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525" r:id="rId3"/>
    <p:sldId id="528" r:id="rId4"/>
    <p:sldId id="526" r:id="rId5"/>
    <p:sldId id="527" r:id="rId6"/>
    <p:sldId id="516" r:id="rId7"/>
    <p:sldId id="494" r:id="rId8"/>
    <p:sldId id="495" r:id="rId9"/>
    <p:sldId id="496" r:id="rId10"/>
    <p:sldId id="504" r:id="rId11"/>
    <p:sldId id="534" r:id="rId12"/>
    <p:sldId id="497" r:id="rId13"/>
    <p:sldId id="498" r:id="rId14"/>
    <p:sldId id="535" r:id="rId15"/>
    <p:sldId id="499" r:id="rId16"/>
    <p:sldId id="501" r:id="rId17"/>
    <p:sldId id="502" r:id="rId18"/>
    <p:sldId id="530" r:id="rId19"/>
    <p:sldId id="517" r:id="rId20"/>
    <p:sldId id="533" r:id="rId21"/>
    <p:sldId id="537" r:id="rId22"/>
    <p:sldId id="531" r:id="rId23"/>
    <p:sldId id="532" r:id="rId24"/>
    <p:sldId id="53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ACC"/>
    <a:srgbClr val="FF0000"/>
    <a:srgbClr val="FF9393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4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F34E2-9CB8-4CE9-9BF3-76040F9A6C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8D1C65-B470-4D61-B46F-7100238D1E09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LINAC</a:t>
          </a:r>
          <a:endParaRPr lang="en-US" dirty="0"/>
        </a:p>
      </dgm:t>
    </dgm:pt>
    <dgm:pt modelId="{BB4D8670-8F9C-4E1C-9B00-3693690D3C3D}" type="parTrans" cxnId="{E3AA769E-DB8A-4D3F-BE08-186A6D138B4B}">
      <dgm:prSet/>
      <dgm:spPr/>
      <dgm:t>
        <a:bodyPr/>
        <a:lstStyle/>
        <a:p>
          <a:endParaRPr lang="en-US"/>
        </a:p>
      </dgm:t>
    </dgm:pt>
    <dgm:pt modelId="{BF93DFCE-FCE4-42A6-85E0-98F909DB8494}" type="sibTrans" cxnId="{E3AA769E-DB8A-4D3F-BE08-186A6D138B4B}">
      <dgm:prSet/>
      <dgm:spPr/>
      <dgm:t>
        <a:bodyPr/>
        <a:lstStyle/>
        <a:p>
          <a:endParaRPr lang="en-US"/>
        </a:p>
      </dgm:t>
    </dgm:pt>
    <dgm:pt modelId="{21E6CF6B-8515-415D-A513-08594A9E40E9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sz="2600" dirty="0" smtClean="0"/>
            <a:t>Soft X-Ray FEL </a:t>
          </a:r>
          <a:r>
            <a:rPr lang="sv-SE" sz="1400" dirty="0" smtClean="0"/>
            <a:t>(proposal Swedish User Community)</a:t>
          </a:r>
          <a:endParaRPr lang="en-US" sz="1400" dirty="0"/>
        </a:p>
      </dgm:t>
    </dgm:pt>
    <dgm:pt modelId="{09288294-2BDB-476B-A5CF-279ED8BAD9EE}" type="parTrans" cxnId="{CE8D71A5-95D7-4163-9372-9D1DE1FFC29E}">
      <dgm:prSet/>
      <dgm:spPr/>
      <dgm:t>
        <a:bodyPr/>
        <a:lstStyle/>
        <a:p>
          <a:endParaRPr lang="en-US"/>
        </a:p>
      </dgm:t>
    </dgm:pt>
    <dgm:pt modelId="{688AA480-12B3-4297-8231-F68C25E425B0}" type="sibTrans" cxnId="{CE8D71A5-95D7-4163-9372-9D1DE1FFC29E}">
      <dgm:prSet/>
      <dgm:spPr/>
      <dgm:t>
        <a:bodyPr/>
        <a:lstStyle/>
        <a:p>
          <a:endParaRPr lang="en-US"/>
        </a:p>
      </dgm:t>
    </dgm:pt>
    <dgm:pt modelId="{B9B6A4EC-19DB-4D21-B678-2220E2F2B0F4}">
      <dgm:prSet phldrT="[Text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sz="2600" dirty="0" smtClean="0"/>
            <a:t>Hard X-Ray FEL</a:t>
          </a:r>
          <a:endParaRPr lang="en-US" sz="2600" dirty="0"/>
        </a:p>
      </dgm:t>
    </dgm:pt>
    <dgm:pt modelId="{7C368090-9187-4790-A097-516809B3BA38}" type="parTrans" cxnId="{BD8F593D-7BEA-4C79-B4DC-60EC588F6EF2}">
      <dgm:prSet/>
      <dgm:spPr/>
      <dgm:t>
        <a:bodyPr/>
        <a:lstStyle/>
        <a:p>
          <a:endParaRPr lang="en-US"/>
        </a:p>
      </dgm:t>
    </dgm:pt>
    <dgm:pt modelId="{DA28502A-50B0-48F8-9DC4-F4B4E1F0ACEE}" type="sibTrans" cxnId="{BD8F593D-7BEA-4C79-B4DC-60EC588F6EF2}">
      <dgm:prSet/>
      <dgm:spPr/>
      <dgm:t>
        <a:bodyPr/>
        <a:lstStyle/>
        <a:p>
          <a:endParaRPr lang="en-US"/>
        </a:p>
      </dgm:t>
    </dgm:pt>
    <dgm:pt modelId="{07B8F857-A3DC-4784-ADC0-A1687EE9A001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3 GeV Ring</a:t>
          </a:r>
          <a:endParaRPr lang="en-US" dirty="0"/>
        </a:p>
      </dgm:t>
    </dgm:pt>
    <dgm:pt modelId="{33E9EA05-C711-46D6-B882-0502C0B92E14}" type="parTrans" cxnId="{FCF71F80-7D1E-4851-BCCA-CBC7AB2B46E2}">
      <dgm:prSet/>
      <dgm:spPr/>
      <dgm:t>
        <a:bodyPr/>
        <a:lstStyle/>
        <a:p>
          <a:endParaRPr lang="en-US"/>
        </a:p>
      </dgm:t>
    </dgm:pt>
    <dgm:pt modelId="{080CCDE7-5717-48B5-BC10-9C85ED81B2B6}" type="sibTrans" cxnId="{FCF71F80-7D1E-4851-BCCA-CBC7AB2B46E2}">
      <dgm:prSet/>
      <dgm:spPr/>
      <dgm:t>
        <a:bodyPr/>
        <a:lstStyle/>
        <a:p>
          <a:endParaRPr lang="en-US"/>
        </a:p>
      </dgm:t>
    </dgm:pt>
    <dgm:pt modelId="{90513368-DC3D-4A21-8DF5-DFDE10F3908B}">
      <dgm:prSet phldrT="[Text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dirty="0" smtClean="0"/>
            <a:t>Brightness Improvements: current lattice and Ids (200 pm rad)</a:t>
          </a:r>
          <a:endParaRPr lang="en-US" dirty="0"/>
        </a:p>
      </dgm:t>
    </dgm:pt>
    <dgm:pt modelId="{F0EC637C-AE8C-423B-80DC-CFB9619AA86F}" type="parTrans" cxnId="{CC46E345-D7E1-41C6-82B0-A2DD488CBEB1}">
      <dgm:prSet/>
      <dgm:spPr/>
      <dgm:t>
        <a:bodyPr/>
        <a:lstStyle/>
        <a:p>
          <a:endParaRPr lang="en-US"/>
        </a:p>
      </dgm:t>
    </dgm:pt>
    <dgm:pt modelId="{E491918B-28F9-4B20-9969-2AAAC8FD2CCF}" type="sibTrans" cxnId="{CC46E345-D7E1-41C6-82B0-A2DD488CBEB1}">
      <dgm:prSet/>
      <dgm:spPr/>
      <dgm:t>
        <a:bodyPr/>
        <a:lstStyle/>
        <a:p>
          <a:endParaRPr lang="en-US"/>
        </a:p>
      </dgm:t>
    </dgm:pt>
    <dgm:pt modelId="{A18FCE21-7FD1-498B-9747-01BDE6BFC347}">
      <dgm:prSet phldrT="[Text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dirty="0" smtClean="0"/>
            <a:t>Brightness Improvements: additional focussing (150 pm rad)</a:t>
          </a:r>
          <a:endParaRPr lang="en-US" dirty="0"/>
        </a:p>
      </dgm:t>
    </dgm:pt>
    <dgm:pt modelId="{A86A3487-326A-46B7-98D1-30B549F07575}" type="parTrans" cxnId="{F61BAC23-E45B-4674-B5FB-EE6E39969C4A}">
      <dgm:prSet/>
      <dgm:spPr/>
      <dgm:t>
        <a:bodyPr/>
        <a:lstStyle/>
        <a:p>
          <a:endParaRPr lang="en-US"/>
        </a:p>
      </dgm:t>
    </dgm:pt>
    <dgm:pt modelId="{07EA80D0-BC9E-40BC-9C39-572646216673}" type="sibTrans" cxnId="{F61BAC23-E45B-4674-B5FB-EE6E39969C4A}">
      <dgm:prSet/>
      <dgm:spPr/>
      <dgm:t>
        <a:bodyPr/>
        <a:lstStyle/>
        <a:p>
          <a:endParaRPr lang="en-US"/>
        </a:p>
      </dgm:t>
    </dgm:pt>
    <dgm:pt modelId="{6D4FE3E5-A59F-40E8-91FD-8E464C588AB6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1.5 GeV Ring</a:t>
          </a:r>
          <a:endParaRPr lang="en-US" dirty="0"/>
        </a:p>
      </dgm:t>
    </dgm:pt>
    <dgm:pt modelId="{32288501-6358-4B2C-B9B2-B5E6D45971BE}" type="parTrans" cxnId="{C4EB8639-7A0B-41B2-9064-F5CA40C3BB9C}">
      <dgm:prSet/>
      <dgm:spPr/>
      <dgm:t>
        <a:bodyPr/>
        <a:lstStyle/>
        <a:p>
          <a:endParaRPr lang="en-US"/>
        </a:p>
      </dgm:t>
    </dgm:pt>
    <dgm:pt modelId="{BA925241-A9CC-425A-BF5A-71CD0D8F0FEC}" type="sibTrans" cxnId="{C4EB8639-7A0B-41B2-9064-F5CA40C3BB9C}">
      <dgm:prSet/>
      <dgm:spPr/>
      <dgm:t>
        <a:bodyPr/>
        <a:lstStyle/>
        <a:p>
          <a:endParaRPr lang="en-US"/>
        </a:p>
      </dgm:t>
    </dgm:pt>
    <dgm:pt modelId="{B82374A5-F5C3-4993-83B5-30B4D0544442}">
      <dgm:prSet phldrT="[Text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dirty="0" smtClean="0"/>
            <a:t>Timing modes</a:t>
          </a:r>
          <a:endParaRPr lang="en-US" dirty="0"/>
        </a:p>
      </dgm:t>
    </dgm:pt>
    <dgm:pt modelId="{E1411CBB-A972-4796-9452-A331BA45E3B0}" type="parTrans" cxnId="{9FDA4950-A3B6-442C-A7AF-7F77D114A5F6}">
      <dgm:prSet/>
      <dgm:spPr/>
      <dgm:t>
        <a:bodyPr/>
        <a:lstStyle/>
        <a:p>
          <a:endParaRPr lang="en-US"/>
        </a:p>
      </dgm:t>
    </dgm:pt>
    <dgm:pt modelId="{543FDAB4-B7DC-48DB-87AD-17C50476448A}" type="sibTrans" cxnId="{9FDA4950-A3B6-442C-A7AF-7F77D114A5F6}">
      <dgm:prSet/>
      <dgm:spPr/>
      <dgm:t>
        <a:bodyPr/>
        <a:lstStyle/>
        <a:p>
          <a:endParaRPr lang="en-US"/>
        </a:p>
      </dgm:t>
    </dgm:pt>
    <dgm:pt modelId="{0A22AC4A-6AAB-4F02-B592-7CE44C046D73}">
      <dgm:prSet phldrT="[Text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b="1" dirty="0" smtClean="0">
              <a:solidFill>
                <a:srgbClr val="C00000"/>
              </a:solidFill>
            </a:rPr>
            <a:t>Completely new lattice (diffraction limit at 10 keV)</a:t>
          </a:r>
          <a:endParaRPr lang="en-US" b="1" dirty="0">
            <a:solidFill>
              <a:srgbClr val="C00000"/>
            </a:solidFill>
          </a:endParaRPr>
        </a:p>
      </dgm:t>
    </dgm:pt>
    <dgm:pt modelId="{3078937F-7627-4E1F-A68F-BD5B1C77A2C4}" type="parTrans" cxnId="{D9B9C498-5109-4976-AD30-630115F0CDCD}">
      <dgm:prSet/>
      <dgm:spPr/>
      <dgm:t>
        <a:bodyPr/>
        <a:lstStyle/>
        <a:p>
          <a:endParaRPr lang="en-US"/>
        </a:p>
      </dgm:t>
    </dgm:pt>
    <dgm:pt modelId="{76F1138F-EC86-4B12-B4D5-0A5FAEF354C7}" type="sibTrans" cxnId="{D9B9C498-5109-4976-AD30-630115F0CDCD}">
      <dgm:prSet/>
      <dgm:spPr/>
      <dgm:t>
        <a:bodyPr/>
        <a:lstStyle/>
        <a:p>
          <a:endParaRPr lang="en-US"/>
        </a:p>
      </dgm:t>
    </dgm:pt>
    <dgm:pt modelId="{05E60740-CAFF-428B-9CFA-EB8C902296A2}" type="pres">
      <dgm:prSet presAssocID="{8CDF34E2-9CB8-4CE9-9BF3-76040F9A6C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5CB81-069A-42ED-BD56-B927BCE16AE9}" type="pres">
      <dgm:prSet presAssocID="{FE8D1C65-B470-4D61-B46F-7100238D1E09}" presName="composite" presStyleCnt="0"/>
      <dgm:spPr/>
    </dgm:pt>
    <dgm:pt modelId="{E2002D2D-8C08-4458-BAC2-3D698C15325B}" type="pres">
      <dgm:prSet presAssocID="{FE8D1C65-B470-4D61-B46F-7100238D1E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27B01-65C0-420E-A609-55086627D341}" type="pres">
      <dgm:prSet presAssocID="{FE8D1C65-B470-4D61-B46F-7100238D1E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1953D-60FA-4ED4-943F-5A7C71423729}" type="pres">
      <dgm:prSet presAssocID="{BF93DFCE-FCE4-42A6-85E0-98F909DB8494}" presName="space" presStyleCnt="0"/>
      <dgm:spPr/>
    </dgm:pt>
    <dgm:pt modelId="{BE834951-C467-4F45-926E-4D3799B39AA8}" type="pres">
      <dgm:prSet presAssocID="{07B8F857-A3DC-4784-ADC0-A1687EE9A001}" presName="composite" presStyleCnt="0"/>
      <dgm:spPr/>
    </dgm:pt>
    <dgm:pt modelId="{A0216B02-70AF-43BE-82C5-B74A6EB1D8FB}" type="pres">
      <dgm:prSet presAssocID="{07B8F857-A3DC-4784-ADC0-A1687EE9A00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CACE7-D7BA-47F5-B5B0-05265F3F1D09}" type="pres">
      <dgm:prSet presAssocID="{07B8F857-A3DC-4784-ADC0-A1687EE9A00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C21BF-B696-4341-833A-1E26309F0F39}" type="pres">
      <dgm:prSet presAssocID="{080CCDE7-5717-48B5-BC10-9C85ED81B2B6}" presName="space" presStyleCnt="0"/>
      <dgm:spPr/>
    </dgm:pt>
    <dgm:pt modelId="{1D5A96F4-0D07-49C4-9E7E-899A118542A7}" type="pres">
      <dgm:prSet presAssocID="{6D4FE3E5-A59F-40E8-91FD-8E464C588AB6}" presName="composite" presStyleCnt="0"/>
      <dgm:spPr/>
    </dgm:pt>
    <dgm:pt modelId="{04DCD93D-75FC-4A89-8487-9265D5B28FED}" type="pres">
      <dgm:prSet presAssocID="{6D4FE3E5-A59F-40E8-91FD-8E464C588AB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1864B-ECF0-480F-B548-DD4CBA8A9DF8}" type="pres">
      <dgm:prSet presAssocID="{6D4FE3E5-A59F-40E8-91FD-8E464C588AB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0E0D7-5064-4A05-9049-32BC76D7850F}" type="presOf" srcId="{0A22AC4A-6AAB-4F02-B592-7CE44C046D73}" destId="{476CACE7-D7BA-47F5-B5B0-05265F3F1D09}" srcOrd="0" destOrd="2" presId="urn:microsoft.com/office/officeart/2005/8/layout/hList1"/>
    <dgm:cxn modelId="{47AECCC6-89D0-4B00-9C2E-FC486222713A}" type="presOf" srcId="{8CDF34E2-9CB8-4CE9-9BF3-76040F9A6C6F}" destId="{05E60740-CAFF-428B-9CFA-EB8C902296A2}" srcOrd="0" destOrd="0" presId="urn:microsoft.com/office/officeart/2005/8/layout/hList1"/>
    <dgm:cxn modelId="{B885A13E-3DAE-4DEE-A47B-B644640657F1}" type="presOf" srcId="{A18FCE21-7FD1-498B-9747-01BDE6BFC347}" destId="{476CACE7-D7BA-47F5-B5B0-05265F3F1D09}" srcOrd="0" destOrd="1" presId="urn:microsoft.com/office/officeart/2005/8/layout/hList1"/>
    <dgm:cxn modelId="{9FDA4950-A3B6-442C-A7AF-7F77D114A5F6}" srcId="{6D4FE3E5-A59F-40E8-91FD-8E464C588AB6}" destId="{B82374A5-F5C3-4993-83B5-30B4D0544442}" srcOrd="0" destOrd="0" parTransId="{E1411CBB-A972-4796-9452-A331BA45E3B0}" sibTransId="{543FDAB4-B7DC-48DB-87AD-17C50476448A}"/>
    <dgm:cxn modelId="{D9B9C498-5109-4976-AD30-630115F0CDCD}" srcId="{07B8F857-A3DC-4784-ADC0-A1687EE9A001}" destId="{0A22AC4A-6AAB-4F02-B592-7CE44C046D73}" srcOrd="2" destOrd="0" parTransId="{3078937F-7627-4E1F-A68F-BD5B1C77A2C4}" sibTransId="{76F1138F-EC86-4B12-B4D5-0A5FAEF354C7}"/>
    <dgm:cxn modelId="{0A60D155-949A-4317-A5B3-633E552F2443}" type="presOf" srcId="{07B8F857-A3DC-4784-ADC0-A1687EE9A001}" destId="{A0216B02-70AF-43BE-82C5-B74A6EB1D8FB}" srcOrd="0" destOrd="0" presId="urn:microsoft.com/office/officeart/2005/8/layout/hList1"/>
    <dgm:cxn modelId="{CE8D71A5-95D7-4163-9372-9D1DE1FFC29E}" srcId="{FE8D1C65-B470-4D61-B46F-7100238D1E09}" destId="{21E6CF6B-8515-415D-A513-08594A9E40E9}" srcOrd="0" destOrd="0" parTransId="{09288294-2BDB-476B-A5CF-279ED8BAD9EE}" sibTransId="{688AA480-12B3-4297-8231-F68C25E425B0}"/>
    <dgm:cxn modelId="{E81F2B73-9445-4208-868D-76BE69CB5050}" type="presOf" srcId="{B9B6A4EC-19DB-4D21-B678-2220E2F2B0F4}" destId="{6AF27B01-65C0-420E-A609-55086627D341}" srcOrd="0" destOrd="1" presId="urn:microsoft.com/office/officeart/2005/8/layout/hList1"/>
    <dgm:cxn modelId="{0FF637FC-659E-442C-AE42-893F11886B9B}" type="presOf" srcId="{B82374A5-F5C3-4993-83B5-30B4D0544442}" destId="{0111864B-ECF0-480F-B548-DD4CBA8A9DF8}" srcOrd="0" destOrd="0" presId="urn:microsoft.com/office/officeart/2005/8/layout/hList1"/>
    <dgm:cxn modelId="{BD8F593D-7BEA-4C79-B4DC-60EC588F6EF2}" srcId="{FE8D1C65-B470-4D61-B46F-7100238D1E09}" destId="{B9B6A4EC-19DB-4D21-B678-2220E2F2B0F4}" srcOrd="1" destOrd="0" parTransId="{7C368090-9187-4790-A097-516809B3BA38}" sibTransId="{DA28502A-50B0-48F8-9DC4-F4B4E1F0ACEE}"/>
    <dgm:cxn modelId="{1D1A5740-2791-4E61-BF03-2436D0C4A336}" type="presOf" srcId="{FE8D1C65-B470-4D61-B46F-7100238D1E09}" destId="{E2002D2D-8C08-4458-BAC2-3D698C15325B}" srcOrd="0" destOrd="0" presId="urn:microsoft.com/office/officeart/2005/8/layout/hList1"/>
    <dgm:cxn modelId="{C4EB8639-7A0B-41B2-9064-F5CA40C3BB9C}" srcId="{8CDF34E2-9CB8-4CE9-9BF3-76040F9A6C6F}" destId="{6D4FE3E5-A59F-40E8-91FD-8E464C588AB6}" srcOrd="2" destOrd="0" parTransId="{32288501-6358-4B2C-B9B2-B5E6D45971BE}" sibTransId="{BA925241-A9CC-425A-BF5A-71CD0D8F0FEC}"/>
    <dgm:cxn modelId="{128EFC66-416C-4530-88ED-ABABB785866F}" type="presOf" srcId="{6D4FE3E5-A59F-40E8-91FD-8E464C588AB6}" destId="{04DCD93D-75FC-4A89-8487-9265D5B28FED}" srcOrd="0" destOrd="0" presId="urn:microsoft.com/office/officeart/2005/8/layout/hList1"/>
    <dgm:cxn modelId="{F61BAC23-E45B-4674-B5FB-EE6E39969C4A}" srcId="{07B8F857-A3DC-4784-ADC0-A1687EE9A001}" destId="{A18FCE21-7FD1-498B-9747-01BDE6BFC347}" srcOrd="1" destOrd="0" parTransId="{A86A3487-326A-46B7-98D1-30B549F07575}" sibTransId="{07EA80D0-BC9E-40BC-9C39-572646216673}"/>
    <dgm:cxn modelId="{CC46E345-D7E1-41C6-82B0-A2DD488CBEB1}" srcId="{07B8F857-A3DC-4784-ADC0-A1687EE9A001}" destId="{90513368-DC3D-4A21-8DF5-DFDE10F3908B}" srcOrd="0" destOrd="0" parTransId="{F0EC637C-AE8C-423B-80DC-CFB9619AA86F}" sibTransId="{E491918B-28F9-4B20-9969-2AAAC8FD2CCF}"/>
    <dgm:cxn modelId="{FCF71F80-7D1E-4851-BCCA-CBC7AB2B46E2}" srcId="{8CDF34E2-9CB8-4CE9-9BF3-76040F9A6C6F}" destId="{07B8F857-A3DC-4784-ADC0-A1687EE9A001}" srcOrd="1" destOrd="0" parTransId="{33E9EA05-C711-46D6-B882-0502C0B92E14}" sibTransId="{080CCDE7-5717-48B5-BC10-9C85ED81B2B6}"/>
    <dgm:cxn modelId="{AB5DD1C2-6528-4BB7-848A-A101E3000F72}" type="presOf" srcId="{90513368-DC3D-4A21-8DF5-DFDE10F3908B}" destId="{476CACE7-D7BA-47F5-B5B0-05265F3F1D09}" srcOrd="0" destOrd="0" presId="urn:microsoft.com/office/officeart/2005/8/layout/hList1"/>
    <dgm:cxn modelId="{E3AA769E-DB8A-4D3F-BE08-186A6D138B4B}" srcId="{8CDF34E2-9CB8-4CE9-9BF3-76040F9A6C6F}" destId="{FE8D1C65-B470-4D61-B46F-7100238D1E09}" srcOrd="0" destOrd="0" parTransId="{BB4D8670-8F9C-4E1C-9B00-3693690D3C3D}" sibTransId="{BF93DFCE-FCE4-42A6-85E0-98F909DB8494}"/>
    <dgm:cxn modelId="{1D463201-B14E-4A3E-87DE-3DABF6B59AAF}" type="presOf" srcId="{21E6CF6B-8515-415D-A513-08594A9E40E9}" destId="{6AF27B01-65C0-420E-A609-55086627D341}" srcOrd="0" destOrd="0" presId="urn:microsoft.com/office/officeart/2005/8/layout/hList1"/>
    <dgm:cxn modelId="{5E550952-CCEE-4630-A4BB-EDB414B70116}" type="presParOf" srcId="{05E60740-CAFF-428B-9CFA-EB8C902296A2}" destId="{0605CB81-069A-42ED-BD56-B927BCE16AE9}" srcOrd="0" destOrd="0" presId="urn:microsoft.com/office/officeart/2005/8/layout/hList1"/>
    <dgm:cxn modelId="{40971F63-10CD-4A51-830C-F28CC507123C}" type="presParOf" srcId="{0605CB81-069A-42ED-BD56-B927BCE16AE9}" destId="{E2002D2D-8C08-4458-BAC2-3D698C15325B}" srcOrd="0" destOrd="0" presId="urn:microsoft.com/office/officeart/2005/8/layout/hList1"/>
    <dgm:cxn modelId="{72D03954-9F1C-4982-9D8E-7A0B80588AAB}" type="presParOf" srcId="{0605CB81-069A-42ED-BD56-B927BCE16AE9}" destId="{6AF27B01-65C0-420E-A609-55086627D341}" srcOrd="1" destOrd="0" presId="urn:microsoft.com/office/officeart/2005/8/layout/hList1"/>
    <dgm:cxn modelId="{C4C2E757-D8A2-49E8-8828-7FC00AB2E198}" type="presParOf" srcId="{05E60740-CAFF-428B-9CFA-EB8C902296A2}" destId="{2FB1953D-60FA-4ED4-943F-5A7C71423729}" srcOrd="1" destOrd="0" presId="urn:microsoft.com/office/officeart/2005/8/layout/hList1"/>
    <dgm:cxn modelId="{16D3D239-4EF9-4D28-AB63-3C03FEBEEF08}" type="presParOf" srcId="{05E60740-CAFF-428B-9CFA-EB8C902296A2}" destId="{BE834951-C467-4F45-926E-4D3799B39AA8}" srcOrd="2" destOrd="0" presId="urn:microsoft.com/office/officeart/2005/8/layout/hList1"/>
    <dgm:cxn modelId="{3742063F-6430-4487-8295-49B604A21510}" type="presParOf" srcId="{BE834951-C467-4F45-926E-4D3799B39AA8}" destId="{A0216B02-70AF-43BE-82C5-B74A6EB1D8FB}" srcOrd="0" destOrd="0" presId="urn:microsoft.com/office/officeart/2005/8/layout/hList1"/>
    <dgm:cxn modelId="{2596E501-B61E-4D44-990C-3E938DA0A1FB}" type="presParOf" srcId="{BE834951-C467-4F45-926E-4D3799B39AA8}" destId="{476CACE7-D7BA-47F5-B5B0-05265F3F1D09}" srcOrd="1" destOrd="0" presId="urn:microsoft.com/office/officeart/2005/8/layout/hList1"/>
    <dgm:cxn modelId="{5A0D9B75-530C-41C9-9275-AD1DEB87DA0B}" type="presParOf" srcId="{05E60740-CAFF-428B-9CFA-EB8C902296A2}" destId="{243C21BF-B696-4341-833A-1E26309F0F39}" srcOrd="3" destOrd="0" presId="urn:microsoft.com/office/officeart/2005/8/layout/hList1"/>
    <dgm:cxn modelId="{95DD38E1-FB4A-4B98-A967-C562FEDE2275}" type="presParOf" srcId="{05E60740-CAFF-428B-9CFA-EB8C902296A2}" destId="{1D5A96F4-0D07-49C4-9E7E-899A118542A7}" srcOrd="4" destOrd="0" presId="urn:microsoft.com/office/officeart/2005/8/layout/hList1"/>
    <dgm:cxn modelId="{DE0CF11A-2D88-4EB9-A229-498C01BA5139}" type="presParOf" srcId="{1D5A96F4-0D07-49C4-9E7E-899A118542A7}" destId="{04DCD93D-75FC-4A89-8487-9265D5B28FED}" srcOrd="0" destOrd="0" presId="urn:microsoft.com/office/officeart/2005/8/layout/hList1"/>
    <dgm:cxn modelId="{5F420666-EEC0-4459-9B0F-8DA53F23E9B0}" type="presParOf" srcId="{1D5A96F4-0D07-49C4-9E7E-899A118542A7}" destId="{0111864B-ECF0-480F-B548-DD4CBA8A9D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2FDCA9-1C78-4F8B-B0EB-D2ECFABBA34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54DA2D-11BD-4B1C-8702-D574C39A9ED8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High Brightness</a:t>
          </a:r>
          <a:endParaRPr lang="en-US" dirty="0"/>
        </a:p>
      </dgm:t>
    </dgm:pt>
    <dgm:pt modelId="{DAE53445-1510-4766-9E89-5219F80A2909}" type="parTrans" cxnId="{74CB4486-D361-44B1-A4E4-EDB0E356AA00}">
      <dgm:prSet/>
      <dgm:spPr/>
      <dgm:t>
        <a:bodyPr/>
        <a:lstStyle/>
        <a:p>
          <a:endParaRPr lang="en-US"/>
        </a:p>
      </dgm:t>
    </dgm:pt>
    <dgm:pt modelId="{E994AFA3-76D7-4BB7-8731-1D86B80980BF}" type="sibTrans" cxnId="{74CB4486-D361-44B1-A4E4-EDB0E356AA00}">
      <dgm:prSet/>
      <dgm:spPr/>
      <dgm:t>
        <a:bodyPr/>
        <a:lstStyle/>
        <a:p>
          <a:endParaRPr lang="en-US"/>
        </a:p>
      </dgm:t>
    </dgm:pt>
    <dgm:pt modelId="{8F2735DE-BF74-41F2-A840-C773967E72F1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Accelerator Physics</a:t>
          </a:r>
          <a:endParaRPr lang="en-US" dirty="0"/>
        </a:p>
      </dgm:t>
    </dgm:pt>
    <dgm:pt modelId="{7EDE4468-B990-4FC1-9882-EB49304AFB34}" type="parTrans" cxnId="{54FC7939-583E-4659-8615-5D933228A265}">
      <dgm:prSet/>
      <dgm:spPr/>
      <dgm:t>
        <a:bodyPr/>
        <a:lstStyle/>
        <a:p>
          <a:endParaRPr lang="en-US"/>
        </a:p>
      </dgm:t>
    </dgm:pt>
    <dgm:pt modelId="{B1971814-42A7-411A-A70D-0A932F70E0C1}" type="sibTrans" cxnId="{54FC7939-583E-4659-8615-5D933228A265}">
      <dgm:prSet/>
      <dgm:spPr/>
      <dgm:t>
        <a:bodyPr/>
        <a:lstStyle/>
        <a:p>
          <a:endParaRPr lang="en-US"/>
        </a:p>
      </dgm:t>
    </dgm:pt>
    <dgm:pt modelId="{13C016B4-90B0-4C65-A23E-E08B8B5BB801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New Lattica Design (MBA)</a:t>
          </a:r>
          <a:endParaRPr lang="en-US" dirty="0"/>
        </a:p>
      </dgm:t>
    </dgm:pt>
    <dgm:pt modelId="{DC5E1F40-D07C-48F2-AC12-9C4D6FBD8325}" type="parTrans" cxnId="{031EF178-95BB-4C1B-9386-9E92D6E37D34}">
      <dgm:prSet/>
      <dgm:spPr/>
      <dgm:t>
        <a:bodyPr/>
        <a:lstStyle/>
        <a:p>
          <a:endParaRPr lang="en-US"/>
        </a:p>
      </dgm:t>
    </dgm:pt>
    <dgm:pt modelId="{5DDBDA4A-498A-4272-8D30-D757E804BECB}" type="sibTrans" cxnId="{031EF178-95BB-4C1B-9386-9E92D6E37D34}">
      <dgm:prSet/>
      <dgm:spPr/>
      <dgm:t>
        <a:bodyPr/>
        <a:lstStyle/>
        <a:p>
          <a:endParaRPr lang="en-US"/>
        </a:p>
      </dgm:t>
    </dgm:pt>
    <dgm:pt modelId="{594D6FAF-82D9-4024-B052-4064934AC211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New Tools for Dynamic Analysis</a:t>
          </a:r>
          <a:endParaRPr lang="en-US" dirty="0"/>
        </a:p>
      </dgm:t>
    </dgm:pt>
    <dgm:pt modelId="{9E26CC3C-0CD0-4B8D-B20C-30849EBD425C}" type="parTrans" cxnId="{62D706AC-8990-4B2B-A8BC-65781608B66F}">
      <dgm:prSet/>
      <dgm:spPr/>
      <dgm:t>
        <a:bodyPr/>
        <a:lstStyle/>
        <a:p>
          <a:endParaRPr lang="en-US"/>
        </a:p>
      </dgm:t>
    </dgm:pt>
    <dgm:pt modelId="{4E6BD63C-1541-4CB1-953A-4F9E2689F936}" type="sibTrans" cxnId="{62D706AC-8990-4B2B-A8BC-65781608B66F}">
      <dgm:prSet/>
      <dgm:spPr/>
      <dgm:t>
        <a:bodyPr/>
        <a:lstStyle/>
        <a:p>
          <a:endParaRPr lang="en-US"/>
        </a:p>
      </dgm:t>
    </dgm:pt>
    <dgm:pt modelId="{1E7822E6-8E0B-4DCF-9DBD-FFE85751395C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Accelerator Engineering</a:t>
          </a:r>
          <a:endParaRPr lang="en-US" dirty="0"/>
        </a:p>
      </dgm:t>
    </dgm:pt>
    <dgm:pt modelId="{4F2F9368-806B-48C7-8B62-EA9075F24E2C}" type="parTrans" cxnId="{D7792AF3-70B1-4D8A-AA08-4DF1C04167D8}">
      <dgm:prSet/>
      <dgm:spPr/>
      <dgm:t>
        <a:bodyPr/>
        <a:lstStyle/>
        <a:p>
          <a:endParaRPr lang="en-US"/>
        </a:p>
      </dgm:t>
    </dgm:pt>
    <dgm:pt modelId="{8D94F639-8AC8-4259-B7E1-D74321C3B039}" type="sibTrans" cxnId="{D7792AF3-70B1-4D8A-AA08-4DF1C04167D8}">
      <dgm:prSet/>
      <dgm:spPr/>
      <dgm:t>
        <a:bodyPr/>
        <a:lstStyle/>
        <a:p>
          <a:endParaRPr lang="en-US"/>
        </a:p>
      </dgm:t>
    </dgm:pt>
    <dgm:pt modelId="{6D998D22-C86E-4B5D-8C23-983FCA6F2904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Compact Magnets</a:t>
          </a:r>
          <a:endParaRPr lang="en-US" dirty="0"/>
        </a:p>
      </dgm:t>
    </dgm:pt>
    <dgm:pt modelId="{A87FAAC3-FA58-46B4-AE7C-0515FA4E0DAC}" type="parTrans" cxnId="{B29F81D2-6EDF-4427-A654-5F3634BDD5C4}">
      <dgm:prSet/>
      <dgm:spPr/>
      <dgm:t>
        <a:bodyPr/>
        <a:lstStyle/>
        <a:p>
          <a:endParaRPr lang="en-US"/>
        </a:p>
      </dgm:t>
    </dgm:pt>
    <dgm:pt modelId="{91F3EF61-C1CF-4D54-831C-C7ADA1DEF91A}" type="sibTrans" cxnId="{B29F81D2-6EDF-4427-A654-5F3634BDD5C4}">
      <dgm:prSet/>
      <dgm:spPr/>
      <dgm:t>
        <a:bodyPr/>
        <a:lstStyle/>
        <a:p>
          <a:endParaRPr lang="en-US"/>
        </a:p>
      </dgm:t>
    </dgm:pt>
    <dgm:pt modelId="{64CAE93D-E1D9-42DC-8012-56A98FAD6E22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Distributed Pumping – NEG coating</a:t>
          </a:r>
          <a:endParaRPr lang="en-US" dirty="0"/>
        </a:p>
      </dgm:t>
    </dgm:pt>
    <dgm:pt modelId="{BE1545B4-0F40-491A-B6AB-2D736C14DD93}" type="parTrans" cxnId="{1DE39A44-C123-4F59-9566-E8DDD5156985}">
      <dgm:prSet/>
      <dgm:spPr/>
      <dgm:t>
        <a:bodyPr/>
        <a:lstStyle/>
        <a:p>
          <a:endParaRPr lang="en-US"/>
        </a:p>
      </dgm:t>
    </dgm:pt>
    <dgm:pt modelId="{3402944B-6169-4FBA-B644-15B3B5908CAF}" type="sibTrans" cxnId="{1DE39A44-C123-4F59-9566-E8DDD5156985}">
      <dgm:prSet/>
      <dgm:spPr/>
      <dgm:t>
        <a:bodyPr/>
        <a:lstStyle/>
        <a:p>
          <a:endParaRPr lang="en-US"/>
        </a:p>
      </dgm:t>
    </dgm:pt>
    <dgm:pt modelId="{EB25B558-8823-44B1-878A-70BA79EB4CD5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Low Frequency RF</a:t>
          </a:r>
          <a:endParaRPr lang="en-US" dirty="0"/>
        </a:p>
      </dgm:t>
    </dgm:pt>
    <dgm:pt modelId="{2A731CEF-0AF4-4DC6-A8C7-E304B5770147}" type="parTrans" cxnId="{B16D6424-DB0F-4EF4-8BDE-A7AC290AE0AF}">
      <dgm:prSet/>
      <dgm:spPr/>
      <dgm:t>
        <a:bodyPr/>
        <a:lstStyle/>
        <a:p>
          <a:endParaRPr lang="en-US"/>
        </a:p>
      </dgm:t>
    </dgm:pt>
    <dgm:pt modelId="{B3E2E51E-A938-44CB-9608-F862E0768DCF}" type="sibTrans" cxnId="{B16D6424-DB0F-4EF4-8BDE-A7AC290AE0AF}">
      <dgm:prSet/>
      <dgm:spPr/>
      <dgm:t>
        <a:bodyPr/>
        <a:lstStyle/>
        <a:p>
          <a:endParaRPr lang="en-US"/>
        </a:p>
      </dgm:t>
    </dgm:pt>
    <dgm:pt modelId="{177FE597-7D52-4549-83AE-9E2AFDBCA7FC}">
      <dgm:prSet phldrT="[Text]"/>
      <dgm:spPr>
        <a:solidFill>
          <a:srgbClr val="C00000"/>
        </a:solidFill>
      </dgm:spPr>
      <dgm:t>
        <a:bodyPr/>
        <a:lstStyle/>
        <a:p>
          <a:r>
            <a:rPr lang="sv-SE" dirty="0" smtClean="0"/>
            <a:t>Long Bunches</a:t>
          </a:r>
          <a:endParaRPr lang="en-US" dirty="0"/>
        </a:p>
      </dgm:t>
    </dgm:pt>
    <dgm:pt modelId="{4D460424-32D7-46AF-A2FE-E77A6461E0DD}" type="parTrans" cxnId="{3877B1BD-9608-457D-910D-C92BE4F9766B}">
      <dgm:prSet/>
      <dgm:spPr/>
      <dgm:t>
        <a:bodyPr/>
        <a:lstStyle/>
        <a:p>
          <a:endParaRPr lang="en-US"/>
        </a:p>
      </dgm:t>
    </dgm:pt>
    <dgm:pt modelId="{82168933-CA83-4D2C-BFDC-EBCAFBBAC5AC}" type="sibTrans" cxnId="{3877B1BD-9608-457D-910D-C92BE4F9766B}">
      <dgm:prSet/>
      <dgm:spPr/>
      <dgm:t>
        <a:bodyPr/>
        <a:lstStyle/>
        <a:p>
          <a:endParaRPr lang="en-US"/>
        </a:p>
      </dgm:t>
    </dgm:pt>
    <dgm:pt modelId="{75D45412-FAE7-411C-8951-7686995A040B}" type="pres">
      <dgm:prSet presAssocID="{B52FDCA9-1C78-4F8B-B0EB-D2ECFABBA3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A1D25-BC6C-43A2-AE40-7D7DD750515C}" type="pres">
      <dgm:prSet presAssocID="{5054DA2D-11BD-4B1C-8702-D574C39A9ED8}" presName="root1" presStyleCnt="0"/>
      <dgm:spPr/>
    </dgm:pt>
    <dgm:pt modelId="{E3E50C54-2446-4D82-B8E5-1FE4340C13C5}" type="pres">
      <dgm:prSet presAssocID="{5054DA2D-11BD-4B1C-8702-D574C39A9ED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31651-08E8-495D-A02F-9D07E70151AD}" type="pres">
      <dgm:prSet presAssocID="{5054DA2D-11BD-4B1C-8702-D574C39A9ED8}" presName="level2hierChild" presStyleCnt="0"/>
      <dgm:spPr/>
    </dgm:pt>
    <dgm:pt modelId="{CF0E8382-1970-4596-8AD9-905276C14758}" type="pres">
      <dgm:prSet presAssocID="{7EDE4468-B990-4FC1-9882-EB49304AFB3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1DA1F85-1B6E-4391-B698-7557216C8BA8}" type="pres">
      <dgm:prSet presAssocID="{7EDE4468-B990-4FC1-9882-EB49304AFB3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08BDAF7-DF75-4DBB-A00A-D667635C55D1}" type="pres">
      <dgm:prSet presAssocID="{8F2735DE-BF74-41F2-A840-C773967E72F1}" presName="root2" presStyleCnt="0"/>
      <dgm:spPr/>
    </dgm:pt>
    <dgm:pt modelId="{645B1C72-CE50-4F30-9CEB-437EC42090FA}" type="pres">
      <dgm:prSet presAssocID="{8F2735DE-BF74-41F2-A840-C773967E72F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6CCA2-C1B9-4C1E-8D5B-D53DEC383A76}" type="pres">
      <dgm:prSet presAssocID="{8F2735DE-BF74-41F2-A840-C773967E72F1}" presName="level3hierChild" presStyleCnt="0"/>
      <dgm:spPr/>
    </dgm:pt>
    <dgm:pt modelId="{DF30A824-7996-4148-8CB0-DB12CBDF115F}" type="pres">
      <dgm:prSet presAssocID="{DC5E1F40-D07C-48F2-AC12-9C4D6FBD8325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7EA36BE-F5F6-48FD-A8D6-DADB3F10581B}" type="pres">
      <dgm:prSet presAssocID="{DC5E1F40-D07C-48F2-AC12-9C4D6FBD8325}" presName="connTx" presStyleLbl="parChTrans1D3" presStyleIdx="0" presStyleCnt="6"/>
      <dgm:spPr/>
      <dgm:t>
        <a:bodyPr/>
        <a:lstStyle/>
        <a:p>
          <a:endParaRPr lang="en-US"/>
        </a:p>
      </dgm:t>
    </dgm:pt>
    <dgm:pt modelId="{EA513CEB-9FEA-4234-9447-B5091598BAA4}" type="pres">
      <dgm:prSet presAssocID="{13C016B4-90B0-4C65-A23E-E08B8B5BB801}" presName="root2" presStyleCnt="0"/>
      <dgm:spPr/>
    </dgm:pt>
    <dgm:pt modelId="{2418B64A-617D-4F10-9CC0-9EB58F284708}" type="pres">
      <dgm:prSet presAssocID="{13C016B4-90B0-4C65-A23E-E08B8B5BB801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5EFF5-7B54-43BC-A68C-CB6091590532}" type="pres">
      <dgm:prSet presAssocID="{13C016B4-90B0-4C65-A23E-E08B8B5BB801}" presName="level3hierChild" presStyleCnt="0"/>
      <dgm:spPr/>
    </dgm:pt>
    <dgm:pt modelId="{729A065D-4E05-4334-BAC5-50C97B047250}" type="pres">
      <dgm:prSet presAssocID="{9E26CC3C-0CD0-4B8D-B20C-30849EBD425C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98169F50-877F-4CB6-A61D-2666233D06A7}" type="pres">
      <dgm:prSet presAssocID="{9E26CC3C-0CD0-4B8D-B20C-30849EBD425C}" presName="connTx" presStyleLbl="parChTrans1D3" presStyleIdx="1" presStyleCnt="6"/>
      <dgm:spPr/>
      <dgm:t>
        <a:bodyPr/>
        <a:lstStyle/>
        <a:p>
          <a:endParaRPr lang="en-US"/>
        </a:p>
      </dgm:t>
    </dgm:pt>
    <dgm:pt modelId="{DDFDB880-ADFD-468B-9C51-9351283828C0}" type="pres">
      <dgm:prSet presAssocID="{594D6FAF-82D9-4024-B052-4064934AC211}" presName="root2" presStyleCnt="0"/>
      <dgm:spPr/>
    </dgm:pt>
    <dgm:pt modelId="{34196396-C20A-405B-A8E2-0ABFF5F6F53A}" type="pres">
      <dgm:prSet presAssocID="{594D6FAF-82D9-4024-B052-4064934AC211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F9D771-362A-4E92-9495-306BE857C24C}" type="pres">
      <dgm:prSet presAssocID="{594D6FAF-82D9-4024-B052-4064934AC211}" presName="level3hierChild" presStyleCnt="0"/>
      <dgm:spPr/>
    </dgm:pt>
    <dgm:pt modelId="{9E814135-3DFD-4377-95D3-70814114FA7C}" type="pres">
      <dgm:prSet presAssocID="{4F2F9368-806B-48C7-8B62-EA9075F24E2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CFAD7BD-87DD-43E7-AB1F-762B06E5D92E}" type="pres">
      <dgm:prSet presAssocID="{4F2F9368-806B-48C7-8B62-EA9075F24E2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8803863-E7C0-43A0-90C0-156AC7E90CCA}" type="pres">
      <dgm:prSet presAssocID="{1E7822E6-8E0B-4DCF-9DBD-FFE85751395C}" presName="root2" presStyleCnt="0"/>
      <dgm:spPr/>
    </dgm:pt>
    <dgm:pt modelId="{618C12FE-427A-4104-A1A9-4B8788985819}" type="pres">
      <dgm:prSet presAssocID="{1E7822E6-8E0B-4DCF-9DBD-FFE85751395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B29C28-A590-4858-82B9-E3E2149D2F47}" type="pres">
      <dgm:prSet presAssocID="{1E7822E6-8E0B-4DCF-9DBD-FFE85751395C}" presName="level3hierChild" presStyleCnt="0"/>
      <dgm:spPr/>
    </dgm:pt>
    <dgm:pt modelId="{88B31296-FA3A-4620-98C0-3AEA641E310A}" type="pres">
      <dgm:prSet presAssocID="{A87FAAC3-FA58-46B4-AE7C-0515FA4E0DAC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EB69939A-E7CD-436B-AC87-6E5C910F3C86}" type="pres">
      <dgm:prSet presAssocID="{A87FAAC3-FA58-46B4-AE7C-0515FA4E0DAC}" presName="connTx" presStyleLbl="parChTrans1D3" presStyleIdx="2" presStyleCnt="6"/>
      <dgm:spPr/>
      <dgm:t>
        <a:bodyPr/>
        <a:lstStyle/>
        <a:p>
          <a:endParaRPr lang="en-US"/>
        </a:p>
      </dgm:t>
    </dgm:pt>
    <dgm:pt modelId="{86D47D21-1BE2-4CA8-BF9B-2541A4C0BC14}" type="pres">
      <dgm:prSet presAssocID="{6D998D22-C86E-4B5D-8C23-983FCA6F2904}" presName="root2" presStyleCnt="0"/>
      <dgm:spPr/>
    </dgm:pt>
    <dgm:pt modelId="{541F0CB1-A0F4-4E44-9B56-EDF0B4F6963F}" type="pres">
      <dgm:prSet presAssocID="{6D998D22-C86E-4B5D-8C23-983FCA6F2904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924EDE-3AB4-4C64-8388-6021C52EE00D}" type="pres">
      <dgm:prSet presAssocID="{6D998D22-C86E-4B5D-8C23-983FCA6F2904}" presName="level3hierChild" presStyleCnt="0"/>
      <dgm:spPr/>
    </dgm:pt>
    <dgm:pt modelId="{F1BEB31F-25B6-464F-B08B-64990CEFF053}" type="pres">
      <dgm:prSet presAssocID="{BE1545B4-0F40-491A-B6AB-2D736C14DD93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791235C5-4CFF-4EA8-B41B-16336F648536}" type="pres">
      <dgm:prSet presAssocID="{BE1545B4-0F40-491A-B6AB-2D736C14DD93}" presName="connTx" presStyleLbl="parChTrans1D3" presStyleIdx="3" presStyleCnt="6"/>
      <dgm:spPr/>
      <dgm:t>
        <a:bodyPr/>
        <a:lstStyle/>
        <a:p>
          <a:endParaRPr lang="en-US"/>
        </a:p>
      </dgm:t>
    </dgm:pt>
    <dgm:pt modelId="{47B6BFD7-2AF7-4179-ACE1-0B99CE081595}" type="pres">
      <dgm:prSet presAssocID="{64CAE93D-E1D9-42DC-8012-56A98FAD6E22}" presName="root2" presStyleCnt="0"/>
      <dgm:spPr/>
    </dgm:pt>
    <dgm:pt modelId="{F305E9ED-0083-4086-917B-D2FB66ACCC83}" type="pres">
      <dgm:prSet presAssocID="{64CAE93D-E1D9-42DC-8012-56A98FAD6E22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C56EE-1B89-4AAE-965E-619415758D3A}" type="pres">
      <dgm:prSet presAssocID="{64CAE93D-E1D9-42DC-8012-56A98FAD6E22}" presName="level3hierChild" presStyleCnt="0"/>
      <dgm:spPr/>
    </dgm:pt>
    <dgm:pt modelId="{88A71DF0-E56B-4374-AB11-096DBBEE391B}" type="pres">
      <dgm:prSet presAssocID="{2A731CEF-0AF4-4DC6-A8C7-E304B5770147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02FBE08B-A6A1-4B5E-80E5-244EC169DF85}" type="pres">
      <dgm:prSet presAssocID="{2A731CEF-0AF4-4DC6-A8C7-E304B5770147}" presName="connTx" presStyleLbl="parChTrans1D3" presStyleIdx="4" presStyleCnt="6"/>
      <dgm:spPr/>
      <dgm:t>
        <a:bodyPr/>
        <a:lstStyle/>
        <a:p>
          <a:endParaRPr lang="en-US"/>
        </a:p>
      </dgm:t>
    </dgm:pt>
    <dgm:pt modelId="{1CE01FF2-5FFC-4E8A-8331-5F0ECF30E529}" type="pres">
      <dgm:prSet presAssocID="{EB25B558-8823-44B1-878A-70BA79EB4CD5}" presName="root2" presStyleCnt="0"/>
      <dgm:spPr/>
    </dgm:pt>
    <dgm:pt modelId="{F1FA4ED1-A232-4595-8981-F6B37ACD1D96}" type="pres">
      <dgm:prSet presAssocID="{EB25B558-8823-44B1-878A-70BA79EB4CD5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843F7D-B15B-4BFC-A0E1-21924F2DCA0E}" type="pres">
      <dgm:prSet presAssocID="{EB25B558-8823-44B1-878A-70BA79EB4CD5}" presName="level3hierChild" presStyleCnt="0"/>
      <dgm:spPr/>
    </dgm:pt>
    <dgm:pt modelId="{0526A61E-7F04-4B6A-ACCD-7A8B84F67FB3}" type="pres">
      <dgm:prSet presAssocID="{4D460424-32D7-46AF-A2FE-E77A6461E0DD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1B660CFD-1416-4D21-8F2B-9EE2FE1C9BC6}" type="pres">
      <dgm:prSet presAssocID="{4D460424-32D7-46AF-A2FE-E77A6461E0DD}" presName="connTx" presStyleLbl="parChTrans1D3" presStyleIdx="5" presStyleCnt="6"/>
      <dgm:spPr/>
      <dgm:t>
        <a:bodyPr/>
        <a:lstStyle/>
        <a:p>
          <a:endParaRPr lang="en-US"/>
        </a:p>
      </dgm:t>
    </dgm:pt>
    <dgm:pt modelId="{C3994E97-443B-47B0-9FDD-AE83B90BEB69}" type="pres">
      <dgm:prSet presAssocID="{177FE597-7D52-4549-83AE-9E2AFDBCA7FC}" presName="root2" presStyleCnt="0"/>
      <dgm:spPr/>
    </dgm:pt>
    <dgm:pt modelId="{83F11428-22EB-4D41-A01D-5EC3FC040C48}" type="pres">
      <dgm:prSet presAssocID="{177FE597-7D52-4549-83AE-9E2AFDBCA7FC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DBCBB2-5FB8-4BD0-9D33-D3E0D5535E96}" type="pres">
      <dgm:prSet presAssocID="{177FE597-7D52-4549-83AE-9E2AFDBCA7FC}" presName="level3hierChild" presStyleCnt="0"/>
      <dgm:spPr/>
    </dgm:pt>
  </dgm:ptLst>
  <dgm:cxnLst>
    <dgm:cxn modelId="{54FC7939-583E-4659-8615-5D933228A265}" srcId="{5054DA2D-11BD-4B1C-8702-D574C39A9ED8}" destId="{8F2735DE-BF74-41F2-A840-C773967E72F1}" srcOrd="0" destOrd="0" parTransId="{7EDE4468-B990-4FC1-9882-EB49304AFB34}" sibTransId="{B1971814-42A7-411A-A70D-0A932F70E0C1}"/>
    <dgm:cxn modelId="{B29F81D2-6EDF-4427-A654-5F3634BDD5C4}" srcId="{1E7822E6-8E0B-4DCF-9DBD-FFE85751395C}" destId="{6D998D22-C86E-4B5D-8C23-983FCA6F2904}" srcOrd="0" destOrd="0" parTransId="{A87FAAC3-FA58-46B4-AE7C-0515FA4E0DAC}" sibTransId="{91F3EF61-C1CF-4D54-831C-C7ADA1DEF91A}"/>
    <dgm:cxn modelId="{F8C0CD23-62AA-4E32-B456-780CFCF1D18A}" type="presOf" srcId="{EB25B558-8823-44B1-878A-70BA79EB4CD5}" destId="{F1FA4ED1-A232-4595-8981-F6B37ACD1D96}" srcOrd="0" destOrd="0" presId="urn:microsoft.com/office/officeart/2005/8/layout/hierarchy2"/>
    <dgm:cxn modelId="{3877B1BD-9608-457D-910D-C92BE4F9766B}" srcId="{1E7822E6-8E0B-4DCF-9DBD-FFE85751395C}" destId="{177FE597-7D52-4549-83AE-9E2AFDBCA7FC}" srcOrd="3" destOrd="0" parTransId="{4D460424-32D7-46AF-A2FE-E77A6461E0DD}" sibTransId="{82168933-CA83-4D2C-BFDC-EBCAFBBAC5AC}"/>
    <dgm:cxn modelId="{DA5245AC-4448-45BD-9346-D9B126E499CB}" type="presOf" srcId="{A87FAAC3-FA58-46B4-AE7C-0515FA4E0DAC}" destId="{EB69939A-E7CD-436B-AC87-6E5C910F3C86}" srcOrd="1" destOrd="0" presId="urn:microsoft.com/office/officeart/2005/8/layout/hierarchy2"/>
    <dgm:cxn modelId="{177BF269-EBCA-4DD1-AA33-343C2B3761D9}" type="presOf" srcId="{9E26CC3C-0CD0-4B8D-B20C-30849EBD425C}" destId="{98169F50-877F-4CB6-A61D-2666233D06A7}" srcOrd="1" destOrd="0" presId="urn:microsoft.com/office/officeart/2005/8/layout/hierarchy2"/>
    <dgm:cxn modelId="{63C63892-476E-4685-A75F-FD3B5AE27524}" type="presOf" srcId="{5054DA2D-11BD-4B1C-8702-D574C39A9ED8}" destId="{E3E50C54-2446-4D82-B8E5-1FE4340C13C5}" srcOrd="0" destOrd="0" presId="urn:microsoft.com/office/officeart/2005/8/layout/hierarchy2"/>
    <dgm:cxn modelId="{284DF8DF-3CD4-4305-B790-D5CE2C0761A8}" type="presOf" srcId="{A87FAAC3-FA58-46B4-AE7C-0515FA4E0DAC}" destId="{88B31296-FA3A-4620-98C0-3AEA641E310A}" srcOrd="0" destOrd="0" presId="urn:microsoft.com/office/officeart/2005/8/layout/hierarchy2"/>
    <dgm:cxn modelId="{74CB4486-D361-44B1-A4E4-EDB0E356AA00}" srcId="{B52FDCA9-1C78-4F8B-B0EB-D2ECFABBA343}" destId="{5054DA2D-11BD-4B1C-8702-D574C39A9ED8}" srcOrd="0" destOrd="0" parTransId="{DAE53445-1510-4766-9E89-5219F80A2909}" sibTransId="{E994AFA3-76D7-4BB7-8731-1D86B80980BF}"/>
    <dgm:cxn modelId="{82FF4989-A2C6-410A-A534-DE9EF54BA7B3}" type="presOf" srcId="{DC5E1F40-D07C-48F2-AC12-9C4D6FBD8325}" destId="{DF30A824-7996-4148-8CB0-DB12CBDF115F}" srcOrd="0" destOrd="0" presId="urn:microsoft.com/office/officeart/2005/8/layout/hierarchy2"/>
    <dgm:cxn modelId="{1FE464A3-8FED-4675-AE7A-479BC2A4251F}" type="presOf" srcId="{2A731CEF-0AF4-4DC6-A8C7-E304B5770147}" destId="{88A71DF0-E56B-4374-AB11-096DBBEE391B}" srcOrd="0" destOrd="0" presId="urn:microsoft.com/office/officeart/2005/8/layout/hierarchy2"/>
    <dgm:cxn modelId="{1DE39A44-C123-4F59-9566-E8DDD5156985}" srcId="{1E7822E6-8E0B-4DCF-9DBD-FFE85751395C}" destId="{64CAE93D-E1D9-42DC-8012-56A98FAD6E22}" srcOrd="1" destOrd="0" parTransId="{BE1545B4-0F40-491A-B6AB-2D736C14DD93}" sibTransId="{3402944B-6169-4FBA-B644-15B3B5908CAF}"/>
    <dgm:cxn modelId="{B16D6424-DB0F-4EF4-8BDE-A7AC290AE0AF}" srcId="{1E7822E6-8E0B-4DCF-9DBD-FFE85751395C}" destId="{EB25B558-8823-44B1-878A-70BA79EB4CD5}" srcOrd="2" destOrd="0" parTransId="{2A731CEF-0AF4-4DC6-A8C7-E304B5770147}" sibTransId="{B3E2E51E-A938-44CB-9608-F862E0768DCF}"/>
    <dgm:cxn modelId="{947FDD70-3184-474F-A158-C14662C05BE1}" type="presOf" srcId="{7EDE4468-B990-4FC1-9882-EB49304AFB34}" destId="{CF0E8382-1970-4596-8AD9-905276C14758}" srcOrd="0" destOrd="0" presId="urn:microsoft.com/office/officeart/2005/8/layout/hierarchy2"/>
    <dgm:cxn modelId="{027F2B69-DE9D-4A63-B076-AA1E48D8A59A}" type="presOf" srcId="{13C016B4-90B0-4C65-A23E-E08B8B5BB801}" destId="{2418B64A-617D-4F10-9CC0-9EB58F284708}" srcOrd="0" destOrd="0" presId="urn:microsoft.com/office/officeart/2005/8/layout/hierarchy2"/>
    <dgm:cxn modelId="{FB1AC79A-C9C1-41BF-9684-6C4F084A20C6}" type="presOf" srcId="{8F2735DE-BF74-41F2-A840-C773967E72F1}" destId="{645B1C72-CE50-4F30-9CEB-437EC42090FA}" srcOrd="0" destOrd="0" presId="urn:microsoft.com/office/officeart/2005/8/layout/hierarchy2"/>
    <dgm:cxn modelId="{000FC054-07E7-4403-942E-D89053AF571C}" type="presOf" srcId="{64CAE93D-E1D9-42DC-8012-56A98FAD6E22}" destId="{F305E9ED-0083-4086-917B-D2FB66ACCC83}" srcOrd="0" destOrd="0" presId="urn:microsoft.com/office/officeart/2005/8/layout/hierarchy2"/>
    <dgm:cxn modelId="{4ACF65C4-C832-4F9F-8CDF-A551995B5648}" type="presOf" srcId="{BE1545B4-0F40-491A-B6AB-2D736C14DD93}" destId="{791235C5-4CFF-4EA8-B41B-16336F648536}" srcOrd="1" destOrd="0" presId="urn:microsoft.com/office/officeart/2005/8/layout/hierarchy2"/>
    <dgm:cxn modelId="{EB370656-32C0-4748-B0E3-C0C941021D4E}" type="presOf" srcId="{177FE597-7D52-4549-83AE-9E2AFDBCA7FC}" destId="{83F11428-22EB-4D41-A01D-5EC3FC040C48}" srcOrd="0" destOrd="0" presId="urn:microsoft.com/office/officeart/2005/8/layout/hierarchy2"/>
    <dgm:cxn modelId="{21FBF193-4909-4CD8-BCD0-459F22D6EA69}" type="presOf" srcId="{2A731CEF-0AF4-4DC6-A8C7-E304B5770147}" destId="{02FBE08B-A6A1-4B5E-80E5-244EC169DF85}" srcOrd="1" destOrd="0" presId="urn:microsoft.com/office/officeart/2005/8/layout/hierarchy2"/>
    <dgm:cxn modelId="{031EF178-95BB-4C1B-9386-9E92D6E37D34}" srcId="{8F2735DE-BF74-41F2-A840-C773967E72F1}" destId="{13C016B4-90B0-4C65-A23E-E08B8B5BB801}" srcOrd="0" destOrd="0" parTransId="{DC5E1F40-D07C-48F2-AC12-9C4D6FBD8325}" sibTransId="{5DDBDA4A-498A-4272-8D30-D757E804BECB}"/>
    <dgm:cxn modelId="{36222661-C2A9-4813-85AC-BF637E3E3D2A}" type="presOf" srcId="{9E26CC3C-0CD0-4B8D-B20C-30849EBD425C}" destId="{729A065D-4E05-4334-BAC5-50C97B047250}" srcOrd="0" destOrd="0" presId="urn:microsoft.com/office/officeart/2005/8/layout/hierarchy2"/>
    <dgm:cxn modelId="{6EE41024-E96B-4667-88B5-B022DEA3012E}" type="presOf" srcId="{6D998D22-C86E-4B5D-8C23-983FCA6F2904}" destId="{541F0CB1-A0F4-4E44-9B56-EDF0B4F6963F}" srcOrd="0" destOrd="0" presId="urn:microsoft.com/office/officeart/2005/8/layout/hierarchy2"/>
    <dgm:cxn modelId="{72346FD3-64EF-46A7-A9E7-C10713A18C33}" type="presOf" srcId="{7EDE4468-B990-4FC1-9882-EB49304AFB34}" destId="{01DA1F85-1B6E-4391-B698-7557216C8BA8}" srcOrd="1" destOrd="0" presId="urn:microsoft.com/office/officeart/2005/8/layout/hierarchy2"/>
    <dgm:cxn modelId="{701C79A4-327C-4DB2-BA41-32F9BDAED5D2}" type="presOf" srcId="{BE1545B4-0F40-491A-B6AB-2D736C14DD93}" destId="{F1BEB31F-25B6-464F-B08B-64990CEFF053}" srcOrd="0" destOrd="0" presId="urn:microsoft.com/office/officeart/2005/8/layout/hierarchy2"/>
    <dgm:cxn modelId="{E76950F5-1B4B-447D-91F0-B66762974ECC}" type="presOf" srcId="{4F2F9368-806B-48C7-8B62-EA9075F24E2C}" destId="{DCFAD7BD-87DD-43E7-AB1F-762B06E5D92E}" srcOrd="1" destOrd="0" presId="urn:microsoft.com/office/officeart/2005/8/layout/hierarchy2"/>
    <dgm:cxn modelId="{FDFB2794-342C-4278-84F7-D5B4A430832E}" type="presOf" srcId="{1E7822E6-8E0B-4DCF-9DBD-FFE85751395C}" destId="{618C12FE-427A-4104-A1A9-4B8788985819}" srcOrd="0" destOrd="0" presId="urn:microsoft.com/office/officeart/2005/8/layout/hierarchy2"/>
    <dgm:cxn modelId="{62D706AC-8990-4B2B-A8BC-65781608B66F}" srcId="{8F2735DE-BF74-41F2-A840-C773967E72F1}" destId="{594D6FAF-82D9-4024-B052-4064934AC211}" srcOrd="1" destOrd="0" parTransId="{9E26CC3C-0CD0-4B8D-B20C-30849EBD425C}" sibTransId="{4E6BD63C-1541-4CB1-953A-4F9E2689F936}"/>
    <dgm:cxn modelId="{1FAC4594-2AEB-4669-B61D-A70B4187AF41}" type="presOf" srcId="{4D460424-32D7-46AF-A2FE-E77A6461E0DD}" destId="{1B660CFD-1416-4D21-8F2B-9EE2FE1C9BC6}" srcOrd="1" destOrd="0" presId="urn:microsoft.com/office/officeart/2005/8/layout/hierarchy2"/>
    <dgm:cxn modelId="{484E1F79-8BDC-4229-A7F2-219A94D722C9}" type="presOf" srcId="{594D6FAF-82D9-4024-B052-4064934AC211}" destId="{34196396-C20A-405B-A8E2-0ABFF5F6F53A}" srcOrd="0" destOrd="0" presId="urn:microsoft.com/office/officeart/2005/8/layout/hierarchy2"/>
    <dgm:cxn modelId="{DB41B513-3CD0-4E0B-B7EC-A1B9F3D42D16}" type="presOf" srcId="{B52FDCA9-1C78-4F8B-B0EB-D2ECFABBA343}" destId="{75D45412-FAE7-411C-8951-7686995A040B}" srcOrd="0" destOrd="0" presId="urn:microsoft.com/office/officeart/2005/8/layout/hierarchy2"/>
    <dgm:cxn modelId="{D2EFB162-8C0E-4751-AD99-BFF579458AAC}" type="presOf" srcId="{4D460424-32D7-46AF-A2FE-E77A6461E0DD}" destId="{0526A61E-7F04-4B6A-ACCD-7A8B84F67FB3}" srcOrd="0" destOrd="0" presId="urn:microsoft.com/office/officeart/2005/8/layout/hierarchy2"/>
    <dgm:cxn modelId="{7C3D29E8-C551-4731-BE00-AED36D157243}" type="presOf" srcId="{4F2F9368-806B-48C7-8B62-EA9075F24E2C}" destId="{9E814135-3DFD-4377-95D3-70814114FA7C}" srcOrd="0" destOrd="0" presId="urn:microsoft.com/office/officeart/2005/8/layout/hierarchy2"/>
    <dgm:cxn modelId="{C6CBE1A2-AFB7-45F0-8F87-92E5E0DE514A}" type="presOf" srcId="{DC5E1F40-D07C-48F2-AC12-9C4D6FBD8325}" destId="{47EA36BE-F5F6-48FD-A8D6-DADB3F10581B}" srcOrd="1" destOrd="0" presId="urn:microsoft.com/office/officeart/2005/8/layout/hierarchy2"/>
    <dgm:cxn modelId="{D7792AF3-70B1-4D8A-AA08-4DF1C04167D8}" srcId="{5054DA2D-11BD-4B1C-8702-D574C39A9ED8}" destId="{1E7822E6-8E0B-4DCF-9DBD-FFE85751395C}" srcOrd="1" destOrd="0" parTransId="{4F2F9368-806B-48C7-8B62-EA9075F24E2C}" sibTransId="{8D94F639-8AC8-4259-B7E1-D74321C3B039}"/>
    <dgm:cxn modelId="{0227955D-B2B1-4880-9E5E-5B6A2CABDD6D}" type="presParOf" srcId="{75D45412-FAE7-411C-8951-7686995A040B}" destId="{2A9A1D25-BC6C-43A2-AE40-7D7DD750515C}" srcOrd="0" destOrd="0" presId="urn:microsoft.com/office/officeart/2005/8/layout/hierarchy2"/>
    <dgm:cxn modelId="{6AFD9F28-109E-4619-9EB8-73B73A52C793}" type="presParOf" srcId="{2A9A1D25-BC6C-43A2-AE40-7D7DD750515C}" destId="{E3E50C54-2446-4D82-B8E5-1FE4340C13C5}" srcOrd="0" destOrd="0" presId="urn:microsoft.com/office/officeart/2005/8/layout/hierarchy2"/>
    <dgm:cxn modelId="{69E10A74-5190-4A4D-BF53-4170D7BF9ED5}" type="presParOf" srcId="{2A9A1D25-BC6C-43A2-AE40-7D7DD750515C}" destId="{C3131651-08E8-495D-A02F-9D07E70151AD}" srcOrd="1" destOrd="0" presId="urn:microsoft.com/office/officeart/2005/8/layout/hierarchy2"/>
    <dgm:cxn modelId="{67573BAD-36BB-46E6-8F5D-341279400AE2}" type="presParOf" srcId="{C3131651-08E8-495D-A02F-9D07E70151AD}" destId="{CF0E8382-1970-4596-8AD9-905276C14758}" srcOrd="0" destOrd="0" presId="urn:microsoft.com/office/officeart/2005/8/layout/hierarchy2"/>
    <dgm:cxn modelId="{5288ABBD-987C-401C-B107-AE5A626BAE03}" type="presParOf" srcId="{CF0E8382-1970-4596-8AD9-905276C14758}" destId="{01DA1F85-1B6E-4391-B698-7557216C8BA8}" srcOrd="0" destOrd="0" presId="urn:microsoft.com/office/officeart/2005/8/layout/hierarchy2"/>
    <dgm:cxn modelId="{33B0EBF8-3189-4A04-968C-0D662250F705}" type="presParOf" srcId="{C3131651-08E8-495D-A02F-9D07E70151AD}" destId="{908BDAF7-DF75-4DBB-A00A-D667635C55D1}" srcOrd="1" destOrd="0" presId="urn:microsoft.com/office/officeart/2005/8/layout/hierarchy2"/>
    <dgm:cxn modelId="{26C453B5-F8E3-41E0-A317-1AC4F8DA1606}" type="presParOf" srcId="{908BDAF7-DF75-4DBB-A00A-D667635C55D1}" destId="{645B1C72-CE50-4F30-9CEB-437EC42090FA}" srcOrd="0" destOrd="0" presId="urn:microsoft.com/office/officeart/2005/8/layout/hierarchy2"/>
    <dgm:cxn modelId="{00A472D4-20F1-4BBD-BA32-4CBBA7092C7E}" type="presParOf" srcId="{908BDAF7-DF75-4DBB-A00A-D667635C55D1}" destId="{50F6CCA2-C1B9-4C1E-8D5B-D53DEC383A76}" srcOrd="1" destOrd="0" presId="urn:microsoft.com/office/officeart/2005/8/layout/hierarchy2"/>
    <dgm:cxn modelId="{17BB947C-F26B-47A1-B60E-2A32FB59377C}" type="presParOf" srcId="{50F6CCA2-C1B9-4C1E-8D5B-D53DEC383A76}" destId="{DF30A824-7996-4148-8CB0-DB12CBDF115F}" srcOrd="0" destOrd="0" presId="urn:microsoft.com/office/officeart/2005/8/layout/hierarchy2"/>
    <dgm:cxn modelId="{C77D3017-90C4-44AA-B096-CD3ADCC1AA0F}" type="presParOf" srcId="{DF30A824-7996-4148-8CB0-DB12CBDF115F}" destId="{47EA36BE-F5F6-48FD-A8D6-DADB3F10581B}" srcOrd="0" destOrd="0" presId="urn:microsoft.com/office/officeart/2005/8/layout/hierarchy2"/>
    <dgm:cxn modelId="{8C7A5AD8-B5C3-46E5-B754-A80C66D5DA8D}" type="presParOf" srcId="{50F6CCA2-C1B9-4C1E-8D5B-D53DEC383A76}" destId="{EA513CEB-9FEA-4234-9447-B5091598BAA4}" srcOrd="1" destOrd="0" presId="urn:microsoft.com/office/officeart/2005/8/layout/hierarchy2"/>
    <dgm:cxn modelId="{39710A94-10E5-4182-8ECD-F8273E3DDA25}" type="presParOf" srcId="{EA513CEB-9FEA-4234-9447-B5091598BAA4}" destId="{2418B64A-617D-4F10-9CC0-9EB58F284708}" srcOrd="0" destOrd="0" presId="urn:microsoft.com/office/officeart/2005/8/layout/hierarchy2"/>
    <dgm:cxn modelId="{574E2008-2B24-432C-9825-FDF22528B515}" type="presParOf" srcId="{EA513CEB-9FEA-4234-9447-B5091598BAA4}" destId="{88B5EFF5-7B54-43BC-A68C-CB6091590532}" srcOrd="1" destOrd="0" presId="urn:microsoft.com/office/officeart/2005/8/layout/hierarchy2"/>
    <dgm:cxn modelId="{9846E7D4-723C-4E00-B7A0-A6EA6B359444}" type="presParOf" srcId="{50F6CCA2-C1B9-4C1E-8D5B-D53DEC383A76}" destId="{729A065D-4E05-4334-BAC5-50C97B047250}" srcOrd="2" destOrd="0" presId="urn:microsoft.com/office/officeart/2005/8/layout/hierarchy2"/>
    <dgm:cxn modelId="{DDAB33AB-CB63-4FCA-A309-9142A9B80749}" type="presParOf" srcId="{729A065D-4E05-4334-BAC5-50C97B047250}" destId="{98169F50-877F-4CB6-A61D-2666233D06A7}" srcOrd="0" destOrd="0" presId="urn:microsoft.com/office/officeart/2005/8/layout/hierarchy2"/>
    <dgm:cxn modelId="{48085A9A-70FE-49A4-A606-C7D1D7A36AE3}" type="presParOf" srcId="{50F6CCA2-C1B9-4C1E-8D5B-D53DEC383A76}" destId="{DDFDB880-ADFD-468B-9C51-9351283828C0}" srcOrd="3" destOrd="0" presId="urn:microsoft.com/office/officeart/2005/8/layout/hierarchy2"/>
    <dgm:cxn modelId="{9B18734D-4941-4BBC-8CAC-1083B084AB4B}" type="presParOf" srcId="{DDFDB880-ADFD-468B-9C51-9351283828C0}" destId="{34196396-C20A-405B-A8E2-0ABFF5F6F53A}" srcOrd="0" destOrd="0" presId="urn:microsoft.com/office/officeart/2005/8/layout/hierarchy2"/>
    <dgm:cxn modelId="{D816626F-3E17-4D50-94D3-5B3944FBAFB9}" type="presParOf" srcId="{DDFDB880-ADFD-468B-9C51-9351283828C0}" destId="{09F9D771-362A-4E92-9495-306BE857C24C}" srcOrd="1" destOrd="0" presId="urn:microsoft.com/office/officeart/2005/8/layout/hierarchy2"/>
    <dgm:cxn modelId="{4EF1E056-86EA-4545-A3B1-0619BF38E1B5}" type="presParOf" srcId="{C3131651-08E8-495D-A02F-9D07E70151AD}" destId="{9E814135-3DFD-4377-95D3-70814114FA7C}" srcOrd="2" destOrd="0" presId="urn:microsoft.com/office/officeart/2005/8/layout/hierarchy2"/>
    <dgm:cxn modelId="{849A77CA-24BB-4078-B10C-2A8DAA79DDEE}" type="presParOf" srcId="{9E814135-3DFD-4377-95D3-70814114FA7C}" destId="{DCFAD7BD-87DD-43E7-AB1F-762B06E5D92E}" srcOrd="0" destOrd="0" presId="urn:microsoft.com/office/officeart/2005/8/layout/hierarchy2"/>
    <dgm:cxn modelId="{0C2A5EF6-E824-4233-B858-78F6A09A5590}" type="presParOf" srcId="{C3131651-08E8-495D-A02F-9D07E70151AD}" destId="{E8803863-E7C0-43A0-90C0-156AC7E90CCA}" srcOrd="3" destOrd="0" presId="urn:microsoft.com/office/officeart/2005/8/layout/hierarchy2"/>
    <dgm:cxn modelId="{E9B4DB2F-D224-42EE-BCEB-B00C4CA45E0F}" type="presParOf" srcId="{E8803863-E7C0-43A0-90C0-156AC7E90CCA}" destId="{618C12FE-427A-4104-A1A9-4B8788985819}" srcOrd="0" destOrd="0" presId="urn:microsoft.com/office/officeart/2005/8/layout/hierarchy2"/>
    <dgm:cxn modelId="{54118055-B5D9-4823-9963-4E1E061228F9}" type="presParOf" srcId="{E8803863-E7C0-43A0-90C0-156AC7E90CCA}" destId="{68B29C28-A590-4858-82B9-E3E2149D2F47}" srcOrd="1" destOrd="0" presId="urn:microsoft.com/office/officeart/2005/8/layout/hierarchy2"/>
    <dgm:cxn modelId="{810BC461-8F4A-4508-8853-653755F53E8B}" type="presParOf" srcId="{68B29C28-A590-4858-82B9-E3E2149D2F47}" destId="{88B31296-FA3A-4620-98C0-3AEA641E310A}" srcOrd="0" destOrd="0" presId="urn:microsoft.com/office/officeart/2005/8/layout/hierarchy2"/>
    <dgm:cxn modelId="{C619F570-1BE9-4637-AF72-4DDB604FC6E5}" type="presParOf" srcId="{88B31296-FA3A-4620-98C0-3AEA641E310A}" destId="{EB69939A-E7CD-436B-AC87-6E5C910F3C86}" srcOrd="0" destOrd="0" presId="urn:microsoft.com/office/officeart/2005/8/layout/hierarchy2"/>
    <dgm:cxn modelId="{36AADF65-13FF-44E8-A945-684D5233216B}" type="presParOf" srcId="{68B29C28-A590-4858-82B9-E3E2149D2F47}" destId="{86D47D21-1BE2-4CA8-BF9B-2541A4C0BC14}" srcOrd="1" destOrd="0" presId="urn:microsoft.com/office/officeart/2005/8/layout/hierarchy2"/>
    <dgm:cxn modelId="{4000A57A-050E-47BA-B039-372B15EE366B}" type="presParOf" srcId="{86D47D21-1BE2-4CA8-BF9B-2541A4C0BC14}" destId="{541F0CB1-A0F4-4E44-9B56-EDF0B4F6963F}" srcOrd="0" destOrd="0" presId="urn:microsoft.com/office/officeart/2005/8/layout/hierarchy2"/>
    <dgm:cxn modelId="{8B2A187A-ED48-4509-BAC9-201F14326648}" type="presParOf" srcId="{86D47D21-1BE2-4CA8-BF9B-2541A4C0BC14}" destId="{F0924EDE-3AB4-4C64-8388-6021C52EE00D}" srcOrd="1" destOrd="0" presId="urn:microsoft.com/office/officeart/2005/8/layout/hierarchy2"/>
    <dgm:cxn modelId="{1C20EA2D-9393-4872-9616-67E5C444840D}" type="presParOf" srcId="{68B29C28-A590-4858-82B9-E3E2149D2F47}" destId="{F1BEB31F-25B6-464F-B08B-64990CEFF053}" srcOrd="2" destOrd="0" presId="urn:microsoft.com/office/officeart/2005/8/layout/hierarchy2"/>
    <dgm:cxn modelId="{40C6644B-ECE0-4FB1-AFB3-C102D4D40055}" type="presParOf" srcId="{F1BEB31F-25B6-464F-B08B-64990CEFF053}" destId="{791235C5-4CFF-4EA8-B41B-16336F648536}" srcOrd="0" destOrd="0" presId="urn:microsoft.com/office/officeart/2005/8/layout/hierarchy2"/>
    <dgm:cxn modelId="{3DFB4F29-E1FC-4082-BEE5-2619DC77036F}" type="presParOf" srcId="{68B29C28-A590-4858-82B9-E3E2149D2F47}" destId="{47B6BFD7-2AF7-4179-ACE1-0B99CE081595}" srcOrd="3" destOrd="0" presId="urn:microsoft.com/office/officeart/2005/8/layout/hierarchy2"/>
    <dgm:cxn modelId="{9D2A867E-24DA-4D47-A84B-74E95BA82B6E}" type="presParOf" srcId="{47B6BFD7-2AF7-4179-ACE1-0B99CE081595}" destId="{F305E9ED-0083-4086-917B-D2FB66ACCC83}" srcOrd="0" destOrd="0" presId="urn:microsoft.com/office/officeart/2005/8/layout/hierarchy2"/>
    <dgm:cxn modelId="{5DE0809E-CB42-4B8C-A70B-A3B6E6101DF7}" type="presParOf" srcId="{47B6BFD7-2AF7-4179-ACE1-0B99CE081595}" destId="{4C1C56EE-1B89-4AAE-965E-619415758D3A}" srcOrd="1" destOrd="0" presId="urn:microsoft.com/office/officeart/2005/8/layout/hierarchy2"/>
    <dgm:cxn modelId="{F12575E7-3679-453C-84B3-13646C471E9E}" type="presParOf" srcId="{68B29C28-A590-4858-82B9-E3E2149D2F47}" destId="{88A71DF0-E56B-4374-AB11-096DBBEE391B}" srcOrd="4" destOrd="0" presId="urn:microsoft.com/office/officeart/2005/8/layout/hierarchy2"/>
    <dgm:cxn modelId="{6B6A84B6-E871-426C-931A-D73552E27EC9}" type="presParOf" srcId="{88A71DF0-E56B-4374-AB11-096DBBEE391B}" destId="{02FBE08B-A6A1-4B5E-80E5-244EC169DF85}" srcOrd="0" destOrd="0" presId="urn:microsoft.com/office/officeart/2005/8/layout/hierarchy2"/>
    <dgm:cxn modelId="{64EAD2F7-A045-4E36-8D46-A70189D5B5B1}" type="presParOf" srcId="{68B29C28-A590-4858-82B9-E3E2149D2F47}" destId="{1CE01FF2-5FFC-4E8A-8331-5F0ECF30E529}" srcOrd="5" destOrd="0" presId="urn:microsoft.com/office/officeart/2005/8/layout/hierarchy2"/>
    <dgm:cxn modelId="{6FBA481E-03CC-46F2-B5AB-BADDC2F18082}" type="presParOf" srcId="{1CE01FF2-5FFC-4E8A-8331-5F0ECF30E529}" destId="{F1FA4ED1-A232-4595-8981-F6B37ACD1D96}" srcOrd="0" destOrd="0" presId="urn:microsoft.com/office/officeart/2005/8/layout/hierarchy2"/>
    <dgm:cxn modelId="{CB8F61A2-E495-4CC7-88FB-D144194BF03E}" type="presParOf" srcId="{1CE01FF2-5FFC-4E8A-8331-5F0ECF30E529}" destId="{6B843F7D-B15B-4BFC-A0E1-21924F2DCA0E}" srcOrd="1" destOrd="0" presId="urn:microsoft.com/office/officeart/2005/8/layout/hierarchy2"/>
    <dgm:cxn modelId="{460C9704-01F2-4A3B-A715-EDC3C3EC4B10}" type="presParOf" srcId="{68B29C28-A590-4858-82B9-E3E2149D2F47}" destId="{0526A61E-7F04-4B6A-ACCD-7A8B84F67FB3}" srcOrd="6" destOrd="0" presId="urn:microsoft.com/office/officeart/2005/8/layout/hierarchy2"/>
    <dgm:cxn modelId="{79CD4644-AC0A-4EEF-83CD-512BCA6D7147}" type="presParOf" srcId="{0526A61E-7F04-4B6A-ACCD-7A8B84F67FB3}" destId="{1B660CFD-1416-4D21-8F2B-9EE2FE1C9BC6}" srcOrd="0" destOrd="0" presId="urn:microsoft.com/office/officeart/2005/8/layout/hierarchy2"/>
    <dgm:cxn modelId="{312CB1C3-A5AC-486E-BBCE-A6E626E16676}" type="presParOf" srcId="{68B29C28-A590-4858-82B9-E3E2149D2F47}" destId="{C3994E97-443B-47B0-9FDD-AE83B90BEB69}" srcOrd="7" destOrd="0" presId="urn:microsoft.com/office/officeart/2005/8/layout/hierarchy2"/>
    <dgm:cxn modelId="{28111699-B997-498F-8040-C30F7DA7D203}" type="presParOf" srcId="{C3994E97-443B-47B0-9FDD-AE83B90BEB69}" destId="{83F11428-22EB-4D41-A01D-5EC3FC040C48}" srcOrd="0" destOrd="0" presId="urn:microsoft.com/office/officeart/2005/8/layout/hierarchy2"/>
    <dgm:cxn modelId="{2B130658-3A30-4232-AE0E-4026A9CDECAE}" type="presParOf" srcId="{C3994E97-443B-47B0-9FDD-AE83B90BEB69}" destId="{8BDBCBB2-5FB8-4BD0-9D33-D3E0D5535E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02D2D-8C08-4458-BAC2-3D698C15325B}">
      <dsp:nvSpPr>
        <dsp:cNvPr id="0" name=""/>
        <dsp:cNvSpPr/>
      </dsp:nvSpPr>
      <dsp:spPr>
        <a:xfrm>
          <a:off x="2700" y="106728"/>
          <a:ext cx="2632792" cy="60480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LINAC</a:t>
          </a:r>
          <a:endParaRPr lang="en-US" sz="2100" kern="1200" dirty="0"/>
        </a:p>
      </dsp:txBody>
      <dsp:txXfrm>
        <a:off x="2700" y="106728"/>
        <a:ext cx="2632792" cy="604800"/>
      </dsp:txXfrm>
    </dsp:sp>
    <dsp:sp modelId="{6AF27B01-65C0-420E-A609-55086627D341}">
      <dsp:nvSpPr>
        <dsp:cNvPr id="0" name=""/>
        <dsp:cNvSpPr/>
      </dsp:nvSpPr>
      <dsp:spPr>
        <a:xfrm>
          <a:off x="2700" y="711528"/>
          <a:ext cx="2632792" cy="3934271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600" kern="1200" dirty="0" smtClean="0"/>
            <a:t>Soft X-Ray FEL </a:t>
          </a:r>
          <a:r>
            <a:rPr lang="sv-SE" sz="1400" kern="1200" dirty="0" smtClean="0"/>
            <a:t>(proposal Swedish User Community)</a:t>
          </a:r>
          <a:endParaRPr lang="en-US" sz="14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600" kern="1200" dirty="0" smtClean="0"/>
            <a:t>Hard X-Ray FEL</a:t>
          </a:r>
          <a:endParaRPr lang="en-US" sz="2600" kern="1200" dirty="0"/>
        </a:p>
      </dsp:txBody>
      <dsp:txXfrm>
        <a:off x="2700" y="711528"/>
        <a:ext cx="2632792" cy="3934271"/>
      </dsp:txXfrm>
    </dsp:sp>
    <dsp:sp modelId="{A0216B02-70AF-43BE-82C5-B74A6EB1D8FB}">
      <dsp:nvSpPr>
        <dsp:cNvPr id="0" name=""/>
        <dsp:cNvSpPr/>
      </dsp:nvSpPr>
      <dsp:spPr>
        <a:xfrm>
          <a:off x="3004083" y="106728"/>
          <a:ext cx="2632792" cy="60480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3 GeV Ring</a:t>
          </a:r>
          <a:endParaRPr lang="en-US" sz="2100" kern="1200" dirty="0"/>
        </a:p>
      </dsp:txBody>
      <dsp:txXfrm>
        <a:off x="3004083" y="106728"/>
        <a:ext cx="2632792" cy="604800"/>
      </dsp:txXfrm>
    </dsp:sp>
    <dsp:sp modelId="{476CACE7-D7BA-47F5-B5B0-05265F3F1D09}">
      <dsp:nvSpPr>
        <dsp:cNvPr id="0" name=""/>
        <dsp:cNvSpPr/>
      </dsp:nvSpPr>
      <dsp:spPr>
        <a:xfrm>
          <a:off x="3004083" y="711528"/>
          <a:ext cx="2632792" cy="3934271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 smtClean="0"/>
            <a:t>Brightness Improvements: current lattice and Ids (200 pm rad)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 smtClean="0"/>
            <a:t>Brightness Improvements: additional focussing (150 pm rad)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b="1" kern="1200" dirty="0" smtClean="0">
              <a:solidFill>
                <a:srgbClr val="C00000"/>
              </a:solidFill>
            </a:rPr>
            <a:t>Completely new lattice (diffraction limit at 10 keV)</a:t>
          </a:r>
          <a:endParaRPr lang="en-US" sz="2100" b="1" kern="1200" dirty="0">
            <a:solidFill>
              <a:srgbClr val="C00000"/>
            </a:solidFill>
          </a:endParaRPr>
        </a:p>
      </dsp:txBody>
      <dsp:txXfrm>
        <a:off x="3004083" y="711528"/>
        <a:ext cx="2632792" cy="3934271"/>
      </dsp:txXfrm>
    </dsp:sp>
    <dsp:sp modelId="{04DCD93D-75FC-4A89-8487-9265D5B28FED}">
      <dsp:nvSpPr>
        <dsp:cNvPr id="0" name=""/>
        <dsp:cNvSpPr/>
      </dsp:nvSpPr>
      <dsp:spPr>
        <a:xfrm>
          <a:off x="6005467" y="106728"/>
          <a:ext cx="2632792" cy="60480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1.5 GeV Ring</a:t>
          </a:r>
          <a:endParaRPr lang="en-US" sz="2100" kern="1200" dirty="0"/>
        </a:p>
      </dsp:txBody>
      <dsp:txXfrm>
        <a:off x="6005467" y="106728"/>
        <a:ext cx="2632792" cy="604800"/>
      </dsp:txXfrm>
    </dsp:sp>
    <dsp:sp modelId="{0111864B-ECF0-480F-B548-DD4CBA8A9DF8}">
      <dsp:nvSpPr>
        <dsp:cNvPr id="0" name=""/>
        <dsp:cNvSpPr/>
      </dsp:nvSpPr>
      <dsp:spPr>
        <a:xfrm>
          <a:off x="6005467" y="711528"/>
          <a:ext cx="2632792" cy="3934271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100" kern="1200" dirty="0" smtClean="0"/>
            <a:t>Timing modes</a:t>
          </a:r>
          <a:endParaRPr lang="en-US" sz="2100" kern="1200" dirty="0"/>
        </a:p>
      </dsp:txBody>
      <dsp:txXfrm>
        <a:off x="6005467" y="711528"/>
        <a:ext cx="2632792" cy="393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0C54-2446-4D82-B8E5-1FE4340C13C5}">
      <dsp:nvSpPr>
        <dsp:cNvPr id="0" name=""/>
        <dsp:cNvSpPr/>
      </dsp:nvSpPr>
      <dsp:spPr>
        <a:xfrm>
          <a:off x="681115" y="1792256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High Brightness</a:t>
          </a:r>
          <a:endParaRPr lang="en-US" sz="1600" kern="1200" dirty="0"/>
        </a:p>
      </dsp:txBody>
      <dsp:txXfrm>
        <a:off x="703893" y="1815034"/>
        <a:ext cx="1509858" cy="732151"/>
      </dsp:txXfrm>
    </dsp:sp>
    <dsp:sp modelId="{CF0E8382-1970-4596-8AD9-905276C14758}">
      <dsp:nvSpPr>
        <dsp:cNvPr id="0" name=""/>
        <dsp:cNvSpPr/>
      </dsp:nvSpPr>
      <dsp:spPr>
        <a:xfrm rot="17692822">
          <a:off x="1808216" y="1497022"/>
          <a:ext cx="14787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8795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0643" y="1473367"/>
        <a:ext cx="73939" cy="73939"/>
      </dsp:txXfrm>
    </dsp:sp>
    <dsp:sp modelId="{645B1C72-CE50-4F30-9CEB-437EC42090FA}">
      <dsp:nvSpPr>
        <dsp:cNvPr id="0" name=""/>
        <dsp:cNvSpPr/>
      </dsp:nvSpPr>
      <dsp:spPr>
        <a:xfrm>
          <a:off x="2858696" y="450711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Accelerator Physics</a:t>
          </a:r>
          <a:endParaRPr lang="en-US" sz="1600" kern="1200" dirty="0"/>
        </a:p>
      </dsp:txBody>
      <dsp:txXfrm>
        <a:off x="2881474" y="473489"/>
        <a:ext cx="1509858" cy="732151"/>
      </dsp:txXfrm>
    </dsp:sp>
    <dsp:sp modelId="{DF30A824-7996-4148-8CB0-DB12CBDF115F}">
      <dsp:nvSpPr>
        <dsp:cNvPr id="0" name=""/>
        <dsp:cNvSpPr/>
      </dsp:nvSpPr>
      <dsp:spPr>
        <a:xfrm rot="19457599">
          <a:off x="4342094" y="602658"/>
          <a:ext cx="7661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19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6039" y="596818"/>
        <a:ext cx="38309" cy="38309"/>
      </dsp:txXfrm>
    </dsp:sp>
    <dsp:sp modelId="{2418B64A-617D-4F10-9CC0-9EB58F284708}">
      <dsp:nvSpPr>
        <dsp:cNvPr id="0" name=""/>
        <dsp:cNvSpPr/>
      </dsp:nvSpPr>
      <dsp:spPr>
        <a:xfrm>
          <a:off x="5036277" y="3529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New Lattica Design (MBA)</a:t>
          </a:r>
          <a:endParaRPr lang="en-US" sz="1600" kern="1200" dirty="0"/>
        </a:p>
      </dsp:txBody>
      <dsp:txXfrm>
        <a:off x="5059055" y="26307"/>
        <a:ext cx="1509858" cy="732151"/>
      </dsp:txXfrm>
    </dsp:sp>
    <dsp:sp modelId="{729A065D-4E05-4334-BAC5-50C97B047250}">
      <dsp:nvSpPr>
        <dsp:cNvPr id="0" name=""/>
        <dsp:cNvSpPr/>
      </dsp:nvSpPr>
      <dsp:spPr>
        <a:xfrm rot="2142401">
          <a:off x="4342094" y="1049840"/>
          <a:ext cx="7661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19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6039" y="1044000"/>
        <a:ext cx="38309" cy="38309"/>
      </dsp:txXfrm>
    </dsp:sp>
    <dsp:sp modelId="{34196396-C20A-405B-A8E2-0ABFF5F6F53A}">
      <dsp:nvSpPr>
        <dsp:cNvPr id="0" name=""/>
        <dsp:cNvSpPr/>
      </dsp:nvSpPr>
      <dsp:spPr>
        <a:xfrm>
          <a:off x="5036277" y="897892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New Tools for Dynamic Analysis</a:t>
          </a:r>
          <a:endParaRPr lang="en-US" sz="1600" kern="1200" dirty="0"/>
        </a:p>
      </dsp:txBody>
      <dsp:txXfrm>
        <a:off x="5059055" y="920670"/>
        <a:ext cx="1509858" cy="732151"/>
      </dsp:txXfrm>
    </dsp:sp>
    <dsp:sp modelId="{9E814135-3DFD-4377-95D3-70814114FA7C}">
      <dsp:nvSpPr>
        <dsp:cNvPr id="0" name=""/>
        <dsp:cNvSpPr/>
      </dsp:nvSpPr>
      <dsp:spPr>
        <a:xfrm rot="3907178">
          <a:off x="1808216" y="2838567"/>
          <a:ext cx="14787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8795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0643" y="2814913"/>
        <a:ext cx="73939" cy="73939"/>
      </dsp:txXfrm>
    </dsp:sp>
    <dsp:sp modelId="{618C12FE-427A-4104-A1A9-4B8788985819}">
      <dsp:nvSpPr>
        <dsp:cNvPr id="0" name=""/>
        <dsp:cNvSpPr/>
      </dsp:nvSpPr>
      <dsp:spPr>
        <a:xfrm>
          <a:off x="2858696" y="3133801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Accelerator Engineering</a:t>
          </a:r>
          <a:endParaRPr lang="en-US" sz="1600" kern="1200" dirty="0"/>
        </a:p>
      </dsp:txBody>
      <dsp:txXfrm>
        <a:off x="2881474" y="3156579"/>
        <a:ext cx="1509858" cy="732151"/>
      </dsp:txXfrm>
    </dsp:sp>
    <dsp:sp modelId="{88B31296-FA3A-4620-98C0-3AEA641E310A}">
      <dsp:nvSpPr>
        <dsp:cNvPr id="0" name=""/>
        <dsp:cNvSpPr/>
      </dsp:nvSpPr>
      <dsp:spPr>
        <a:xfrm rot="17692822">
          <a:off x="3985796" y="2838567"/>
          <a:ext cx="14787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8795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88224" y="2814913"/>
        <a:ext cx="73939" cy="73939"/>
      </dsp:txXfrm>
    </dsp:sp>
    <dsp:sp modelId="{541F0CB1-A0F4-4E44-9B56-EDF0B4F6963F}">
      <dsp:nvSpPr>
        <dsp:cNvPr id="0" name=""/>
        <dsp:cNvSpPr/>
      </dsp:nvSpPr>
      <dsp:spPr>
        <a:xfrm>
          <a:off x="5036277" y="1792256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Compact Magnets</a:t>
          </a:r>
          <a:endParaRPr lang="en-US" sz="1600" kern="1200" dirty="0"/>
        </a:p>
      </dsp:txBody>
      <dsp:txXfrm>
        <a:off x="5059055" y="1815034"/>
        <a:ext cx="1509858" cy="732151"/>
      </dsp:txXfrm>
    </dsp:sp>
    <dsp:sp modelId="{F1BEB31F-25B6-464F-B08B-64990CEFF053}">
      <dsp:nvSpPr>
        <dsp:cNvPr id="0" name=""/>
        <dsp:cNvSpPr/>
      </dsp:nvSpPr>
      <dsp:spPr>
        <a:xfrm rot="19457599">
          <a:off x="4342094" y="3285749"/>
          <a:ext cx="7661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19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6039" y="3279909"/>
        <a:ext cx="38309" cy="38309"/>
      </dsp:txXfrm>
    </dsp:sp>
    <dsp:sp modelId="{F305E9ED-0083-4086-917B-D2FB66ACCC83}">
      <dsp:nvSpPr>
        <dsp:cNvPr id="0" name=""/>
        <dsp:cNvSpPr/>
      </dsp:nvSpPr>
      <dsp:spPr>
        <a:xfrm>
          <a:off x="5036277" y="2686620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Distributed Pumping – NEG coating</a:t>
          </a:r>
          <a:endParaRPr lang="en-US" sz="1600" kern="1200" dirty="0"/>
        </a:p>
      </dsp:txBody>
      <dsp:txXfrm>
        <a:off x="5059055" y="2709398"/>
        <a:ext cx="1509858" cy="732151"/>
      </dsp:txXfrm>
    </dsp:sp>
    <dsp:sp modelId="{88A71DF0-E56B-4374-AB11-096DBBEE391B}">
      <dsp:nvSpPr>
        <dsp:cNvPr id="0" name=""/>
        <dsp:cNvSpPr/>
      </dsp:nvSpPr>
      <dsp:spPr>
        <a:xfrm rot="2142401">
          <a:off x="4342094" y="3732931"/>
          <a:ext cx="7661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199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6039" y="3727091"/>
        <a:ext cx="38309" cy="38309"/>
      </dsp:txXfrm>
    </dsp:sp>
    <dsp:sp modelId="{F1FA4ED1-A232-4595-8981-F6B37ACD1D96}">
      <dsp:nvSpPr>
        <dsp:cNvPr id="0" name=""/>
        <dsp:cNvSpPr/>
      </dsp:nvSpPr>
      <dsp:spPr>
        <a:xfrm>
          <a:off x="5036277" y="3580983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Low Frequency RF</a:t>
          </a:r>
          <a:endParaRPr lang="en-US" sz="1600" kern="1200" dirty="0"/>
        </a:p>
      </dsp:txBody>
      <dsp:txXfrm>
        <a:off x="5059055" y="3603761"/>
        <a:ext cx="1509858" cy="732151"/>
      </dsp:txXfrm>
    </dsp:sp>
    <dsp:sp modelId="{0526A61E-7F04-4B6A-ACCD-7A8B84F67FB3}">
      <dsp:nvSpPr>
        <dsp:cNvPr id="0" name=""/>
        <dsp:cNvSpPr/>
      </dsp:nvSpPr>
      <dsp:spPr>
        <a:xfrm rot="3907178">
          <a:off x="3985796" y="4180112"/>
          <a:ext cx="14787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8795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88224" y="4156458"/>
        <a:ext cx="73939" cy="73939"/>
      </dsp:txXfrm>
    </dsp:sp>
    <dsp:sp modelId="{83F11428-22EB-4D41-A01D-5EC3FC040C48}">
      <dsp:nvSpPr>
        <dsp:cNvPr id="0" name=""/>
        <dsp:cNvSpPr/>
      </dsp:nvSpPr>
      <dsp:spPr>
        <a:xfrm>
          <a:off x="5036277" y="4475347"/>
          <a:ext cx="1555414" cy="77770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Long Bunches</a:t>
          </a:r>
          <a:endParaRPr lang="en-US" sz="1600" kern="1200" dirty="0"/>
        </a:p>
      </dsp:txBody>
      <dsp:txXfrm>
        <a:off x="5059055" y="4498125"/>
        <a:ext cx="1509858" cy="732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E865A-0024-4DB2-99CC-62D88A99387D}" type="datetimeFigureOut">
              <a:rPr lang="sv-SE" smtClean="0"/>
              <a:t>2016-12-02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77D69-8C94-46A8-A743-622BC022F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2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0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3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008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>
                <a:solidFill>
                  <a:srgbClr val="FFFFFF"/>
                </a:solidFill>
              </a:rPr>
              <a:pPr/>
              <a:t>02/12/2016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7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>
                <a:solidFill>
                  <a:srgbClr val="FFFFFF"/>
                </a:solidFill>
              </a:rPr>
              <a:pPr/>
              <a:t>02/12/2016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5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8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September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MAX IV Storage Rings Status – MAX IV MAC Meeting</a:t>
            </a:r>
          </a:p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5EF1200B-349E-4A16-B0F8-3F4D06B38B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1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0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113182" y="6419958"/>
            <a:ext cx="1082554" cy="365125"/>
          </a:xfrm>
          <a:prstGeom prst="rect">
            <a:avLst/>
          </a:prstGeom>
        </p:spPr>
        <p:txBody>
          <a:bodyPr/>
          <a:lstStyle/>
          <a:p>
            <a:fld id="{4ABAABA6-64B7-437E-B4CF-81D9187984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/>
          <a:lstStyle/>
          <a:p>
            <a:fld id="{DFE5BFA7-C27E-4DC1-B5F5-3F5F3F75777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3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9" name="Bildobjekt 8" descr="logo RGB15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339752" y="6361434"/>
            <a:ext cx="40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Low Emittance Rings Workshop</a:t>
            </a:r>
            <a:endParaRPr lang="en-US" dirty="0" err="1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962" y="6360077"/>
            <a:ext cx="185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Nov 2016</a:t>
            </a:r>
            <a:endParaRPr lang="en-US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7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7920880" cy="1037977"/>
          </a:xfrm>
        </p:spPr>
        <p:txBody>
          <a:bodyPr>
            <a:normAutofit/>
          </a:bodyPr>
          <a:lstStyle/>
          <a:p>
            <a:r>
              <a:rPr lang="sv-SE" dirty="0" smtClean="0"/>
              <a:t>Long Term Plans at MAX IV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1720" y="5373216"/>
            <a:ext cx="5472608" cy="1088071"/>
          </a:xfrm>
        </p:spPr>
        <p:txBody>
          <a:bodyPr>
            <a:normAutofit/>
          </a:bodyPr>
          <a:lstStyle/>
          <a:p>
            <a:r>
              <a:rPr lang="sv-SE" dirty="0" smtClean="0"/>
              <a:t>Pedro F. Tavares </a:t>
            </a:r>
          </a:p>
          <a:p>
            <a:r>
              <a:rPr lang="sv-SE" dirty="0" smtClean="0"/>
              <a:t>Low Emittance Rings Workshop - MAX IV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0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6269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Diffraction Limited @ 10 keV within ~ 500 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6623" y="2636912"/>
            <a:ext cx="2304256" cy="16369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Novel Injection Schemes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778859" y="2708530"/>
            <a:ext cx="2016224" cy="157454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Gradient Permanent Magnets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505255" y="2767390"/>
            <a:ext cx="2315217" cy="15064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NEG  coating  very small apertures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3944180" y="4900028"/>
            <a:ext cx="1692188" cy="13372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Long(</a:t>
            </a:r>
            <a:r>
              <a:rPr lang="en-US" b="1" dirty="0" err="1" smtClean="0"/>
              <a:t>er</a:t>
            </a:r>
            <a:r>
              <a:rPr lang="en-US" b="1" dirty="0" smtClean="0"/>
              <a:t>) Bunches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013338" y="1412776"/>
            <a:ext cx="7663118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Compact Design – Small Aperture</a:t>
            </a:r>
            <a:endParaRPr lang="en-US" sz="3200" dirty="0"/>
          </a:p>
        </p:txBody>
      </p:sp>
      <p:sp>
        <p:nvSpPr>
          <p:cNvPr id="14" name="Up Arrow 13"/>
          <p:cNvSpPr/>
          <p:nvPr/>
        </p:nvSpPr>
        <p:spPr>
          <a:xfrm>
            <a:off x="4562672" y="882098"/>
            <a:ext cx="288032" cy="50405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34090" y="3455377"/>
            <a:ext cx="504056" cy="0"/>
          </a:xfrm>
          <a:prstGeom prst="straightConnector1">
            <a:avLst/>
          </a:prstGeom>
          <a:ln w="3175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70394" y="3495804"/>
            <a:ext cx="504056" cy="0"/>
          </a:xfrm>
          <a:prstGeom prst="straightConnector1">
            <a:avLst/>
          </a:prstGeom>
          <a:ln w="3175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90274" y="4365104"/>
            <a:ext cx="0" cy="432048"/>
          </a:xfrm>
          <a:prstGeom prst="straightConnector1">
            <a:avLst/>
          </a:prstGeom>
          <a:ln w="3175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650" y="1986426"/>
            <a:ext cx="677108" cy="4098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Enabling 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300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0" y="3943706"/>
            <a:ext cx="8352928" cy="10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0" y="1556792"/>
            <a:ext cx="8352928" cy="95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8559" y="116633"/>
            <a:ext cx="8352928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Beyond MAX IV – an exercise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44208" y="1556792"/>
            <a:ext cx="222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Existing 7 BA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39556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Future Lattice Candidate – 19 BA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02995" y="2636912"/>
            <a:ext cx="504056" cy="130679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2"/>
          <a:srcRect t="10304" b="36972"/>
          <a:stretch/>
        </p:blipFill>
        <p:spPr>
          <a:xfrm>
            <a:off x="179512" y="1844824"/>
            <a:ext cx="8426896" cy="14630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" b="7949"/>
          <a:stretch/>
        </p:blipFill>
        <p:spPr bwMode="auto">
          <a:xfrm>
            <a:off x="4932040" y="3474720"/>
            <a:ext cx="41444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8559" y="116633"/>
            <a:ext cx="8352928" cy="5040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Beyond MAX IV – an exercise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3312408"/>
            <a:ext cx="3055620" cy="2252092"/>
            <a:chOff x="539552" y="2880360"/>
            <a:chExt cx="3055620" cy="2252092"/>
          </a:xfrm>
        </p:grpSpPr>
        <p:pic>
          <p:nvPicPr>
            <p:cNvPr id="19" name="Picture 18"/>
            <p:cNvPicPr/>
            <p:nvPr/>
          </p:nvPicPr>
          <p:blipFill rotWithShape="1">
            <a:blip r:embed="rId4"/>
            <a:srcRect l="27265" r="25045"/>
            <a:stretch/>
          </p:blipFill>
          <p:spPr>
            <a:xfrm>
              <a:off x="611560" y="3356992"/>
              <a:ext cx="2834640" cy="177546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39552" y="2880360"/>
              <a:ext cx="3055620" cy="853440"/>
              <a:chOff x="0" y="0"/>
              <a:chExt cx="3055620" cy="853440"/>
            </a:xfrm>
          </p:grpSpPr>
          <p:sp>
            <p:nvSpPr>
              <p:cNvPr id="21" name="Text Box 8"/>
              <p:cNvSpPr txBox="1"/>
              <p:nvPr/>
            </p:nvSpPr>
            <p:spPr>
              <a:xfrm>
                <a:off x="2689860" y="601980"/>
                <a:ext cx="365760" cy="251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BH</a:t>
                </a:r>
              </a:p>
            </p:txBody>
          </p:sp>
          <p:sp>
            <p:nvSpPr>
              <p:cNvPr id="22" name="Text Box 11"/>
              <p:cNvSpPr txBox="1"/>
              <p:nvPr/>
            </p:nvSpPr>
            <p:spPr>
              <a:xfrm>
                <a:off x="1988820" y="297180"/>
                <a:ext cx="365760" cy="251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SD</a:t>
                </a:r>
              </a:p>
            </p:txBody>
          </p:sp>
          <p:sp>
            <p:nvSpPr>
              <p:cNvPr id="23" name="Text Box 12"/>
              <p:cNvSpPr txBox="1"/>
              <p:nvPr/>
            </p:nvSpPr>
            <p:spPr>
              <a:xfrm>
                <a:off x="601980" y="297180"/>
                <a:ext cx="365760" cy="251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SD</a:t>
                </a:r>
              </a:p>
            </p:txBody>
          </p:sp>
          <p:sp>
            <p:nvSpPr>
              <p:cNvPr id="24" name="Text Box 13"/>
              <p:cNvSpPr txBox="1"/>
              <p:nvPr/>
            </p:nvSpPr>
            <p:spPr>
              <a:xfrm>
                <a:off x="1287780" y="304800"/>
                <a:ext cx="365760" cy="251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SF</a:t>
                </a:r>
              </a:p>
            </p:txBody>
          </p:sp>
          <p:sp>
            <p:nvSpPr>
              <p:cNvPr id="25" name="Text Box 14"/>
              <p:cNvSpPr txBox="1"/>
              <p:nvPr/>
            </p:nvSpPr>
            <p:spPr>
              <a:xfrm>
                <a:off x="967740" y="0"/>
                <a:ext cx="365760" cy="251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QF</a:t>
                </a:r>
              </a:p>
            </p:txBody>
          </p:sp>
          <p:sp>
            <p:nvSpPr>
              <p:cNvPr id="26" name="Text Box 15"/>
              <p:cNvSpPr txBox="1"/>
              <p:nvPr/>
            </p:nvSpPr>
            <p:spPr>
              <a:xfrm>
                <a:off x="1623060" y="0"/>
                <a:ext cx="365760" cy="251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QF</a:t>
                </a:r>
              </a:p>
            </p:txBody>
          </p:sp>
          <p:sp>
            <p:nvSpPr>
              <p:cNvPr id="27" name="Text Box 16"/>
              <p:cNvSpPr txBox="1"/>
              <p:nvPr/>
            </p:nvSpPr>
            <p:spPr>
              <a:xfrm>
                <a:off x="0" y="449580"/>
                <a:ext cx="365760" cy="251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BH</a:t>
                </a:r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2123728" y="1920082"/>
            <a:ext cx="4346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03534" y="2352130"/>
            <a:ext cx="164210" cy="1076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884368" y="4581128"/>
            <a:ext cx="79208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19-BA lattice in the MAX IV 3 GeV ring </a:t>
            </a:r>
            <a:r>
              <a:rPr lang="en-US" sz="3600" dirty="0" smtClean="0">
                <a:solidFill>
                  <a:srgbClr val="C00000"/>
                </a:solidFill>
              </a:rPr>
              <a:t>tunnel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1562" y="529516"/>
            <a:ext cx="2728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Lattice design: OPA (</a:t>
            </a:r>
            <a:r>
              <a:rPr lang="en-US" sz="1400" dirty="0" err="1" smtClean="0">
                <a:solidFill>
                  <a:schemeClr val="accent1"/>
                </a:solidFill>
              </a:rPr>
              <a:t>A.Streun</a:t>
            </a:r>
            <a:r>
              <a:rPr lang="en-US" sz="14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                          Elegant (</a:t>
            </a:r>
            <a:r>
              <a:rPr lang="en-US" sz="1400" dirty="0" err="1" smtClean="0">
                <a:solidFill>
                  <a:schemeClr val="accent1"/>
                </a:solidFill>
              </a:rPr>
              <a:t>M.Borland</a:t>
            </a:r>
            <a:r>
              <a:rPr lang="en-US" sz="1400" dirty="0" smtClean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47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7249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Beyond MAX IV – an exercise</a:t>
            </a:r>
            <a:br>
              <a:rPr lang="en-US" dirty="0"/>
            </a:br>
            <a:r>
              <a:rPr lang="en-US" dirty="0"/>
              <a:t>19-BA lattice in the MAX IV 3 GeV ring tunnel</a:t>
            </a:r>
            <a:endParaRPr lang="en-US" dirty="0" smtClean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4249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664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19-BA lattice in the MAX IV 3 GeV ring tunnel </a:t>
            </a:r>
            <a:r>
              <a:rPr lang="en-US" dirty="0" smtClean="0"/>
              <a:t>– </a:t>
            </a:r>
            <a:r>
              <a:rPr lang="en-US" i="1" dirty="0" smtClean="0"/>
              <a:t>Magnet Parameters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3"/>
            <a:ext cx="4320481" cy="17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5" y="3789040"/>
            <a:ext cx="74243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78" y="1985685"/>
            <a:ext cx="4346968" cy="147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8201" y="5661248"/>
            <a:ext cx="512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Magnet bore radius = 5.5 mm</a:t>
            </a:r>
          </a:p>
        </p:txBody>
      </p:sp>
    </p:spTree>
    <p:extLst>
      <p:ext uri="{BB962C8B-B14F-4D97-AF65-F5344CB8AC3E}">
        <p14:creationId xmlns:p14="http://schemas.microsoft.com/office/powerpoint/2010/main" val="11214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19-BA lattice in the MAX IV 3 GeV ring </a:t>
            </a:r>
            <a:r>
              <a:rPr lang="en-US" dirty="0" smtClean="0"/>
              <a:t>tunnel - </a:t>
            </a:r>
            <a:r>
              <a:rPr lang="en-US" i="1" dirty="0" smtClean="0"/>
              <a:t>Dynamic and momentum aperture</a:t>
            </a:r>
            <a:endParaRPr lang="en-US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3392" y="1210852"/>
            <a:ext cx="3721296" cy="25222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56" y="1196752"/>
            <a:ext cx="3528392" cy="2536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5082" y="69424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No errors 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" y="3925465"/>
            <a:ext cx="3964603" cy="244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545541" cy="252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2954" y="551723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/>
                </a:solidFill>
                <a:latin typeface="Calibri"/>
              </a:rPr>
              <a:t>Δ</a:t>
            </a:r>
            <a:r>
              <a:rPr lang="en-US" b="1" dirty="0" smtClean="0">
                <a:solidFill>
                  <a:schemeClr val="accent1"/>
                </a:solidFill>
                <a:latin typeface="Calibri"/>
              </a:rPr>
              <a:t>p=±4%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93294" cy="842992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456510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Magnet Design (field quality, rad. damage, temp. dependence, trim) </a:t>
            </a:r>
          </a:p>
          <a:p>
            <a:r>
              <a:rPr lang="en-US" sz="2800" dirty="0" smtClean="0"/>
              <a:t>Light Extraction</a:t>
            </a:r>
          </a:p>
          <a:p>
            <a:r>
              <a:rPr lang="en-US" sz="2800" dirty="0" smtClean="0"/>
              <a:t>On-axis injection (fast kickers), Swap-out  ?</a:t>
            </a:r>
          </a:p>
          <a:p>
            <a:r>
              <a:rPr lang="en-US" sz="2800" dirty="0" smtClean="0"/>
              <a:t>Collective effects (incoherent (IBS) and coherent) – More lengthening ?</a:t>
            </a:r>
          </a:p>
          <a:p>
            <a:r>
              <a:rPr lang="en-US" sz="2800" dirty="0" smtClean="0"/>
              <a:t>Low alpha</a:t>
            </a:r>
          </a:p>
          <a:p>
            <a:r>
              <a:rPr lang="en-US" sz="2800" dirty="0" smtClean="0"/>
              <a:t>Heat load on chambers</a:t>
            </a:r>
          </a:p>
          <a:p>
            <a:r>
              <a:rPr lang="en-US" sz="2800" dirty="0" smtClean="0"/>
              <a:t>NEG coating of very small aperture chambers</a:t>
            </a:r>
          </a:p>
          <a:p>
            <a:r>
              <a:rPr lang="en-US" sz="2800" dirty="0" smtClean="0"/>
              <a:t>Mechanical integration</a:t>
            </a:r>
          </a:p>
          <a:p>
            <a:r>
              <a:rPr lang="en-US" sz="2800" dirty="0" smtClean="0"/>
              <a:t>.......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93294" cy="7709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Gradient PM </a:t>
            </a:r>
            <a:r>
              <a:rPr lang="en-US" dirty="0" err="1" smtClean="0"/>
              <a:t>Quadrupole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10" y="1196752"/>
            <a:ext cx="4104456" cy="232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460955"/>
            <a:ext cx="751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7 mm bore radius,  285 T/m – </a:t>
            </a:r>
            <a:r>
              <a:rPr lang="en-US" dirty="0" err="1" smtClean="0">
                <a:solidFill>
                  <a:schemeClr val="accent1"/>
                </a:solidFill>
              </a:rPr>
              <a:t>Mihara</a:t>
            </a:r>
            <a:r>
              <a:rPr lang="en-US" dirty="0" smtClean="0">
                <a:solidFill>
                  <a:schemeClr val="accent1"/>
                </a:solidFill>
              </a:rPr>
              <a:t> et al, EPAC2004,  Iwashita et al, PAC2003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551037" cy="206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96" y="1164105"/>
            <a:ext cx="2078024" cy="1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5" y="4102444"/>
            <a:ext cx="3887001" cy="22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93294" cy="698976"/>
          </a:xfrm>
        </p:spPr>
        <p:txBody>
          <a:bodyPr/>
          <a:lstStyle/>
          <a:p>
            <a:r>
              <a:rPr lang="sv-SE" dirty="0" smtClean="0"/>
              <a:t>Intra Beam Scattering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5" y="1844824"/>
            <a:ext cx="356375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47" y="4841413"/>
            <a:ext cx="376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IBS in the present MAX IV 3 GeV ring</a:t>
            </a:r>
            <a:endParaRPr lang="en-US" dirty="0" err="1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215" y="5236124"/>
            <a:ext cx="356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Plot by </a:t>
            </a:r>
            <a:r>
              <a:rPr lang="sv-SE" dirty="0" smtClean="0">
                <a:solidFill>
                  <a:schemeClr val="accent1"/>
                </a:solidFill>
              </a:rPr>
              <a:t>S.Leemann</a:t>
            </a:r>
          </a:p>
          <a:p>
            <a:r>
              <a:rPr lang="en-US" dirty="0">
                <a:solidFill>
                  <a:schemeClr val="accent1"/>
                </a:solidFill>
              </a:rPr>
              <a:t>MAX-lab Internal Note 201211071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34" y="1412776"/>
            <a:ext cx="4452154" cy="336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2207" y="48875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IBS in the 19-BA</a:t>
            </a:r>
          </a:p>
          <a:p>
            <a:r>
              <a:rPr lang="sv-SE" dirty="0" smtClean="0">
                <a:solidFill>
                  <a:schemeClr val="accent1"/>
                </a:solidFill>
              </a:rPr>
              <a:t>Calculations by Johan Bengtsson</a:t>
            </a:r>
            <a:endParaRPr lang="en-US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5" y="7775"/>
            <a:ext cx="7593294" cy="698976"/>
          </a:xfrm>
        </p:spPr>
        <p:txBody>
          <a:bodyPr/>
          <a:lstStyle/>
          <a:p>
            <a:pPr algn="ctr"/>
            <a:r>
              <a:rPr lang="sv-SE" dirty="0" smtClean="0"/>
              <a:t>Multiple Harmonic Cavities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3310"/>
            <a:ext cx="4032448" cy="261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17" y="1484784"/>
            <a:ext cx="4404071" cy="37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71878"/>
            <a:ext cx="3456384" cy="3081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5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The MAX IV Accelerator RoadMap</a:t>
            </a:r>
          </a:p>
          <a:p>
            <a:r>
              <a:rPr lang="sv-SE" dirty="0" smtClean="0"/>
              <a:t>The quest for higher brightness:  </a:t>
            </a:r>
            <a:r>
              <a:rPr lang="sv-SE" i="1" dirty="0" smtClean="0"/>
              <a:t>The MBA lattice</a:t>
            </a:r>
            <a:r>
              <a:rPr lang="sv-SE" dirty="0" smtClean="0"/>
              <a:t>.</a:t>
            </a:r>
          </a:p>
          <a:p>
            <a:r>
              <a:rPr lang="sv-SE" dirty="0" smtClean="0"/>
              <a:t>How can we go further ? </a:t>
            </a:r>
            <a:r>
              <a:rPr lang="sv-SE" i="1" dirty="0" smtClean="0"/>
              <a:t>The next generation.</a:t>
            </a:r>
          </a:p>
          <a:p>
            <a:r>
              <a:rPr lang="sv-SE" dirty="0" smtClean="0"/>
              <a:t>An exercise: </a:t>
            </a:r>
            <a:r>
              <a:rPr lang="sv-SE" i="1" dirty="0" smtClean="0"/>
              <a:t>preliminary design for a diffraction limited source  in the MAX IV 3 GeV ring tunnel.</a:t>
            </a:r>
          </a:p>
          <a:p>
            <a:r>
              <a:rPr lang="sv-SE" dirty="0" smtClean="0"/>
              <a:t>Conclusions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93294" cy="69897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As a result of the introduction of the MBA lattice concept, small aperture magnets and vacuum systems are becoming a common choice for storage-ring based light sources.</a:t>
            </a:r>
          </a:p>
          <a:p>
            <a:r>
              <a:rPr lang="en-US" dirty="0" smtClean="0"/>
              <a:t>This naturally leads to reconsider proposals for using permanent magnets in storage ring lattices, which have been around for a long time and in many labs.</a:t>
            </a:r>
          </a:p>
          <a:p>
            <a:r>
              <a:rPr lang="en-US" dirty="0" smtClean="0"/>
              <a:t>A few synchrotron radiation facilities (LNLS, ESRF, Spring 8) labs have recently started going seriously in that direction.</a:t>
            </a:r>
          </a:p>
          <a:p>
            <a:r>
              <a:rPr lang="en-US" dirty="0" smtClean="0"/>
              <a:t>The time may have come  when the benefits of large scale use of permanent magnets in storage ring lattices outweigh the risks/costs ? </a:t>
            </a:r>
            <a:r>
              <a:rPr lang="en-US" b="1" dirty="0" smtClean="0">
                <a:solidFill>
                  <a:srgbClr val="FF0000"/>
                </a:solidFill>
              </a:rPr>
              <a:t>This could lead to yet another order of magnitude jump in source brightness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593294" cy="1143000"/>
          </a:xfrm>
        </p:spPr>
        <p:txBody>
          <a:bodyPr/>
          <a:lstStyle/>
          <a:p>
            <a:pPr algn="ctr"/>
            <a:r>
              <a:rPr lang="en-US" dirty="0" smtClean="0"/>
              <a:t>THANK YOU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 Dynamics – Chromaticity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878344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3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53" y="188640"/>
            <a:ext cx="7593294" cy="770984"/>
          </a:xfrm>
        </p:spPr>
        <p:txBody>
          <a:bodyPr/>
          <a:lstStyle/>
          <a:p>
            <a:r>
              <a:rPr lang="en-US" dirty="0" err="1" smtClean="0"/>
              <a:t>Touschek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62050"/>
            <a:ext cx="8496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4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Term Planning – The Accelerator Roadmap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15735"/>
            <a:ext cx="9096575" cy="43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93294" cy="698976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Max IV Accelerator Roadmap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162855"/>
              </p:ext>
            </p:extLst>
          </p:nvPr>
        </p:nvGraphicFramePr>
        <p:xfrm>
          <a:off x="323528" y="1340768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3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264696" cy="770984"/>
          </a:xfrm>
        </p:spPr>
        <p:txBody>
          <a:bodyPr/>
          <a:lstStyle/>
          <a:p>
            <a:r>
              <a:rPr lang="sv-SE" dirty="0" smtClean="0"/>
              <a:t>The Quest for higher brightness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2303"/>
            <a:ext cx="6480720" cy="4933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5106394" y="2564904"/>
            <a:ext cx="0" cy="393334"/>
          </a:xfrm>
          <a:prstGeom prst="straightConnector1">
            <a:avLst/>
          </a:prstGeom>
          <a:ln w="254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98382" y="2326210"/>
            <a:ext cx="216024" cy="216024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709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</a:t>
            </a:r>
            <a:r>
              <a:rPr lang="en-US" dirty="0" smtClean="0"/>
              <a:t>was it possible ?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5164835"/>
              </p:ext>
            </p:extLst>
          </p:nvPr>
        </p:nvGraphicFramePr>
        <p:xfrm>
          <a:off x="899592" y="1052736"/>
          <a:ext cx="72728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5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58" y="7571"/>
            <a:ext cx="7593294" cy="770984"/>
          </a:xfrm>
        </p:spPr>
        <p:txBody>
          <a:bodyPr/>
          <a:lstStyle/>
          <a:p>
            <a:r>
              <a:rPr lang="sv-SE" dirty="0" smtClean="0"/>
              <a:t>Compactedness is  the key 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9059619" cy="56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607181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accent1"/>
                </a:solidFill>
              </a:rPr>
              <a:t>Picture by E. Aldmour</a:t>
            </a:r>
            <a:endParaRPr lang="en-US" sz="1600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724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Beyond MAX IV </a:t>
            </a:r>
            <a:r>
              <a:rPr lang="en-US" dirty="0"/>
              <a:t>– exploring future possibilities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9685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Can the MBA concept be used to design a storage ring that provides a bare lattice </a:t>
            </a:r>
            <a:r>
              <a:rPr lang="en-US" sz="2800" dirty="0" smtClean="0"/>
              <a:t> </a:t>
            </a:r>
            <a:r>
              <a:rPr lang="en-US" sz="2800" dirty="0" smtClean="0"/>
              <a:t>emittance    </a:t>
            </a:r>
            <a:r>
              <a:rPr lang="en-US" sz="2800" dirty="0" smtClean="0">
                <a:latin typeface="Calibri"/>
              </a:rPr>
              <a:t>̴ 10 pm rad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within the MAX IV 3 GeV ring circumference (528 m)</a:t>
            </a:r>
            <a:r>
              <a:rPr lang="en-US" sz="2800" dirty="0" smtClean="0"/>
              <a:t> ?   </a:t>
            </a:r>
          </a:p>
          <a:p>
            <a:pPr eaLnBrk="1" hangingPunct="1"/>
            <a:r>
              <a:rPr lang="en-US" sz="2800" dirty="0" smtClean="0"/>
              <a:t>If we take the present trend to smaller gaps to a new level, and consider that “</a:t>
            </a:r>
            <a:r>
              <a:rPr lang="en-US" sz="2800" dirty="0" smtClean="0">
                <a:solidFill>
                  <a:srgbClr val="C00000"/>
                </a:solidFill>
              </a:rPr>
              <a:t>…</a:t>
            </a:r>
            <a:r>
              <a:rPr lang="en-US" sz="2800" i="1" dirty="0" smtClean="0">
                <a:solidFill>
                  <a:srgbClr val="C00000"/>
                </a:solidFill>
              </a:rPr>
              <a:t>when </a:t>
            </a:r>
            <a:r>
              <a:rPr lang="en-US" sz="2800" i="1" dirty="0">
                <a:solidFill>
                  <a:srgbClr val="C00000"/>
                </a:solidFill>
              </a:rPr>
              <a:t>it is </a:t>
            </a:r>
            <a:r>
              <a:rPr lang="en-US" sz="2800" i="1" dirty="0" smtClean="0">
                <a:solidFill>
                  <a:srgbClr val="C00000"/>
                </a:solidFill>
              </a:rPr>
              <a:t>necessary that </a:t>
            </a:r>
            <a:r>
              <a:rPr lang="en-US" sz="2800" i="1" dirty="0">
                <a:solidFill>
                  <a:srgbClr val="C00000"/>
                </a:solidFill>
              </a:rPr>
              <a:t>a magnetically significant dimension of a magnet </a:t>
            </a:r>
            <a:r>
              <a:rPr lang="en-US" sz="2800" i="1" dirty="0" smtClean="0">
                <a:solidFill>
                  <a:srgbClr val="C00000"/>
                </a:solidFill>
              </a:rPr>
              <a:t>is very </a:t>
            </a:r>
            <a:r>
              <a:rPr lang="en-US" sz="2800" i="1" dirty="0">
                <a:solidFill>
                  <a:srgbClr val="C00000"/>
                </a:solidFill>
              </a:rPr>
              <a:t>small, a permanent magnet will always </a:t>
            </a:r>
            <a:r>
              <a:rPr lang="en-US" sz="2800" i="1" dirty="0" smtClean="0">
                <a:solidFill>
                  <a:srgbClr val="C00000"/>
                </a:solidFill>
              </a:rPr>
              <a:t>produce higher </a:t>
            </a:r>
            <a:r>
              <a:rPr lang="en-US" sz="2800" i="1" dirty="0">
                <a:solidFill>
                  <a:srgbClr val="C00000"/>
                </a:solidFill>
              </a:rPr>
              <a:t>fields than an </a:t>
            </a:r>
            <a:r>
              <a:rPr lang="en-US" sz="2800" i="1" dirty="0" smtClean="0">
                <a:solidFill>
                  <a:srgbClr val="C00000"/>
                </a:solidFill>
              </a:rPr>
              <a:t>electromagnet</a:t>
            </a:r>
            <a:r>
              <a:rPr lang="en-US" sz="2800" i="1" dirty="0" smtClean="0"/>
              <a:t>”, </a:t>
            </a:r>
            <a:r>
              <a:rPr lang="en-US" sz="2800" dirty="0" smtClean="0"/>
              <a:t>K. </a:t>
            </a:r>
            <a:r>
              <a:rPr lang="en-US" sz="2800" dirty="0" err="1" smtClean="0"/>
              <a:t>Halbach</a:t>
            </a:r>
            <a:r>
              <a:rPr lang="en-US" sz="2800" dirty="0" smtClean="0"/>
              <a:t> </a:t>
            </a:r>
            <a:r>
              <a:rPr lang="en-US" sz="2800" dirty="0" err="1" smtClean="0"/>
              <a:t>J.App.Phys</a:t>
            </a:r>
            <a:r>
              <a:rPr lang="en-US" sz="2800" dirty="0" smtClean="0"/>
              <a:t> (1985), </a:t>
            </a:r>
            <a:r>
              <a:rPr lang="en-US" sz="2400" dirty="0" smtClean="0"/>
              <a:t>Vol. </a:t>
            </a:r>
            <a:r>
              <a:rPr lang="en-US" sz="2400" dirty="0"/>
              <a:t>57, </a:t>
            </a:r>
            <a:r>
              <a:rPr lang="en-US" sz="2400" dirty="0" smtClean="0"/>
              <a:t>N. 1.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Large scale use of permanent magnet technology could play a key role in this development. 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eaLnBrk="1" hangingPunct="1"/>
            <a:endParaRPr lang="sv-SE" sz="28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6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930"/>
            <a:ext cx="8280920" cy="19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55787" y="2307582"/>
            <a:ext cx="5724525" cy="1692918"/>
            <a:chOff x="16695" y="2307582"/>
            <a:chExt cx="5724525" cy="169291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5" y="2307582"/>
              <a:ext cx="572452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429000"/>
              <a:ext cx="33623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9" y="4324350"/>
            <a:ext cx="7569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SR Projects using PM Technology (for dipole magnets)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593294" cy="20448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Sirius</a:t>
            </a:r>
          </a:p>
          <a:p>
            <a:r>
              <a:rPr lang="en-US" sz="3200" dirty="0" smtClean="0"/>
              <a:t>ESRF-II</a:t>
            </a:r>
          </a:p>
          <a:p>
            <a:r>
              <a:rPr lang="en-US" sz="3200" dirty="0" smtClean="0"/>
              <a:t>Spring 8-II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95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X IV template">
  <a:themeElements>
    <a:clrScheme name="MAX IV 2013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868689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7552</TotalTime>
  <Words>662</Words>
  <Application>Microsoft Office PowerPoint</Application>
  <PresentationFormat>On-screen Show (4:3)</PresentationFormat>
  <Paragraphs>97</Paragraphs>
  <Slides>24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MAX IV template</vt:lpstr>
      <vt:lpstr>Long Term Plans at MAX IV</vt:lpstr>
      <vt:lpstr>Outline</vt:lpstr>
      <vt:lpstr>Max IV Accelerator Roadmap</vt:lpstr>
      <vt:lpstr>The Quest for higher brightness</vt:lpstr>
      <vt:lpstr>How was it possible ?</vt:lpstr>
      <vt:lpstr>Compactedness is  the key !</vt:lpstr>
      <vt:lpstr>Beyond MAX IV – exploring future possibilities</vt:lpstr>
      <vt:lpstr>PowerPoint Presentation</vt:lpstr>
      <vt:lpstr>Current SR Projects using PM Technology (for dipole magnets)</vt:lpstr>
      <vt:lpstr>Diffraction Limited @ 10 keV within ~ 500 m</vt:lpstr>
      <vt:lpstr>PowerPoint Presentation</vt:lpstr>
      <vt:lpstr>Beyond MAX IV – an exercise</vt:lpstr>
      <vt:lpstr>Beyond MAX IV – an exercise 19-BA lattice in the MAX IV 3 GeV ring tunnel</vt:lpstr>
      <vt:lpstr>19-BA lattice in the MAX IV 3 GeV ring tunnel – Magnet Parameters</vt:lpstr>
      <vt:lpstr> 19-BA lattice in the MAX IV 3 GeV ring tunnel - Dynamic and momentum aperture</vt:lpstr>
      <vt:lpstr>Challenges</vt:lpstr>
      <vt:lpstr>High Gradient PM Quadrupole Examples</vt:lpstr>
      <vt:lpstr>Intra Beam Scattering</vt:lpstr>
      <vt:lpstr>Multiple Harmonic Cavities</vt:lpstr>
      <vt:lpstr>Conclusions</vt:lpstr>
      <vt:lpstr>THANK YOU !</vt:lpstr>
      <vt:lpstr>NL Dynamics – Chromaticity Correction</vt:lpstr>
      <vt:lpstr>Touschek Lifetime</vt:lpstr>
      <vt:lpstr>Long Term Planning – The Accelerator Roadmap</vt:lpstr>
    </vt:vector>
  </TitlesOfParts>
  <Company>MAX-lab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Beamline / Storage ring integration</dc:title>
  <dc:creator>Franz Hennies</dc:creator>
  <cp:lastModifiedBy>pedtav</cp:lastModifiedBy>
  <cp:revision>552</cp:revision>
  <dcterms:created xsi:type="dcterms:W3CDTF">2014-03-18T11:37:12Z</dcterms:created>
  <dcterms:modified xsi:type="dcterms:W3CDTF">2016-12-02T03:55:12Z</dcterms:modified>
</cp:coreProperties>
</file>