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3" autoAdjust="0"/>
    <p:restoredTop sz="94660"/>
  </p:normalViewPr>
  <p:slideViewPr>
    <p:cSldViewPr>
      <p:cViewPr varScale="1">
        <p:scale>
          <a:sx n="111" d="100"/>
          <a:sy n="111" d="100"/>
        </p:scale>
        <p:origin x="-174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76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41415-DB2C-4FD1-AB5A-EE30D05BBEF9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35352-9CEA-4E82-9676-44A409E80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22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ADA02-58D8-4784-AD7E-B43FA56006B7}" type="datetimeFigureOut">
              <a:rPr lang="en-US" smtClean="0"/>
              <a:t>11/23/2017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298C5-C379-4B89-9BB5-292A85660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727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4621" y="6541603"/>
            <a:ext cx="3080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Ana.Labrador@maxiv.lu.se,  2017-1122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567360" y="6608385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B1C0D3C-622F-4BEF-800D-4205A32F57F6}" type="slidenum">
              <a:rPr lang="en-US" sz="1200" b="1" smtClean="0">
                <a:solidFill>
                  <a:schemeClr val="bg1">
                    <a:lumMod val="50000"/>
                  </a:schemeClr>
                </a:solidFill>
              </a:rPr>
              <a:t>‹#›</a:t>
            </a:fld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endParaRPr lang="en-US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08606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800" b="1" dirty="0">
                <a:solidFill>
                  <a:schemeClr val="bg1">
                    <a:lumMod val="50000"/>
                  </a:schemeClr>
                </a:solidFill>
              </a:rPr>
              <a:t>Login in </a:t>
            </a:r>
            <a:r>
              <a:rPr lang="en-GB" sz="4800" b="1" dirty="0" err="1">
                <a:solidFill>
                  <a:schemeClr val="bg1">
                    <a:lumMod val="50000"/>
                  </a:schemeClr>
                </a:solidFill>
              </a:rPr>
              <a:t>Indico</a:t>
            </a:r>
            <a:endParaRPr lang="en-US" sz="48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/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35596" y="1952836"/>
            <a:ext cx="738082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https</a:t>
            </a:r>
            <a:r>
              <a:rPr lang="en-GB" sz="3200" dirty="0"/>
              <a:t>://indico.maxiv.lu.se/</a:t>
            </a:r>
            <a:endParaRPr lang="en-US" sz="3200" dirty="0"/>
          </a:p>
          <a:p>
            <a:endParaRPr lang="en-GB" sz="3200" dirty="0" smtClean="0"/>
          </a:p>
          <a:p>
            <a:r>
              <a:rPr lang="en-GB" sz="3200" dirty="0" smtClean="0"/>
              <a:t>The username for many of the MAX IV staff is composed by the 3 </a:t>
            </a:r>
            <a:r>
              <a:rPr lang="en-GB" sz="3200" dirty="0"/>
              <a:t>+ 3 first characters of your name and surname</a:t>
            </a:r>
            <a:r>
              <a:rPr lang="en-GB" sz="3200" dirty="0" smtClean="0"/>
              <a:t>.</a:t>
            </a:r>
          </a:p>
          <a:p>
            <a:endParaRPr lang="en-US" sz="3200" dirty="0"/>
          </a:p>
          <a:p>
            <a:r>
              <a:rPr lang="es-ES_tradnl" sz="2000" dirty="0" err="1">
                <a:solidFill>
                  <a:schemeClr val="bg1">
                    <a:lumMod val="50000"/>
                  </a:schemeClr>
                </a:solidFill>
              </a:rPr>
              <a:t>e.g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s-ES_tradnl" sz="2000" b="1" dirty="0" err="1">
                <a:solidFill>
                  <a:schemeClr val="bg1">
                    <a:lumMod val="50000"/>
                  </a:schemeClr>
                </a:solidFill>
              </a:rPr>
              <a:t>analab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sz="2000" dirty="0" err="1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_tradnl" sz="2000" dirty="0" err="1">
                <a:solidFill>
                  <a:schemeClr val="bg1">
                    <a:lumMod val="50000"/>
                  </a:schemeClr>
                </a:solidFill>
              </a:rPr>
              <a:t>ana</a:t>
            </a:r>
            <a:r>
              <a:rPr lang="es-ES_tradnl" sz="2000" dirty="0">
                <a:solidFill>
                  <a:schemeClr val="bg1">
                    <a:lumMod val="50000"/>
                  </a:schemeClr>
                </a:solidFill>
              </a:rPr>
              <a:t> labrador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40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083232"/>
            <a:ext cx="7056784" cy="56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75856" y="2916233"/>
            <a:ext cx="2541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* </a:t>
            </a:r>
            <a:r>
              <a:rPr lang="en-US" sz="2000" b="1" dirty="0" smtClean="0">
                <a:solidFill>
                  <a:srgbClr val="FF0000"/>
                </a:solidFill>
              </a:rPr>
              <a:t>insert here the title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1325" y="5233555"/>
            <a:ext cx="43428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*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Update the organizers when need it 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2180" y="3600309"/>
            <a:ext cx="2975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* </a:t>
            </a:r>
            <a:r>
              <a:rPr lang="en-US" sz="2000" b="1" dirty="0" smtClean="0">
                <a:solidFill>
                  <a:srgbClr val="FF0000"/>
                </a:solidFill>
              </a:rPr>
              <a:t>Insert here the abstract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7946" y="224644"/>
            <a:ext cx="3782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(edit) and save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250" y="404934"/>
            <a:ext cx="11430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63888" y="3780329"/>
            <a:ext cx="2457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* </a:t>
            </a:r>
            <a:r>
              <a:rPr lang="en-US" sz="2000" b="1" dirty="0" smtClean="0">
                <a:solidFill>
                  <a:srgbClr val="FF0000"/>
                </a:solidFill>
              </a:rPr>
              <a:t>Edit meeting room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95536" y="220613"/>
            <a:ext cx="4500500" cy="650361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2240" y="6237312"/>
            <a:ext cx="2491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* </a:t>
            </a:r>
            <a:r>
              <a:rPr lang="en-US" sz="2000" b="1" dirty="0" smtClean="0">
                <a:solidFill>
                  <a:srgbClr val="FF0000"/>
                </a:solidFill>
              </a:rPr>
              <a:t>To add the speaker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298" y="6168941"/>
            <a:ext cx="1971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remove the existing name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743761" y="6417332"/>
            <a:ext cx="277210" cy="325181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4190147"/>
            <a:ext cx="4946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*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Date/time was set during the clone action</a:t>
            </a:r>
            <a:endParaRPr lang="en-US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801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98984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07604" y="128826"/>
            <a:ext cx="7074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Final aspect of the seminar event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0541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12268" y="224644"/>
            <a:ext cx="6860232" cy="6336704"/>
            <a:chOff x="1600200" y="224644"/>
            <a:chExt cx="6860232" cy="6336704"/>
          </a:xfrm>
        </p:grpSpPr>
        <p:pic>
          <p:nvPicPr>
            <p:cNvPr id="2" name="Picture 1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224644"/>
              <a:ext cx="6860232" cy="6336704"/>
            </a:xfrm>
            <a:prstGeom prst="rect">
              <a:avLst/>
            </a:prstGeom>
          </p:spPr>
        </p:pic>
        <p:sp>
          <p:nvSpPr>
            <p:cNvPr id="3" name="Rounded Rectangle 2"/>
            <p:cNvSpPr/>
            <p:nvPr/>
          </p:nvSpPr>
          <p:spPr>
            <a:xfrm>
              <a:off x="1727684" y="5517232"/>
              <a:ext cx="1127125" cy="204470"/>
            </a:xfrm>
            <a:prstGeom prst="round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719572" y="1340768"/>
            <a:ext cx="3204356" cy="27647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85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75651" y="1736812"/>
            <a:ext cx="8480825" cy="354726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475656" y="4221088"/>
            <a:ext cx="1332148" cy="288032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63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5852"/>
            <a:ext cx="42563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Two possible actions: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Create event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Click in an existing one to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400" dirty="0"/>
              <a:t>	</a:t>
            </a:r>
            <a:r>
              <a:rPr lang="en-US" sz="2400" dirty="0" smtClean="0"/>
              <a:t>Edit it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400" dirty="0"/>
              <a:t>	</a:t>
            </a:r>
            <a:r>
              <a:rPr lang="en-US" sz="2400" dirty="0" smtClean="0"/>
              <a:t>Clone it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-508" y="2456892"/>
            <a:ext cx="9144508" cy="4340943"/>
            <a:chOff x="-508" y="2456892"/>
            <a:chExt cx="9144508" cy="434094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08" y="2456892"/>
              <a:ext cx="9144508" cy="4340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575556" y="2708920"/>
              <a:ext cx="4608512" cy="2868126"/>
              <a:chOff x="575556" y="2708920"/>
              <a:chExt cx="4608512" cy="2868126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671264" y="5132742"/>
                <a:ext cx="3828728" cy="276478"/>
              </a:xfrm>
              <a:prstGeom prst="roundRect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498006" y="2708920"/>
                <a:ext cx="4443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FF0000"/>
                    </a:solidFill>
                  </a:rPr>
                  <a:t>1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575556" y="3258272"/>
                <a:ext cx="828092" cy="276478"/>
              </a:xfrm>
              <a:prstGeom prst="roundRect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39716" y="4869160"/>
                <a:ext cx="4443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FF0000"/>
                    </a:solidFill>
                  </a:rPr>
                  <a:t>2</a:t>
                </a:r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849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72692"/>
            <a:ext cx="9141363" cy="385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4354" y="152636"/>
            <a:ext cx="42563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Two possible actions: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Create event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Click in an existing one to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400" dirty="0"/>
              <a:t>	</a:t>
            </a:r>
            <a:r>
              <a:rPr lang="en-US" sz="2400" dirty="0" smtClean="0"/>
              <a:t>Edit it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sz="2400" dirty="0"/>
              <a:t>	</a:t>
            </a:r>
            <a:r>
              <a:rPr lang="en-US" sz="2400" dirty="0" smtClean="0"/>
              <a:t>Clone it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443" y="2276872"/>
            <a:ext cx="9180659" cy="439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591633" y="2816932"/>
            <a:ext cx="504056" cy="528506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23481" y="1268760"/>
            <a:ext cx="2556284" cy="82286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26963" y="2094240"/>
            <a:ext cx="216024" cy="722692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36484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083232"/>
            <a:ext cx="5525241" cy="443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83994"/>
            <a:ext cx="3155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after clicking on the pencil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97210"/>
            <a:ext cx="3524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4572000" y="2312876"/>
            <a:ext cx="1332148" cy="108012"/>
          </a:xfrm>
          <a:prstGeom prst="straightConnector1">
            <a:avLst/>
          </a:prstGeom>
          <a:noFill/>
          <a:ln w="57150" cap="flat" cmpd="sng" algn="ctr">
            <a:solidFill>
              <a:srgbClr val="FF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6012160" y="2312876"/>
            <a:ext cx="3024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Recommended to use the </a:t>
            </a:r>
            <a:r>
              <a:rPr lang="en-US" sz="2400" b="1" dirty="0" smtClean="0"/>
              <a:t>Clone feature</a:t>
            </a:r>
          </a:p>
          <a:p>
            <a:endParaRPr lang="en-US" sz="2400" b="1" dirty="0"/>
          </a:p>
          <a:p>
            <a:r>
              <a:rPr lang="en-US" sz="2400" dirty="0" smtClean="0"/>
              <a:t>Because </a:t>
            </a:r>
            <a:r>
              <a:rPr lang="en-US" sz="2400" b="1" dirty="0" smtClean="0"/>
              <a:t>some </a:t>
            </a:r>
            <a:r>
              <a:rPr lang="en-US" sz="2400" dirty="0" smtClean="0"/>
              <a:t>fields will be already filled in and one only needs to modify a few (see next slide)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4103948" y="1952836"/>
            <a:ext cx="430241" cy="324036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478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5"/>
          <a:stretch/>
        </p:blipFill>
        <p:spPr bwMode="auto">
          <a:xfrm>
            <a:off x="395536" y="512676"/>
            <a:ext cx="6884665" cy="58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799692" y="3645024"/>
            <a:ext cx="2556284" cy="54006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63988" y="3591888"/>
            <a:ext cx="4365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Select the date </a:t>
            </a:r>
            <a:r>
              <a:rPr lang="en-US" dirty="0" smtClean="0"/>
              <a:t>of the new event/seminar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on </a:t>
            </a:r>
            <a:r>
              <a:rPr lang="en-US" b="1" dirty="0" smtClean="0">
                <a:solidFill>
                  <a:srgbClr val="FF0000"/>
                </a:solidFill>
              </a:rPr>
              <a:t>Clone once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3" y="2456892"/>
            <a:ext cx="9125847" cy="3971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0" y="548680"/>
            <a:ext cx="9037004" cy="78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7524" y="136076"/>
            <a:ext cx="2450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Following previous step,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524" y="1921478"/>
            <a:ext cx="3143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need to confirm the action: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896036" y="5625244"/>
            <a:ext cx="690036" cy="54006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945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" y="1175655"/>
            <a:ext cx="5407021" cy="425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416" y="1169537"/>
            <a:ext cx="5413113" cy="4257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497" y="212356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Event from which a clone will be created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2860" y="2123564"/>
            <a:ext cx="4743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Cloned event that now required a minor editing</a:t>
            </a:r>
          </a:p>
          <a:p>
            <a:pPr algn="r"/>
            <a:r>
              <a:rPr lang="en-US" sz="1400" dirty="0" smtClean="0"/>
              <a:t>See next slide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5580113" y="3573016"/>
            <a:ext cx="1224136" cy="43204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987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187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MAX-lab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Labrador</dc:creator>
  <cp:lastModifiedBy>Ana Labrador</cp:lastModifiedBy>
  <cp:revision>17</cp:revision>
  <dcterms:created xsi:type="dcterms:W3CDTF">2017-11-22T07:36:26Z</dcterms:created>
  <dcterms:modified xsi:type="dcterms:W3CDTF">2017-11-23T14:57:46Z</dcterms:modified>
</cp:coreProperties>
</file>