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58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48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1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8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17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84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0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80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20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72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17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9126-4E73-49E6-A06F-F792000EFFE3}" type="datetimeFigureOut">
              <a:rPr lang="sv-SE" smtClean="0"/>
              <a:t>01/12/15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20CB-74E0-456A-B6C6-7382D324EC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0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automatic</a:t>
            </a:r>
            <a:r>
              <a:rPr lang="sv-SE" dirty="0" smtClean="0"/>
              <a:t> workshop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4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1" y="360561"/>
            <a:ext cx="8142059" cy="59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43651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13 BLs </a:t>
            </a:r>
            <a:r>
              <a:rPr lang="sv-SE" dirty="0" err="1" smtClean="0">
                <a:solidFill>
                  <a:schemeClr val="accent1"/>
                </a:solidFill>
              </a:rPr>
              <a:t>financed</a:t>
            </a:r>
            <a:endParaRPr lang="sv-SE" dirty="0" smtClean="0">
              <a:solidFill>
                <a:schemeClr val="accent1"/>
              </a:solidFill>
            </a:endParaRPr>
          </a:p>
          <a:p>
            <a:r>
              <a:rPr lang="sv-SE" dirty="0" smtClean="0">
                <a:solidFill>
                  <a:schemeClr val="accent1"/>
                </a:solidFill>
              </a:rPr>
              <a:t>Another 5 under </a:t>
            </a:r>
            <a:r>
              <a:rPr lang="sv-SE" dirty="0" err="1" smtClean="0">
                <a:solidFill>
                  <a:schemeClr val="accent1"/>
                </a:solidFill>
              </a:rPr>
              <a:t>discussion</a:t>
            </a:r>
            <a:endParaRPr lang="sv-SE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317" y="508518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MAX IV status:</a:t>
            </a:r>
          </a:p>
          <a:p>
            <a:r>
              <a:rPr lang="sv-SE" dirty="0" err="1" smtClean="0">
                <a:solidFill>
                  <a:schemeClr val="accent1"/>
                </a:solidFill>
              </a:rPr>
              <a:t>Injector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linac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running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since</a:t>
            </a:r>
            <a:r>
              <a:rPr lang="sv-SE" dirty="0" smtClean="0">
                <a:solidFill>
                  <a:schemeClr val="accent1"/>
                </a:solidFill>
              </a:rPr>
              <a:t> May 2015</a:t>
            </a:r>
          </a:p>
          <a:p>
            <a:r>
              <a:rPr lang="sv-SE" dirty="0" smtClean="0">
                <a:solidFill>
                  <a:schemeClr val="accent1"/>
                </a:solidFill>
              </a:rPr>
              <a:t>3 GeV ring under </a:t>
            </a:r>
            <a:r>
              <a:rPr lang="sv-SE" dirty="0" err="1" smtClean="0">
                <a:solidFill>
                  <a:schemeClr val="accent1"/>
                </a:solidFill>
              </a:rPr>
              <a:t>commissioning</a:t>
            </a:r>
            <a:endParaRPr lang="sv-SE" dirty="0" smtClean="0">
              <a:solidFill>
                <a:schemeClr val="accent1"/>
              </a:solidFill>
            </a:endParaRPr>
          </a:p>
          <a:p>
            <a:r>
              <a:rPr lang="sv-SE" dirty="0" smtClean="0">
                <a:solidFill>
                  <a:schemeClr val="accent1"/>
                </a:solidFill>
              </a:rPr>
              <a:t>1.5 GeV installation </a:t>
            </a:r>
            <a:r>
              <a:rPr lang="sv-SE" dirty="0" err="1" smtClean="0">
                <a:solidFill>
                  <a:schemeClr val="accent1"/>
                </a:solidFill>
              </a:rPr>
              <a:t>started</a:t>
            </a:r>
            <a:r>
              <a:rPr lang="sv-SE" dirty="0" smtClean="0">
                <a:solidFill>
                  <a:schemeClr val="accent1"/>
                </a:solidFill>
              </a:rPr>
              <a:t>, </a:t>
            </a:r>
            <a:r>
              <a:rPr lang="sv-SE" dirty="0" err="1" smtClean="0">
                <a:solidFill>
                  <a:schemeClr val="accent1"/>
                </a:solidFill>
              </a:rPr>
              <a:t>commissioning</a:t>
            </a:r>
            <a:r>
              <a:rPr lang="sv-SE" dirty="0" smtClean="0">
                <a:solidFill>
                  <a:schemeClr val="accent1"/>
                </a:solidFill>
              </a:rPr>
              <a:t> fall 2016</a:t>
            </a:r>
          </a:p>
          <a:p>
            <a:r>
              <a:rPr lang="sv-SE" dirty="0" smtClean="0">
                <a:solidFill>
                  <a:schemeClr val="accent1"/>
                </a:solidFill>
              </a:rPr>
              <a:t>BL </a:t>
            </a:r>
            <a:r>
              <a:rPr lang="sv-SE" dirty="0" err="1" smtClean="0">
                <a:solidFill>
                  <a:schemeClr val="accent1"/>
                </a:solidFill>
              </a:rPr>
              <a:t>commissioning</a:t>
            </a:r>
            <a:r>
              <a:rPr lang="sv-SE" dirty="0" smtClean="0">
                <a:solidFill>
                  <a:schemeClr val="accent1"/>
                </a:solidFill>
              </a:rPr>
              <a:t> starts </a:t>
            </a:r>
            <a:r>
              <a:rPr lang="sv-SE" dirty="0" err="1" smtClean="0">
                <a:solidFill>
                  <a:schemeClr val="accent1"/>
                </a:solidFill>
              </a:rPr>
              <a:t>early</a:t>
            </a:r>
            <a:r>
              <a:rPr lang="sv-SE" dirty="0" smtClean="0">
                <a:solidFill>
                  <a:schemeClr val="accent1"/>
                </a:solidFill>
              </a:rPr>
              <a:t> 2016</a:t>
            </a:r>
          </a:p>
          <a:p>
            <a:r>
              <a:rPr lang="sv-SE" dirty="0" smtClean="0">
                <a:solidFill>
                  <a:schemeClr val="accent1"/>
                </a:solidFill>
              </a:rPr>
              <a:t>Lab inauguration June 2016</a:t>
            </a:r>
          </a:p>
        </p:txBody>
      </p:sp>
    </p:spTree>
    <p:extLst>
      <p:ext uri="{BB962C8B-B14F-4D97-AF65-F5344CB8AC3E}">
        <p14:creationId xmlns:p14="http://schemas.microsoft.com/office/powerpoint/2010/main" val="39815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5000">
        <p:fade thruBlk="1"/>
      </p:transition>
    </mc:Choice>
    <mc:Fallback xmlns="">
      <p:transition xmlns:p14="http://schemas.microsoft.com/office/powerpoint/2010/main" spd="slow" advClick="0" advTm="65000">
        <p:fade thruBlk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20688"/>
            <a:ext cx="5454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the present control system robust enough to form a basis for automation?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it </a:t>
            </a:r>
            <a:r>
              <a:rPr lang="en-US" sz="2000" dirty="0" err="1" smtClean="0"/>
              <a:t>userfriendly</a:t>
            </a:r>
            <a:r>
              <a:rPr lang="en-US" sz="2000" dirty="0" smtClean="0"/>
              <a:t> enough for allowing non-experts to effectively handle the control system?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feed-backs are lacking to allow the rings and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operate continuously for a week without operator interventions under normal conditions (no black-outs, hard-ware failures)?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the machine protection system good enough?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the PSS good enough?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error diagnostics sufficient?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automatic cold start-up a realistic scenario?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Comments on alarm system.</a:t>
            </a:r>
            <a:endParaRPr lang="sv-S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Other stuff.</a:t>
            </a:r>
            <a:endParaRPr lang="sv-SE" sz="2000" dirty="0" smtClean="0"/>
          </a:p>
          <a:p>
            <a:r>
              <a:rPr lang="en-US" dirty="0" smtClean="0"/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79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146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Questions to automatic workshop</vt:lpstr>
      <vt:lpstr>PowerPoint Presentation</vt:lpstr>
      <vt:lpstr>PowerPoint Presentation</vt:lpstr>
    </vt:vector>
  </TitlesOfParts>
  <Company>MAX-lab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to automatic workshop</dc:title>
  <dc:creator>Mikael Eriksson</dc:creator>
  <cp:lastModifiedBy>Darren Spruce</cp:lastModifiedBy>
  <cp:revision>2</cp:revision>
  <dcterms:created xsi:type="dcterms:W3CDTF">2015-11-25T13:19:26Z</dcterms:created>
  <dcterms:modified xsi:type="dcterms:W3CDTF">2015-12-01T10:02:36Z</dcterms:modified>
</cp:coreProperties>
</file>