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s/comment1.xml" ContentType="application/vnd.openxmlformats-officedocument.presentationml.comments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  <Override PartName="/ppt/media/media1.m4v" ContentType="video/unknown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2"/>
    <p:sldId id="290" r:id="rId43"/>
    <p:sldId id="291" r:id="rId44"/>
    <p:sldId id="292" r:id="rId45"/>
    <p:sldId id="293" r:id="rId4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000" u="none" kumimoji="0" normalizeH="0">
        <a:ln>
          <a:noFill/>
        </a:ln>
        <a:solidFill>
          <a:srgbClr val="FFFFFF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Times New Roman"/>
      </a:defRPr>
    </a:lvl1pPr>
    <a:lvl2pPr marL="0" marR="0" indent="228600" algn="ctr" defTabSz="457200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000" u="none" kumimoji="0" normalizeH="0">
        <a:ln>
          <a:noFill/>
        </a:ln>
        <a:solidFill>
          <a:srgbClr val="FFFFFF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Times New Roman"/>
      </a:defRPr>
    </a:lvl2pPr>
    <a:lvl3pPr marL="0" marR="0" indent="457200" algn="ctr" defTabSz="457200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000" u="none" kumimoji="0" normalizeH="0">
        <a:ln>
          <a:noFill/>
        </a:ln>
        <a:solidFill>
          <a:srgbClr val="FFFFFF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Times New Roman"/>
      </a:defRPr>
    </a:lvl3pPr>
    <a:lvl4pPr marL="0" marR="0" indent="685800" algn="ctr" defTabSz="457200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000" u="none" kumimoji="0" normalizeH="0">
        <a:ln>
          <a:noFill/>
        </a:ln>
        <a:solidFill>
          <a:srgbClr val="FFFFFF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Times New Roman"/>
      </a:defRPr>
    </a:lvl4pPr>
    <a:lvl5pPr marL="0" marR="0" indent="914400" algn="ctr" defTabSz="457200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000" u="none" kumimoji="0" normalizeH="0">
        <a:ln>
          <a:noFill/>
        </a:ln>
        <a:solidFill>
          <a:srgbClr val="FFFFFF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Times New Roman"/>
      </a:defRPr>
    </a:lvl5pPr>
    <a:lvl6pPr marL="0" marR="0" indent="1143000" algn="ctr" defTabSz="457200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000" u="none" kumimoji="0" normalizeH="0">
        <a:ln>
          <a:noFill/>
        </a:ln>
        <a:solidFill>
          <a:srgbClr val="FFFFFF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Times New Roman"/>
      </a:defRPr>
    </a:lvl6pPr>
    <a:lvl7pPr marL="0" marR="0" indent="1371600" algn="ctr" defTabSz="457200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000" u="none" kumimoji="0" normalizeH="0">
        <a:ln>
          <a:noFill/>
        </a:ln>
        <a:solidFill>
          <a:srgbClr val="FFFFFF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Times New Roman"/>
      </a:defRPr>
    </a:lvl7pPr>
    <a:lvl8pPr marL="0" marR="0" indent="1600200" algn="ctr" defTabSz="457200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000" u="none" kumimoji="0" normalizeH="0">
        <a:ln>
          <a:noFill/>
        </a:ln>
        <a:solidFill>
          <a:srgbClr val="FFFFFF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Times New Roman"/>
      </a:defRPr>
    </a:lvl8pPr>
    <a:lvl9pPr marL="0" marR="0" indent="1828800" algn="ctr" defTabSz="457200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000" u="none" kumimoji="0" normalizeH="0">
        <a:ln>
          <a:noFill/>
        </a:ln>
        <a:solidFill>
          <a:srgbClr val="FFFFFF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Times New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Author id="0" name="Vincent Hardion" initials="V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comments" Target="comments/comment1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0-01-26T10:34:36.679" idx="1">
    <p:pos x="2086" y="4202"/>
    <p:text>FIGURES OUT OF DATE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3" name="Shape 53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Relationship Id="rId4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Relationship Id="rId4" Type="http://schemas.openxmlformats.org/officeDocument/2006/relationships/image" Target="../media/image3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3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Relationship Id="rId4" Type="http://schemas.openxmlformats.org/officeDocument/2006/relationships/image" Target="../media/image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Relationship Id="rId4" Type="http://schemas.openxmlformats.org/officeDocument/2006/relationships/image" Target="../media/image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3.pn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2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2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2.png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7" y="9068058"/>
            <a:ext cx="1326083" cy="411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nledningsida 150.jpg" descr="Inledningsida 15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3" y="-1"/>
            <a:ext cx="13013470" cy="976227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itle Text"/>
          <p:cNvSpPr txBox="1"/>
          <p:nvPr>
            <p:ph type="title"/>
          </p:nvPr>
        </p:nvSpPr>
        <p:spPr>
          <a:xfrm>
            <a:off x="2080766" y="935025"/>
            <a:ext cx="8843268" cy="6967504"/>
          </a:xfrm>
          <a:prstGeom prst="rect">
            <a:avLst/>
          </a:prstGeom>
        </p:spPr>
        <p:txBody>
          <a:bodyPr lIns="65022" tIns="65022" rIns="65022" bIns="65022" anchor="b">
            <a:normAutofit fontScale="100000" lnSpcReduction="0"/>
          </a:bodyPr>
          <a:lstStyle>
            <a:lvl1pPr defTabSz="914400">
              <a:lnSpc>
                <a:spcPct val="100000"/>
              </a:lnSpc>
              <a:defRPr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3" name="Body Level One…"/>
          <p:cNvSpPr txBox="1"/>
          <p:nvPr>
            <p:ph type="body" sz="quarter" idx="1"/>
          </p:nvPr>
        </p:nvSpPr>
        <p:spPr>
          <a:xfrm>
            <a:off x="3290780" y="7960448"/>
            <a:ext cx="6423240" cy="1793153"/>
          </a:xfrm>
          <a:prstGeom prst="rect">
            <a:avLst/>
          </a:prstGeom>
        </p:spPr>
        <p:txBody>
          <a:bodyPr lIns="65022" tIns="65022" rIns="65022" bIns="65022">
            <a:normAutofit fontScale="100000" lnSpcReduction="0"/>
          </a:bodyPr>
          <a:lstStyle>
            <a:lvl1pPr marL="0" marR="0" indent="0" algn="ctr" defTabSz="914400">
              <a:lnSpc>
                <a:spcPts val="2400"/>
              </a:lnSpc>
              <a:spcBef>
                <a:spcPts val="1000"/>
              </a:spcBef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914400">
              <a:lnSpc>
                <a:spcPts val="2400"/>
              </a:lnSpc>
              <a:spcBef>
                <a:spcPts val="1000"/>
              </a:spcBef>
              <a:buClrTx/>
              <a:buFontTx/>
              <a:defRPr sz="3000"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>
              <a:lnSpc>
                <a:spcPts val="2400"/>
              </a:lnSpc>
              <a:spcBef>
                <a:spcPts val="1000"/>
              </a:spcBef>
              <a:buClrTx/>
              <a:buFontTx/>
              <a:defRPr sz="3000"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>
              <a:lnSpc>
                <a:spcPts val="2400"/>
              </a:lnSpc>
              <a:spcBef>
                <a:spcPts val="1000"/>
              </a:spcBef>
              <a:buClrTx/>
              <a:buFontTx/>
              <a:defRPr sz="300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>
              <a:lnSpc>
                <a:spcPts val="2400"/>
              </a:lnSpc>
              <a:spcBef>
                <a:spcPts val="1000"/>
              </a:spcBef>
              <a:buClrTx/>
              <a:buFontTx/>
              <a:defRPr sz="300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4" name="logoneg.png" descr="logone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7361" y="9067416"/>
            <a:ext cx="1323347" cy="410749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lide Number"/>
          <p:cNvSpPr txBox="1"/>
          <p:nvPr>
            <p:ph type="sldNum" sz="quarter" idx="2"/>
          </p:nvPr>
        </p:nvSpPr>
        <p:spPr>
          <a:xfrm>
            <a:off x="9320107" y="8779792"/>
            <a:ext cx="3034454" cy="520701"/>
          </a:xfrm>
          <a:prstGeom prst="rect">
            <a:avLst/>
          </a:prstGeom>
        </p:spPr>
        <p:txBody>
          <a:bodyPr wrap="square" lIns="65022" tIns="65022" rIns="65022" bIns="65022" anchor="ctr"/>
          <a:lstStyle>
            <a:lvl1pPr algn="r" defTabSz="914400">
              <a:defRPr sz="1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6" y="9068058"/>
            <a:ext cx="1326084" cy="41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itle Text"/>
          <p:cNvSpPr txBox="1"/>
          <p:nvPr>
            <p:ph type="title"/>
          </p:nvPr>
        </p:nvSpPr>
        <p:spPr>
          <a:xfrm>
            <a:off x="1074595" y="-2"/>
            <a:ext cx="10799353" cy="187686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 defTabSz="914400">
              <a:lnSpc>
                <a:spcPct val="100000"/>
              </a:lnSpc>
              <a:defRPr sz="4800">
                <a:solidFill>
                  <a:srgbClr val="97BF0D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4" name="Body Level One…"/>
          <p:cNvSpPr txBox="1"/>
          <p:nvPr>
            <p:ph type="body" idx="1"/>
          </p:nvPr>
        </p:nvSpPr>
        <p:spPr>
          <a:xfrm>
            <a:off x="1074595" y="2275839"/>
            <a:ext cx="10799353" cy="747776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23272" marR="0" indent="-323272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●"/>
              <a:defRPr sz="28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857250" marR="0" indent="-400050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–"/>
              <a:defRPr sz="28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70000" marR="0" indent="-355600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71650" marR="0" indent="-400050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–"/>
              <a:defRPr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48839" marR="0" indent="-320039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»"/>
              <a:defRPr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361867" y="9311820"/>
            <a:ext cx="1029081" cy="156866"/>
          </a:xfrm>
          <a:prstGeom prst="rect">
            <a:avLst/>
          </a:prstGeom>
        </p:spPr>
        <p:txBody>
          <a:bodyPr wrap="square" lIns="0" tIns="0" rIns="0" bIns="0" anchor="ctr"/>
          <a:lstStyle>
            <a:lvl1pPr algn="r" defTabSz="914400">
              <a:defRPr sz="12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3175"/>
        </p:spPr>
      </p:pic>
      <p:pic>
        <p:nvPicPr>
          <p:cNvPr id="133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7" y="-1"/>
            <a:ext cx="13013833" cy="9762633"/>
          </a:xfrm>
          <a:prstGeom prst="rect">
            <a:avLst/>
          </a:prstGeom>
          <a:ln w="3175"/>
        </p:spPr>
      </p:pic>
      <p:pic>
        <p:nvPicPr>
          <p:cNvPr id="134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6622" y="9067235"/>
            <a:ext cx="1323059" cy="410917"/>
          </a:xfrm>
          <a:prstGeom prst="rect">
            <a:avLst/>
          </a:prstGeom>
          <a:ln w="3175"/>
        </p:spPr>
      </p:pic>
      <p:sp>
        <p:nvSpPr>
          <p:cNvPr id="135" name="Title Text"/>
          <p:cNvSpPr txBox="1"/>
          <p:nvPr>
            <p:ph type="title"/>
          </p:nvPr>
        </p:nvSpPr>
        <p:spPr>
          <a:xfrm>
            <a:off x="1074702" y="-1"/>
            <a:ext cx="10796694" cy="1873957"/>
          </a:xfrm>
          <a:prstGeom prst="rect">
            <a:avLst/>
          </a:prstGeom>
        </p:spPr>
        <p:txBody>
          <a:bodyPr lIns="72248" tIns="72248" rIns="72248" bIns="72248" anchor="b"/>
          <a:lstStyle>
            <a:lvl1pPr marL="40639" marR="40639"/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idx="1"/>
          </p:nvPr>
        </p:nvSpPr>
        <p:spPr>
          <a:xfrm>
            <a:off x="1074702" y="2275839"/>
            <a:ext cx="10796694" cy="7477761"/>
          </a:xfrm>
          <a:prstGeom prst="rect">
            <a:avLst/>
          </a:prstGeom>
        </p:spPr>
        <p:txBody>
          <a:bodyPr lIns="72248" tIns="72248" rIns="72248" bIns="72248"/>
          <a:lstStyle>
            <a:lvl2pPr marL="383540" indent="-342900">
              <a:spcBef>
                <a:spcPts val="1400"/>
              </a:spcBef>
              <a:defRPr sz="3000"/>
            </a:lvl2pPr>
            <a:lvl3pPr marL="383540" indent="-342900">
              <a:spcBef>
                <a:spcPts val="1400"/>
              </a:spcBef>
              <a:defRPr sz="3000"/>
            </a:lvl3pPr>
            <a:lvl4pPr marL="383540" indent="-342900">
              <a:spcBef>
                <a:spcPts val="1400"/>
              </a:spcBef>
              <a:defRPr sz="3000">
                <a:solidFill>
                  <a:srgbClr val="FFFFFF"/>
                </a:solidFill>
                <a:uFill>
                  <a:solidFill>
                    <a:srgbClr val="98989B"/>
                  </a:solidFill>
                </a:uFill>
              </a:defRPr>
            </a:lvl4pPr>
            <a:lvl5pPr marL="383540" indent="-342900">
              <a:spcBef>
                <a:spcPts val="1400"/>
              </a:spcBef>
              <a:defRPr sz="3000">
                <a:solidFill>
                  <a:srgbClr val="FFFFFF"/>
                </a:solidFill>
                <a:uFill>
                  <a:solidFill>
                    <a:srgbClr val="98989B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-229871" y="-1"/>
            <a:ext cx="461999" cy="474451"/>
          </a:xfrm>
          <a:prstGeom prst="rect">
            <a:avLst/>
          </a:prstGeom>
        </p:spPr>
        <p:txBody>
          <a:bodyPr/>
          <a:lstStyle>
            <a:lvl1pPr>
              <a:defRPr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6" y="9068058"/>
            <a:ext cx="1326086" cy="41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orange bkg ny150.jpg" descr="orange bkg ny15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3" y="-1"/>
            <a:ext cx="13013470" cy="976227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itle Text"/>
          <p:cNvSpPr txBox="1"/>
          <p:nvPr>
            <p:ph type="title"/>
          </p:nvPr>
        </p:nvSpPr>
        <p:spPr>
          <a:xfrm>
            <a:off x="1074596" y="-1"/>
            <a:ext cx="10799353" cy="1876858"/>
          </a:xfrm>
          <a:prstGeom prst="rect">
            <a:avLst/>
          </a:prstGeom>
        </p:spPr>
        <p:txBody>
          <a:bodyPr lIns="65021" tIns="65021" rIns="65021" bIns="65021" anchor="b">
            <a:normAutofit fontScale="100000" lnSpcReduction="0"/>
          </a:bodyPr>
          <a:lstStyle>
            <a:lvl1pPr algn="l" defTabSz="914400">
              <a:lnSpc>
                <a:spcPct val="100000"/>
              </a:lnSpc>
              <a:defRPr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7" name="Body Level One…"/>
          <p:cNvSpPr txBox="1"/>
          <p:nvPr>
            <p:ph type="body" idx="1"/>
          </p:nvPr>
        </p:nvSpPr>
        <p:spPr>
          <a:xfrm>
            <a:off x="1074596" y="2275839"/>
            <a:ext cx="10799353" cy="7477761"/>
          </a:xfrm>
          <a:prstGeom prst="rect">
            <a:avLst/>
          </a:prstGeom>
        </p:spPr>
        <p:txBody>
          <a:bodyPr lIns="65021" tIns="65021" rIns="65021" bIns="65021">
            <a:normAutofit fontScale="100000" lnSpcReduction="0"/>
          </a:bodyPr>
          <a:lstStyle>
            <a:lvl1pPr marL="346363" marR="0" indent="-346363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●"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885825" marR="0" indent="-428625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–"/>
              <a:defRPr sz="3000"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95400" marR="0" indent="-381000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000"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00225" marR="0" indent="-428625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–"/>
              <a:defRPr sz="300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71700" marR="0" indent="-342900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»"/>
              <a:defRPr sz="300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/>
          <p:nvPr>
            <p:ph type="sldNum" sz="quarter" idx="2"/>
          </p:nvPr>
        </p:nvSpPr>
        <p:spPr>
          <a:xfrm>
            <a:off x="361867" y="9230550"/>
            <a:ext cx="1029082" cy="319402"/>
          </a:xfrm>
          <a:prstGeom prst="rect">
            <a:avLst/>
          </a:prstGeom>
        </p:spPr>
        <p:txBody>
          <a:bodyPr wrap="square" lIns="65021" tIns="65021" rIns="65021" bIns="65021" anchor="ctr"/>
          <a:lstStyle>
            <a:lvl1pPr algn="r" defTabSz="914400">
              <a:defRPr sz="1400"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49" name="logoneg.png" descr="logone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7361" y="9067416"/>
            <a:ext cx="1323350" cy="410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6" y="9068058"/>
            <a:ext cx="1326086" cy="41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green bkg 150.jpg" descr="green bkg 15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3" y="-1"/>
            <a:ext cx="13013470" cy="976227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itle Text"/>
          <p:cNvSpPr txBox="1"/>
          <p:nvPr>
            <p:ph type="title"/>
          </p:nvPr>
        </p:nvSpPr>
        <p:spPr>
          <a:xfrm>
            <a:off x="1074596" y="-1"/>
            <a:ext cx="10799353" cy="1876858"/>
          </a:xfrm>
          <a:prstGeom prst="rect">
            <a:avLst/>
          </a:prstGeom>
        </p:spPr>
        <p:txBody>
          <a:bodyPr lIns="65021" tIns="65021" rIns="65021" bIns="65021" anchor="b">
            <a:normAutofit fontScale="100000" lnSpcReduction="0"/>
          </a:bodyPr>
          <a:lstStyle>
            <a:lvl1pPr algn="l" defTabSz="914400">
              <a:lnSpc>
                <a:spcPct val="100000"/>
              </a:lnSpc>
              <a:defRPr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9" name="Body Level One…"/>
          <p:cNvSpPr txBox="1"/>
          <p:nvPr>
            <p:ph type="body" idx="1"/>
          </p:nvPr>
        </p:nvSpPr>
        <p:spPr>
          <a:xfrm>
            <a:off x="1074596" y="2275839"/>
            <a:ext cx="10799353" cy="7477761"/>
          </a:xfrm>
          <a:prstGeom prst="rect">
            <a:avLst/>
          </a:prstGeom>
        </p:spPr>
        <p:txBody>
          <a:bodyPr lIns="65021" tIns="65021" rIns="65021" bIns="65021">
            <a:normAutofit fontScale="100000" lnSpcReduction="0"/>
          </a:bodyPr>
          <a:lstStyle>
            <a:lvl1pPr marL="346363" marR="0" indent="-346363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●"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885825" marR="0" indent="-428625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–"/>
              <a:defRPr sz="3000"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95400" marR="0" indent="-381000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000"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00225" marR="0" indent="-428625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–"/>
              <a:defRPr sz="300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71700" marR="0" indent="-342900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»"/>
              <a:defRPr sz="300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361867" y="9230550"/>
            <a:ext cx="1029082" cy="319402"/>
          </a:xfrm>
          <a:prstGeom prst="rect">
            <a:avLst/>
          </a:prstGeom>
        </p:spPr>
        <p:txBody>
          <a:bodyPr wrap="square" lIns="65021" tIns="65021" rIns="65021" bIns="65021" anchor="ctr"/>
          <a:lstStyle>
            <a:lvl1pPr algn="r" defTabSz="914400">
              <a:defRPr sz="1400"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61" name="logoneg.png" descr="logone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7361" y="9067416"/>
            <a:ext cx="1323350" cy="410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7" y="9068058"/>
            <a:ext cx="1326083" cy="411597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itle Text"/>
          <p:cNvSpPr txBox="1"/>
          <p:nvPr>
            <p:ph type="title"/>
          </p:nvPr>
        </p:nvSpPr>
        <p:spPr>
          <a:xfrm>
            <a:off x="1074596" y="-1"/>
            <a:ext cx="10799353" cy="1876858"/>
          </a:xfrm>
          <a:prstGeom prst="rect">
            <a:avLst/>
          </a:prstGeom>
        </p:spPr>
        <p:txBody>
          <a:bodyPr lIns="65023" tIns="65023" rIns="65023" bIns="65023" anchor="b">
            <a:normAutofit fontScale="100000" lnSpcReduction="0"/>
          </a:bodyPr>
          <a:lstStyle>
            <a:lvl1pPr algn="l" defTabSz="914400">
              <a:lnSpc>
                <a:spcPct val="100000"/>
              </a:lnSpc>
              <a:defRPr sz="4800">
                <a:solidFill>
                  <a:srgbClr val="97BF0D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idx="1"/>
          </p:nvPr>
        </p:nvSpPr>
        <p:spPr>
          <a:xfrm>
            <a:off x="1074596" y="2275839"/>
            <a:ext cx="10799353" cy="7477761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marL="323272" marR="0" indent="-323272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●"/>
              <a:defRPr sz="28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857250" marR="0" indent="-400050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–"/>
              <a:defRPr sz="28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70000" marR="0" indent="-355600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71650" marR="0" indent="-400050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–"/>
              <a:defRPr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48840" marR="0" indent="-320040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»"/>
              <a:defRPr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361868" y="9236329"/>
            <a:ext cx="1029080" cy="307849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914400">
              <a:defRPr sz="12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6" y="9068058"/>
            <a:ext cx="1326086" cy="411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itle Text"/>
          <p:cNvSpPr txBox="1"/>
          <p:nvPr>
            <p:ph type="title"/>
          </p:nvPr>
        </p:nvSpPr>
        <p:spPr>
          <a:xfrm>
            <a:off x="1074596" y="-1"/>
            <a:ext cx="10799353" cy="1876858"/>
          </a:xfrm>
          <a:prstGeom prst="rect">
            <a:avLst/>
          </a:prstGeom>
        </p:spPr>
        <p:txBody>
          <a:bodyPr lIns="65023" tIns="65023" rIns="65023" bIns="65023" anchor="b">
            <a:normAutofit fontScale="100000" lnSpcReduction="0"/>
          </a:bodyPr>
          <a:lstStyle>
            <a:lvl1pPr algn="l" defTabSz="914400">
              <a:lnSpc>
                <a:spcPct val="100000"/>
              </a:lnSpc>
              <a:defRPr sz="4800">
                <a:solidFill>
                  <a:srgbClr val="97BF0D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0" name="Body Level One…"/>
          <p:cNvSpPr txBox="1"/>
          <p:nvPr>
            <p:ph type="body" idx="1"/>
          </p:nvPr>
        </p:nvSpPr>
        <p:spPr>
          <a:xfrm>
            <a:off x="1074596" y="2275839"/>
            <a:ext cx="10799353" cy="7477761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marL="323272" marR="0" indent="-323272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●"/>
              <a:defRPr sz="28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857250" marR="0" indent="-400050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–"/>
              <a:defRPr sz="28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70000" marR="0" indent="-355600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71650" marR="0" indent="-400050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–"/>
              <a:defRPr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48840" marR="0" indent="-320040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»"/>
              <a:defRPr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Slide Number"/>
          <p:cNvSpPr txBox="1"/>
          <p:nvPr>
            <p:ph type="sldNum" sz="quarter" idx="2"/>
          </p:nvPr>
        </p:nvSpPr>
        <p:spPr>
          <a:xfrm>
            <a:off x="361867" y="9236326"/>
            <a:ext cx="1029082" cy="307849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914400">
              <a:defRPr sz="12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921" y="-8961"/>
            <a:ext cx="13086010" cy="9771593"/>
          </a:xfrm>
          <a:prstGeom prst="rect">
            <a:avLst/>
          </a:prstGeom>
          <a:ln w="3175"/>
        </p:spPr>
      </p:pic>
      <p:pic>
        <p:nvPicPr>
          <p:cNvPr id="189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3175"/>
        </p:spPr>
      </p:pic>
      <p:pic>
        <p:nvPicPr>
          <p:cNvPr id="190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6622" y="9067235"/>
            <a:ext cx="1323059" cy="410917"/>
          </a:xfrm>
          <a:prstGeom prst="rect">
            <a:avLst/>
          </a:prstGeom>
          <a:ln w="3175"/>
        </p:spPr>
      </p:pic>
      <p:sp>
        <p:nvSpPr>
          <p:cNvPr id="191" name="Title Text"/>
          <p:cNvSpPr txBox="1"/>
          <p:nvPr>
            <p:ph type="title"/>
          </p:nvPr>
        </p:nvSpPr>
        <p:spPr>
          <a:xfrm>
            <a:off x="1074702" y="-1"/>
            <a:ext cx="10796694" cy="1873957"/>
          </a:xfrm>
          <a:prstGeom prst="rect">
            <a:avLst/>
          </a:prstGeom>
        </p:spPr>
        <p:txBody>
          <a:bodyPr lIns="72248" tIns="72248" rIns="72248" bIns="72248" anchor="b"/>
          <a:lstStyle>
            <a:lvl1pPr marL="28899" marR="28899" defTabSz="325120"/>
          </a:lstStyle>
          <a:p>
            <a:pPr/>
            <a:r>
              <a:t>Title Text</a:t>
            </a:r>
          </a:p>
        </p:txBody>
      </p:sp>
      <p:sp>
        <p:nvSpPr>
          <p:cNvPr id="192" name="Body Level One…"/>
          <p:cNvSpPr txBox="1"/>
          <p:nvPr>
            <p:ph type="body" idx="1"/>
          </p:nvPr>
        </p:nvSpPr>
        <p:spPr>
          <a:xfrm>
            <a:off x="1074702" y="2275839"/>
            <a:ext cx="10796694" cy="7477761"/>
          </a:xfrm>
          <a:prstGeom prst="rect">
            <a:avLst/>
          </a:prstGeom>
        </p:spPr>
        <p:txBody>
          <a:bodyPr lIns="72248" tIns="72248" rIns="72248" bIns="72248"/>
          <a:lstStyle>
            <a:lvl1pPr marL="272739" marR="28899" indent="-243840" defTabSz="325120">
              <a:spcBef>
                <a:spcPts val="1000"/>
              </a:spcBef>
            </a:lvl1pPr>
            <a:lvl2pPr marL="272739" marR="28899" indent="-243840" defTabSz="325120">
              <a:spcBef>
                <a:spcPts val="1000"/>
              </a:spcBef>
              <a:defRPr sz="3000"/>
            </a:lvl2pPr>
            <a:lvl3pPr marL="272739" marR="28899" indent="-243840" defTabSz="325120">
              <a:spcBef>
                <a:spcPts val="1000"/>
              </a:spcBef>
              <a:defRPr sz="3000"/>
            </a:lvl3pPr>
            <a:lvl4pPr marL="272739" marR="28899" indent="-243840" defTabSz="325120">
              <a:spcBef>
                <a:spcPts val="1000"/>
              </a:spcBef>
              <a:defRPr sz="3000">
                <a:solidFill>
                  <a:srgbClr val="FFFFFF"/>
                </a:solidFill>
                <a:uFill>
                  <a:solidFill>
                    <a:srgbClr val="98989B"/>
                  </a:solidFill>
                </a:uFill>
              </a:defRPr>
            </a:lvl4pPr>
            <a:lvl5pPr marL="272739" marR="28899" indent="-243840" defTabSz="325120">
              <a:spcBef>
                <a:spcPts val="1000"/>
              </a:spcBef>
              <a:defRPr sz="3000">
                <a:solidFill>
                  <a:srgbClr val="FFFFFF"/>
                </a:solidFill>
                <a:uFill>
                  <a:solidFill>
                    <a:srgbClr val="98989B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xfrm>
            <a:off x="-229871" y="-1"/>
            <a:ext cx="461999" cy="474451"/>
          </a:xfrm>
          <a:prstGeom prst="rect">
            <a:avLst/>
          </a:prstGeom>
        </p:spPr>
        <p:txBody>
          <a:bodyPr/>
          <a:lstStyle>
            <a:lvl1pPr defTabSz="415431">
              <a:defRPr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3175"/>
        </p:spPr>
      </p:pic>
      <p:sp>
        <p:nvSpPr>
          <p:cNvPr id="201" name="Title Text"/>
          <p:cNvSpPr txBox="1"/>
          <p:nvPr>
            <p:ph type="title"/>
          </p:nvPr>
        </p:nvSpPr>
        <p:spPr>
          <a:xfrm>
            <a:off x="1074702" y="-1"/>
            <a:ext cx="10796694" cy="1873957"/>
          </a:xfrm>
          <a:prstGeom prst="rect">
            <a:avLst/>
          </a:prstGeom>
        </p:spPr>
        <p:txBody>
          <a:bodyPr lIns="72248" tIns="72248" rIns="72248" bIns="72248" anchor="b"/>
          <a:lstStyle>
            <a:lvl1pPr marL="28899" marR="28899" defTabSz="325120">
              <a:defRPr>
                <a:solidFill>
                  <a:srgbClr val="807F84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2" name="Body Level One…"/>
          <p:cNvSpPr txBox="1"/>
          <p:nvPr>
            <p:ph type="body" idx="1"/>
          </p:nvPr>
        </p:nvSpPr>
        <p:spPr>
          <a:xfrm>
            <a:off x="1074702" y="2275839"/>
            <a:ext cx="10796694" cy="7477761"/>
          </a:xfrm>
          <a:prstGeom prst="rect">
            <a:avLst/>
          </a:prstGeom>
        </p:spPr>
        <p:txBody>
          <a:bodyPr lIns="72248" tIns="72248" rIns="72248" bIns="72248"/>
          <a:lstStyle>
            <a:lvl1pPr marL="272739" marR="28899" indent="-243840" defTabSz="325120">
              <a:spcBef>
                <a:spcPts val="1000"/>
              </a:spcBef>
              <a:defRPr>
                <a:solidFill>
                  <a:srgbClr val="807F84"/>
                </a:solidFill>
              </a:defRPr>
            </a:lvl1pPr>
            <a:lvl2pPr marL="272739" marR="28899" indent="-243840" defTabSz="325120">
              <a:spcBef>
                <a:spcPts val="1000"/>
              </a:spcBef>
              <a:defRPr sz="3000">
                <a:solidFill>
                  <a:srgbClr val="807F84"/>
                </a:solidFill>
              </a:defRPr>
            </a:lvl2pPr>
            <a:lvl3pPr marL="272739" marR="28899" indent="-243840" defTabSz="325120">
              <a:spcBef>
                <a:spcPts val="1000"/>
              </a:spcBef>
              <a:defRPr sz="3000">
                <a:solidFill>
                  <a:srgbClr val="807F84"/>
                </a:solidFill>
              </a:defRPr>
            </a:lvl3pPr>
            <a:lvl4pPr marL="272739" marR="28899" indent="-243840" defTabSz="325120">
              <a:spcBef>
                <a:spcPts val="1000"/>
              </a:spcBef>
              <a:defRPr sz="30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lvl4pPr>
            <a:lvl5pPr marL="272739" marR="28899" indent="-243840" defTabSz="325120">
              <a:spcBef>
                <a:spcPts val="1000"/>
              </a:spcBef>
              <a:defRPr sz="30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/>
          <p:nvPr>
            <p:ph type="sldNum" sz="quarter" idx="2"/>
          </p:nvPr>
        </p:nvSpPr>
        <p:spPr>
          <a:xfrm>
            <a:off x="-229871" y="-1"/>
            <a:ext cx="461999" cy="474451"/>
          </a:xfrm>
          <a:prstGeom prst="rect">
            <a:avLst/>
          </a:prstGeom>
        </p:spPr>
        <p:txBody>
          <a:bodyPr/>
          <a:lstStyle>
            <a:lvl1pPr defTabSz="4154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8" y="9068060"/>
            <a:ext cx="1326081" cy="411595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itle Text"/>
          <p:cNvSpPr txBox="1"/>
          <p:nvPr>
            <p:ph type="title"/>
          </p:nvPr>
        </p:nvSpPr>
        <p:spPr>
          <a:xfrm>
            <a:off x="1074596" y="251255"/>
            <a:ext cx="10799353" cy="1625601"/>
          </a:xfrm>
          <a:prstGeom prst="rect">
            <a:avLst/>
          </a:prstGeom>
        </p:spPr>
        <p:txBody>
          <a:bodyPr lIns="65023" tIns="65023" rIns="65023" bIns="65023" anchor="b">
            <a:normAutofit fontScale="100000" lnSpcReduction="0"/>
          </a:bodyPr>
          <a:lstStyle>
            <a:lvl1pPr algn="l" defTabSz="1300480">
              <a:lnSpc>
                <a:spcPct val="100000"/>
              </a:lnSpc>
              <a:defRPr>
                <a:solidFill>
                  <a:srgbClr val="97BF0D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xfrm>
            <a:off x="1067967" y="9230548"/>
            <a:ext cx="322980" cy="31940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3175"/>
        </p:spPr>
      </p:pic>
      <p:pic>
        <p:nvPicPr>
          <p:cNvPr id="23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7" y="-1"/>
            <a:ext cx="13013833" cy="9762633"/>
          </a:xfrm>
          <a:prstGeom prst="rect">
            <a:avLst/>
          </a:prstGeom>
          <a:ln w="3175"/>
        </p:spPr>
      </p:pic>
      <p:pic>
        <p:nvPicPr>
          <p:cNvPr id="24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6622" y="9067235"/>
            <a:ext cx="1323059" cy="410917"/>
          </a:xfrm>
          <a:prstGeom prst="rect">
            <a:avLst/>
          </a:prstGeom>
          <a:ln w="3175"/>
        </p:spPr>
      </p:pic>
      <p:sp>
        <p:nvSpPr>
          <p:cNvPr id="25" name="Title Text"/>
          <p:cNvSpPr/>
          <p:nvPr>
            <p:ph type="title"/>
          </p:nvPr>
        </p:nvSpPr>
        <p:spPr>
          <a:xfrm>
            <a:off x="2088444" y="6207900"/>
            <a:ext cx="8841459" cy="2088445"/>
          </a:xfrm>
          <a:prstGeom prst="rect">
            <a:avLst/>
          </a:prstGeom>
          <a:ln w="25400">
            <a:solidFill>
              <a:srgbClr val="85888D"/>
            </a:solidFill>
          </a:ln>
        </p:spPr>
        <p:txBody>
          <a:bodyPr lIns="72248" tIns="72248" rIns="72248" bIns="72248" anchor="t"/>
          <a:lstStyle/>
          <a:p>
            <a:pPr/>
            <a:r>
              <a:t>Title Text</a:t>
            </a:r>
          </a:p>
        </p:txBody>
      </p:sp>
      <p:sp>
        <p:nvSpPr>
          <p:cNvPr id="26" name="Body Level One…"/>
          <p:cNvSpPr txBox="1"/>
          <p:nvPr>
            <p:ph type="body" sz="quarter" idx="1"/>
          </p:nvPr>
        </p:nvSpPr>
        <p:spPr>
          <a:xfrm>
            <a:off x="3289582" y="8791786"/>
            <a:ext cx="6423379" cy="961814"/>
          </a:xfrm>
          <a:prstGeom prst="rect">
            <a:avLst/>
          </a:prstGeom>
          <a:ln w="9525">
            <a:round/>
          </a:ln>
        </p:spPr>
        <p:txBody>
          <a:bodyPr lIns="72248" tIns="72248" rIns="72248" bIns="72248"/>
          <a:lstStyle>
            <a:lvl1pPr marL="40639" indent="0" algn="ctr">
              <a:spcBef>
                <a:spcPts val="0"/>
              </a:spcBef>
              <a:defRPr sz="2400">
                <a:uFill>
                  <a:solidFill>
                    <a:srgbClr val="000000"/>
                  </a:solidFill>
                </a:uFill>
              </a:defRPr>
            </a:lvl1pPr>
            <a:lvl2pPr marL="40639" indent="0" algn="ctr">
              <a:spcBef>
                <a:spcPts val="0"/>
              </a:spcBef>
              <a:defRPr>
                <a:uFill>
                  <a:solidFill>
                    <a:srgbClr val="000000"/>
                  </a:solidFill>
                </a:uFill>
              </a:defRPr>
            </a:lvl2pPr>
            <a:lvl3pPr marL="40639" indent="0" algn="ctr">
              <a:spcBef>
                <a:spcPts val="0"/>
              </a:spcBef>
              <a:defRPr sz="2400">
                <a:uFill>
                  <a:solidFill>
                    <a:srgbClr val="000000"/>
                  </a:solidFill>
                </a:uFill>
              </a:defRPr>
            </a:lvl3pPr>
            <a:lvl4pPr marL="40639" indent="0" algn="ctr">
              <a:spcBef>
                <a:spcPts val="0"/>
              </a:spcBef>
              <a:defRPr sz="2400">
                <a:solidFill>
                  <a:srgbClr val="FFFFFF"/>
                </a:solidFill>
              </a:defRPr>
            </a:lvl4pPr>
            <a:lvl5pPr marL="40639" indent="0" algn="ctr">
              <a:spcBef>
                <a:spcPts val="0"/>
              </a:spcBef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8" y="9068060"/>
            <a:ext cx="1326081" cy="411595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Title Text"/>
          <p:cNvSpPr txBox="1"/>
          <p:nvPr>
            <p:ph type="title"/>
          </p:nvPr>
        </p:nvSpPr>
        <p:spPr>
          <a:xfrm>
            <a:off x="1074596" y="251255"/>
            <a:ext cx="10799353" cy="1625601"/>
          </a:xfrm>
          <a:prstGeom prst="rect">
            <a:avLst/>
          </a:prstGeom>
        </p:spPr>
        <p:txBody>
          <a:bodyPr lIns="65023" tIns="65023" rIns="65023" bIns="65023" anchor="b">
            <a:normAutofit fontScale="100000" lnSpcReduction="0"/>
          </a:bodyPr>
          <a:lstStyle>
            <a:lvl1pPr algn="l" defTabSz="1300480">
              <a:lnSpc>
                <a:spcPct val="100000"/>
              </a:lnSpc>
              <a:defRPr>
                <a:solidFill>
                  <a:srgbClr val="97BF0D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1" name="Body Level One…"/>
          <p:cNvSpPr txBox="1"/>
          <p:nvPr>
            <p:ph type="body" idx="1"/>
          </p:nvPr>
        </p:nvSpPr>
        <p:spPr>
          <a:xfrm>
            <a:off x="1074596" y="2275841"/>
            <a:ext cx="10799353" cy="5468479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marL="346363" marR="0" indent="-346363" defTabSz="1300480">
              <a:lnSpc>
                <a:spcPct val="100000"/>
              </a:lnSpc>
              <a:buClrTx/>
              <a:buSzPct val="100000"/>
              <a:buFont typeface="Arial"/>
              <a:buChar char="●"/>
              <a:defRPr>
                <a:solidFill>
                  <a:srgbClr val="4C4C4C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885825" marR="0" indent="-428625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3000">
                <a:solidFill>
                  <a:srgbClr val="4C4C4C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95400" marR="0" indent="-3810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•"/>
              <a:defRPr sz="3000">
                <a:solidFill>
                  <a:srgbClr val="4C4C4C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00225" marR="0" indent="-428625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3000">
                <a:solidFill>
                  <a:srgbClr val="4C4C4C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71700" marR="0" indent="-3429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»"/>
              <a:defRPr sz="3000">
                <a:solidFill>
                  <a:srgbClr val="4C4C4C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" name="Slide Number"/>
          <p:cNvSpPr txBox="1"/>
          <p:nvPr>
            <p:ph type="sldNum" sz="quarter" idx="2"/>
          </p:nvPr>
        </p:nvSpPr>
        <p:spPr>
          <a:xfrm>
            <a:off x="1067967" y="9230548"/>
            <a:ext cx="322980" cy="31940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7" y="9068058"/>
            <a:ext cx="1326083" cy="411597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Title Text"/>
          <p:cNvSpPr txBox="1"/>
          <p:nvPr>
            <p:ph type="title"/>
          </p:nvPr>
        </p:nvSpPr>
        <p:spPr>
          <a:xfrm>
            <a:off x="1074596" y="-1"/>
            <a:ext cx="10799353" cy="1876858"/>
          </a:xfrm>
          <a:prstGeom prst="rect">
            <a:avLst/>
          </a:prstGeom>
        </p:spPr>
        <p:txBody>
          <a:bodyPr lIns="65022" tIns="65022" rIns="65022" bIns="65022" anchor="b">
            <a:normAutofit fontScale="100000" lnSpcReduction="0"/>
          </a:bodyPr>
          <a:lstStyle>
            <a:lvl1pPr algn="l" defTabSz="1300480">
              <a:lnSpc>
                <a:spcPct val="100000"/>
              </a:lnSpc>
              <a:defRPr>
                <a:solidFill>
                  <a:srgbClr val="97BF0D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1" name="Slide Number"/>
          <p:cNvSpPr txBox="1"/>
          <p:nvPr>
            <p:ph type="sldNum" sz="quarter" idx="2"/>
          </p:nvPr>
        </p:nvSpPr>
        <p:spPr>
          <a:xfrm>
            <a:off x="1067971" y="9230551"/>
            <a:ext cx="322977" cy="319405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 sz="1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7" y="9068058"/>
            <a:ext cx="1326083" cy="411597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itle Text"/>
          <p:cNvSpPr txBox="1"/>
          <p:nvPr>
            <p:ph type="title"/>
          </p:nvPr>
        </p:nvSpPr>
        <p:spPr>
          <a:xfrm>
            <a:off x="1074596" y="-1"/>
            <a:ext cx="10799353" cy="1876858"/>
          </a:xfrm>
          <a:prstGeom prst="rect">
            <a:avLst/>
          </a:prstGeom>
        </p:spPr>
        <p:txBody>
          <a:bodyPr lIns="65022" tIns="65022" rIns="65022" bIns="65022" anchor="b">
            <a:normAutofit fontScale="100000" lnSpcReduction="0"/>
          </a:bodyPr>
          <a:lstStyle>
            <a:lvl1pPr algn="l" defTabSz="1300480">
              <a:lnSpc>
                <a:spcPct val="100000"/>
              </a:lnSpc>
              <a:defRPr>
                <a:solidFill>
                  <a:srgbClr val="97BF0D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0" name="Body Level One…"/>
          <p:cNvSpPr txBox="1"/>
          <p:nvPr>
            <p:ph type="body" sz="half" idx="1"/>
          </p:nvPr>
        </p:nvSpPr>
        <p:spPr>
          <a:xfrm>
            <a:off x="650239" y="2275839"/>
            <a:ext cx="5743788" cy="7477761"/>
          </a:xfrm>
          <a:prstGeom prst="rect">
            <a:avLst/>
          </a:prstGeom>
        </p:spPr>
        <p:txBody>
          <a:bodyPr lIns="65022" tIns="65022" rIns="65022" bIns="65022">
            <a:normAutofit fontScale="100000" lnSpcReduction="0"/>
          </a:bodyPr>
          <a:lstStyle>
            <a:lvl1pPr marL="344714" marR="0" indent="-344714" defTabSz="1300480">
              <a:lnSpc>
                <a:spcPct val="100000"/>
              </a:lnSpc>
              <a:buClrTx/>
              <a:buSzPct val="100000"/>
              <a:buFont typeface="Arial"/>
              <a:buChar char="●"/>
              <a:defRPr sz="38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09637" marR="0" indent="-452437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38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348738" marR="0" indent="-434338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•"/>
              <a:defRPr sz="38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54200" marR="0" indent="-4826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38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311400" marR="0" indent="-4826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»"/>
              <a:defRPr sz="38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xfrm>
            <a:off x="1067971" y="9230551"/>
            <a:ext cx="322977" cy="319405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 sz="1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3175"/>
        </p:spPr>
      </p:pic>
      <p:pic>
        <p:nvPicPr>
          <p:cNvPr id="249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7" y="-1"/>
            <a:ext cx="13013833" cy="9762633"/>
          </a:xfrm>
          <a:prstGeom prst="rect">
            <a:avLst/>
          </a:prstGeom>
          <a:ln w="3175"/>
        </p:spPr>
      </p:pic>
      <p:pic>
        <p:nvPicPr>
          <p:cNvPr id="250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6622" y="9067235"/>
            <a:ext cx="1323059" cy="410917"/>
          </a:xfrm>
          <a:prstGeom prst="rect">
            <a:avLst/>
          </a:prstGeom>
          <a:ln w="3175"/>
        </p:spPr>
      </p:pic>
      <p:sp>
        <p:nvSpPr>
          <p:cNvPr id="251" name="Title Text"/>
          <p:cNvSpPr txBox="1"/>
          <p:nvPr>
            <p:ph type="title"/>
          </p:nvPr>
        </p:nvSpPr>
        <p:spPr>
          <a:xfrm>
            <a:off x="1074702" y="-1"/>
            <a:ext cx="10796694" cy="1873957"/>
          </a:xfrm>
          <a:prstGeom prst="rect">
            <a:avLst/>
          </a:prstGeom>
        </p:spPr>
        <p:txBody>
          <a:bodyPr lIns="72248" tIns="72248" rIns="72248" bIns="72248" anchor="b"/>
          <a:lstStyle>
            <a:lvl1pPr marL="28899" marR="28899" defTabSz="325120"/>
          </a:lstStyle>
          <a:p>
            <a:pPr/>
            <a:r>
              <a:t>Title Text</a:t>
            </a:r>
          </a:p>
        </p:txBody>
      </p:sp>
      <p:sp>
        <p:nvSpPr>
          <p:cNvPr id="252" name="Body Level One…"/>
          <p:cNvSpPr txBox="1"/>
          <p:nvPr>
            <p:ph type="body" idx="1"/>
          </p:nvPr>
        </p:nvSpPr>
        <p:spPr>
          <a:xfrm>
            <a:off x="1074702" y="2275839"/>
            <a:ext cx="10796694" cy="7477761"/>
          </a:xfrm>
          <a:prstGeom prst="rect">
            <a:avLst/>
          </a:prstGeom>
        </p:spPr>
        <p:txBody>
          <a:bodyPr lIns="72248" tIns="72248" rIns="72248" bIns="72248"/>
          <a:lstStyle>
            <a:lvl1pPr marL="272739" marR="28899" indent="-243840" defTabSz="325120">
              <a:spcBef>
                <a:spcPts val="1000"/>
              </a:spcBef>
            </a:lvl1pPr>
            <a:lvl2pPr marL="272739" marR="28899" indent="-243840" defTabSz="325120">
              <a:spcBef>
                <a:spcPts val="1000"/>
              </a:spcBef>
              <a:defRPr sz="3000"/>
            </a:lvl2pPr>
            <a:lvl3pPr marL="272739" marR="28899" indent="-243840" defTabSz="325120">
              <a:spcBef>
                <a:spcPts val="1000"/>
              </a:spcBef>
              <a:defRPr sz="3000"/>
            </a:lvl3pPr>
            <a:lvl4pPr marL="272739" marR="28899" indent="-243840" defTabSz="325120">
              <a:spcBef>
                <a:spcPts val="1000"/>
              </a:spcBef>
              <a:defRPr sz="3000">
                <a:solidFill>
                  <a:srgbClr val="FFFFFF"/>
                </a:solidFill>
                <a:uFill>
                  <a:solidFill>
                    <a:srgbClr val="98989B"/>
                  </a:solidFill>
                </a:uFill>
              </a:defRPr>
            </a:lvl4pPr>
            <a:lvl5pPr marL="272739" marR="28899" indent="-243840" defTabSz="325120">
              <a:spcBef>
                <a:spcPts val="1000"/>
              </a:spcBef>
              <a:defRPr sz="3000">
                <a:solidFill>
                  <a:srgbClr val="FFFFFF"/>
                </a:solidFill>
                <a:uFill>
                  <a:solidFill>
                    <a:srgbClr val="98989B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Slide Number"/>
          <p:cNvSpPr txBox="1"/>
          <p:nvPr>
            <p:ph type="sldNum" sz="quarter" idx="2"/>
          </p:nvPr>
        </p:nvSpPr>
        <p:spPr>
          <a:xfrm>
            <a:off x="-229871" y="-1"/>
            <a:ext cx="461999" cy="474451"/>
          </a:xfrm>
          <a:prstGeom prst="rect">
            <a:avLst/>
          </a:prstGeom>
        </p:spPr>
        <p:txBody>
          <a:bodyPr/>
          <a:lstStyle>
            <a:lvl1pPr defTabSz="415431">
              <a:defRPr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.jpg" descr="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7" y="-1"/>
            <a:ext cx="13013833" cy="9762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6622" y="9067235"/>
            <a:ext cx="1323059" cy="410917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Title Text"/>
          <p:cNvSpPr txBox="1"/>
          <p:nvPr>
            <p:ph type="title"/>
          </p:nvPr>
        </p:nvSpPr>
        <p:spPr>
          <a:xfrm>
            <a:off x="1074702" y="-1"/>
            <a:ext cx="10796694" cy="187395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R="28898" indent="40639" defTabSz="325120"/>
          </a:lstStyle>
          <a:p>
            <a:pPr/>
            <a:r>
              <a:t>Title Text</a:t>
            </a:r>
          </a:p>
        </p:txBody>
      </p:sp>
      <p:sp>
        <p:nvSpPr>
          <p:cNvPr id="264" name="Body Level One…"/>
          <p:cNvSpPr txBox="1"/>
          <p:nvPr>
            <p:ph type="body" idx="1"/>
          </p:nvPr>
        </p:nvSpPr>
        <p:spPr>
          <a:xfrm>
            <a:off x="1074702" y="2275839"/>
            <a:ext cx="10796694" cy="747776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43840" marR="28898" indent="-203200" defTabSz="325120">
              <a:spcBef>
                <a:spcPts val="900"/>
              </a:spcBef>
              <a:buClrTx/>
              <a:buFontTx/>
            </a:lvl1pPr>
            <a:lvl2pPr marL="243840" marR="28898" indent="-203200" defTabSz="325120">
              <a:spcBef>
                <a:spcPts val="900"/>
              </a:spcBef>
              <a:buClrTx/>
              <a:buFontTx/>
              <a:defRPr sz="3000"/>
            </a:lvl2pPr>
            <a:lvl3pPr marL="243840" marR="28898" indent="-203200" defTabSz="325120">
              <a:spcBef>
                <a:spcPts val="900"/>
              </a:spcBef>
              <a:buClrTx/>
              <a:buFontTx/>
              <a:defRPr sz="3000"/>
            </a:lvl3pPr>
            <a:lvl4pPr marL="243840" marR="28898" indent="-203200" defTabSz="325120">
              <a:spcBef>
                <a:spcPts val="900"/>
              </a:spcBef>
              <a:buClrTx/>
              <a:buFontTx/>
              <a:defRPr sz="3000">
                <a:solidFill>
                  <a:srgbClr val="FFFFFF"/>
                </a:solidFill>
                <a:uFill>
                  <a:solidFill>
                    <a:srgbClr val="98989B"/>
                  </a:solidFill>
                </a:uFill>
              </a:defRPr>
            </a:lvl4pPr>
            <a:lvl5pPr marL="243840" marR="28898" indent="-203200" defTabSz="325120">
              <a:spcBef>
                <a:spcPts val="900"/>
              </a:spcBef>
              <a:buClrTx/>
              <a:buFontTx/>
              <a:defRPr sz="3000">
                <a:solidFill>
                  <a:srgbClr val="FFFFFF"/>
                </a:solidFill>
                <a:uFill>
                  <a:solidFill>
                    <a:srgbClr val="98989B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lide Number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1" tIns="65021" rIns="65021" bIns="65021" anchor="ctr"/>
          <a:lstStyle>
            <a:lvl1pPr algn="r" defTabSz="650240">
              <a:defRPr sz="12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3175"/>
        </p:spPr>
      </p:pic>
      <p:sp>
        <p:nvSpPr>
          <p:cNvPr id="273" name="Title Text"/>
          <p:cNvSpPr txBox="1"/>
          <p:nvPr>
            <p:ph type="title"/>
          </p:nvPr>
        </p:nvSpPr>
        <p:spPr>
          <a:xfrm>
            <a:off x="1074702" y="-1"/>
            <a:ext cx="10796694" cy="1873957"/>
          </a:xfrm>
          <a:prstGeom prst="rect">
            <a:avLst/>
          </a:prstGeom>
        </p:spPr>
        <p:txBody>
          <a:bodyPr lIns="72248" tIns="72248" rIns="72248" bIns="72248" anchor="b"/>
          <a:lstStyle>
            <a:lvl1pPr marL="28899" marR="28899" algn="l" defTabSz="325120">
              <a:defRPr b="0" sz="24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4" name="Body Level One…"/>
          <p:cNvSpPr txBox="1"/>
          <p:nvPr>
            <p:ph type="body" idx="1"/>
          </p:nvPr>
        </p:nvSpPr>
        <p:spPr>
          <a:xfrm>
            <a:off x="1074702" y="2275839"/>
            <a:ext cx="10796694" cy="7477761"/>
          </a:xfrm>
          <a:prstGeom prst="rect">
            <a:avLst/>
          </a:prstGeom>
        </p:spPr>
        <p:txBody>
          <a:bodyPr lIns="72248" tIns="72248" rIns="72248" bIns="72248"/>
          <a:lstStyle>
            <a:lvl1pPr marL="272739" marR="28899" indent="-243840" defTabSz="325120">
              <a:spcBef>
                <a:spcPts val="1000"/>
              </a:spcBef>
              <a:defRPr>
                <a:solidFill>
                  <a:srgbClr val="98989B"/>
                </a:solidFill>
              </a:defRPr>
            </a:lvl1pPr>
            <a:lvl2pPr marL="557219" marR="28899" indent="-203200" defTabSz="325120">
              <a:spcBef>
                <a:spcPts val="800"/>
              </a:spcBef>
              <a:defRPr>
                <a:solidFill>
                  <a:srgbClr val="98989B"/>
                </a:solidFill>
              </a:defRPr>
            </a:lvl2pPr>
            <a:lvl3pPr marL="841699" marR="28899" indent="-162559" defTabSz="325120">
              <a:spcBef>
                <a:spcPts val="600"/>
              </a:spcBef>
              <a:defRPr>
                <a:solidFill>
                  <a:srgbClr val="98989B"/>
                </a:solidFill>
              </a:defRPr>
            </a:lvl3pPr>
            <a:lvl4pPr marL="1166819" marR="28899" indent="-162560" defTabSz="325120">
              <a:spcBef>
                <a:spcPts val="400"/>
              </a:spcBef>
            </a:lvl4pPr>
            <a:lvl5pPr marL="1491939" marR="28899" indent="-162560" defTabSz="32512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5" name="Slide Number"/>
          <p:cNvSpPr txBox="1"/>
          <p:nvPr>
            <p:ph type="sldNum" sz="quarter" idx="2"/>
          </p:nvPr>
        </p:nvSpPr>
        <p:spPr>
          <a:xfrm>
            <a:off x="-229871" y="-1"/>
            <a:ext cx="461999" cy="474451"/>
          </a:xfrm>
          <a:prstGeom prst="rect">
            <a:avLst/>
          </a:prstGeom>
        </p:spPr>
        <p:txBody>
          <a:bodyPr/>
          <a:lstStyle>
            <a:lvl1pPr defTabSz="415431"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3175"/>
        </p:spPr>
      </p:pic>
      <p:pic>
        <p:nvPicPr>
          <p:cNvPr id="283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7" y="-1"/>
            <a:ext cx="13013833" cy="9762633"/>
          </a:xfrm>
          <a:prstGeom prst="rect">
            <a:avLst/>
          </a:prstGeom>
          <a:ln w="3175"/>
        </p:spPr>
      </p:pic>
      <p:pic>
        <p:nvPicPr>
          <p:cNvPr id="284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6622" y="9067235"/>
            <a:ext cx="1323059" cy="410917"/>
          </a:xfrm>
          <a:prstGeom prst="rect">
            <a:avLst/>
          </a:prstGeom>
          <a:ln w="3175"/>
        </p:spPr>
      </p:pic>
      <p:sp>
        <p:nvSpPr>
          <p:cNvPr id="285" name="Title Text"/>
          <p:cNvSpPr/>
          <p:nvPr>
            <p:ph type="title"/>
          </p:nvPr>
        </p:nvSpPr>
        <p:spPr>
          <a:xfrm>
            <a:off x="2088444" y="6207900"/>
            <a:ext cx="8841459" cy="2088445"/>
          </a:xfrm>
          <a:prstGeom prst="rect">
            <a:avLst/>
          </a:prstGeom>
          <a:ln w="25400">
            <a:solidFill>
              <a:srgbClr val="85888D"/>
            </a:solidFill>
          </a:ln>
        </p:spPr>
        <p:txBody>
          <a:bodyPr lIns="72248" tIns="72248" rIns="72248" bIns="72248" anchor="t"/>
          <a:lstStyle>
            <a:lvl1pPr defTabSz="325120"/>
          </a:lstStyle>
          <a:p>
            <a:pPr/>
            <a:r>
              <a:t>Title Text</a:t>
            </a:r>
          </a:p>
        </p:txBody>
      </p:sp>
      <p:sp>
        <p:nvSpPr>
          <p:cNvPr id="286" name="Body Level One…"/>
          <p:cNvSpPr txBox="1"/>
          <p:nvPr>
            <p:ph type="body" sz="quarter" idx="1"/>
          </p:nvPr>
        </p:nvSpPr>
        <p:spPr>
          <a:xfrm>
            <a:off x="3289582" y="8791786"/>
            <a:ext cx="6423379" cy="961814"/>
          </a:xfrm>
          <a:prstGeom prst="rect">
            <a:avLst/>
          </a:prstGeom>
          <a:ln w="9525">
            <a:round/>
          </a:ln>
        </p:spPr>
        <p:txBody>
          <a:bodyPr lIns="72248" tIns="72248" rIns="72248" bIns="72248"/>
          <a:lstStyle>
            <a:lvl1pPr marL="28899" marR="28899" indent="0" algn="ctr" defTabSz="325120">
              <a:spcBef>
                <a:spcPts val="0"/>
              </a:spcBef>
              <a:defRPr sz="2400">
                <a:uFill>
                  <a:solidFill>
                    <a:srgbClr val="000000"/>
                  </a:solidFill>
                </a:uFill>
              </a:defRPr>
            </a:lvl1pPr>
            <a:lvl2pPr marL="28899" marR="28899" indent="0" algn="ctr" defTabSz="325120">
              <a:spcBef>
                <a:spcPts val="0"/>
              </a:spcBef>
              <a:defRPr>
                <a:uFill>
                  <a:solidFill>
                    <a:srgbClr val="000000"/>
                  </a:solidFill>
                </a:uFill>
              </a:defRPr>
            </a:lvl2pPr>
            <a:lvl3pPr marL="28899" marR="28899" indent="0" algn="ctr" defTabSz="325120">
              <a:spcBef>
                <a:spcPts val="0"/>
              </a:spcBef>
              <a:defRPr sz="2400">
                <a:uFill>
                  <a:solidFill>
                    <a:srgbClr val="000000"/>
                  </a:solidFill>
                </a:uFill>
              </a:defRPr>
            </a:lvl3pPr>
            <a:lvl4pPr marL="28899" marR="28899" indent="0" algn="ctr" defTabSz="325120">
              <a:spcBef>
                <a:spcPts val="0"/>
              </a:spcBef>
              <a:defRPr sz="2400">
                <a:solidFill>
                  <a:srgbClr val="FFFFFF"/>
                </a:solidFill>
              </a:defRPr>
            </a:lvl4pPr>
            <a:lvl5pPr marL="28899" marR="28899" indent="0" algn="ctr" defTabSz="325120">
              <a:spcBef>
                <a:spcPts val="0"/>
              </a:spcBef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154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3175"/>
        </p:spPr>
      </p:pic>
      <p:sp>
        <p:nvSpPr>
          <p:cNvPr id="295" name="Title Text"/>
          <p:cNvSpPr txBox="1"/>
          <p:nvPr>
            <p:ph type="title"/>
          </p:nvPr>
        </p:nvSpPr>
        <p:spPr>
          <a:xfrm>
            <a:off x="1074702" y="-1"/>
            <a:ext cx="10796694" cy="1873957"/>
          </a:xfrm>
          <a:prstGeom prst="rect">
            <a:avLst/>
          </a:prstGeom>
        </p:spPr>
        <p:txBody>
          <a:bodyPr lIns="72248" tIns="72248" rIns="72248" bIns="72248" anchor="b"/>
          <a:lstStyle>
            <a:lvl1pPr marL="57799" marR="57799" algn="l" defTabSz="650240">
              <a:defRPr b="0" sz="24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6" name="Body Level One…"/>
          <p:cNvSpPr txBox="1"/>
          <p:nvPr>
            <p:ph type="body" idx="1"/>
          </p:nvPr>
        </p:nvSpPr>
        <p:spPr>
          <a:xfrm>
            <a:off x="1074702" y="2275839"/>
            <a:ext cx="10796694" cy="7477761"/>
          </a:xfrm>
          <a:prstGeom prst="rect">
            <a:avLst/>
          </a:prstGeom>
        </p:spPr>
        <p:txBody>
          <a:bodyPr lIns="72248" tIns="72248" rIns="72248" bIns="72248"/>
          <a:lstStyle>
            <a:lvl1pPr marL="545479" marR="57799" indent="-487680" defTabSz="650240">
              <a:spcBef>
                <a:spcPts val="2000"/>
              </a:spcBef>
              <a:defRPr>
                <a:solidFill>
                  <a:srgbClr val="98989B"/>
                </a:solidFill>
              </a:defRPr>
            </a:lvl1pPr>
            <a:lvl2pPr marL="1114439" marR="57799" indent="-406400" defTabSz="650240">
              <a:spcBef>
                <a:spcPts val="1600"/>
              </a:spcBef>
              <a:defRPr>
                <a:solidFill>
                  <a:srgbClr val="98989B"/>
                </a:solidFill>
              </a:defRPr>
            </a:lvl2pPr>
            <a:lvl3pPr marL="1683398" marR="57799" indent="-325119" defTabSz="650240">
              <a:spcBef>
                <a:spcPts val="1200"/>
              </a:spcBef>
              <a:defRPr>
                <a:solidFill>
                  <a:srgbClr val="98989B"/>
                </a:solidFill>
              </a:defRPr>
            </a:lvl3pPr>
            <a:lvl4pPr marL="2333639" marR="57799" indent="-325120" defTabSz="650240">
              <a:spcBef>
                <a:spcPts val="800"/>
              </a:spcBef>
            </a:lvl4pPr>
            <a:lvl5pPr marL="2983879" marR="57799" indent="-325120" defTabSz="650240">
              <a:spcBef>
                <a:spcPts val="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7" name="Slide Number"/>
          <p:cNvSpPr txBox="1"/>
          <p:nvPr>
            <p:ph type="sldNum" sz="quarter" idx="2"/>
          </p:nvPr>
        </p:nvSpPr>
        <p:spPr>
          <a:xfrm>
            <a:off x="-229871" y="-1"/>
            <a:ext cx="461999" cy="474451"/>
          </a:xfrm>
          <a:prstGeom prst="rect">
            <a:avLst/>
          </a:prstGeom>
        </p:spPr>
        <p:txBody>
          <a:bodyPr/>
          <a:lstStyle>
            <a:lvl1pPr defTabSz="830862"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8" y="9068060"/>
            <a:ext cx="1326081" cy="411595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Title Text"/>
          <p:cNvSpPr txBox="1"/>
          <p:nvPr>
            <p:ph type="title"/>
          </p:nvPr>
        </p:nvSpPr>
        <p:spPr>
          <a:xfrm>
            <a:off x="1074596" y="251255"/>
            <a:ext cx="10799353" cy="1625601"/>
          </a:xfrm>
          <a:prstGeom prst="rect">
            <a:avLst/>
          </a:prstGeom>
        </p:spPr>
        <p:txBody>
          <a:bodyPr lIns="65022" tIns="65022" rIns="65022" bIns="65022" anchor="b">
            <a:normAutofit fontScale="100000" lnSpcReduction="0"/>
          </a:bodyPr>
          <a:lstStyle>
            <a:lvl1pPr algn="l" defTabSz="1300480">
              <a:lnSpc>
                <a:spcPct val="100000"/>
              </a:lnSpc>
              <a:defRPr>
                <a:solidFill>
                  <a:srgbClr val="97BF0D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6" name="Body Level One…"/>
          <p:cNvSpPr txBox="1"/>
          <p:nvPr>
            <p:ph type="body" idx="1"/>
          </p:nvPr>
        </p:nvSpPr>
        <p:spPr>
          <a:xfrm>
            <a:off x="1074596" y="2275841"/>
            <a:ext cx="10799353" cy="5468479"/>
          </a:xfrm>
          <a:prstGeom prst="rect">
            <a:avLst/>
          </a:prstGeom>
        </p:spPr>
        <p:txBody>
          <a:bodyPr lIns="65022" tIns="65022" rIns="65022" bIns="65022">
            <a:normAutofit fontScale="100000" lnSpcReduction="0"/>
          </a:bodyPr>
          <a:lstStyle>
            <a:lvl1pPr marL="346363" marR="0" indent="-346363" defTabSz="1300480">
              <a:lnSpc>
                <a:spcPct val="100000"/>
              </a:lnSpc>
              <a:buClrTx/>
              <a:buSzPct val="100000"/>
              <a:buFont typeface="Arial"/>
              <a:buChar char="●"/>
              <a:defRPr>
                <a:solidFill>
                  <a:srgbClr val="4C4C4C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885825" marR="0" indent="-428625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3000">
                <a:solidFill>
                  <a:srgbClr val="4C4C4C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95400" marR="0" indent="-3810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•"/>
              <a:defRPr sz="3000">
                <a:solidFill>
                  <a:srgbClr val="4C4C4C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00225" marR="0" indent="-428625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3000">
                <a:solidFill>
                  <a:srgbClr val="4C4C4C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71700" marR="0" indent="-3429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»"/>
              <a:defRPr sz="3000">
                <a:solidFill>
                  <a:srgbClr val="4C4C4C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7" name="Slide Number"/>
          <p:cNvSpPr txBox="1"/>
          <p:nvPr>
            <p:ph type="sldNum" sz="quarter" idx="2"/>
          </p:nvPr>
        </p:nvSpPr>
        <p:spPr>
          <a:xfrm>
            <a:off x="1067969" y="9230550"/>
            <a:ext cx="322977" cy="319405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 sz="1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8" y="9068060"/>
            <a:ext cx="1326081" cy="411595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Title Text"/>
          <p:cNvSpPr txBox="1"/>
          <p:nvPr>
            <p:ph type="title"/>
          </p:nvPr>
        </p:nvSpPr>
        <p:spPr>
          <a:xfrm>
            <a:off x="1074596" y="-1"/>
            <a:ext cx="10799353" cy="1876857"/>
          </a:xfrm>
          <a:prstGeom prst="rect">
            <a:avLst/>
          </a:prstGeom>
        </p:spPr>
        <p:txBody>
          <a:bodyPr lIns="65023" tIns="65023" rIns="65023" bIns="65023" anchor="b">
            <a:normAutofit fontScale="100000" lnSpcReduction="0"/>
          </a:bodyPr>
          <a:lstStyle>
            <a:lvl1pPr algn="l" defTabSz="650240">
              <a:lnSpc>
                <a:spcPct val="100000"/>
              </a:lnSpc>
              <a:defRPr sz="4800">
                <a:solidFill>
                  <a:srgbClr val="97BF0D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6" name="Slide Number"/>
          <p:cNvSpPr txBox="1"/>
          <p:nvPr>
            <p:ph type="sldNum" sz="quarter" idx="2"/>
          </p:nvPr>
        </p:nvSpPr>
        <p:spPr>
          <a:xfrm>
            <a:off x="361869" y="9246795"/>
            <a:ext cx="1029077" cy="286914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650240">
              <a:defRPr sz="12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3175"/>
        </p:spPr>
      </p:pic>
      <p:sp>
        <p:nvSpPr>
          <p:cNvPr id="35" name="Title Text"/>
          <p:cNvSpPr txBox="1"/>
          <p:nvPr>
            <p:ph type="title"/>
          </p:nvPr>
        </p:nvSpPr>
        <p:spPr>
          <a:xfrm>
            <a:off x="1074702" y="-1"/>
            <a:ext cx="10796694" cy="1873957"/>
          </a:xfrm>
          <a:prstGeom prst="rect">
            <a:avLst/>
          </a:prstGeom>
        </p:spPr>
        <p:txBody>
          <a:bodyPr lIns="72248" tIns="72248" rIns="72248" bIns="72248" anchor="b"/>
          <a:lstStyle>
            <a:lvl1pPr marL="40639" marR="40639">
              <a:defRPr>
                <a:solidFill>
                  <a:srgbClr val="807F84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" name="Body Level One…"/>
          <p:cNvSpPr txBox="1"/>
          <p:nvPr>
            <p:ph type="body" idx="1"/>
          </p:nvPr>
        </p:nvSpPr>
        <p:spPr>
          <a:xfrm>
            <a:off x="1074702" y="2275839"/>
            <a:ext cx="10796694" cy="7477761"/>
          </a:xfrm>
          <a:prstGeom prst="rect">
            <a:avLst/>
          </a:prstGeom>
        </p:spPr>
        <p:txBody>
          <a:bodyPr lIns="72248" tIns="72248" rIns="72248" bIns="72248"/>
          <a:lstStyle>
            <a:lvl1pPr>
              <a:defRPr>
                <a:solidFill>
                  <a:srgbClr val="807F84"/>
                </a:solidFill>
              </a:defRPr>
            </a:lvl1pPr>
            <a:lvl2pPr marL="383540" indent="-342900">
              <a:spcBef>
                <a:spcPts val="1400"/>
              </a:spcBef>
              <a:defRPr sz="3000">
                <a:solidFill>
                  <a:srgbClr val="807F84"/>
                </a:solidFill>
              </a:defRPr>
            </a:lvl2pPr>
            <a:lvl3pPr marL="383540" indent="-342900">
              <a:spcBef>
                <a:spcPts val="1400"/>
              </a:spcBef>
              <a:defRPr sz="3000">
                <a:solidFill>
                  <a:srgbClr val="807F84"/>
                </a:solidFill>
              </a:defRPr>
            </a:lvl3pPr>
            <a:lvl4pPr marL="383540" indent="-342900">
              <a:spcBef>
                <a:spcPts val="1400"/>
              </a:spcBef>
              <a:defRPr sz="30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lvl4pPr>
            <a:lvl5pPr marL="383540" indent="-342900">
              <a:spcBef>
                <a:spcPts val="1400"/>
              </a:spcBef>
              <a:defRPr sz="30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xfrm>
            <a:off x="-229871" y="-1"/>
            <a:ext cx="461999" cy="47445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3175"/>
        </p:spPr>
      </p:pic>
      <p:pic>
        <p:nvPicPr>
          <p:cNvPr id="324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7" y="-1"/>
            <a:ext cx="13013833" cy="9762633"/>
          </a:xfrm>
          <a:prstGeom prst="rect">
            <a:avLst/>
          </a:prstGeom>
          <a:ln w="3175"/>
        </p:spPr>
      </p:pic>
      <p:pic>
        <p:nvPicPr>
          <p:cNvPr id="325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6622" y="9067235"/>
            <a:ext cx="1323059" cy="410917"/>
          </a:xfrm>
          <a:prstGeom prst="rect">
            <a:avLst/>
          </a:prstGeom>
          <a:ln w="3175"/>
        </p:spPr>
      </p:pic>
      <p:sp>
        <p:nvSpPr>
          <p:cNvPr id="326" name="Title Text"/>
          <p:cNvSpPr/>
          <p:nvPr>
            <p:ph type="title"/>
          </p:nvPr>
        </p:nvSpPr>
        <p:spPr>
          <a:xfrm>
            <a:off x="2088444" y="6207900"/>
            <a:ext cx="8841459" cy="2088445"/>
          </a:xfrm>
          <a:prstGeom prst="rect">
            <a:avLst/>
          </a:prstGeom>
          <a:ln w="25400">
            <a:solidFill>
              <a:srgbClr val="85888D"/>
            </a:solidFill>
          </a:ln>
        </p:spPr>
        <p:txBody>
          <a:bodyPr lIns="72248" tIns="72248" rIns="72248" bIns="72248" anchor="t"/>
          <a:lstStyle>
            <a:lvl1pPr defTabSz="325120"/>
          </a:lstStyle>
          <a:p>
            <a:pPr/>
            <a:r>
              <a:t>Title Text</a:t>
            </a:r>
          </a:p>
        </p:txBody>
      </p:sp>
      <p:sp>
        <p:nvSpPr>
          <p:cNvPr id="327" name="Body Level One…"/>
          <p:cNvSpPr txBox="1"/>
          <p:nvPr>
            <p:ph type="body" sz="quarter" idx="1"/>
          </p:nvPr>
        </p:nvSpPr>
        <p:spPr>
          <a:xfrm>
            <a:off x="3289582" y="8791786"/>
            <a:ext cx="6423379" cy="961814"/>
          </a:xfrm>
          <a:prstGeom prst="rect">
            <a:avLst/>
          </a:prstGeom>
          <a:ln w="9525">
            <a:round/>
          </a:ln>
        </p:spPr>
        <p:txBody>
          <a:bodyPr lIns="72248" tIns="72248" rIns="72248" bIns="72248"/>
          <a:lstStyle>
            <a:lvl1pPr marL="28899" marR="28899" indent="0" algn="ctr" defTabSz="325120">
              <a:spcBef>
                <a:spcPts val="0"/>
              </a:spcBef>
              <a:defRPr sz="2400">
                <a:uFill>
                  <a:solidFill>
                    <a:srgbClr val="000000"/>
                  </a:solidFill>
                </a:uFill>
              </a:defRPr>
            </a:lvl1pPr>
            <a:lvl2pPr marL="28899" marR="28899" indent="0" algn="ctr" defTabSz="325120">
              <a:spcBef>
                <a:spcPts val="0"/>
              </a:spcBef>
              <a:defRPr>
                <a:uFill>
                  <a:solidFill>
                    <a:srgbClr val="000000"/>
                  </a:solidFill>
                </a:uFill>
              </a:defRPr>
            </a:lvl2pPr>
            <a:lvl3pPr marL="28899" marR="28899" indent="0" algn="ctr" defTabSz="325120">
              <a:spcBef>
                <a:spcPts val="0"/>
              </a:spcBef>
              <a:defRPr sz="2400">
                <a:uFill>
                  <a:solidFill>
                    <a:srgbClr val="000000"/>
                  </a:solidFill>
                </a:uFill>
              </a:defRPr>
            </a:lvl3pPr>
            <a:lvl4pPr marL="28899" marR="28899" indent="0" algn="ctr" defTabSz="325120">
              <a:spcBef>
                <a:spcPts val="0"/>
              </a:spcBef>
              <a:defRPr sz="2400">
                <a:solidFill>
                  <a:srgbClr val="FFFFFF"/>
                </a:solidFill>
              </a:defRPr>
            </a:lvl4pPr>
            <a:lvl5pPr marL="28899" marR="28899" indent="0" algn="ctr" defTabSz="325120">
              <a:spcBef>
                <a:spcPts val="0"/>
              </a:spcBef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154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3175"/>
        </p:spPr>
      </p:pic>
      <p:sp>
        <p:nvSpPr>
          <p:cNvPr id="336" name="Rectangle"/>
          <p:cNvSpPr/>
          <p:nvPr/>
        </p:nvSpPr>
        <p:spPr>
          <a:xfrm>
            <a:off x="-1" y="-1"/>
            <a:ext cx="15292683" cy="8602135"/>
          </a:xfrm>
          <a:prstGeom prst="rect">
            <a:avLst/>
          </a:prstGeom>
          <a:solidFill>
            <a:srgbClr val="FFFFFF"/>
          </a:solidFill>
          <a:ln w="25560"/>
        </p:spPr>
        <p:txBody>
          <a:bodyPr lIns="72248" tIns="72248" rIns="72248" bIns="72248" anchor="ctr"/>
          <a:lstStyle/>
          <a:p>
            <a:pPr marL="28899" marR="28899" algn="l" defTabSz="325120">
              <a:defRPr b="0" sz="2400">
                <a:solidFill>
                  <a:srgbClr val="000000"/>
                </a:solidFill>
              </a:defRPr>
            </a:pPr>
          </a:p>
        </p:txBody>
      </p:sp>
      <p:pic>
        <p:nvPicPr>
          <p:cNvPr id="337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3315" y="2828995"/>
            <a:ext cx="9335912" cy="2998330"/>
          </a:xfrm>
          <a:prstGeom prst="rect">
            <a:avLst/>
          </a:prstGeom>
          <a:ln w="3175"/>
        </p:spPr>
      </p:pic>
      <p:sp>
        <p:nvSpPr>
          <p:cNvPr id="3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5120"/>
          </a:lstStyle>
          <a:p>
            <a:pPr/>
            <a:r>
              <a:t>Title Text</a:t>
            </a:r>
          </a:p>
        </p:txBody>
      </p:sp>
      <p:sp>
        <p:nvSpPr>
          <p:cNvPr id="3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154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6" y="9068058"/>
            <a:ext cx="1326084" cy="411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5.jpeg" descr="image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3" y="-1"/>
            <a:ext cx="13013470" cy="9762271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Title Text"/>
          <p:cNvSpPr txBox="1"/>
          <p:nvPr>
            <p:ph type="title"/>
          </p:nvPr>
        </p:nvSpPr>
        <p:spPr>
          <a:xfrm>
            <a:off x="1074596" y="-1"/>
            <a:ext cx="10799353" cy="1876858"/>
          </a:xfrm>
          <a:prstGeom prst="rect">
            <a:avLst/>
          </a:prstGeom>
        </p:spPr>
        <p:txBody>
          <a:bodyPr lIns="65021" tIns="65021" rIns="65021" bIns="65021" anchor="b">
            <a:normAutofit fontScale="100000" lnSpcReduction="0"/>
          </a:bodyPr>
          <a:lstStyle>
            <a:lvl1pPr algn="l" defTabSz="1300480">
              <a:lnSpc>
                <a:spcPct val="100000"/>
              </a:lnSpc>
              <a:defRPr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9" name="Body Level One…"/>
          <p:cNvSpPr txBox="1"/>
          <p:nvPr>
            <p:ph type="body" idx="1"/>
          </p:nvPr>
        </p:nvSpPr>
        <p:spPr>
          <a:xfrm>
            <a:off x="1074596" y="2275839"/>
            <a:ext cx="10799353" cy="7477761"/>
          </a:xfrm>
          <a:prstGeom prst="rect">
            <a:avLst/>
          </a:prstGeom>
        </p:spPr>
        <p:txBody>
          <a:bodyPr lIns="65021" tIns="65021" rIns="65021" bIns="65021">
            <a:normAutofit fontScale="100000" lnSpcReduction="0"/>
          </a:bodyPr>
          <a:lstStyle>
            <a:lvl1pPr marL="346363" marR="0" indent="-346363" defTabSz="1300480">
              <a:lnSpc>
                <a:spcPct val="100000"/>
              </a:lnSpc>
              <a:buClrTx/>
              <a:buSzPct val="100000"/>
              <a:buFont typeface="Arial"/>
              <a:buChar char="●"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885825" marR="0" indent="-428625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3000"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95400" marR="0" indent="-3810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•"/>
              <a:defRPr sz="3000"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00225" marR="0" indent="-428625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300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71700" marR="0" indent="-3429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»"/>
              <a:defRPr sz="300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50" name="image4.png" descr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7361" y="9067416"/>
            <a:ext cx="1323348" cy="410749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lide Number"/>
          <p:cNvSpPr txBox="1"/>
          <p:nvPr>
            <p:ph type="sldNum" sz="quarter" idx="2"/>
          </p:nvPr>
        </p:nvSpPr>
        <p:spPr>
          <a:xfrm>
            <a:off x="1067972" y="9230551"/>
            <a:ext cx="322976" cy="319404"/>
          </a:xfrm>
          <a:prstGeom prst="rect">
            <a:avLst/>
          </a:prstGeom>
        </p:spPr>
        <p:txBody>
          <a:bodyPr lIns="65021" tIns="65021" rIns="65021" bIns="65021" anchor="ctr"/>
          <a:lstStyle>
            <a:lvl1pPr algn="r" defTabSz="1300480">
              <a:defRPr sz="1400"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6" y="9068058"/>
            <a:ext cx="1326084" cy="411597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Title Text"/>
          <p:cNvSpPr txBox="1"/>
          <p:nvPr>
            <p:ph type="title"/>
          </p:nvPr>
        </p:nvSpPr>
        <p:spPr>
          <a:xfrm>
            <a:off x="1074596" y="-1"/>
            <a:ext cx="10799353" cy="1876858"/>
          </a:xfrm>
          <a:prstGeom prst="rect">
            <a:avLst/>
          </a:prstGeom>
        </p:spPr>
        <p:txBody>
          <a:bodyPr lIns="65021" tIns="65021" rIns="65021" bIns="65021" anchor="b">
            <a:normAutofit fontScale="100000" lnSpcReduction="0"/>
          </a:bodyPr>
          <a:lstStyle>
            <a:lvl1pPr algn="l" defTabSz="1300480">
              <a:lnSpc>
                <a:spcPct val="100000"/>
              </a:lnSpc>
              <a:defRPr>
                <a:solidFill>
                  <a:srgbClr val="97BF0D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0" name="Body Level One…"/>
          <p:cNvSpPr txBox="1"/>
          <p:nvPr>
            <p:ph type="body" idx="1"/>
          </p:nvPr>
        </p:nvSpPr>
        <p:spPr>
          <a:xfrm>
            <a:off x="1074596" y="2275839"/>
            <a:ext cx="10799353" cy="7477761"/>
          </a:xfrm>
          <a:prstGeom prst="rect">
            <a:avLst/>
          </a:prstGeom>
        </p:spPr>
        <p:txBody>
          <a:bodyPr lIns="65021" tIns="65021" rIns="65021" bIns="65021">
            <a:normAutofit fontScale="100000" lnSpcReduction="0"/>
          </a:bodyPr>
          <a:lstStyle>
            <a:lvl1pPr marL="346363" marR="0" indent="-346363" defTabSz="1300480">
              <a:lnSpc>
                <a:spcPct val="100000"/>
              </a:lnSpc>
              <a:buClrTx/>
              <a:buSzPct val="100000"/>
              <a:buFont typeface="Arial"/>
              <a:buChar char="●"/>
              <a:defRPr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885825" marR="0" indent="-428625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95400" marR="0" indent="-3810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•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00225" marR="0" indent="-428625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71700" marR="0" indent="-3429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»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1" name="Slide Number"/>
          <p:cNvSpPr txBox="1"/>
          <p:nvPr>
            <p:ph type="sldNum" sz="quarter" idx="2"/>
          </p:nvPr>
        </p:nvSpPr>
        <p:spPr>
          <a:xfrm>
            <a:off x="1067972" y="9230551"/>
            <a:ext cx="322976" cy="319404"/>
          </a:xfrm>
          <a:prstGeom prst="rect">
            <a:avLst/>
          </a:prstGeom>
        </p:spPr>
        <p:txBody>
          <a:bodyPr lIns="65021" tIns="65021" rIns="65021" bIns="65021" anchor="ctr"/>
          <a:lstStyle>
            <a:lvl1pPr algn="r" defTabSz="1300480">
              <a:defRPr sz="1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.jpg" descr="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7" y="-1"/>
            <a:ext cx="13013833" cy="9762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6622" y="9067235"/>
            <a:ext cx="1323059" cy="410917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Title Text"/>
          <p:cNvSpPr txBox="1"/>
          <p:nvPr>
            <p:ph type="title"/>
          </p:nvPr>
        </p:nvSpPr>
        <p:spPr>
          <a:xfrm>
            <a:off x="1074702" y="-1"/>
            <a:ext cx="10796694" cy="1873957"/>
          </a:xfrm>
          <a:prstGeom prst="rect">
            <a:avLst/>
          </a:prstGeom>
        </p:spPr>
        <p:txBody>
          <a:bodyPr lIns="72248" tIns="72248" rIns="72248" bIns="72248" anchor="b">
            <a:normAutofit fontScale="100000" lnSpcReduction="0"/>
          </a:bodyPr>
          <a:lstStyle>
            <a:lvl1pPr marR="28898" indent="40639" defTabSz="325120"/>
          </a:lstStyle>
          <a:p>
            <a:pPr/>
            <a:r>
              <a:t>Title Text</a:t>
            </a:r>
          </a:p>
        </p:txBody>
      </p:sp>
      <p:sp>
        <p:nvSpPr>
          <p:cNvPr id="372" name="Body Level One…"/>
          <p:cNvSpPr txBox="1"/>
          <p:nvPr>
            <p:ph type="body" idx="1"/>
          </p:nvPr>
        </p:nvSpPr>
        <p:spPr>
          <a:xfrm>
            <a:off x="1074702" y="2275839"/>
            <a:ext cx="10796694" cy="7477761"/>
          </a:xfrm>
          <a:prstGeom prst="rect">
            <a:avLst/>
          </a:prstGeom>
        </p:spPr>
        <p:txBody>
          <a:bodyPr lIns="72248" tIns="72248" rIns="72248" bIns="72248">
            <a:normAutofit fontScale="100000" lnSpcReduction="0"/>
          </a:bodyPr>
          <a:lstStyle>
            <a:lvl1pPr marL="243840" marR="28898" indent="-203200" defTabSz="325120">
              <a:spcBef>
                <a:spcPts val="900"/>
              </a:spcBef>
              <a:buClrTx/>
              <a:buFontTx/>
            </a:lvl1pPr>
            <a:lvl2pPr marL="243840" marR="28898" indent="-203200" defTabSz="325120">
              <a:spcBef>
                <a:spcPts val="900"/>
              </a:spcBef>
              <a:buClrTx/>
              <a:buFontTx/>
              <a:defRPr sz="3000"/>
            </a:lvl2pPr>
            <a:lvl3pPr marL="243840" marR="28898" indent="-203200" defTabSz="325120">
              <a:spcBef>
                <a:spcPts val="900"/>
              </a:spcBef>
              <a:buClrTx/>
              <a:buFontTx/>
              <a:defRPr sz="3000"/>
            </a:lvl3pPr>
            <a:lvl4pPr marL="243840" marR="28898" indent="-203200" defTabSz="325120">
              <a:spcBef>
                <a:spcPts val="900"/>
              </a:spcBef>
              <a:buClrTx/>
              <a:buFontTx/>
              <a:defRPr sz="3000">
                <a:solidFill>
                  <a:srgbClr val="FFFFFF"/>
                </a:solidFill>
                <a:uFill>
                  <a:solidFill>
                    <a:srgbClr val="98989B"/>
                  </a:solidFill>
                </a:uFill>
              </a:defRPr>
            </a:lvl4pPr>
            <a:lvl5pPr marL="243840" marR="28898" indent="-203200" defTabSz="325120">
              <a:spcBef>
                <a:spcPts val="900"/>
              </a:spcBef>
              <a:buClrTx/>
              <a:buFontTx/>
              <a:defRPr sz="3000">
                <a:solidFill>
                  <a:srgbClr val="FFFFFF"/>
                </a:solidFill>
                <a:uFill>
                  <a:solidFill>
                    <a:srgbClr val="98989B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3" name="Slide Number"/>
          <p:cNvSpPr txBox="1"/>
          <p:nvPr>
            <p:ph type="sldNum" sz="quarter" idx="2"/>
          </p:nvPr>
        </p:nvSpPr>
        <p:spPr>
          <a:xfrm>
            <a:off x="-229871" y="-1"/>
            <a:ext cx="461999" cy="474451"/>
          </a:xfrm>
          <a:prstGeom prst="rect">
            <a:avLst/>
          </a:prstGeom>
        </p:spPr>
        <p:txBody>
          <a:bodyPr/>
          <a:lstStyle>
            <a:lvl1pPr defTabSz="415431">
              <a:defRPr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Title Text"/>
          <p:cNvSpPr txBox="1"/>
          <p:nvPr>
            <p:ph type="title"/>
          </p:nvPr>
        </p:nvSpPr>
        <p:spPr>
          <a:xfrm>
            <a:off x="1074702" y="-1"/>
            <a:ext cx="10796694" cy="1873957"/>
          </a:xfrm>
          <a:prstGeom prst="rect">
            <a:avLst/>
          </a:prstGeom>
        </p:spPr>
        <p:txBody>
          <a:bodyPr lIns="72248" tIns="72248" rIns="72248" bIns="72248" anchor="b">
            <a:normAutofit fontScale="100000" lnSpcReduction="0"/>
          </a:bodyPr>
          <a:lstStyle>
            <a:lvl1pPr marR="28898" indent="40639" defTabSz="325120">
              <a:defRPr>
                <a:solidFill>
                  <a:srgbClr val="807F84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2" name="Body Level One…"/>
          <p:cNvSpPr txBox="1"/>
          <p:nvPr>
            <p:ph type="body" idx="1"/>
          </p:nvPr>
        </p:nvSpPr>
        <p:spPr>
          <a:xfrm>
            <a:off x="1074702" y="2275839"/>
            <a:ext cx="10796694" cy="7477761"/>
          </a:xfrm>
          <a:prstGeom prst="rect">
            <a:avLst/>
          </a:prstGeom>
        </p:spPr>
        <p:txBody>
          <a:bodyPr lIns="72248" tIns="72248" rIns="72248" bIns="72248">
            <a:normAutofit fontScale="100000" lnSpcReduction="0"/>
          </a:bodyPr>
          <a:lstStyle>
            <a:lvl1pPr marL="243840" marR="28898" indent="-203200" defTabSz="325120">
              <a:spcBef>
                <a:spcPts val="900"/>
              </a:spcBef>
              <a:buClrTx/>
              <a:buFontTx/>
              <a:defRPr>
                <a:solidFill>
                  <a:srgbClr val="807F84"/>
                </a:solidFill>
              </a:defRPr>
            </a:lvl1pPr>
            <a:lvl2pPr marL="243840" marR="28898" indent="-203200" defTabSz="325120">
              <a:spcBef>
                <a:spcPts val="900"/>
              </a:spcBef>
              <a:buClrTx/>
              <a:buFontTx/>
              <a:defRPr sz="3000">
                <a:solidFill>
                  <a:srgbClr val="807F84"/>
                </a:solidFill>
              </a:defRPr>
            </a:lvl2pPr>
            <a:lvl3pPr marL="243840" marR="28898" indent="-203200" defTabSz="325120">
              <a:spcBef>
                <a:spcPts val="900"/>
              </a:spcBef>
              <a:buClrTx/>
              <a:buFontTx/>
              <a:defRPr sz="3000">
                <a:solidFill>
                  <a:srgbClr val="807F84"/>
                </a:solidFill>
              </a:defRPr>
            </a:lvl3pPr>
            <a:lvl4pPr marL="243840" marR="28898" indent="-203200" defTabSz="325120">
              <a:spcBef>
                <a:spcPts val="900"/>
              </a:spcBef>
              <a:buClrTx/>
              <a:buFontTx/>
              <a:defRPr sz="30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lvl4pPr>
            <a:lvl5pPr marL="243840" marR="28898" indent="-203200" defTabSz="325120">
              <a:spcBef>
                <a:spcPts val="900"/>
              </a:spcBef>
              <a:buClrTx/>
              <a:buFontTx/>
              <a:defRPr sz="30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3" name="Slide Number"/>
          <p:cNvSpPr txBox="1"/>
          <p:nvPr>
            <p:ph type="sldNum" sz="quarter" idx="2"/>
          </p:nvPr>
        </p:nvSpPr>
        <p:spPr>
          <a:xfrm>
            <a:off x="-229871" y="-1"/>
            <a:ext cx="461999" cy="474451"/>
          </a:xfrm>
          <a:prstGeom prst="rect">
            <a:avLst/>
          </a:prstGeom>
        </p:spPr>
        <p:txBody>
          <a:bodyPr/>
          <a:lstStyle>
            <a:lvl1pPr defTabSz="4154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.jpg" descr="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7" y="-1"/>
            <a:ext cx="13013833" cy="9762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6622" y="9067235"/>
            <a:ext cx="1323059" cy="410917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Title Text"/>
          <p:cNvSpPr txBox="1"/>
          <p:nvPr>
            <p:ph type="title"/>
          </p:nvPr>
        </p:nvSpPr>
        <p:spPr>
          <a:xfrm>
            <a:off x="2088444" y="6207900"/>
            <a:ext cx="8841459" cy="2088446"/>
          </a:xfrm>
          <a:prstGeom prst="rect">
            <a:avLst/>
          </a:prstGeom>
          <a:ln w="25400">
            <a:solidFill>
              <a:srgbClr val="85888D"/>
            </a:solidFill>
          </a:ln>
        </p:spPr>
        <p:txBody>
          <a:bodyPr lIns="72248" tIns="72248" rIns="72248" bIns="72248" anchor="t">
            <a:normAutofit fontScale="100000" lnSpcReduction="0"/>
          </a:bodyPr>
          <a:lstStyle>
            <a:lvl1pPr defTabSz="325120"/>
          </a:lstStyle>
          <a:p>
            <a:pPr/>
            <a:r>
              <a:t>Title Text</a:t>
            </a:r>
          </a:p>
        </p:txBody>
      </p:sp>
      <p:sp>
        <p:nvSpPr>
          <p:cNvPr id="394" name="Body Level One…"/>
          <p:cNvSpPr txBox="1"/>
          <p:nvPr>
            <p:ph type="body" sz="quarter" idx="1"/>
          </p:nvPr>
        </p:nvSpPr>
        <p:spPr>
          <a:xfrm>
            <a:off x="3289582" y="8791786"/>
            <a:ext cx="6423379" cy="961814"/>
          </a:xfrm>
          <a:prstGeom prst="rect">
            <a:avLst/>
          </a:prstGeom>
        </p:spPr>
        <p:txBody>
          <a:bodyPr lIns="72248" tIns="72248" rIns="72248" bIns="72248">
            <a:normAutofit fontScale="100000" lnSpcReduction="0"/>
          </a:bodyPr>
          <a:lstStyle>
            <a:lvl1pPr marL="0" marR="28898" indent="40639" algn="ctr" defTabSz="325120">
              <a:spcBef>
                <a:spcPts val="0"/>
              </a:spcBef>
              <a:buClrTx/>
              <a:buFontTx/>
              <a:defRPr sz="2400">
                <a:uFill>
                  <a:solidFill>
                    <a:srgbClr val="000000"/>
                  </a:solidFill>
                </a:uFill>
              </a:defRPr>
            </a:lvl1pPr>
            <a:lvl2pPr marL="0" marR="28898" indent="40639" algn="ctr" defTabSz="325120">
              <a:spcBef>
                <a:spcPts val="0"/>
              </a:spcBef>
              <a:buClrTx/>
              <a:buFontTx/>
              <a:defRPr>
                <a:uFill>
                  <a:solidFill>
                    <a:srgbClr val="000000"/>
                  </a:solidFill>
                </a:uFill>
              </a:defRPr>
            </a:lvl2pPr>
            <a:lvl3pPr marL="0" marR="28898" indent="40639" algn="ctr" defTabSz="325120">
              <a:spcBef>
                <a:spcPts val="0"/>
              </a:spcBef>
              <a:buClrTx/>
              <a:buFontTx/>
              <a:defRPr sz="2400">
                <a:uFill>
                  <a:solidFill>
                    <a:srgbClr val="000000"/>
                  </a:solidFill>
                </a:uFill>
              </a:defRPr>
            </a:lvl3pPr>
            <a:lvl4pPr marL="0" marR="28898" indent="40639" algn="ctr" defTabSz="325120">
              <a:spcBef>
                <a:spcPts val="0"/>
              </a:spcBef>
              <a:buClrTx/>
              <a:buFontTx/>
              <a:defRPr sz="2400">
                <a:solidFill>
                  <a:srgbClr val="FFFFFF"/>
                </a:solidFill>
              </a:defRPr>
            </a:lvl4pPr>
            <a:lvl5pPr marL="0" marR="28898" indent="40639" algn="ctr" defTabSz="325120">
              <a:spcBef>
                <a:spcPts val="0"/>
              </a:spcBef>
              <a:buClrTx/>
              <a:buFontTx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5" name="Slide Number"/>
          <p:cNvSpPr txBox="1"/>
          <p:nvPr>
            <p:ph type="sldNum" sz="quarter" idx="2"/>
          </p:nvPr>
        </p:nvSpPr>
        <p:spPr>
          <a:xfrm>
            <a:off x="6271401" y="9085298"/>
            <a:ext cx="461998" cy="474450"/>
          </a:xfrm>
          <a:prstGeom prst="rect">
            <a:avLst/>
          </a:prstGeom>
        </p:spPr>
        <p:txBody>
          <a:bodyPr/>
          <a:lstStyle>
            <a:lvl1pPr defTabSz="4154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Rectangle"/>
          <p:cNvSpPr/>
          <p:nvPr/>
        </p:nvSpPr>
        <p:spPr>
          <a:xfrm>
            <a:off x="-2" y="-1"/>
            <a:ext cx="15292686" cy="86021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2248" tIns="72248" rIns="72248" bIns="72248" anchor="ctr"/>
          <a:lstStyle/>
          <a:p>
            <a:pPr marR="28898" algn="l" defTabSz="325120">
              <a:defRPr b="0" sz="2400">
                <a:solidFill>
                  <a:srgbClr val="000000"/>
                </a:solidFill>
              </a:defRPr>
            </a:pPr>
          </a:p>
        </p:txBody>
      </p:sp>
      <p:pic>
        <p:nvPicPr>
          <p:cNvPr id="404" name="image.jpg" descr="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3315" y="2828995"/>
            <a:ext cx="9335912" cy="2998330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Title Text"/>
          <p:cNvSpPr txBox="1"/>
          <p:nvPr>
            <p:ph type="title"/>
          </p:nvPr>
        </p:nvSpPr>
        <p:spPr>
          <a:xfrm>
            <a:off x="650239" y="119662"/>
            <a:ext cx="11702064" cy="216295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325120"/>
          </a:lstStyle>
          <a:p>
            <a:pPr/>
            <a:r>
              <a:t>Title Text</a:t>
            </a:r>
          </a:p>
        </p:txBody>
      </p:sp>
      <p:sp>
        <p:nvSpPr>
          <p:cNvPr id="406" name="Slide Number"/>
          <p:cNvSpPr txBox="1"/>
          <p:nvPr>
            <p:ph type="sldNum" sz="quarter" idx="2"/>
          </p:nvPr>
        </p:nvSpPr>
        <p:spPr>
          <a:xfrm>
            <a:off x="6271401" y="9085298"/>
            <a:ext cx="461998" cy="474450"/>
          </a:xfrm>
          <a:prstGeom prst="rect">
            <a:avLst/>
          </a:prstGeom>
        </p:spPr>
        <p:txBody>
          <a:bodyPr/>
          <a:lstStyle>
            <a:lvl1pPr defTabSz="4154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age.jpg" descr="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7" y="-1"/>
            <a:ext cx="13013833" cy="9762633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10/04/13"/>
          <p:cNvSpPr txBox="1"/>
          <p:nvPr/>
        </p:nvSpPr>
        <p:spPr>
          <a:xfrm>
            <a:off x="-1" y="-1"/>
            <a:ext cx="36126" cy="2730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27874" indent="39199" defTabSz="325120">
              <a:lnSpc>
                <a:spcPct val="100000"/>
              </a:lnSpc>
              <a:defRPr b="0" sz="2400"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10/04/13</a:t>
            </a:r>
          </a:p>
        </p:txBody>
      </p:sp>
      <p:pic>
        <p:nvPicPr>
          <p:cNvPr id="416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6622" y="9067235"/>
            <a:ext cx="1323059" cy="410917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Title Text"/>
          <p:cNvSpPr txBox="1"/>
          <p:nvPr>
            <p:ph type="title"/>
          </p:nvPr>
        </p:nvSpPr>
        <p:spPr>
          <a:xfrm>
            <a:off x="1074702" y="-1"/>
            <a:ext cx="10796694" cy="187395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R="28898" indent="40639" defTabSz="325120"/>
          </a:lstStyle>
          <a:p>
            <a:pPr/>
            <a:r>
              <a:t>Title Text</a:t>
            </a:r>
          </a:p>
        </p:txBody>
      </p:sp>
      <p:sp>
        <p:nvSpPr>
          <p:cNvPr id="418" name="Body Level One…"/>
          <p:cNvSpPr txBox="1"/>
          <p:nvPr>
            <p:ph type="body" idx="1"/>
          </p:nvPr>
        </p:nvSpPr>
        <p:spPr>
          <a:xfrm>
            <a:off x="1074702" y="2275839"/>
            <a:ext cx="10796694" cy="747776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43840" marR="28898" indent="-203200" defTabSz="325120">
              <a:spcBef>
                <a:spcPts val="900"/>
              </a:spcBef>
              <a:buClrTx/>
              <a:buFontTx/>
            </a:lvl1pPr>
            <a:lvl2pPr marL="243840" marR="28898" indent="-203200" defTabSz="325120">
              <a:spcBef>
                <a:spcPts val="900"/>
              </a:spcBef>
              <a:buClrTx/>
              <a:buFontTx/>
              <a:defRPr sz="3000"/>
            </a:lvl2pPr>
            <a:lvl3pPr marL="243840" marR="28898" indent="-203200" defTabSz="325120">
              <a:spcBef>
                <a:spcPts val="900"/>
              </a:spcBef>
              <a:buClrTx/>
              <a:buFontTx/>
              <a:defRPr sz="3000"/>
            </a:lvl3pPr>
            <a:lvl4pPr marL="243840" marR="28898" indent="-203200" defTabSz="325120">
              <a:spcBef>
                <a:spcPts val="900"/>
              </a:spcBef>
              <a:buClrTx/>
              <a:buFontTx/>
              <a:defRPr sz="3000">
                <a:solidFill>
                  <a:srgbClr val="FFFFFF"/>
                </a:solidFill>
                <a:uFill>
                  <a:solidFill>
                    <a:srgbClr val="98989B"/>
                  </a:solidFill>
                </a:uFill>
              </a:defRPr>
            </a:lvl4pPr>
            <a:lvl5pPr marL="243840" marR="28898" indent="-203200" defTabSz="325120">
              <a:spcBef>
                <a:spcPts val="900"/>
              </a:spcBef>
              <a:buClrTx/>
              <a:buFontTx/>
              <a:defRPr sz="3000">
                <a:solidFill>
                  <a:srgbClr val="FFFFFF"/>
                </a:solidFill>
                <a:uFill>
                  <a:solidFill>
                    <a:srgbClr val="98989B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9" name="Slide Number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32511" tIns="32511" rIns="32511" bIns="32511" anchor="ctr"/>
          <a:lstStyle>
            <a:lvl1pPr algn="r" defTabSz="325120">
              <a:lnSpc>
                <a:spcPct val="93000"/>
              </a:lnSpc>
              <a:defRPr b="1" sz="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7" y="9068058"/>
            <a:ext cx="1326083" cy="411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green bkg 150.jpg" descr="green bkg 15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3" y="-1"/>
            <a:ext cx="13013470" cy="9762271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Title Text"/>
          <p:cNvSpPr txBox="1"/>
          <p:nvPr>
            <p:ph type="title"/>
          </p:nvPr>
        </p:nvSpPr>
        <p:spPr>
          <a:xfrm>
            <a:off x="1074596" y="-1"/>
            <a:ext cx="10799353" cy="1876858"/>
          </a:xfrm>
          <a:prstGeom prst="rect">
            <a:avLst/>
          </a:prstGeom>
        </p:spPr>
        <p:txBody>
          <a:bodyPr lIns="65023" tIns="65023" rIns="65023" bIns="65023" anchor="b">
            <a:normAutofit fontScale="100000" lnSpcReduction="0"/>
          </a:bodyPr>
          <a:lstStyle>
            <a:lvl1pPr algn="l" defTabSz="1300480">
              <a:lnSpc>
                <a:spcPct val="100000"/>
              </a:lnSpc>
              <a:defRPr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29" name="Body Level One…"/>
          <p:cNvSpPr txBox="1"/>
          <p:nvPr>
            <p:ph type="body" idx="1"/>
          </p:nvPr>
        </p:nvSpPr>
        <p:spPr>
          <a:xfrm>
            <a:off x="1074596" y="2275839"/>
            <a:ext cx="10799353" cy="7477761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marL="346363" marR="0" indent="-346363" defTabSz="1300480">
              <a:lnSpc>
                <a:spcPct val="100000"/>
              </a:lnSpc>
              <a:buClrTx/>
              <a:buSzPct val="100000"/>
              <a:buFont typeface="Arial"/>
              <a:buChar char="●"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885825" marR="0" indent="-428625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3000"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95400" marR="0" indent="-3810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•"/>
              <a:defRPr sz="3000"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00225" marR="0" indent="-428625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300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71700" marR="0" indent="-3429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»"/>
              <a:defRPr sz="300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30" name="logoneg.png" descr="logone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7361" y="9067416"/>
            <a:ext cx="1323347" cy="410749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Slide Number"/>
          <p:cNvSpPr txBox="1"/>
          <p:nvPr>
            <p:ph type="sldNum" sz="quarter" idx="2"/>
          </p:nvPr>
        </p:nvSpPr>
        <p:spPr>
          <a:xfrm>
            <a:off x="1067968" y="9230549"/>
            <a:ext cx="322980" cy="31940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400"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3175"/>
        </p:spPr>
      </p:pic>
      <p:pic>
        <p:nvPicPr>
          <p:cNvPr id="45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7" y="-1"/>
            <a:ext cx="13013833" cy="9762633"/>
          </a:xfrm>
          <a:prstGeom prst="rect">
            <a:avLst/>
          </a:prstGeom>
          <a:ln w="3175"/>
        </p:spPr>
      </p:pic>
      <p:sp>
        <p:nvSpPr>
          <p:cNvPr id="46" name="10/04/13"/>
          <p:cNvSpPr txBox="1"/>
          <p:nvPr/>
        </p:nvSpPr>
        <p:spPr>
          <a:xfrm>
            <a:off x="-1" y="-1"/>
            <a:ext cx="36126" cy="3162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39199" marR="39199">
              <a:lnSpc>
                <a:spcPct val="100000"/>
              </a:lnSpc>
              <a:buClr>
                <a:srgbClr val="000000"/>
              </a:buClr>
              <a:buFont typeface="Times New Roman"/>
              <a:defRPr b="0" sz="2400"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10/04/13</a:t>
            </a:r>
          </a:p>
        </p:txBody>
      </p:sp>
      <p:pic>
        <p:nvPicPr>
          <p:cNvPr id="47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6622" y="9067235"/>
            <a:ext cx="1323059" cy="410917"/>
          </a:xfrm>
          <a:prstGeom prst="rect">
            <a:avLst/>
          </a:prstGeom>
          <a:ln w="3175"/>
        </p:spPr>
      </p:pic>
      <p:sp>
        <p:nvSpPr>
          <p:cNvPr id="48" name="Title Text"/>
          <p:cNvSpPr txBox="1"/>
          <p:nvPr>
            <p:ph type="title"/>
          </p:nvPr>
        </p:nvSpPr>
        <p:spPr>
          <a:xfrm>
            <a:off x="1074702" y="-1"/>
            <a:ext cx="10796694" cy="1873957"/>
          </a:xfrm>
          <a:prstGeom prst="rect">
            <a:avLst/>
          </a:prstGeom>
        </p:spPr>
        <p:txBody>
          <a:bodyPr lIns="72248" tIns="72248" rIns="72248" bIns="72248" anchor="b"/>
          <a:lstStyle>
            <a:lvl1pPr marL="40639" marR="40639"/>
          </a:lstStyle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idx="1"/>
          </p:nvPr>
        </p:nvSpPr>
        <p:spPr>
          <a:xfrm>
            <a:off x="1074702" y="2275839"/>
            <a:ext cx="10796694" cy="7477761"/>
          </a:xfrm>
          <a:prstGeom prst="rect">
            <a:avLst/>
          </a:prstGeom>
        </p:spPr>
        <p:txBody>
          <a:bodyPr lIns="72248" tIns="72248" rIns="72248" bIns="72248"/>
          <a:lstStyle>
            <a:lvl2pPr marL="383540" indent="-342900">
              <a:spcBef>
                <a:spcPts val="1400"/>
              </a:spcBef>
              <a:defRPr sz="3000"/>
            </a:lvl2pPr>
            <a:lvl3pPr marL="383540" indent="-342900">
              <a:spcBef>
                <a:spcPts val="1400"/>
              </a:spcBef>
              <a:defRPr sz="3000"/>
            </a:lvl3pPr>
            <a:lvl4pPr marL="383540" indent="-342900">
              <a:spcBef>
                <a:spcPts val="1400"/>
              </a:spcBef>
              <a:defRPr sz="3000">
                <a:solidFill>
                  <a:srgbClr val="FFFFFF"/>
                </a:solidFill>
                <a:uFill>
                  <a:solidFill>
                    <a:srgbClr val="98989B"/>
                  </a:solidFill>
                </a:uFill>
              </a:defRPr>
            </a:lvl4pPr>
            <a:lvl5pPr marL="383540" indent="-342900">
              <a:spcBef>
                <a:spcPts val="1400"/>
              </a:spcBef>
              <a:defRPr sz="3000">
                <a:solidFill>
                  <a:srgbClr val="FFFFFF"/>
                </a:solidFill>
                <a:uFill>
                  <a:solidFill>
                    <a:srgbClr val="98989B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xfrm>
            <a:off x="-229871" y="-1"/>
            <a:ext cx="461999" cy="474451"/>
          </a:xfrm>
          <a:prstGeom prst="rect">
            <a:avLst/>
          </a:prstGeom>
        </p:spPr>
        <p:txBody>
          <a:bodyPr/>
          <a:lstStyle>
            <a:lvl1pPr>
              <a:defRPr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6" y="9068058"/>
            <a:ext cx="1326086" cy="411600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Title Text"/>
          <p:cNvSpPr txBox="1"/>
          <p:nvPr>
            <p:ph type="title"/>
          </p:nvPr>
        </p:nvSpPr>
        <p:spPr>
          <a:xfrm>
            <a:off x="1074596" y="-1"/>
            <a:ext cx="10799353" cy="1876858"/>
          </a:xfrm>
          <a:prstGeom prst="rect">
            <a:avLst/>
          </a:prstGeom>
        </p:spPr>
        <p:txBody>
          <a:bodyPr lIns="65023" tIns="65023" rIns="65023" bIns="65023" anchor="b">
            <a:normAutofit fontScale="100000" lnSpcReduction="0"/>
          </a:bodyPr>
          <a:lstStyle>
            <a:lvl1pPr algn="l" defTabSz="1300480">
              <a:lnSpc>
                <a:spcPct val="100000"/>
              </a:lnSpc>
              <a:defRPr sz="4800">
                <a:solidFill>
                  <a:srgbClr val="97BF0D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0" name="Body Level One…"/>
          <p:cNvSpPr txBox="1"/>
          <p:nvPr>
            <p:ph type="body" idx="1"/>
          </p:nvPr>
        </p:nvSpPr>
        <p:spPr>
          <a:xfrm>
            <a:off x="1074596" y="2275839"/>
            <a:ext cx="10799353" cy="7477761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marL="323272" marR="0" indent="-323272" defTabSz="1300480">
              <a:lnSpc>
                <a:spcPct val="100000"/>
              </a:lnSpc>
              <a:buClrTx/>
              <a:buSzPct val="100000"/>
              <a:buFont typeface="Arial"/>
              <a:buChar char="●"/>
              <a:defRPr sz="28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857250" marR="0" indent="-40005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28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70000" marR="0" indent="-3556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•"/>
              <a:defRPr sz="28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71650" marR="0" indent="-40005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48840" marR="0" indent="-32004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»"/>
              <a:defRPr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1" name="Slide Number"/>
          <p:cNvSpPr txBox="1"/>
          <p:nvPr>
            <p:ph type="sldNum" sz="quarter" idx="2"/>
          </p:nvPr>
        </p:nvSpPr>
        <p:spPr>
          <a:xfrm>
            <a:off x="361867" y="9236326"/>
            <a:ext cx="1029082" cy="307849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1300480">
              <a:defRPr sz="12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8" y="9068060"/>
            <a:ext cx="1326081" cy="411595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Title Text"/>
          <p:cNvSpPr txBox="1"/>
          <p:nvPr>
            <p:ph type="title"/>
          </p:nvPr>
        </p:nvSpPr>
        <p:spPr>
          <a:xfrm>
            <a:off x="1074596" y="251255"/>
            <a:ext cx="10799353" cy="1625601"/>
          </a:xfrm>
          <a:prstGeom prst="rect">
            <a:avLst/>
          </a:prstGeom>
        </p:spPr>
        <p:txBody>
          <a:bodyPr lIns="65023" tIns="65023" rIns="65023" bIns="65023" anchor="b">
            <a:normAutofit fontScale="100000" lnSpcReduction="0"/>
          </a:bodyPr>
          <a:lstStyle>
            <a:lvl1pPr algn="l" defTabSz="1300480">
              <a:lnSpc>
                <a:spcPct val="100000"/>
              </a:lnSpc>
              <a:defRPr>
                <a:solidFill>
                  <a:srgbClr val="97BF0D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0" name="Body Level One…"/>
          <p:cNvSpPr txBox="1"/>
          <p:nvPr>
            <p:ph type="body" idx="1"/>
          </p:nvPr>
        </p:nvSpPr>
        <p:spPr>
          <a:xfrm>
            <a:off x="1074596" y="2275841"/>
            <a:ext cx="10799353" cy="5468479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marL="346363" marR="0" indent="-346363" defTabSz="1300480">
              <a:lnSpc>
                <a:spcPct val="100000"/>
              </a:lnSpc>
              <a:buClrTx/>
              <a:buSzPct val="100000"/>
              <a:buFont typeface="Arial"/>
              <a:buChar char="●"/>
              <a:defRPr>
                <a:solidFill>
                  <a:srgbClr val="4C4C4C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885825" marR="0" indent="-428625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3000">
                <a:solidFill>
                  <a:srgbClr val="4C4C4C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95400" marR="0" indent="-3810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•"/>
              <a:defRPr sz="3000">
                <a:solidFill>
                  <a:srgbClr val="4C4C4C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00225" marR="0" indent="-428625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3000">
                <a:solidFill>
                  <a:srgbClr val="4C4C4C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71700" marR="0" indent="-3429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»"/>
              <a:defRPr sz="3000">
                <a:solidFill>
                  <a:srgbClr val="4C4C4C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1" name="Slide Number"/>
          <p:cNvSpPr txBox="1"/>
          <p:nvPr>
            <p:ph type="sldNum" sz="quarter" idx="2"/>
          </p:nvPr>
        </p:nvSpPr>
        <p:spPr>
          <a:xfrm>
            <a:off x="1067967" y="9230548"/>
            <a:ext cx="322980" cy="31940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7" y="9068058"/>
            <a:ext cx="1326083" cy="411597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Title Text"/>
          <p:cNvSpPr txBox="1"/>
          <p:nvPr>
            <p:ph type="title"/>
          </p:nvPr>
        </p:nvSpPr>
        <p:spPr>
          <a:xfrm>
            <a:off x="1074596" y="-1"/>
            <a:ext cx="10799353" cy="1876858"/>
          </a:xfrm>
          <a:prstGeom prst="rect">
            <a:avLst/>
          </a:prstGeom>
        </p:spPr>
        <p:txBody>
          <a:bodyPr lIns="65023" tIns="65023" rIns="65023" bIns="65023" anchor="b">
            <a:normAutofit fontScale="100000" lnSpcReduction="0"/>
          </a:bodyPr>
          <a:lstStyle>
            <a:lvl1pPr algn="l" defTabSz="1300480">
              <a:lnSpc>
                <a:spcPct val="100000"/>
              </a:lnSpc>
              <a:defRPr>
                <a:solidFill>
                  <a:srgbClr val="97BF0D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60" name="Body Level One…"/>
          <p:cNvSpPr txBox="1"/>
          <p:nvPr>
            <p:ph type="body" idx="1"/>
          </p:nvPr>
        </p:nvSpPr>
        <p:spPr>
          <a:xfrm>
            <a:off x="1074596" y="2275839"/>
            <a:ext cx="10799353" cy="7477761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marL="346363" marR="0" indent="-346363" defTabSz="1300480">
              <a:lnSpc>
                <a:spcPct val="100000"/>
              </a:lnSpc>
              <a:buClrTx/>
              <a:buSzPct val="100000"/>
              <a:buFont typeface="Arial"/>
              <a:buChar char="●"/>
              <a:defRPr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885825" marR="0" indent="-428625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95400" marR="0" indent="-3810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•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00225" marR="0" indent="-428625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71700" marR="0" indent="-3429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»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1" name="Slide Number"/>
          <p:cNvSpPr txBox="1"/>
          <p:nvPr>
            <p:ph type="sldNum" sz="quarter" idx="2"/>
          </p:nvPr>
        </p:nvSpPr>
        <p:spPr>
          <a:xfrm>
            <a:off x="1067968" y="9230549"/>
            <a:ext cx="322980" cy="31940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8" y="9068060"/>
            <a:ext cx="1326081" cy="411595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Title Text"/>
          <p:cNvSpPr txBox="1"/>
          <p:nvPr>
            <p:ph type="title"/>
          </p:nvPr>
        </p:nvSpPr>
        <p:spPr>
          <a:xfrm>
            <a:off x="1074596" y="251255"/>
            <a:ext cx="10799353" cy="1625601"/>
          </a:xfrm>
          <a:prstGeom prst="rect">
            <a:avLst/>
          </a:prstGeom>
        </p:spPr>
        <p:txBody>
          <a:bodyPr lIns="65023" tIns="65023" rIns="65023" bIns="65023" anchor="b">
            <a:normAutofit fontScale="100000" lnSpcReduction="0"/>
          </a:bodyPr>
          <a:lstStyle>
            <a:lvl1pPr algn="l" defTabSz="1300480">
              <a:lnSpc>
                <a:spcPct val="100000"/>
              </a:lnSpc>
              <a:defRPr>
                <a:solidFill>
                  <a:srgbClr val="97BF0D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70" name="Slide Number"/>
          <p:cNvSpPr txBox="1"/>
          <p:nvPr>
            <p:ph type="sldNum" sz="quarter" idx="2"/>
          </p:nvPr>
        </p:nvSpPr>
        <p:spPr>
          <a:xfrm>
            <a:off x="1067967" y="9230548"/>
            <a:ext cx="322980" cy="31940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7" y="9068058"/>
            <a:ext cx="1326083" cy="411597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Title Text"/>
          <p:cNvSpPr txBox="1"/>
          <p:nvPr>
            <p:ph type="title"/>
          </p:nvPr>
        </p:nvSpPr>
        <p:spPr>
          <a:xfrm>
            <a:off x="1074596" y="-1"/>
            <a:ext cx="10799353" cy="1876858"/>
          </a:xfrm>
          <a:prstGeom prst="rect">
            <a:avLst/>
          </a:prstGeom>
        </p:spPr>
        <p:txBody>
          <a:bodyPr lIns="65023" tIns="65023" rIns="65023" bIns="65023" anchor="b">
            <a:normAutofit fontScale="100000" lnSpcReduction="0"/>
          </a:bodyPr>
          <a:lstStyle>
            <a:lvl1pPr algn="l" defTabSz="1300480">
              <a:lnSpc>
                <a:spcPct val="100000"/>
              </a:lnSpc>
              <a:defRPr>
                <a:solidFill>
                  <a:srgbClr val="97BF0D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79" name="Body Level One…"/>
          <p:cNvSpPr txBox="1"/>
          <p:nvPr>
            <p:ph type="body" idx="1"/>
          </p:nvPr>
        </p:nvSpPr>
        <p:spPr>
          <a:xfrm>
            <a:off x="1074596" y="2275839"/>
            <a:ext cx="10799353" cy="7477761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marL="346363" marR="0" indent="-346363" defTabSz="1300480">
              <a:lnSpc>
                <a:spcPct val="100000"/>
              </a:lnSpc>
              <a:buClrTx/>
              <a:buSzPct val="100000"/>
              <a:buFont typeface="Arial"/>
              <a:buChar char="●"/>
              <a:defRPr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885825" marR="0" indent="-428625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95400" marR="0" indent="-3810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•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00225" marR="0" indent="-428625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–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71700" marR="0" indent="-342900" defTabSz="1300480">
              <a:lnSpc>
                <a:spcPct val="100000"/>
              </a:lnSpc>
              <a:spcBef>
                <a:spcPts val="1400"/>
              </a:spcBef>
              <a:buClrTx/>
              <a:buSzPct val="100000"/>
              <a:buFont typeface="Arial"/>
              <a:buChar char="»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0" name="Slide Number"/>
          <p:cNvSpPr txBox="1"/>
          <p:nvPr>
            <p:ph type="sldNum" sz="quarter" idx="2"/>
          </p:nvPr>
        </p:nvSpPr>
        <p:spPr>
          <a:xfrm>
            <a:off x="361868" y="9223629"/>
            <a:ext cx="1029080" cy="333249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1300480">
              <a:defRPr sz="1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Picture1" descr="Picture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50239"/>
            <a:ext cx="1454010" cy="8019628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Slide Number"/>
          <p:cNvSpPr txBox="1"/>
          <p:nvPr>
            <p:ph type="sldNum" sz="quarter" idx="2"/>
          </p:nvPr>
        </p:nvSpPr>
        <p:spPr>
          <a:xfrm>
            <a:off x="12282659" y="8886613"/>
            <a:ext cx="397022" cy="389270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spcBef>
                <a:spcPts val="1100"/>
              </a:spcBef>
              <a:defRPr sz="18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8" y="9068060"/>
            <a:ext cx="1326081" cy="411595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Title Text"/>
          <p:cNvSpPr txBox="1"/>
          <p:nvPr>
            <p:ph type="title"/>
          </p:nvPr>
        </p:nvSpPr>
        <p:spPr>
          <a:xfrm>
            <a:off x="1074596" y="-1"/>
            <a:ext cx="10799353" cy="1876857"/>
          </a:xfrm>
          <a:prstGeom prst="rect">
            <a:avLst/>
          </a:prstGeom>
        </p:spPr>
        <p:txBody>
          <a:bodyPr lIns="65023" tIns="65023" rIns="65023" bIns="65023" anchor="b">
            <a:normAutofit fontScale="100000" lnSpcReduction="0"/>
          </a:bodyPr>
          <a:lstStyle>
            <a:lvl1pPr algn="l" defTabSz="650240">
              <a:lnSpc>
                <a:spcPct val="100000"/>
              </a:lnSpc>
              <a:defRPr>
                <a:solidFill>
                  <a:srgbClr val="97BF0D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7" name="Body Level One…"/>
          <p:cNvSpPr txBox="1"/>
          <p:nvPr>
            <p:ph type="body" idx="1"/>
          </p:nvPr>
        </p:nvSpPr>
        <p:spPr>
          <a:xfrm>
            <a:off x="1074596" y="2275841"/>
            <a:ext cx="10799353" cy="7477759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marL="346363" marR="0" indent="-346363" defTabSz="65024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●"/>
              <a:defRPr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885825" marR="0" indent="-428625" defTabSz="65024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95400" marR="0" indent="-381000" defTabSz="65024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•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00225" marR="0" indent="-428625" defTabSz="65024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–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71700" marR="0" indent="-342900" defTabSz="65024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/>
              <a:buChar char="»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8" name="Slide Number"/>
          <p:cNvSpPr txBox="1"/>
          <p:nvPr>
            <p:ph type="sldNum" sz="quarter" idx="2"/>
          </p:nvPr>
        </p:nvSpPr>
        <p:spPr>
          <a:xfrm>
            <a:off x="361870" y="9230548"/>
            <a:ext cx="1029077" cy="319408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650240">
              <a:defRPr sz="1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paint.tif" descr="paint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479" y="1869439"/>
            <a:ext cx="11704322" cy="546384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Title Text"/>
          <p:cNvSpPr txBox="1"/>
          <p:nvPr>
            <p:ph type="title"/>
          </p:nvPr>
        </p:nvSpPr>
        <p:spPr>
          <a:xfrm>
            <a:off x="577990" y="325119"/>
            <a:ext cx="11054082" cy="1625601"/>
          </a:xfrm>
          <a:prstGeom prst="rect">
            <a:avLst/>
          </a:prstGeom>
        </p:spPr>
        <p:txBody>
          <a:bodyPr lIns="65023" tIns="65023" rIns="65023" bIns="65023" anchor="b">
            <a:normAutofit fontScale="100000" lnSpcReduction="0"/>
          </a:bodyPr>
          <a:lstStyle>
            <a:lvl1pPr algn="l" defTabSz="1300480">
              <a:lnSpc>
                <a:spcPct val="100000"/>
              </a:lnSpc>
              <a:defRPr b="0" sz="5600"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7" name="Body Level One…"/>
          <p:cNvSpPr txBox="1"/>
          <p:nvPr>
            <p:ph type="body" idx="1"/>
          </p:nvPr>
        </p:nvSpPr>
        <p:spPr>
          <a:xfrm>
            <a:off x="650239" y="2682239"/>
            <a:ext cx="11632073" cy="5933442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marL="471487" marR="0" indent="-471487" defTabSz="1300480">
              <a:lnSpc>
                <a:spcPct val="100000"/>
              </a:lnSpc>
              <a:spcBef>
                <a:spcPts val="1000"/>
              </a:spcBef>
              <a:buClr>
                <a:srgbClr val="FFCC00"/>
              </a:buClr>
              <a:buSzPct val="100000"/>
              <a:buFontTx/>
              <a:buChar char="–"/>
              <a:defRPr sz="4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906235" marR="0" indent="-449035" defTabSz="1300480">
              <a:lnSpc>
                <a:spcPct val="100000"/>
              </a:lnSpc>
              <a:spcBef>
                <a:spcPts val="1000"/>
              </a:spcBef>
              <a:buClr>
                <a:srgbClr val="FFCC00"/>
              </a:buClr>
              <a:buSzPct val="100000"/>
              <a:buFontTx/>
              <a:buChar char=""/>
              <a:defRPr sz="4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2pPr>
            <a:lvl3pPr marL="1333500" marR="0" indent="-419100" defTabSz="1300480">
              <a:lnSpc>
                <a:spcPct val="100000"/>
              </a:lnSpc>
              <a:spcBef>
                <a:spcPts val="1000"/>
              </a:spcBef>
              <a:buClr>
                <a:srgbClr val="FFCC00"/>
              </a:buClr>
              <a:buSzPct val="100000"/>
              <a:buFontTx/>
              <a:buChar char=""/>
              <a:defRPr sz="4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3pPr>
            <a:lvl4pPr marL="1874520" marR="0" indent="-502920" defTabSz="1300480">
              <a:lnSpc>
                <a:spcPct val="100000"/>
              </a:lnSpc>
              <a:spcBef>
                <a:spcPts val="1000"/>
              </a:spcBef>
              <a:buClr>
                <a:srgbClr val="FFCC00"/>
              </a:buClr>
              <a:buSzPct val="100000"/>
              <a:buFontTx/>
              <a:buChar char="•"/>
              <a:defRPr sz="4400">
                <a:uFillTx/>
                <a:latin typeface="Tahoma"/>
                <a:ea typeface="Tahoma"/>
                <a:cs typeface="Tahoma"/>
                <a:sym typeface="Tahoma"/>
              </a:defRPr>
            </a:lvl4pPr>
            <a:lvl5pPr marL="2387600" marR="0" indent="-558800" defTabSz="1300480">
              <a:lnSpc>
                <a:spcPct val="100000"/>
              </a:lnSpc>
              <a:spcBef>
                <a:spcPts val="1000"/>
              </a:spcBef>
              <a:buClr>
                <a:srgbClr val="FFCC00"/>
              </a:buClr>
              <a:buSzPct val="100000"/>
              <a:buFontTx/>
              <a:buChar char="–"/>
              <a:defRPr sz="4400">
                <a:uFillTx/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8" name="Slide Number"/>
          <p:cNvSpPr txBox="1"/>
          <p:nvPr>
            <p:ph type="sldNum" sz="quarter" idx="2"/>
          </p:nvPr>
        </p:nvSpPr>
        <p:spPr>
          <a:xfrm>
            <a:off x="11885290" y="9120490"/>
            <a:ext cx="397022" cy="389270"/>
          </a:xfrm>
          <a:prstGeom prst="rect">
            <a:avLst/>
          </a:prstGeom>
        </p:spPr>
        <p:txBody>
          <a:bodyPr lIns="65023" tIns="65023" rIns="65023" bIns="65023" anchor="b"/>
          <a:lstStyle>
            <a:lvl1pPr algn="r" defTabSz="1300480">
              <a:spcBef>
                <a:spcPts val="1100"/>
              </a:spcBef>
              <a:defRPr sz="1800">
                <a:solidFill>
                  <a:srgbClr val="5E574E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8" y="9068059"/>
            <a:ext cx="1326082" cy="411596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Title Text"/>
          <p:cNvSpPr txBox="1"/>
          <p:nvPr>
            <p:ph type="title"/>
          </p:nvPr>
        </p:nvSpPr>
        <p:spPr>
          <a:xfrm>
            <a:off x="1074596" y="-1"/>
            <a:ext cx="10799353" cy="1876858"/>
          </a:xfrm>
          <a:prstGeom prst="rect">
            <a:avLst/>
          </a:prstGeom>
        </p:spPr>
        <p:txBody>
          <a:bodyPr lIns="65023" tIns="65023" rIns="65023" bIns="65023" anchor="b">
            <a:normAutofit fontScale="100000" lnSpcReduction="0"/>
          </a:bodyPr>
          <a:lstStyle>
            <a:lvl1pPr algn="l" defTabSz="650240">
              <a:lnSpc>
                <a:spcPct val="100000"/>
              </a:lnSpc>
              <a:defRPr sz="4800">
                <a:solidFill>
                  <a:srgbClr val="97BF0D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7" name="Slide Number"/>
          <p:cNvSpPr txBox="1"/>
          <p:nvPr>
            <p:ph type="sldNum" sz="quarter" idx="2"/>
          </p:nvPr>
        </p:nvSpPr>
        <p:spPr>
          <a:xfrm>
            <a:off x="1088358" y="9236329"/>
            <a:ext cx="302589" cy="307847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2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8" y="9068059"/>
            <a:ext cx="1326082" cy="411596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Title Text"/>
          <p:cNvSpPr txBox="1"/>
          <p:nvPr>
            <p:ph type="title"/>
          </p:nvPr>
        </p:nvSpPr>
        <p:spPr>
          <a:xfrm>
            <a:off x="1074596" y="-1"/>
            <a:ext cx="10799353" cy="1876858"/>
          </a:xfrm>
          <a:prstGeom prst="rect">
            <a:avLst/>
          </a:prstGeom>
        </p:spPr>
        <p:txBody>
          <a:bodyPr lIns="65023" tIns="65023" rIns="65023" bIns="65023" anchor="b">
            <a:normAutofit fontScale="100000" lnSpcReduction="0"/>
          </a:bodyPr>
          <a:lstStyle>
            <a:lvl1pPr algn="l" defTabSz="650240">
              <a:lnSpc>
                <a:spcPct val="100000"/>
              </a:lnSpc>
              <a:defRPr sz="4800">
                <a:solidFill>
                  <a:srgbClr val="97BF0D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6" name="Slide Number"/>
          <p:cNvSpPr txBox="1"/>
          <p:nvPr>
            <p:ph type="sldNum" sz="quarter" idx="2"/>
          </p:nvPr>
        </p:nvSpPr>
        <p:spPr>
          <a:xfrm>
            <a:off x="1093715" y="9246796"/>
            <a:ext cx="297232" cy="286913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2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3175"/>
        </p:spPr>
      </p:pic>
      <p:pic>
        <p:nvPicPr>
          <p:cNvPr id="58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7" y="-1"/>
            <a:ext cx="13013833" cy="9762633"/>
          </a:xfrm>
          <a:prstGeom prst="rect">
            <a:avLst/>
          </a:prstGeom>
          <a:ln w="3175"/>
        </p:spPr>
      </p:pic>
      <p:pic>
        <p:nvPicPr>
          <p:cNvPr id="59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6622" y="9067235"/>
            <a:ext cx="1323059" cy="410917"/>
          </a:xfrm>
          <a:prstGeom prst="rect">
            <a:avLst/>
          </a:prstGeom>
          <a:ln w="3175"/>
        </p:spPr>
      </p:pic>
      <p:sp>
        <p:nvSpPr>
          <p:cNvPr id="60" name="Title Text"/>
          <p:cNvSpPr txBox="1"/>
          <p:nvPr>
            <p:ph type="title"/>
          </p:nvPr>
        </p:nvSpPr>
        <p:spPr>
          <a:xfrm>
            <a:off x="1074702" y="-1"/>
            <a:ext cx="10796694" cy="1873957"/>
          </a:xfrm>
          <a:prstGeom prst="rect">
            <a:avLst/>
          </a:prstGeom>
        </p:spPr>
        <p:txBody>
          <a:bodyPr lIns="72248" tIns="72248" rIns="72248" bIns="72248" anchor="b"/>
          <a:lstStyle>
            <a:lvl1pPr marL="40639" marR="40639"/>
          </a:lstStyle>
          <a:p>
            <a:pPr/>
            <a:r>
              <a:t>Title Text</a:t>
            </a:r>
          </a:p>
        </p:txBody>
      </p:sp>
      <p:sp>
        <p:nvSpPr>
          <p:cNvPr id="61" name="Body Level One…"/>
          <p:cNvSpPr txBox="1"/>
          <p:nvPr>
            <p:ph type="body" idx="1"/>
          </p:nvPr>
        </p:nvSpPr>
        <p:spPr>
          <a:xfrm>
            <a:off x="1074702" y="2275839"/>
            <a:ext cx="10796694" cy="7477761"/>
          </a:xfrm>
          <a:prstGeom prst="rect">
            <a:avLst/>
          </a:prstGeom>
        </p:spPr>
        <p:txBody>
          <a:bodyPr lIns="72248" tIns="72248" rIns="72248" bIns="72248"/>
          <a:lstStyle>
            <a:lvl2pPr marL="383540" indent="-342900">
              <a:spcBef>
                <a:spcPts val="1400"/>
              </a:spcBef>
              <a:defRPr sz="3000"/>
            </a:lvl2pPr>
            <a:lvl3pPr marL="383540" indent="-342900">
              <a:spcBef>
                <a:spcPts val="1400"/>
              </a:spcBef>
              <a:defRPr sz="3000"/>
            </a:lvl3pPr>
            <a:lvl4pPr marL="383540" indent="-342900">
              <a:spcBef>
                <a:spcPts val="1400"/>
              </a:spcBef>
              <a:defRPr sz="3000">
                <a:solidFill>
                  <a:srgbClr val="FFFFFF"/>
                </a:solidFill>
                <a:uFill>
                  <a:solidFill>
                    <a:srgbClr val="98989B"/>
                  </a:solidFill>
                </a:uFill>
              </a:defRPr>
            </a:lvl4pPr>
            <a:lvl5pPr marL="383540" indent="-342900">
              <a:spcBef>
                <a:spcPts val="1400"/>
              </a:spcBef>
              <a:defRPr sz="3000">
                <a:solidFill>
                  <a:srgbClr val="FFFFFF"/>
                </a:solidFill>
                <a:uFill>
                  <a:solidFill>
                    <a:srgbClr val="98989B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xfrm>
            <a:off x="-229871" y="-1"/>
            <a:ext cx="461999" cy="474451"/>
          </a:xfrm>
          <a:prstGeom prst="rect">
            <a:avLst/>
          </a:prstGeom>
        </p:spPr>
        <p:txBody>
          <a:bodyPr/>
          <a:lstStyle>
            <a:lvl1pPr>
              <a:defRPr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3175"/>
        </p:spPr>
      </p:pic>
      <p:sp>
        <p:nvSpPr>
          <p:cNvPr id="70" name="10/04/13"/>
          <p:cNvSpPr txBox="1"/>
          <p:nvPr/>
        </p:nvSpPr>
        <p:spPr>
          <a:xfrm>
            <a:off x="-1" y="-1"/>
            <a:ext cx="36126" cy="3162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39199" marR="39199">
              <a:lnSpc>
                <a:spcPct val="100000"/>
              </a:lnSpc>
              <a:buClr>
                <a:srgbClr val="000000"/>
              </a:buClr>
              <a:buFont typeface="Times New Roman"/>
              <a:defRPr b="0" sz="2400"/>
            </a:lvl1pPr>
          </a:lstStyle>
          <a:p>
            <a:pPr/>
            <a:r>
              <a:t>10/04/13</a:t>
            </a:r>
          </a:p>
        </p:txBody>
      </p:sp>
      <p:pic>
        <p:nvPicPr>
          <p:cNvPr id="71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201333"/>
            <a:ext cx="13004801" cy="6502401"/>
          </a:xfrm>
          <a:prstGeom prst="rect">
            <a:avLst/>
          </a:prstGeom>
          <a:ln w="3175"/>
        </p:spPr>
      </p:pic>
      <p:sp>
        <p:nvSpPr>
          <p:cNvPr id="72" name="Title Text"/>
          <p:cNvSpPr txBox="1"/>
          <p:nvPr>
            <p:ph type="title"/>
          </p:nvPr>
        </p:nvSpPr>
        <p:spPr>
          <a:xfrm>
            <a:off x="1074702" y="-1"/>
            <a:ext cx="10796694" cy="1873957"/>
          </a:xfrm>
          <a:prstGeom prst="rect">
            <a:avLst/>
          </a:prstGeom>
        </p:spPr>
        <p:txBody>
          <a:bodyPr lIns="72248" tIns="72248" rIns="72248" bIns="72248" anchor="b"/>
          <a:lstStyle>
            <a:lvl1pPr marL="40639" marR="40639"/>
          </a:lstStyle>
          <a:p>
            <a:pPr/>
            <a:r>
              <a:t>Title Text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xfrm>
            <a:off x="-229871" y="-1"/>
            <a:ext cx="461999" cy="47445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3175"/>
        </p:spPr>
      </p:pic>
      <p:sp>
        <p:nvSpPr>
          <p:cNvPr id="81" name="Title Text"/>
          <p:cNvSpPr txBox="1"/>
          <p:nvPr>
            <p:ph type="title"/>
          </p:nvPr>
        </p:nvSpPr>
        <p:spPr>
          <a:xfrm>
            <a:off x="1074702" y="-1"/>
            <a:ext cx="10796694" cy="1873957"/>
          </a:xfrm>
          <a:prstGeom prst="rect">
            <a:avLst/>
          </a:prstGeom>
        </p:spPr>
        <p:txBody>
          <a:bodyPr lIns="72248" tIns="72248" rIns="72248" bIns="72248" anchor="b"/>
          <a:lstStyle>
            <a:lvl1pPr marL="40639" marR="40639" algn="l">
              <a:defRPr b="0" sz="24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2" name="Body Level One…"/>
          <p:cNvSpPr txBox="1"/>
          <p:nvPr>
            <p:ph type="body" idx="1"/>
          </p:nvPr>
        </p:nvSpPr>
        <p:spPr>
          <a:xfrm>
            <a:off x="1074702" y="2275839"/>
            <a:ext cx="10796694" cy="7477761"/>
          </a:xfrm>
          <a:prstGeom prst="rect">
            <a:avLst/>
          </a:prstGeom>
        </p:spPr>
        <p:txBody>
          <a:bodyPr lIns="72248" tIns="72248" rIns="72248" bIns="72248"/>
          <a:lstStyle>
            <a:lvl1pPr>
              <a:defRPr>
                <a:solidFill>
                  <a:srgbClr val="98989B"/>
                </a:solidFill>
              </a:defRPr>
            </a:lvl1pPr>
            <a:lvl2pPr marL="783590">
              <a:defRPr>
                <a:solidFill>
                  <a:srgbClr val="98989B"/>
                </a:solidFill>
              </a:defRPr>
            </a:lvl2pPr>
            <a:lvl3pPr marL="1183639">
              <a:defRPr>
                <a:solidFill>
                  <a:srgbClr val="98989B"/>
                </a:solidFill>
              </a:defRPr>
            </a:lvl3pPr>
            <a:lvl4pPr marL="1640839"/>
            <a:lvl5pPr marL="2098039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xfrm>
            <a:off x="-229871" y="-1"/>
            <a:ext cx="461999" cy="4744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3175"/>
        </p:spPr>
      </p:pic>
      <p:sp>
        <p:nvSpPr>
          <p:cNvPr id="91" name="Title Text"/>
          <p:cNvSpPr txBox="1"/>
          <p:nvPr>
            <p:ph type="title"/>
          </p:nvPr>
        </p:nvSpPr>
        <p:spPr>
          <a:xfrm>
            <a:off x="1074702" y="-1"/>
            <a:ext cx="10796694" cy="1873957"/>
          </a:xfrm>
          <a:prstGeom prst="rect">
            <a:avLst/>
          </a:prstGeom>
        </p:spPr>
        <p:txBody>
          <a:bodyPr lIns="72248" tIns="72248" rIns="72248" bIns="72248" anchor="b"/>
          <a:lstStyle>
            <a:lvl1pPr marL="40639" marR="40639" algn="l">
              <a:defRPr b="0" sz="24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idx="1"/>
          </p:nvPr>
        </p:nvSpPr>
        <p:spPr>
          <a:xfrm>
            <a:off x="1074702" y="2275839"/>
            <a:ext cx="10796694" cy="7477761"/>
          </a:xfrm>
          <a:prstGeom prst="rect">
            <a:avLst/>
          </a:prstGeom>
        </p:spPr>
        <p:txBody>
          <a:bodyPr lIns="72248" tIns="72248" rIns="72248" bIns="72248"/>
          <a:lstStyle>
            <a:lvl1pPr>
              <a:defRPr>
                <a:solidFill>
                  <a:srgbClr val="98989B"/>
                </a:solidFill>
              </a:defRPr>
            </a:lvl1pPr>
            <a:lvl2pPr marL="783590">
              <a:defRPr>
                <a:solidFill>
                  <a:srgbClr val="98989B"/>
                </a:solidFill>
              </a:defRPr>
            </a:lvl2pPr>
            <a:lvl3pPr marL="1183639">
              <a:defRPr>
                <a:solidFill>
                  <a:srgbClr val="98989B"/>
                </a:solidFill>
              </a:defRPr>
            </a:lvl3pPr>
            <a:lvl4pPr marL="1640839"/>
            <a:lvl5pPr marL="2098039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xfrm>
            <a:off x="-229871" y="-1"/>
            <a:ext cx="461999" cy="4744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logo RGB150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107" y="9068058"/>
            <a:ext cx="1326083" cy="411597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Title Text"/>
          <p:cNvSpPr txBox="1"/>
          <p:nvPr>
            <p:ph type="title"/>
          </p:nvPr>
        </p:nvSpPr>
        <p:spPr>
          <a:xfrm>
            <a:off x="1074596" y="-1"/>
            <a:ext cx="10799353" cy="1876858"/>
          </a:xfrm>
          <a:prstGeom prst="rect">
            <a:avLst/>
          </a:prstGeom>
        </p:spPr>
        <p:txBody>
          <a:bodyPr lIns="65022" tIns="65022" rIns="65022" bIns="65022" anchor="b">
            <a:normAutofit fontScale="100000" lnSpcReduction="0"/>
          </a:bodyPr>
          <a:lstStyle>
            <a:lvl1pPr algn="l" defTabSz="914400">
              <a:lnSpc>
                <a:spcPct val="100000"/>
              </a:lnSpc>
              <a:defRPr>
                <a:solidFill>
                  <a:srgbClr val="97BF0D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1074596" y="2275839"/>
            <a:ext cx="10799353" cy="7477761"/>
          </a:xfrm>
          <a:prstGeom prst="rect">
            <a:avLst/>
          </a:prstGeom>
        </p:spPr>
        <p:txBody>
          <a:bodyPr lIns="65022" tIns="65022" rIns="65022" bIns="65022">
            <a:normAutofit fontScale="100000" lnSpcReduction="0"/>
          </a:bodyPr>
          <a:lstStyle>
            <a:lvl1pPr marL="346363" marR="0" indent="-346363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●"/>
              <a:defRPr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885825" marR="0" indent="-428625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–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95400" marR="0" indent="-381000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00225" marR="0" indent="-428625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–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71700" marR="0" indent="-342900" defTabSz="914400">
              <a:lnSpc>
                <a:spcPct val="100000"/>
              </a:lnSpc>
              <a:spcBef>
                <a:spcPts val="1000"/>
              </a:spcBef>
              <a:buClrTx/>
              <a:buSzPct val="100000"/>
              <a:buFont typeface="Arial"/>
              <a:buChar char="»"/>
              <a:defRPr sz="3000">
                <a:solidFill>
                  <a:srgbClr val="8686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xfrm>
            <a:off x="361868" y="9230551"/>
            <a:ext cx="1029080" cy="319405"/>
          </a:xfrm>
          <a:prstGeom prst="rect">
            <a:avLst/>
          </a:prstGeom>
        </p:spPr>
        <p:txBody>
          <a:bodyPr wrap="square" lIns="65022" tIns="65022" rIns="65022" bIns="65022" anchor="ctr"/>
          <a:lstStyle>
            <a:lvl1pPr algn="r" defTabSz="914400">
              <a:defRPr sz="1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6.xml"/><Relationship Id="rId4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3.xml"/><Relationship Id="rId47" Type="http://schemas.openxmlformats.org/officeDocument/2006/relationships/slideLayout" Target="../slideLayouts/slideLayout44.xml"/><Relationship Id="rId48" Type="http://schemas.openxmlformats.org/officeDocument/2006/relationships/slideLayout" Target="../slideLayouts/slideLayout45.xml"/><Relationship Id="rId49" Type="http://schemas.openxmlformats.org/officeDocument/2006/relationships/slideLayout" Target="../slideLayouts/slideLayout46.xml"/><Relationship Id="rId50" Type="http://schemas.openxmlformats.org/officeDocument/2006/relationships/slideLayout" Target="../slideLayouts/slideLayout47.xml"/><Relationship Id="rId51" Type="http://schemas.openxmlformats.org/officeDocument/2006/relationships/slideLayout" Target="../slideLayouts/slideLayout48.xml"/><Relationship Id="rId52" Type="http://schemas.openxmlformats.org/officeDocument/2006/relationships/slideLayout" Target="../slideLayouts/slideLayout4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4364" y="9067235"/>
            <a:ext cx="1325316" cy="410917"/>
          </a:xfrm>
          <a:prstGeom prst="rect">
            <a:avLst/>
          </a:prstGeom>
          <a:ln w="3175"/>
        </p:spPr>
      </p:pic>
      <p:sp>
        <p:nvSpPr>
          <p:cNvPr id="3" name="Rectangle"/>
          <p:cNvSpPr/>
          <p:nvPr/>
        </p:nvSpPr>
        <p:spPr>
          <a:xfrm>
            <a:off x="-1" y="-1"/>
            <a:ext cx="15292683" cy="8602135"/>
          </a:xfrm>
          <a:prstGeom prst="rect">
            <a:avLst/>
          </a:prstGeom>
          <a:solidFill>
            <a:srgbClr val="FFFFFF"/>
          </a:solidFill>
          <a:ln w="25560"/>
        </p:spPr>
        <p:txBody>
          <a:bodyPr lIns="72248" tIns="72248" rIns="72248" bIns="72248" anchor="ctr"/>
          <a:lstStyle/>
          <a:p>
            <a:pPr marL="40639" marR="40639" algn="l">
              <a:defRPr b="0" sz="2400">
                <a:solidFill>
                  <a:srgbClr val="000000"/>
                </a:solidFill>
              </a:defRPr>
            </a:pPr>
          </a:p>
        </p:txBody>
      </p:sp>
      <p:pic>
        <p:nvPicPr>
          <p:cNvPr id="4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3315" y="2828995"/>
            <a:ext cx="9335912" cy="2998330"/>
          </a:xfrm>
          <a:prstGeom prst="rect">
            <a:avLst/>
          </a:prstGeom>
          <a:ln w="3175"/>
        </p:spPr>
      </p:pic>
      <p:sp>
        <p:nvSpPr>
          <p:cNvPr id="5" name="Title Text"/>
          <p:cNvSpPr txBox="1"/>
          <p:nvPr>
            <p:ph type="title"/>
          </p:nvPr>
        </p:nvSpPr>
        <p:spPr>
          <a:xfrm>
            <a:off x="650239" y="119662"/>
            <a:ext cx="11702064" cy="2162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6" name="Body Level One…"/>
          <p:cNvSpPr txBox="1"/>
          <p:nvPr>
            <p:ph type="body" idx="1"/>
          </p:nvPr>
        </p:nvSpPr>
        <p:spPr>
          <a:xfrm>
            <a:off x="650239" y="2282613"/>
            <a:ext cx="11442419" cy="7470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742950" indent="-285750">
              <a:spcBef>
                <a:spcPts val="1100"/>
              </a:spcBef>
              <a:defRPr sz="2400"/>
            </a:lvl2pPr>
            <a:lvl3pPr marL="1143000" indent="-228600">
              <a:spcBef>
                <a:spcPts val="800"/>
              </a:spcBef>
              <a:defRPr sz="2200"/>
            </a:lvl3pPr>
            <a:lvl4pPr marL="1600200" indent="-228600">
              <a:spcBef>
                <a:spcPts val="500"/>
              </a:spcBef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2057400" indent="-228600">
              <a:spcBef>
                <a:spcPts val="200"/>
              </a:spcBef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/>
          <p:nvPr>
            <p:ph type="sldNum" sz="quarter" idx="2"/>
          </p:nvPr>
        </p:nvSpPr>
        <p:spPr>
          <a:xfrm>
            <a:off x="6271401" y="9085298"/>
            <a:ext cx="461998" cy="474450"/>
          </a:xfrm>
          <a:prstGeom prst="rect">
            <a:avLst/>
          </a:prstGeom>
          <a:ln w="12700">
            <a:miter lim="400000"/>
          </a:ln>
        </p:spPr>
        <p:txBody>
          <a:bodyPr wrap="none" lIns="72248" tIns="72248" rIns="72248" bIns="72248">
            <a:spAutoFit/>
          </a:bodyPr>
          <a:lstStyle>
            <a:lvl1pPr defTabSz="584200">
              <a:lnSpc>
                <a:spcPct val="100000"/>
              </a:lnSpc>
              <a:defRPr b="0"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687" r:id="rId42"/>
    <p:sldLayoutId id="2147483688" r:id="rId43"/>
    <p:sldLayoutId id="2147483689" r:id="rId44"/>
    <p:sldLayoutId id="2147483690" r:id="rId45"/>
    <p:sldLayoutId id="2147483691" r:id="rId46"/>
    <p:sldLayoutId id="2147483692" r:id="rId47"/>
    <p:sldLayoutId id="2147483693" r:id="rId48"/>
    <p:sldLayoutId id="2147483694" r:id="rId49"/>
    <p:sldLayoutId id="2147483695" r:id="rId50"/>
    <p:sldLayoutId id="2147483696" r:id="rId51"/>
    <p:sldLayoutId id="2147483697" r:id="rId52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FFFFFF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1pPr>
      <a:lvl2pPr marL="0" marR="0" indent="228600" algn="ctr" defTabSz="4572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FFFFFF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2pPr>
      <a:lvl3pPr marL="0" marR="0" indent="457200" algn="ctr" defTabSz="4572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FFFFFF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3pPr>
      <a:lvl4pPr marL="0" marR="0" indent="685800" algn="ctr" defTabSz="4572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FFFFFF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4pPr>
      <a:lvl5pPr marL="0" marR="0" indent="914400" algn="ctr" defTabSz="4572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FFFFFF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5pPr>
      <a:lvl6pPr marL="0" marR="0" indent="1143000" algn="ctr" defTabSz="4572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FFFFFF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6pPr>
      <a:lvl7pPr marL="0" marR="0" indent="1371600" algn="ctr" defTabSz="4572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FFFFFF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7pPr>
      <a:lvl8pPr marL="0" marR="0" indent="1600200" algn="ctr" defTabSz="4572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FFFFFF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8pPr>
      <a:lvl9pPr marL="0" marR="0" indent="1828800" algn="ctr" defTabSz="4572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FFFFFF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9pPr>
    </p:titleStyle>
    <p:bodyStyle>
      <a:lvl1pPr marL="383540" marR="40639" indent="-342900" algn="l" defTabSz="457200" rtl="0" latinLnBrk="0">
        <a:lnSpc>
          <a:spcPct val="93000"/>
        </a:lnSpc>
        <a:spcBef>
          <a:spcPts val="1400"/>
        </a:spcBef>
        <a:spcAft>
          <a:spcPts val="0"/>
        </a:spcAft>
        <a:buClr>
          <a:srgbClr val="000000"/>
        </a:buClr>
        <a:buSzTx/>
        <a:buFont typeface="Times New Roman"/>
        <a:buNone/>
        <a:tabLst/>
        <a:defRPr b="0" baseline="0" cap="none" i="0" spc="0" strike="noStrike" sz="3000" u="none">
          <a:solidFill>
            <a:srgbClr val="FFFFFF"/>
          </a:solidFill>
          <a:uFill>
            <a:solidFill>
              <a:srgbClr val="98989B"/>
            </a:solidFill>
          </a:uFill>
          <a:latin typeface="+mn-lt"/>
          <a:ea typeface="+mn-ea"/>
          <a:cs typeface="+mn-cs"/>
          <a:sym typeface="Times New Roman"/>
        </a:defRPr>
      </a:lvl1pPr>
      <a:lvl2pPr marL="383540" marR="40639" indent="-342900" algn="l" defTabSz="457200" rtl="0" latinLnBrk="0">
        <a:lnSpc>
          <a:spcPct val="93000"/>
        </a:lnSpc>
        <a:spcBef>
          <a:spcPts val="1400"/>
        </a:spcBef>
        <a:spcAft>
          <a:spcPts val="0"/>
        </a:spcAft>
        <a:buClr>
          <a:srgbClr val="000000"/>
        </a:buClr>
        <a:buSzTx/>
        <a:buFont typeface="Times New Roman"/>
        <a:buNone/>
        <a:tabLst/>
        <a:defRPr b="0" baseline="0" cap="none" i="0" spc="0" strike="noStrike" sz="3000" u="none">
          <a:solidFill>
            <a:srgbClr val="FFFFFF"/>
          </a:solidFill>
          <a:uFill>
            <a:solidFill>
              <a:srgbClr val="98989B"/>
            </a:solidFill>
          </a:uFill>
          <a:latin typeface="+mn-lt"/>
          <a:ea typeface="+mn-ea"/>
          <a:cs typeface="+mn-cs"/>
          <a:sym typeface="Times New Roman"/>
        </a:defRPr>
      </a:lvl2pPr>
      <a:lvl3pPr marL="383540" marR="40639" indent="-342900" algn="l" defTabSz="457200" rtl="0" latinLnBrk="0">
        <a:lnSpc>
          <a:spcPct val="93000"/>
        </a:lnSpc>
        <a:spcBef>
          <a:spcPts val="1400"/>
        </a:spcBef>
        <a:spcAft>
          <a:spcPts val="0"/>
        </a:spcAft>
        <a:buClr>
          <a:srgbClr val="000000"/>
        </a:buClr>
        <a:buSzTx/>
        <a:buFont typeface="Times New Roman"/>
        <a:buNone/>
        <a:tabLst/>
        <a:defRPr b="0" baseline="0" cap="none" i="0" spc="0" strike="noStrike" sz="3000" u="none">
          <a:solidFill>
            <a:srgbClr val="FFFFFF"/>
          </a:solidFill>
          <a:uFill>
            <a:solidFill>
              <a:srgbClr val="98989B"/>
            </a:solidFill>
          </a:uFill>
          <a:latin typeface="+mn-lt"/>
          <a:ea typeface="+mn-ea"/>
          <a:cs typeface="+mn-cs"/>
          <a:sym typeface="Times New Roman"/>
        </a:defRPr>
      </a:lvl3pPr>
      <a:lvl4pPr marL="383540" marR="40639" indent="-342900" algn="l" defTabSz="457200" rtl="0" latinLnBrk="0">
        <a:lnSpc>
          <a:spcPct val="93000"/>
        </a:lnSpc>
        <a:spcBef>
          <a:spcPts val="1400"/>
        </a:spcBef>
        <a:spcAft>
          <a:spcPts val="0"/>
        </a:spcAft>
        <a:buClr>
          <a:srgbClr val="000000"/>
        </a:buClr>
        <a:buSzTx/>
        <a:buFont typeface="Times New Roman"/>
        <a:buNone/>
        <a:tabLst/>
        <a:defRPr b="0" baseline="0" cap="none" i="0" spc="0" strike="noStrike" sz="3000" u="none">
          <a:solidFill>
            <a:srgbClr val="FFFFFF"/>
          </a:solidFill>
          <a:uFill>
            <a:solidFill>
              <a:srgbClr val="98989B"/>
            </a:solidFill>
          </a:uFill>
          <a:latin typeface="+mn-lt"/>
          <a:ea typeface="+mn-ea"/>
          <a:cs typeface="+mn-cs"/>
          <a:sym typeface="Times New Roman"/>
        </a:defRPr>
      </a:lvl4pPr>
      <a:lvl5pPr marL="383540" marR="40639" indent="-342900" algn="l" defTabSz="457200" rtl="0" latinLnBrk="0">
        <a:lnSpc>
          <a:spcPct val="93000"/>
        </a:lnSpc>
        <a:spcBef>
          <a:spcPts val="1400"/>
        </a:spcBef>
        <a:spcAft>
          <a:spcPts val="0"/>
        </a:spcAft>
        <a:buClr>
          <a:srgbClr val="000000"/>
        </a:buClr>
        <a:buSzTx/>
        <a:buFont typeface="Times New Roman"/>
        <a:buNone/>
        <a:tabLst/>
        <a:defRPr b="0" baseline="0" cap="none" i="0" spc="0" strike="noStrike" sz="3000" u="none">
          <a:solidFill>
            <a:srgbClr val="FFFFFF"/>
          </a:solidFill>
          <a:uFill>
            <a:solidFill>
              <a:srgbClr val="98989B"/>
            </a:solidFill>
          </a:uFill>
          <a:latin typeface="+mn-lt"/>
          <a:ea typeface="+mn-ea"/>
          <a:cs typeface="+mn-cs"/>
          <a:sym typeface="Times New Roman"/>
        </a:defRPr>
      </a:lvl5pPr>
      <a:lvl6pPr marL="383540" marR="40639" indent="-342900" algn="l" defTabSz="457200" rtl="0" latinLnBrk="0">
        <a:lnSpc>
          <a:spcPct val="93000"/>
        </a:lnSpc>
        <a:spcBef>
          <a:spcPts val="1400"/>
        </a:spcBef>
        <a:spcAft>
          <a:spcPts val="0"/>
        </a:spcAft>
        <a:buClr>
          <a:srgbClr val="000000"/>
        </a:buClr>
        <a:buSzTx/>
        <a:buFont typeface="Times New Roman"/>
        <a:buNone/>
        <a:tabLst/>
        <a:defRPr b="0" baseline="0" cap="none" i="0" spc="0" strike="noStrike" sz="3000" u="none">
          <a:solidFill>
            <a:srgbClr val="FFFFFF"/>
          </a:solidFill>
          <a:uFill>
            <a:solidFill>
              <a:srgbClr val="98989B"/>
            </a:solidFill>
          </a:uFill>
          <a:latin typeface="+mn-lt"/>
          <a:ea typeface="+mn-ea"/>
          <a:cs typeface="+mn-cs"/>
          <a:sym typeface="Times New Roman"/>
        </a:defRPr>
      </a:lvl6pPr>
      <a:lvl7pPr marL="383540" marR="40639" indent="-342900" algn="l" defTabSz="457200" rtl="0" latinLnBrk="0">
        <a:lnSpc>
          <a:spcPct val="93000"/>
        </a:lnSpc>
        <a:spcBef>
          <a:spcPts val="1400"/>
        </a:spcBef>
        <a:spcAft>
          <a:spcPts val="0"/>
        </a:spcAft>
        <a:buClr>
          <a:srgbClr val="000000"/>
        </a:buClr>
        <a:buSzTx/>
        <a:buFont typeface="Times New Roman"/>
        <a:buNone/>
        <a:tabLst/>
        <a:defRPr b="0" baseline="0" cap="none" i="0" spc="0" strike="noStrike" sz="3000" u="none">
          <a:solidFill>
            <a:srgbClr val="FFFFFF"/>
          </a:solidFill>
          <a:uFill>
            <a:solidFill>
              <a:srgbClr val="98989B"/>
            </a:solidFill>
          </a:uFill>
          <a:latin typeface="+mn-lt"/>
          <a:ea typeface="+mn-ea"/>
          <a:cs typeface="+mn-cs"/>
          <a:sym typeface="Times New Roman"/>
        </a:defRPr>
      </a:lvl7pPr>
      <a:lvl8pPr marL="383540" marR="40639" indent="-342900" algn="l" defTabSz="457200" rtl="0" latinLnBrk="0">
        <a:lnSpc>
          <a:spcPct val="93000"/>
        </a:lnSpc>
        <a:spcBef>
          <a:spcPts val="1400"/>
        </a:spcBef>
        <a:spcAft>
          <a:spcPts val="0"/>
        </a:spcAft>
        <a:buClr>
          <a:srgbClr val="000000"/>
        </a:buClr>
        <a:buSzTx/>
        <a:buFont typeface="Times New Roman"/>
        <a:buNone/>
        <a:tabLst/>
        <a:defRPr b="0" baseline="0" cap="none" i="0" spc="0" strike="noStrike" sz="3000" u="none">
          <a:solidFill>
            <a:srgbClr val="FFFFFF"/>
          </a:solidFill>
          <a:uFill>
            <a:solidFill>
              <a:srgbClr val="98989B"/>
            </a:solidFill>
          </a:uFill>
          <a:latin typeface="+mn-lt"/>
          <a:ea typeface="+mn-ea"/>
          <a:cs typeface="+mn-cs"/>
          <a:sym typeface="Times New Roman"/>
        </a:defRPr>
      </a:lvl8pPr>
      <a:lvl9pPr marL="383540" marR="40639" indent="-342900" algn="l" defTabSz="457200" rtl="0" latinLnBrk="0">
        <a:lnSpc>
          <a:spcPct val="93000"/>
        </a:lnSpc>
        <a:spcBef>
          <a:spcPts val="1400"/>
        </a:spcBef>
        <a:spcAft>
          <a:spcPts val="0"/>
        </a:spcAft>
        <a:buClr>
          <a:srgbClr val="000000"/>
        </a:buClr>
        <a:buSzTx/>
        <a:buFont typeface="Times New Roman"/>
        <a:buNone/>
        <a:tabLst/>
        <a:defRPr b="0" baseline="0" cap="none" i="0" spc="0" strike="noStrike" sz="3000" u="none">
          <a:solidFill>
            <a:srgbClr val="FFFFFF"/>
          </a:solidFill>
          <a:uFill>
            <a:solidFill>
              <a:srgbClr val="98989B"/>
            </a:solidFill>
          </a:uFill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7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7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7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7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7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7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7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7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.png"/><Relationship Id="rId3" Type="http://schemas.openxmlformats.org/officeDocument/2006/relationships/image" Target="../media/image1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3.tif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4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.tif"/><Relationship Id="rId6" Type="http://schemas.openxmlformats.org/officeDocument/2006/relationships/image" Target="../media/image2.tif"/><Relationship Id="rId7" Type="http://schemas.openxmlformats.org/officeDocument/2006/relationships/image" Target="../media/image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4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comments" Target="../comments/comment1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5.tif"/><Relationship Id="rId3" Type="http://schemas.openxmlformats.org/officeDocument/2006/relationships/image" Target="../media/image6.tif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video" Target="../media/media1.mov"/><Relationship Id="rId8" Type="http://schemas.microsoft.com/office/2007/relationships/media" Target="../media/media1.mov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7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7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7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7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7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Control principles and guidelines@MAXI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Control principles and guidelines@MAXIV</a:t>
            </a:r>
          </a:p>
        </p:txBody>
      </p:sp>
      <p:sp>
        <p:nvSpPr>
          <p:cNvPr id="536" name="KITS Control and Acquisition mini workshop, KIT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KITS Control and Acquisition mini workshop, KITS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Rounded Rectangle"/>
          <p:cNvSpPr/>
          <p:nvPr/>
        </p:nvSpPr>
        <p:spPr>
          <a:xfrm>
            <a:off x="433493" y="3955626"/>
            <a:ext cx="11921068" cy="466005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lnSpc>
                <a:spcPct val="100000"/>
              </a:lnSpc>
              <a:defRPr b="0" sz="3400">
                <a:solidFill>
                  <a:srgbClr val="DDDDDD"/>
                </a:solidFill>
                <a:uFillTx/>
              </a:defRPr>
            </a:pPr>
          </a:p>
        </p:txBody>
      </p:sp>
      <p:sp>
        <p:nvSpPr>
          <p:cNvPr id="827" name="Rectangle"/>
          <p:cNvSpPr/>
          <p:nvPr/>
        </p:nvSpPr>
        <p:spPr>
          <a:xfrm>
            <a:off x="2384213" y="4551679"/>
            <a:ext cx="650241" cy="541868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28" name="Rectangle"/>
          <p:cNvSpPr/>
          <p:nvPr/>
        </p:nvSpPr>
        <p:spPr>
          <a:xfrm>
            <a:off x="8019626" y="5310293"/>
            <a:ext cx="650241" cy="541867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29" name="Rectangle"/>
          <p:cNvSpPr/>
          <p:nvPr/>
        </p:nvSpPr>
        <p:spPr>
          <a:xfrm>
            <a:off x="975359" y="4551679"/>
            <a:ext cx="650241" cy="541868"/>
          </a:xfrm>
          <a:prstGeom prst="rect">
            <a:avLst/>
          </a:prstGeom>
          <a:solidFill>
            <a:srgbClr val="FF66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30" name="Rectangle"/>
          <p:cNvSpPr/>
          <p:nvPr/>
        </p:nvSpPr>
        <p:spPr>
          <a:xfrm>
            <a:off x="1733973" y="5310293"/>
            <a:ext cx="650241" cy="541867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31" name="Rectangle"/>
          <p:cNvSpPr/>
          <p:nvPr/>
        </p:nvSpPr>
        <p:spPr>
          <a:xfrm>
            <a:off x="3142826" y="6935893"/>
            <a:ext cx="650241" cy="541868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32" name="Rectangle"/>
          <p:cNvSpPr/>
          <p:nvPr/>
        </p:nvSpPr>
        <p:spPr>
          <a:xfrm>
            <a:off x="2926079" y="7802880"/>
            <a:ext cx="650241" cy="541867"/>
          </a:xfrm>
          <a:prstGeom prst="rect">
            <a:avLst/>
          </a:prstGeom>
          <a:solidFill>
            <a:srgbClr val="6699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33" name="Rectangle"/>
          <p:cNvSpPr/>
          <p:nvPr/>
        </p:nvSpPr>
        <p:spPr>
          <a:xfrm>
            <a:off x="4009813" y="7586133"/>
            <a:ext cx="650241" cy="541867"/>
          </a:xfrm>
          <a:prstGeom prst="rect">
            <a:avLst/>
          </a:prstGeom>
          <a:solidFill>
            <a:srgbClr val="99663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34" name="Line"/>
          <p:cNvSpPr/>
          <p:nvPr/>
        </p:nvSpPr>
        <p:spPr>
          <a:xfrm flipH="1">
            <a:off x="3251199" y="7477759"/>
            <a:ext cx="108375" cy="32512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835" name="Line"/>
          <p:cNvSpPr/>
          <p:nvPr/>
        </p:nvSpPr>
        <p:spPr>
          <a:xfrm flipH="1">
            <a:off x="3576319" y="7911253"/>
            <a:ext cx="433495" cy="10837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836" name="Rectangle"/>
          <p:cNvSpPr/>
          <p:nvPr/>
        </p:nvSpPr>
        <p:spPr>
          <a:xfrm>
            <a:off x="9320107" y="5310293"/>
            <a:ext cx="650241" cy="541867"/>
          </a:xfrm>
          <a:prstGeom prst="rect">
            <a:avLst/>
          </a:prstGeom>
          <a:solidFill>
            <a:srgbClr val="FF6600"/>
          </a:solidFill>
          <a:ln w="12700">
            <a:solidFill>
              <a:srgbClr val="6699FF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37" name="Rectangle"/>
          <p:cNvSpPr/>
          <p:nvPr/>
        </p:nvSpPr>
        <p:spPr>
          <a:xfrm>
            <a:off x="8669866" y="4443306"/>
            <a:ext cx="650241" cy="541868"/>
          </a:xfrm>
          <a:prstGeom prst="rect">
            <a:avLst/>
          </a:prstGeom>
          <a:solidFill>
            <a:srgbClr val="CC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38" name="Rectangle"/>
          <p:cNvSpPr/>
          <p:nvPr/>
        </p:nvSpPr>
        <p:spPr>
          <a:xfrm>
            <a:off x="9753600" y="7044266"/>
            <a:ext cx="650241" cy="541868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39" name="Rectangle"/>
          <p:cNvSpPr/>
          <p:nvPr/>
        </p:nvSpPr>
        <p:spPr>
          <a:xfrm>
            <a:off x="10295466" y="7802880"/>
            <a:ext cx="650241" cy="541867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40" name="Rectangle"/>
          <p:cNvSpPr/>
          <p:nvPr/>
        </p:nvSpPr>
        <p:spPr>
          <a:xfrm>
            <a:off x="11162453" y="7044266"/>
            <a:ext cx="650241" cy="541868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41" name="Line"/>
          <p:cNvSpPr/>
          <p:nvPr/>
        </p:nvSpPr>
        <p:spPr>
          <a:xfrm flipH="1" flipV="1">
            <a:off x="2384213" y="5653475"/>
            <a:ext cx="5635414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842" name="Line"/>
          <p:cNvSpPr/>
          <p:nvPr/>
        </p:nvSpPr>
        <p:spPr>
          <a:xfrm>
            <a:off x="2167466" y="5870222"/>
            <a:ext cx="975361" cy="1372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504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43" name="Line"/>
          <p:cNvSpPr/>
          <p:nvPr/>
        </p:nvSpPr>
        <p:spPr>
          <a:xfrm>
            <a:off x="4660053" y="7279075"/>
            <a:ext cx="5093547" cy="650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1288" y="2160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44" name="Line"/>
          <p:cNvSpPr/>
          <p:nvPr/>
        </p:nvSpPr>
        <p:spPr>
          <a:xfrm>
            <a:off x="9970346" y="5581226"/>
            <a:ext cx="1517228" cy="1463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3533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45" name="Line"/>
          <p:cNvSpPr/>
          <p:nvPr/>
        </p:nvSpPr>
        <p:spPr>
          <a:xfrm>
            <a:off x="3793066" y="5870222"/>
            <a:ext cx="4551681" cy="1300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5654" y="2160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46" name="Line"/>
          <p:cNvSpPr/>
          <p:nvPr/>
        </p:nvSpPr>
        <p:spPr>
          <a:xfrm flipH="1" flipV="1">
            <a:off x="9753600" y="5870222"/>
            <a:ext cx="216747" cy="119210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847" name="Line"/>
          <p:cNvSpPr/>
          <p:nvPr/>
        </p:nvSpPr>
        <p:spPr>
          <a:xfrm>
            <a:off x="3016391" y="4696177"/>
            <a:ext cx="5653476" cy="162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9592" y="0"/>
                </a:lnTo>
                <a:lnTo>
                  <a:pt x="9040" y="21600"/>
                </a:lnTo>
                <a:lnTo>
                  <a:pt x="0" y="2160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48" name="Line"/>
          <p:cNvSpPr/>
          <p:nvPr/>
        </p:nvSpPr>
        <p:spPr>
          <a:xfrm>
            <a:off x="1625599" y="4292035"/>
            <a:ext cx="10078722" cy="2770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629" y="0"/>
                </a:lnTo>
                <a:lnTo>
                  <a:pt x="0" y="2024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grpSp>
        <p:nvGrpSpPr>
          <p:cNvPr id="857" name="Group"/>
          <p:cNvGrpSpPr/>
          <p:nvPr/>
        </p:nvGrpSpPr>
        <p:grpSpPr>
          <a:xfrm>
            <a:off x="1280159" y="4660053"/>
            <a:ext cx="9882295" cy="3467947"/>
            <a:chOff x="0" y="0"/>
            <a:chExt cx="9882293" cy="3467946"/>
          </a:xfrm>
        </p:grpSpPr>
        <p:sp>
          <p:nvSpPr>
            <p:cNvPr id="849" name="Line"/>
            <p:cNvSpPr/>
            <p:nvPr/>
          </p:nvSpPr>
          <p:spPr>
            <a:xfrm>
              <a:off x="345440" y="108373"/>
              <a:ext cx="7586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850" name="Line"/>
            <p:cNvSpPr/>
            <p:nvPr/>
          </p:nvSpPr>
          <p:spPr>
            <a:xfrm>
              <a:off x="0" y="433493"/>
              <a:ext cx="453814" cy="54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7" y="0"/>
                  </a:moveTo>
                  <a:lnTo>
                    <a:pt x="0" y="162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851" name="Line"/>
            <p:cNvSpPr/>
            <p:nvPr/>
          </p:nvSpPr>
          <p:spPr>
            <a:xfrm flipH="1">
              <a:off x="1971040" y="2817706"/>
              <a:ext cx="108374" cy="32512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852" name="Line"/>
            <p:cNvSpPr/>
            <p:nvPr/>
          </p:nvSpPr>
          <p:spPr>
            <a:xfrm flipH="1">
              <a:off x="2296159" y="3251199"/>
              <a:ext cx="433495" cy="10837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853" name="Line"/>
            <p:cNvSpPr/>
            <p:nvPr/>
          </p:nvSpPr>
          <p:spPr>
            <a:xfrm>
              <a:off x="6847840" y="0"/>
              <a:ext cx="541867" cy="65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5760" y="6675"/>
                  </a:lnTo>
                  <a:lnTo>
                    <a:pt x="21600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854" name="Line"/>
            <p:cNvSpPr/>
            <p:nvPr/>
          </p:nvSpPr>
          <p:spPr>
            <a:xfrm>
              <a:off x="7389707" y="975360"/>
              <a:ext cx="650241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855" name="Line"/>
            <p:cNvSpPr/>
            <p:nvPr/>
          </p:nvSpPr>
          <p:spPr>
            <a:xfrm flipH="1">
              <a:off x="9123680" y="2600960"/>
              <a:ext cx="7586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856" name="Line"/>
            <p:cNvSpPr/>
            <p:nvPr/>
          </p:nvSpPr>
          <p:spPr>
            <a:xfrm>
              <a:off x="8690186" y="2926080"/>
              <a:ext cx="325121" cy="541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0" y="1629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</p:grpSp>
      <p:sp>
        <p:nvSpPr>
          <p:cNvPr id="858" name="TANGO : introduction"/>
          <p:cNvSpPr txBox="1"/>
          <p:nvPr>
            <p:ph type="title"/>
          </p:nvPr>
        </p:nvSpPr>
        <p:spPr>
          <a:xfrm>
            <a:off x="577990" y="325119"/>
            <a:ext cx="11054082" cy="1625602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TANGO : introduction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0" advTm="0" p14:dur="500">
        <p:dissolve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ounded Rectangle"/>
          <p:cNvSpPr/>
          <p:nvPr/>
        </p:nvSpPr>
        <p:spPr>
          <a:xfrm>
            <a:off x="433493" y="3955626"/>
            <a:ext cx="11921068" cy="466005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lnSpc>
                <a:spcPct val="100000"/>
              </a:lnSpc>
              <a:defRPr b="0" sz="3400">
                <a:solidFill>
                  <a:srgbClr val="DDDDDD"/>
                </a:solidFill>
                <a:uFillTx/>
              </a:defRPr>
            </a:pPr>
          </a:p>
        </p:txBody>
      </p:sp>
      <p:sp>
        <p:nvSpPr>
          <p:cNvPr id="861" name="Rectangle"/>
          <p:cNvSpPr/>
          <p:nvPr/>
        </p:nvSpPr>
        <p:spPr>
          <a:xfrm>
            <a:off x="2384213" y="4551679"/>
            <a:ext cx="650241" cy="541868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62" name="Rectangle"/>
          <p:cNvSpPr/>
          <p:nvPr/>
        </p:nvSpPr>
        <p:spPr>
          <a:xfrm>
            <a:off x="8019626" y="5310293"/>
            <a:ext cx="650241" cy="541867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63" name="Rectangle"/>
          <p:cNvSpPr/>
          <p:nvPr/>
        </p:nvSpPr>
        <p:spPr>
          <a:xfrm>
            <a:off x="975359" y="4551679"/>
            <a:ext cx="650241" cy="541868"/>
          </a:xfrm>
          <a:prstGeom prst="rect">
            <a:avLst/>
          </a:prstGeom>
          <a:solidFill>
            <a:srgbClr val="FF66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64" name="Rectangle"/>
          <p:cNvSpPr/>
          <p:nvPr/>
        </p:nvSpPr>
        <p:spPr>
          <a:xfrm>
            <a:off x="1733973" y="5310293"/>
            <a:ext cx="650241" cy="541867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65" name="Rectangle"/>
          <p:cNvSpPr/>
          <p:nvPr/>
        </p:nvSpPr>
        <p:spPr>
          <a:xfrm>
            <a:off x="3142826" y="6935893"/>
            <a:ext cx="650241" cy="541868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66" name="Rectangle"/>
          <p:cNvSpPr/>
          <p:nvPr/>
        </p:nvSpPr>
        <p:spPr>
          <a:xfrm>
            <a:off x="2926079" y="7802880"/>
            <a:ext cx="650241" cy="541867"/>
          </a:xfrm>
          <a:prstGeom prst="rect">
            <a:avLst/>
          </a:prstGeom>
          <a:solidFill>
            <a:srgbClr val="6699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67" name="Rectangle"/>
          <p:cNvSpPr/>
          <p:nvPr/>
        </p:nvSpPr>
        <p:spPr>
          <a:xfrm>
            <a:off x="4009813" y="7586133"/>
            <a:ext cx="650241" cy="541867"/>
          </a:xfrm>
          <a:prstGeom prst="rect">
            <a:avLst/>
          </a:prstGeom>
          <a:solidFill>
            <a:srgbClr val="99663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68" name="Rectangle"/>
          <p:cNvSpPr/>
          <p:nvPr/>
        </p:nvSpPr>
        <p:spPr>
          <a:xfrm>
            <a:off x="9320107" y="5310293"/>
            <a:ext cx="650241" cy="541867"/>
          </a:xfrm>
          <a:prstGeom prst="rect">
            <a:avLst/>
          </a:prstGeom>
          <a:solidFill>
            <a:srgbClr val="FF6600"/>
          </a:solidFill>
          <a:ln w="12700">
            <a:solidFill>
              <a:srgbClr val="6699FF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69" name="Rectangle"/>
          <p:cNvSpPr/>
          <p:nvPr/>
        </p:nvSpPr>
        <p:spPr>
          <a:xfrm>
            <a:off x="8669866" y="4443306"/>
            <a:ext cx="650241" cy="541868"/>
          </a:xfrm>
          <a:prstGeom prst="rect">
            <a:avLst/>
          </a:prstGeom>
          <a:solidFill>
            <a:srgbClr val="CC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70" name="Rectangle"/>
          <p:cNvSpPr/>
          <p:nvPr/>
        </p:nvSpPr>
        <p:spPr>
          <a:xfrm>
            <a:off x="9753600" y="7044266"/>
            <a:ext cx="650241" cy="541868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71" name="Rectangle"/>
          <p:cNvSpPr/>
          <p:nvPr/>
        </p:nvSpPr>
        <p:spPr>
          <a:xfrm>
            <a:off x="10295466" y="7802880"/>
            <a:ext cx="650241" cy="541867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72" name="Rectangle"/>
          <p:cNvSpPr/>
          <p:nvPr/>
        </p:nvSpPr>
        <p:spPr>
          <a:xfrm>
            <a:off x="11162453" y="7044266"/>
            <a:ext cx="650241" cy="541868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73" name="TANGO : introduction"/>
          <p:cNvSpPr txBox="1"/>
          <p:nvPr>
            <p:ph type="title"/>
          </p:nvPr>
        </p:nvSpPr>
        <p:spPr>
          <a:xfrm>
            <a:off x="577990" y="325119"/>
            <a:ext cx="11054082" cy="1625602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TANGO : introduction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0" advTm="0" p14:dur="500">
        <p:dissolve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Rounded Rectangle"/>
          <p:cNvSpPr/>
          <p:nvPr/>
        </p:nvSpPr>
        <p:spPr>
          <a:xfrm>
            <a:off x="433493" y="4316870"/>
            <a:ext cx="11921068" cy="3666633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lnSpc>
                <a:spcPct val="100000"/>
              </a:lnSpc>
              <a:defRPr b="0" sz="3400">
                <a:solidFill>
                  <a:srgbClr val="DDDDDD"/>
                </a:solidFill>
                <a:uFillTx/>
              </a:defRPr>
            </a:pPr>
          </a:p>
        </p:txBody>
      </p:sp>
      <p:sp>
        <p:nvSpPr>
          <p:cNvPr id="876" name="Rectangle"/>
          <p:cNvSpPr/>
          <p:nvPr/>
        </p:nvSpPr>
        <p:spPr>
          <a:xfrm>
            <a:off x="2745457" y="4551679"/>
            <a:ext cx="650241" cy="541868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77" name="Rectangle"/>
          <p:cNvSpPr/>
          <p:nvPr/>
        </p:nvSpPr>
        <p:spPr>
          <a:xfrm>
            <a:off x="7531946" y="4985173"/>
            <a:ext cx="650241" cy="541867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78" name="Rectangle"/>
          <p:cNvSpPr/>
          <p:nvPr/>
        </p:nvSpPr>
        <p:spPr>
          <a:xfrm>
            <a:off x="975359" y="4551679"/>
            <a:ext cx="650241" cy="541868"/>
          </a:xfrm>
          <a:prstGeom prst="rect">
            <a:avLst/>
          </a:prstGeom>
          <a:solidFill>
            <a:srgbClr val="FF66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79" name="Rectangle"/>
          <p:cNvSpPr/>
          <p:nvPr/>
        </p:nvSpPr>
        <p:spPr>
          <a:xfrm>
            <a:off x="1914595" y="4985173"/>
            <a:ext cx="650241" cy="541867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80" name="Rectangle"/>
          <p:cNvSpPr/>
          <p:nvPr/>
        </p:nvSpPr>
        <p:spPr>
          <a:xfrm>
            <a:off x="3142826" y="6935893"/>
            <a:ext cx="650241" cy="541868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81" name="Rectangle"/>
          <p:cNvSpPr/>
          <p:nvPr/>
        </p:nvSpPr>
        <p:spPr>
          <a:xfrm>
            <a:off x="2022968" y="7170702"/>
            <a:ext cx="650241" cy="541868"/>
          </a:xfrm>
          <a:prstGeom prst="rect">
            <a:avLst/>
          </a:prstGeom>
          <a:solidFill>
            <a:srgbClr val="6699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82" name="Rectangle"/>
          <p:cNvSpPr/>
          <p:nvPr/>
        </p:nvSpPr>
        <p:spPr>
          <a:xfrm>
            <a:off x="4244622" y="7116515"/>
            <a:ext cx="650241" cy="541867"/>
          </a:xfrm>
          <a:prstGeom prst="rect">
            <a:avLst/>
          </a:prstGeom>
          <a:solidFill>
            <a:srgbClr val="99663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83" name="Rectangle"/>
          <p:cNvSpPr/>
          <p:nvPr/>
        </p:nvSpPr>
        <p:spPr>
          <a:xfrm>
            <a:off x="9771662" y="4912924"/>
            <a:ext cx="650241" cy="541868"/>
          </a:xfrm>
          <a:prstGeom prst="rect">
            <a:avLst/>
          </a:prstGeom>
          <a:solidFill>
            <a:srgbClr val="FF6600"/>
          </a:solidFill>
          <a:ln w="12700">
            <a:solidFill>
              <a:srgbClr val="6699FF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84" name="Rectangle"/>
          <p:cNvSpPr/>
          <p:nvPr/>
        </p:nvSpPr>
        <p:spPr>
          <a:xfrm>
            <a:off x="8669866" y="4443306"/>
            <a:ext cx="650241" cy="541868"/>
          </a:xfrm>
          <a:prstGeom prst="rect">
            <a:avLst/>
          </a:prstGeom>
          <a:solidFill>
            <a:srgbClr val="CC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85" name="Rectangle"/>
          <p:cNvSpPr/>
          <p:nvPr/>
        </p:nvSpPr>
        <p:spPr>
          <a:xfrm>
            <a:off x="9085298" y="7044266"/>
            <a:ext cx="650241" cy="541868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86" name="Rectangle"/>
          <p:cNvSpPr/>
          <p:nvPr/>
        </p:nvSpPr>
        <p:spPr>
          <a:xfrm>
            <a:off x="10205155" y="7297137"/>
            <a:ext cx="650241" cy="541868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87" name="Rectangle"/>
          <p:cNvSpPr/>
          <p:nvPr/>
        </p:nvSpPr>
        <p:spPr>
          <a:xfrm>
            <a:off x="11162453" y="7044266"/>
            <a:ext cx="650241" cy="541868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88" name="TANGO : introduction"/>
          <p:cNvSpPr txBox="1"/>
          <p:nvPr>
            <p:ph type="title"/>
          </p:nvPr>
        </p:nvSpPr>
        <p:spPr>
          <a:xfrm>
            <a:off x="577990" y="325119"/>
            <a:ext cx="11054082" cy="1625602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TANGO : introduction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0" advTm="0" p14:dur="500">
        <p:dissolve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Rounded Rectangle"/>
          <p:cNvSpPr/>
          <p:nvPr/>
        </p:nvSpPr>
        <p:spPr>
          <a:xfrm>
            <a:off x="433493" y="5725724"/>
            <a:ext cx="11921068" cy="1047610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lnSpc>
                <a:spcPct val="100000"/>
              </a:lnSpc>
              <a:defRPr b="0" sz="3400">
                <a:solidFill>
                  <a:srgbClr val="DDDDDD"/>
                </a:solidFill>
                <a:uFillTx/>
              </a:defRPr>
            </a:pPr>
          </a:p>
        </p:txBody>
      </p:sp>
      <p:sp>
        <p:nvSpPr>
          <p:cNvPr id="891" name="Rectangle"/>
          <p:cNvSpPr/>
          <p:nvPr/>
        </p:nvSpPr>
        <p:spPr>
          <a:xfrm>
            <a:off x="2763519" y="4967111"/>
            <a:ext cx="650241" cy="541867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92" name="Rectangle"/>
          <p:cNvSpPr/>
          <p:nvPr/>
        </p:nvSpPr>
        <p:spPr>
          <a:xfrm>
            <a:off x="7531946" y="4985173"/>
            <a:ext cx="650241" cy="541867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93" name="Rectangle"/>
          <p:cNvSpPr/>
          <p:nvPr/>
        </p:nvSpPr>
        <p:spPr>
          <a:xfrm>
            <a:off x="975359" y="5021297"/>
            <a:ext cx="650241" cy="541868"/>
          </a:xfrm>
          <a:prstGeom prst="rect">
            <a:avLst/>
          </a:prstGeom>
          <a:solidFill>
            <a:srgbClr val="FF66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94" name="Rectangle"/>
          <p:cNvSpPr/>
          <p:nvPr/>
        </p:nvSpPr>
        <p:spPr>
          <a:xfrm>
            <a:off x="1914595" y="4985173"/>
            <a:ext cx="650241" cy="541867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95" name="Rectangle"/>
          <p:cNvSpPr/>
          <p:nvPr/>
        </p:nvSpPr>
        <p:spPr>
          <a:xfrm>
            <a:off x="3142826" y="6935893"/>
            <a:ext cx="650241" cy="541868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96" name="Rectangle"/>
          <p:cNvSpPr/>
          <p:nvPr/>
        </p:nvSpPr>
        <p:spPr>
          <a:xfrm>
            <a:off x="2022968" y="6917831"/>
            <a:ext cx="650241" cy="541867"/>
          </a:xfrm>
          <a:prstGeom prst="rect">
            <a:avLst/>
          </a:prstGeom>
          <a:solidFill>
            <a:srgbClr val="6699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97" name="Rectangle"/>
          <p:cNvSpPr/>
          <p:nvPr/>
        </p:nvSpPr>
        <p:spPr>
          <a:xfrm>
            <a:off x="4244622" y="6935893"/>
            <a:ext cx="650241" cy="541868"/>
          </a:xfrm>
          <a:prstGeom prst="rect">
            <a:avLst/>
          </a:prstGeom>
          <a:solidFill>
            <a:srgbClr val="99663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98" name="Rectangle"/>
          <p:cNvSpPr/>
          <p:nvPr/>
        </p:nvSpPr>
        <p:spPr>
          <a:xfrm>
            <a:off x="9771662" y="4912924"/>
            <a:ext cx="650241" cy="541868"/>
          </a:xfrm>
          <a:prstGeom prst="rect">
            <a:avLst/>
          </a:prstGeom>
          <a:solidFill>
            <a:srgbClr val="FF6600"/>
          </a:solidFill>
          <a:ln w="12700">
            <a:solidFill>
              <a:srgbClr val="6699FF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99" name="Rectangle"/>
          <p:cNvSpPr/>
          <p:nvPr/>
        </p:nvSpPr>
        <p:spPr>
          <a:xfrm>
            <a:off x="8669866" y="4912924"/>
            <a:ext cx="650241" cy="541868"/>
          </a:xfrm>
          <a:prstGeom prst="rect">
            <a:avLst/>
          </a:prstGeom>
          <a:solidFill>
            <a:srgbClr val="CC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00" name="Rectangle"/>
          <p:cNvSpPr/>
          <p:nvPr/>
        </p:nvSpPr>
        <p:spPr>
          <a:xfrm>
            <a:off x="9085298" y="6917831"/>
            <a:ext cx="650241" cy="541867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01" name="Rectangle"/>
          <p:cNvSpPr/>
          <p:nvPr/>
        </p:nvSpPr>
        <p:spPr>
          <a:xfrm>
            <a:off x="10205155" y="6953955"/>
            <a:ext cx="650241" cy="541868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02" name="Rectangle"/>
          <p:cNvSpPr/>
          <p:nvPr/>
        </p:nvSpPr>
        <p:spPr>
          <a:xfrm>
            <a:off x="11162453" y="6935893"/>
            <a:ext cx="650241" cy="541868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03" name="TANGO : introduction"/>
          <p:cNvSpPr txBox="1"/>
          <p:nvPr>
            <p:ph type="title"/>
          </p:nvPr>
        </p:nvSpPr>
        <p:spPr>
          <a:xfrm>
            <a:off x="577990" y="325119"/>
            <a:ext cx="11054082" cy="1625602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TANGO : introduction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0" advTm="0" p14:dur="500">
        <p:dissolve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Rounded Rectangle"/>
          <p:cNvSpPr/>
          <p:nvPr/>
        </p:nvSpPr>
        <p:spPr>
          <a:xfrm>
            <a:off x="433493" y="5996657"/>
            <a:ext cx="11921068" cy="451557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lnSpc>
                <a:spcPct val="100000"/>
              </a:lnSpc>
              <a:defRPr b="0" sz="3400">
                <a:solidFill>
                  <a:srgbClr val="DDDDDD"/>
                </a:solidFill>
                <a:uFillTx/>
              </a:defRPr>
            </a:pPr>
          </a:p>
        </p:txBody>
      </p:sp>
      <p:sp>
        <p:nvSpPr>
          <p:cNvPr id="906" name="Rectangle"/>
          <p:cNvSpPr/>
          <p:nvPr/>
        </p:nvSpPr>
        <p:spPr>
          <a:xfrm>
            <a:off x="2763519" y="4967111"/>
            <a:ext cx="650241" cy="541867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07" name="Rectangle"/>
          <p:cNvSpPr/>
          <p:nvPr/>
        </p:nvSpPr>
        <p:spPr>
          <a:xfrm>
            <a:off x="7531946" y="4967111"/>
            <a:ext cx="650241" cy="541867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08" name="Rectangle"/>
          <p:cNvSpPr/>
          <p:nvPr/>
        </p:nvSpPr>
        <p:spPr>
          <a:xfrm>
            <a:off x="975359" y="4967111"/>
            <a:ext cx="650241" cy="541867"/>
          </a:xfrm>
          <a:prstGeom prst="rect">
            <a:avLst/>
          </a:prstGeom>
          <a:solidFill>
            <a:srgbClr val="FF66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09" name="Rectangle"/>
          <p:cNvSpPr/>
          <p:nvPr/>
        </p:nvSpPr>
        <p:spPr>
          <a:xfrm>
            <a:off x="1914595" y="4967111"/>
            <a:ext cx="650241" cy="541867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10" name="Rectangle"/>
          <p:cNvSpPr/>
          <p:nvPr/>
        </p:nvSpPr>
        <p:spPr>
          <a:xfrm>
            <a:off x="3142826" y="6935893"/>
            <a:ext cx="650241" cy="541868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11" name="Rectangle"/>
          <p:cNvSpPr/>
          <p:nvPr/>
        </p:nvSpPr>
        <p:spPr>
          <a:xfrm>
            <a:off x="2022968" y="6935893"/>
            <a:ext cx="650241" cy="541868"/>
          </a:xfrm>
          <a:prstGeom prst="rect">
            <a:avLst/>
          </a:prstGeom>
          <a:solidFill>
            <a:srgbClr val="6699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12" name="Rectangle"/>
          <p:cNvSpPr/>
          <p:nvPr/>
        </p:nvSpPr>
        <p:spPr>
          <a:xfrm>
            <a:off x="4244622" y="6935893"/>
            <a:ext cx="650241" cy="541868"/>
          </a:xfrm>
          <a:prstGeom prst="rect">
            <a:avLst/>
          </a:prstGeom>
          <a:solidFill>
            <a:srgbClr val="99663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13" name="Rectangle"/>
          <p:cNvSpPr/>
          <p:nvPr/>
        </p:nvSpPr>
        <p:spPr>
          <a:xfrm>
            <a:off x="9771662" y="4967111"/>
            <a:ext cx="650241" cy="541867"/>
          </a:xfrm>
          <a:prstGeom prst="rect">
            <a:avLst/>
          </a:prstGeom>
          <a:solidFill>
            <a:srgbClr val="FF6600"/>
          </a:solidFill>
          <a:ln w="12700">
            <a:solidFill>
              <a:srgbClr val="6699FF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14" name="Rectangle"/>
          <p:cNvSpPr/>
          <p:nvPr/>
        </p:nvSpPr>
        <p:spPr>
          <a:xfrm>
            <a:off x="8669866" y="4967111"/>
            <a:ext cx="650241" cy="541867"/>
          </a:xfrm>
          <a:prstGeom prst="rect">
            <a:avLst/>
          </a:prstGeom>
          <a:solidFill>
            <a:srgbClr val="CC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15" name="Rectangle"/>
          <p:cNvSpPr/>
          <p:nvPr/>
        </p:nvSpPr>
        <p:spPr>
          <a:xfrm>
            <a:off x="9085298" y="6935893"/>
            <a:ext cx="650241" cy="541868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16" name="Rectangle"/>
          <p:cNvSpPr/>
          <p:nvPr/>
        </p:nvSpPr>
        <p:spPr>
          <a:xfrm>
            <a:off x="10205155" y="6935893"/>
            <a:ext cx="650241" cy="541868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17" name="Rectangle"/>
          <p:cNvSpPr/>
          <p:nvPr/>
        </p:nvSpPr>
        <p:spPr>
          <a:xfrm>
            <a:off x="11162453" y="6935893"/>
            <a:ext cx="650241" cy="541868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18" name="TANGO : introduction"/>
          <p:cNvSpPr txBox="1"/>
          <p:nvPr>
            <p:ph type="title"/>
          </p:nvPr>
        </p:nvSpPr>
        <p:spPr>
          <a:xfrm>
            <a:off x="577990" y="325119"/>
            <a:ext cx="11054082" cy="1625602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TANGO : introduction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Rounded Rectangle"/>
          <p:cNvSpPr/>
          <p:nvPr/>
        </p:nvSpPr>
        <p:spPr>
          <a:xfrm>
            <a:off x="433493" y="5996657"/>
            <a:ext cx="11921068" cy="451557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lnSpc>
                <a:spcPct val="100000"/>
              </a:lnSpc>
              <a:defRPr b="0" sz="3400">
                <a:solidFill>
                  <a:srgbClr val="DDDDDD"/>
                </a:solidFill>
                <a:uFillTx/>
              </a:defRPr>
            </a:pPr>
          </a:p>
        </p:txBody>
      </p:sp>
      <p:sp>
        <p:nvSpPr>
          <p:cNvPr id="921" name="Rectangle"/>
          <p:cNvSpPr/>
          <p:nvPr/>
        </p:nvSpPr>
        <p:spPr>
          <a:xfrm>
            <a:off x="2763519" y="4967111"/>
            <a:ext cx="650241" cy="541867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22" name="Rectangle"/>
          <p:cNvSpPr/>
          <p:nvPr/>
        </p:nvSpPr>
        <p:spPr>
          <a:xfrm>
            <a:off x="7531946" y="4967111"/>
            <a:ext cx="650241" cy="541867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23" name="Rectangle"/>
          <p:cNvSpPr/>
          <p:nvPr/>
        </p:nvSpPr>
        <p:spPr>
          <a:xfrm>
            <a:off x="975359" y="4967111"/>
            <a:ext cx="650241" cy="541867"/>
          </a:xfrm>
          <a:prstGeom prst="rect">
            <a:avLst/>
          </a:prstGeom>
          <a:solidFill>
            <a:srgbClr val="FF66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24" name="Rectangle"/>
          <p:cNvSpPr/>
          <p:nvPr/>
        </p:nvSpPr>
        <p:spPr>
          <a:xfrm>
            <a:off x="1914595" y="4967111"/>
            <a:ext cx="650241" cy="541867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25" name="Rectangle"/>
          <p:cNvSpPr/>
          <p:nvPr/>
        </p:nvSpPr>
        <p:spPr>
          <a:xfrm>
            <a:off x="3142826" y="6935893"/>
            <a:ext cx="650241" cy="541868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26" name="Rectangle"/>
          <p:cNvSpPr/>
          <p:nvPr/>
        </p:nvSpPr>
        <p:spPr>
          <a:xfrm>
            <a:off x="2022968" y="6935893"/>
            <a:ext cx="650241" cy="541868"/>
          </a:xfrm>
          <a:prstGeom prst="rect">
            <a:avLst/>
          </a:prstGeom>
          <a:solidFill>
            <a:srgbClr val="6699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27" name="Rectangle"/>
          <p:cNvSpPr/>
          <p:nvPr/>
        </p:nvSpPr>
        <p:spPr>
          <a:xfrm>
            <a:off x="4244622" y="6935893"/>
            <a:ext cx="650241" cy="541868"/>
          </a:xfrm>
          <a:prstGeom prst="rect">
            <a:avLst/>
          </a:prstGeom>
          <a:solidFill>
            <a:srgbClr val="99663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28" name="Rectangle"/>
          <p:cNvSpPr/>
          <p:nvPr/>
        </p:nvSpPr>
        <p:spPr>
          <a:xfrm>
            <a:off x="9771662" y="4967111"/>
            <a:ext cx="650241" cy="541867"/>
          </a:xfrm>
          <a:prstGeom prst="rect">
            <a:avLst/>
          </a:prstGeom>
          <a:solidFill>
            <a:srgbClr val="FF6600"/>
          </a:solidFill>
          <a:ln w="12700">
            <a:solidFill>
              <a:srgbClr val="6699FF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29" name="Rectangle"/>
          <p:cNvSpPr/>
          <p:nvPr/>
        </p:nvSpPr>
        <p:spPr>
          <a:xfrm>
            <a:off x="8669866" y="4967111"/>
            <a:ext cx="650241" cy="541867"/>
          </a:xfrm>
          <a:prstGeom prst="rect">
            <a:avLst/>
          </a:prstGeom>
          <a:solidFill>
            <a:srgbClr val="CC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30" name="Rectangle"/>
          <p:cNvSpPr/>
          <p:nvPr/>
        </p:nvSpPr>
        <p:spPr>
          <a:xfrm>
            <a:off x="9085298" y="6935893"/>
            <a:ext cx="650241" cy="541868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31" name="Rectangle"/>
          <p:cNvSpPr/>
          <p:nvPr/>
        </p:nvSpPr>
        <p:spPr>
          <a:xfrm>
            <a:off x="10205155" y="6935893"/>
            <a:ext cx="650241" cy="541868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32" name="Rectangle"/>
          <p:cNvSpPr/>
          <p:nvPr/>
        </p:nvSpPr>
        <p:spPr>
          <a:xfrm>
            <a:off x="11162453" y="6935893"/>
            <a:ext cx="650241" cy="541868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33" name="Line"/>
          <p:cNvSpPr/>
          <p:nvPr/>
        </p:nvSpPr>
        <p:spPr>
          <a:xfrm>
            <a:off x="1282417" y="5508977"/>
            <a:ext cx="1" cy="4876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934" name="Line"/>
          <p:cNvSpPr/>
          <p:nvPr/>
        </p:nvSpPr>
        <p:spPr>
          <a:xfrm>
            <a:off x="2239715" y="5508977"/>
            <a:ext cx="1" cy="4876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935" name="Line"/>
          <p:cNvSpPr/>
          <p:nvPr/>
        </p:nvSpPr>
        <p:spPr>
          <a:xfrm>
            <a:off x="3088640" y="5508977"/>
            <a:ext cx="1" cy="4876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936" name="Line"/>
          <p:cNvSpPr/>
          <p:nvPr/>
        </p:nvSpPr>
        <p:spPr>
          <a:xfrm>
            <a:off x="7875129" y="5508977"/>
            <a:ext cx="1" cy="4876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937" name="Line"/>
          <p:cNvSpPr/>
          <p:nvPr/>
        </p:nvSpPr>
        <p:spPr>
          <a:xfrm>
            <a:off x="8994986" y="5508977"/>
            <a:ext cx="1" cy="4876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938" name="Line"/>
          <p:cNvSpPr/>
          <p:nvPr/>
        </p:nvSpPr>
        <p:spPr>
          <a:xfrm>
            <a:off x="10114844" y="5508977"/>
            <a:ext cx="1" cy="4876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939" name="Line"/>
          <p:cNvSpPr/>
          <p:nvPr/>
        </p:nvSpPr>
        <p:spPr>
          <a:xfrm>
            <a:off x="2348088" y="6448213"/>
            <a:ext cx="1" cy="4876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940" name="Line"/>
          <p:cNvSpPr/>
          <p:nvPr/>
        </p:nvSpPr>
        <p:spPr>
          <a:xfrm>
            <a:off x="3467946" y="6448213"/>
            <a:ext cx="1" cy="4876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941" name="Line"/>
          <p:cNvSpPr/>
          <p:nvPr/>
        </p:nvSpPr>
        <p:spPr>
          <a:xfrm>
            <a:off x="4569742" y="6466275"/>
            <a:ext cx="1" cy="4876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942" name="Line"/>
          <p:cNvSpPr/>
          <p:nvPr/>
        </p:nvSpPr>
        <p:spPr>
          <a:xfrm>
            <a:off x="9410417" y="6448213"/>
            <a:ext cx="1" cy="4876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943" name="Line"/>
          <p:cNvSpPr/>
          <p:nvPr/>
        </p:nvSpPr>
        <p:spPr>
          <a:xfrm>
            <a:off x="10530275" y="6448213"/>
            <a:ext cx="1" cy="4876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944" name="Line"/>
          <p:cNvSpPr/>
          <p:nvPr/>
        </p:nvSpPr>
        <p:spPr>
          <a:xfrm>
            <a:off x="11487573" y="6448213"/>
            <a:ext cx="1" cy="4876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945" name="TANGO…"/>
          <p:cNvSpPr txBox="1"/>
          <p:nvPr/>
        </p:nvSpPr>
        <p:spPr>
          <a:xfrm>
            <a:off x="794737" y="2460977"/>
            <a:ext cx="11151166" cy="2079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100000"/>
              </a:lnSpc>
              <a:spcBef>
                <a:spcPts val="4600"/>
              </a:spcBef>
              <a:defRPr sz="76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TANGO</a:t>
            </a:r>
          </a:p>
          <a:p>
            <a:pPr defTabSz="1300480">
              <a:lnSpc>
                <a:spcPct val="100000"/>
              </a:lnSpc>
              <a:spcBef>
                <a:spcPts val="2000"/>
              </a:spcBef>
              <a:defRPr sz="28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(</a:t>
            </a:r>
            <a:r>
              <a:rPr sz="3400"/>
              <a:t>CORBA based</a:t>
            </a:r>
            <a:r>
              <a:t>)</a:t>
            </a:r>
          </a:p>
        </p:txBody>
      </p:sp>
      <p:sp>
        <p:nvSpPr>
          <p:cNvPr id="946" name="A standard tool in charge of the communications between software components making up distributed and heterogeneous applications"/>
          <p:cNvSpPr txBox="1"/>
          <p:nvPr/>
        </p:nvSpPr>
        <p:spPr>
          <a:xfrm>
            <a:off x="566702" y="8042204"/>
            <a:ext cx="11663681" cy="164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600"/>
              </a:spcBef>
              <a:defRPr b="0" sz="28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A standard tool in charge of the communications between software components making up distributed and heterogeneous applications</a:t>
            </a:r>
          </a:p>
        </p:txBody>
      </p:sp>
      <p:sp>
        <p:nvSpPr>
          <p:cNvPr id="947" name="Line"/>
          <p:cNvSpPr/>
          <p:nvPr/>
        </p:nvSpPr>
        <p:spPr>
          <a:xfrm>
            <a:off x="3088639" y="5292231"/>
            <a:ext cx="1" cy="933979"/>
          </a:xfrm>
          <a:prstGeom prst="line">
            <a:avLst/>
          </a:prstGeom>
          <a:ln w="12700">
            <a:solidFill>
              <a:srgbClr val="000000"/>
            </a:solidFill>
            <a:tailEnd type="oval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948" name="Line"/>
          <p:cNvSpPr/>
          <p:nvPr/>
        </p:nvSpPr>
        <p:spPr>
          <a:xfrm>
            <a:off x="3088639" y="5274168"/>
            <a:ext cx="1499166" cy="957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tailEnd type="oval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49" name="Line"/>
          <p:cNvSpPr/>
          <p:nvPr/>
        </p:nvSpPr>
        <p:spPr>
          <a:xfrm>
            <a:off x="3088639" y="5274168"/>
            <a:ext cx="3197015" cy="957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tailEnd type="oval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50" name="Line"/>
          <p:cNvSpPr/>
          <p:nvPr/>
        </p:nvSpPr>
        <p:spPr>
          <a:xfrm>
            <a:off x="3088639" y="5274168"/>
            <a:ext cx="4768428" cy="957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tailEnd type="oval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51" name="Line"/>
          <p:cNvSpPr/>
          <p:nvPr/>
        </p:nvSpPr>
        <p:spPr>
          <a:xfrm>
            <a:off x="3088639" y="5274168"/>
            <a:ext cx="6321779" cy="957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tailEnd type="oval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52" name="Line"/>
          <p:cNvSpPr/>
          <p:nvPr/>
        </p:nvSpPr>
        <p:spPr>
          <a:xfrm>
            <a:off x="3088639" y="5274168"/>
            <a:ext cx="6321779" cy="1950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600"/>
                </a:lnTo>
                <a:lnTo>
                  <a:pt x="21600" y="10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tailEnd type="oval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53" name="Line"/>
          <p:cNvSpPr/>
          <p:nvPr/>
        </p:nvSpPr>
        <p:spPr>
          <a:xfrm>
            <a:off x="3088639" y="5274168"/>
            <a:ext cx="6321779" cy="1950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600"/>
                </a:lnTo>
                <a:lnTo>
                  <a:pt x="21600" y="10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tailEnd type="oval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54" name="TANGO : introduction"/>
          <p:cNvSpPr txBox="1"/>
          <p:nvPr>
            <p:ph type="title"/>
          </p:nvPr>
        </p:nvSpPr>
        <p:spPr>
          <a:xfrm>
            <a:off x="577990" y="325119"/>
            <a:ext cx="11054082" cy="1625602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TANGO : introduction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9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6" grpId="1"/>
      <p:bldP build="whole" bldLvl="1" animBg="1" rev="0" advAuto="0" spid="952" grpId="7"/>
      <p:bldP build="whole" bldLvl="1" animBg="1" rev="0" advAuto="0" spid="947" grpId="2"/>
      <p:bldP build="whole" bldLvl="1" animBg="1" rev="0" advAuto="0" spid="948" grpId="3"/>
      <p:bldP build="whole" bldLvl="1" animBg="1" rev="0" advAuto="0" spid="951" grpId="6"/>
      <p:bldP build="whole" bldLvl="1" animBg="1" rev="0" advAuto="0" spid="949" grpId="4"/>
      <p:bldP build="whole" bldLvl="1" animBg="1" rev="0" advAuto="0" spid="950" grpId="5"/>
      <p:bldP build="whole" bldLvl="1" animBg="1" rev="0" advAuto="0" spid="953" grpId="8"/>
      <p:bldP build="whole" bldLvl="1" animBg="1" rev="0" advAuto="0" spid="945" grpId="9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TANGO : device : interface"/>
          <p:cNvSpPr txBox="1"/>
          <p:nvPr>
            <p:ph type="title"/>
          </p:nvPr>
        </p:nvSpPr>
        <p:spPr>
          <a:xfrm>
            <a:off x="577990" y="325119"/>
            <a:ext cx="11054082" cy="1625602"/>
          </a:xfrm>
          <a:prstGeom prst="rect">
            <a:avLst/>
          </a:prstGeom>
        </p:spPr>
        <p:txBody>
          <a:bodyPr/>
          <a:lstStyle/>
          <a:p>
            <a:pPr>
              <a:defRPr sz="4400"/>
            </a:pPr>
            <a:r>
              <a:t>TANGO : device </a:t>
            </a:r>
            <a:r>
              <a:rPr sz="3800"/>
              <a:t>: </a:t>
            </a:r>
            <a:r>
              <a:rPr sz="3400"/>
              <a:t>interface</a:t>
            </a:r>
          </a:p>
        </p:txBody>
      </p:sp>
      <p:sp>
        <p:nvSpPr>
          <p:cNvPr id="957" name="Has a communication interface…"/>
          <p:cNvSpPr txBox="1"/>
          <p:nvPr>
            <p:ph type="body" sz="half" idx="1"/>
          </p:nvPr>
        </p:nvSpPr>
        <p:spPr>
          <a:xfrm>
            <a:off x="614115" y="2320995"/>
            <a:ext cx="12137814" cy="2862863"/>
          </a:xfrm>
          <a:prstGeom prst="rect">
            <a:avLst/>
          </a:prstGeom>
        </p:spPr>
        <p:txBody>
          <a:bodyPr/>
          <a:lstStyle/>
          <a:p>
            <a:pPr marL="465364" indent="-465364">
              <a:lnSpc>
                <a:spcPct val="90000"/>
              </a:lnSpc>
              <a:spcBef>
                <a:spcPts val="900"/>
              </a:spcBef>
              <a:buChar char=""/>
              <a:defRPr sz="3800">
                <a:solidFill>
                  <a:srgbClr val="C0C0C0"/>
                </a:solidFill>
              </a:defRPr>
            </a:pPr>
            <a:r>
              <a:t>Has a communication interface </a:t>
            </a:r>
          </a:p>
          <a:p>
            <a:pPr lvl="1" marL="862012" indent="-404812">
              <a:lnSpc>
                <a:spcPct val="90000"/>
              </a:lnSpc>
              <a:spcBef>
                <a:spcPts val="0"/>
              </a:spcBef>
              <a:defRPr sz="3400">
                <a:solidFill>
                  <a:srgbClr val="C0C0C0"/>
                </a:solidFill>
              </a:defRPr>
            </a:pPr>
            <a:r>
              <a:t>interface device &lt;=&gt; class</a:t>
            </a:r>
          </a:p>
          <a:p>
            <a:pPr lvl="1" marL="862012" indent="-404812">
              <a:lnSpc>
                <a:spcPct val="90000"/>
              </a:lnSpc>
              <a:spcBef>
                <a:spcPts val="0"/>
              </a:spcBef>
              <a:defRPr sz="3400">
                <a:solidFill>
                  <a:srgbClr val="C0C0C0"/>
                </a:solidFill>
              </a:defRPr>
            </a:pPr>
            <a:r>
              <a:t>interface = commands + </a:t>
            </a:r>
            <a:r>
              <a:rPr>
                <a:solidFill>
                  <a:srgbClr val="000000"/>
                </a:solidFill>
              </a:rPr>
              <a:t>attributes</a:t>
            </a:r>
          </a:p>
          <a:p>
            <a:pPr lvl="2" marL="1234439" indent="-320039">
              <a:lnSpc>
                <a:spcPct val="90000"/>
              </a:lnSpc>
              <a:spcBef>
                <a:spcPts val="0"/>
              </a:spcBef>
              <a:defRPr sz="2800">
                <a:solidFill>
                  <a:srgbClr val="C0C0C0"/>
                </a:solidFill>
              </a:defRPr>
            </a:pPr>
            <a:r>
              <a:t>commands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»</a:t>
            </a:r>
            <a:r>
              <a:t> actions</a:t>
            </a:r>
          </a:p>
          <a:p>
            <a:pPr lvl="2" marL="1234439" indent="-320039">
              <a:lnSpc>
                <a:spcPct val="90000"/>
              </a:lnSpc>
              <a:spcBef>
                <a:spcPts val="0"/>
              </a:spcBef>
              <a:defRPr sz="2800">
                <a:solidFill>
                  <a:srgbClr val="C0C0C0"/>
                </a:solidFill>
              </a:defRPr>
            </a:pPr>
            <a:r>
              <a:t>attributes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»</a:t>
            </a:r>
            <a:r>
              <a:t> physical units</a:t>
            </a:r>
          </a:p>
        </p:txBody>
      </p:sp>
      <p:grpSp>
        <p:nvGrpSpPr>
          <p:cNvPr id="960" name="Group"/>
          <p:cNvGrpSpPr/>
          <p:nvPr/>
        </p:nvGrpSpPr>
        <p:grpSpPr>
          <a:xfrm>
            <a:off x="2998328" y="7333262"/>
            <a:ext cx="7983504" cy="1824285"/>
            <a:chOff x="0" y="0"/>
            <a:chExt cx="7983502" cy="1824284"/>
          </a:xfrm>
        </p:grpSpPr>
        <p:sp>
          <p:nvSpPr>
            <p:cNvPr id="958" name="Rectangle"/>
            <p:cNvSpPr/>
            <p:nvPr/>
          </p:nvSpPr>
          <p:spPr>
            <a:xfrm>
              <a:off x="-1" y="0"/>
              <a:ext cx="7983504" cy="1824285"/>
            </a:xfrm>
            <a:prstGeom prst="rect">
              <a:avLst/>
            </a:prstGeom>
            <a:noFill/>
            <a:ln w="38100" cap="flat">
              <a:solidFill>
                <a:srgbClr val="5E574E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lnSpc>
                  <a:spcPct val="100000"/>
                </a:lnSpc>
                <a:defRPr b="0" sz="68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959" name="Implementation/Realisation"/>
            <p:cNvSpPr txBox="1"/>
            <p:nvPr/>
          </p:nvSpPr>
          <p:spPr>
            <a:xfrm>
              <a:off x="1766197" y="1152082"/>
              <a:ext cx="4442418" cy="561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1300480">
                <a:lnSpc>
                  <a:spcPct val="100000"/>
                </a:lnSpc>
                <a:defRPr b="0" sz="2800">
                  <a:solidFill>
                    <a:srgbClr val="5E574E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/>
              <a:r>
                <a:t>Implementation/Realisation</a:t>
              </a:r>
            </a:p>
          </p:txBody>
        </p:sp>
      </p:grpSp>
      <p:grpSp>
        <p:nvGrpSpPr>
          <p:cNvPr id="963" name="Group"/>
          <p:cNvGrpSpPr/>
          <p:nvPr/>
        </p:nvGrpSpPr>
        <p:grpSpPr>
          <a:xfrm>
            <a:off x="2998328" y="5545102"/>
            <a:ext cx="7983504" cy="1586089"/>
            <a:chOff x="0" y="41035"/>
            <a:chExt cx="7983502" cy="1586088"/>
          </a:xfrm>
        </p:grpSpPr>
        <p:sp>
          <p:nvSpPr>
            <p:cNvPr id="961" name="Rectangle"/>
            <p:cNvSpPr/>
            <p:nvPr/>
          </p:nvSpPr>
          <p:spPr>
            <a:xfrm>
              <a:off x="0" y="41035"/>
              <a:ext cx="7983503" cy="632178"/>
            </a:xfrm>
            <a:prstGeom prst="rect">
              <a:avLst/>
            </a:prstGeom>
            <a:solidFill>
              <a:srgbClr val="FF6600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lnSpc>
                  <a:spcPct val="100000"/>
                </a:lnSpc>
                <a:defRPr b="0" sz="38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962" name="Interface"/>
            <p:cNvSpPr/>
            <p:nvPr/>
          </p:nvSpPr>
          <p:spPr>
            <a:xfrm>
              <a:off x="3991751" y="35712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>
              <a:lvl1pPr defTabSz="1300480">
                <a:lnSpc>
                  <a:spcPct val="100000"/>
                </a:lnSpc>
                <a:defRPr b="0" sz="38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/>
              <a:r>
                <a:t>Interface</a:t>
              </a:r>
            </a:p>
          </p:txBody>
        </p:sp>
      </p:grpSp>
      <p:grpSp>
        <p:nvGrpSpPr>
          <p:cNvPr id="970" name="Group"/>
          <p:cNvGrpSpPr/>
          <p:nvPr/>
        </p:nvGrpSpPr>
        <p:grpSpPr>
          <a:xfrm>
            <a:off x="2998328" y="6177279"/>
            <a:ext cx="7983504" cy="577993"/>
            <a:chOff x="0" y="0"/>
            <a:chExt cx="7983502" cy="577991"/>
          </a:xfrm>
        </p:grpSpPr>
        <p:grpSp>
          <p:nvGrpSpPr>
            <p:cNvPr id="966" name="Group"/>
            <p:cNvGrpSpPr/>
            <p:nvPr/>
          </p:nvGrpSpPr>
          <p:grpSpPr>
            <a:xfrm>
              <a:off x="-1" y="0"/>
              <a:ext cx="3991753" cy="577992"/>
              <a:chOff x="0" y="0"/>
              <a:chExt cx="3991751" cy="577991"/>
            </a:xfrm>
          </p:grpSpPr>
          <p:sp>
            <p:nvSpPr>
              <p:cNvPr id="964" name="Rectangle"/>
              <p:cNvSpPr/>
              <p:nvPr/>
            </p:nvSpPr>
            <p:spPr>
              <a:xfrm>
                <a:off x="-1" y="0"/>
                <a:ext cx="3991753" cy="577992"/>
              </a:xfrm>
              <a:prstGeom prst="rect">
                <a:avLst/>
              </a:prstGeom>
              <a:solidFill>
                <a:srgbClr val="6699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lnSpc>
                    <a:spcPct val="100000"/>
                  </a:lnSpc>
                  <a:defRPr b="0" sz="28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</a:p>
            </p:txBody>
          </p:sp>
          <p:sp>
            <p:nvSpPr>
              <p:cNvPr id="965" name="Commands"/>
              <p:cNvSpPr txBox="1"/>
              <p:nvPr/>
            </p:nvSpPr>
            <p:spPr>
              <a:xfrm>
                <a:off x="1052430" y="8071"/>
                <a:ext cx="1886891" cy="5618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ctr">
                <a:spAutoFit/>
              </a:bodyPr>
              <a:lstStyle>
                <a:lvl1pPr defTabSz="1300480">
                  <a:lnSpc>
                    <a:spcPct val="100000"/>
                  </a:lnSpc>
                  <a:defRPr b="0" sz="28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pPr/>
                <a:r>
                  <a:t>Commands</a:t>
                </a:r>
              </a:p>
            </p:txBody>
          </p:sp>
        </p:grpSp>
        <p:grpSp>
          <p:nvGrpSpPr>
            <p:cNvPr id="969" name="Group"/>
            <p:cNvGrpSpPr/>
            <p:nvPr/>
          </p:nvGrpSpPr>
          <p:grpSpPr>
            <a:xfrm>
              <a:off x="3991751" y="0"/>
              <a:ext cx="3991752" cy="577992"/>
              <a:chOff x="0" y="0"/>
              <a:chExt cx="3991751" cy="577991"/>
            </a:xfrm>
          </p:grpSpPr>
          <p:sp>
            <p:nvSpPr>
              <p:cNvPr id="967" name="Rectangle"/>
              <p:cNvSpPr/>
              <p:nvPr/>
            </p:nvSpPr>
            <p:spPr>
              <a:xfrm>
                <a:off x="-1" y="0"/>
                <a:ext cx="3991753" cy="577992"/>
              </a:xfrm>
              <a:prstGeom prst="rect">
                <a:avLst/>
              </a:prstGeom>
              <a:solidFill>
                <a:srgbClr val="6699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lnSpc>
                    <a:spcPct val="100000"/>
                  </a:lnSpc>
                  <a:defRPr b="0" sz="28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</a:p>
            </p:txBody>
          </p:sp>
          <p:sp>
            <p:nvSpPr>
              <p:cNvPr id="968" name="attributes"/>
              <p:cNvSpPr txBox="1"/>
              <p:nvPr/>
            </p:nvSpPr>
            <p:spPr>
              <a:xfrm>
                <a:off x="1179096" y="8071"/>
                <a:ext cx="1633560" cy="5618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ctr">
                <a:spAutoFit/>
              </a:bodyPr>
              <a:lstStyle>
                <a:lvl1pPr defTabSz="1300480">
                  <a:lnSpc>
                    <a:spcPct val="100000"/>
                  </a:lnSpc>
                  <a:defRPr b="0" sz="28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pPr/>
                <a:r>
                  <a:t>attributes</a:t>
                </a:r>
              </a:p>
            </p:txBody>
          </p:sp>
        </p:grpSp>
      </p:grpSp>
      <p:grpSp>
        <p:nvGrpSpPr>
          <p:cNvPr id="983" name="Group"/>
          <p:cNvGrpSpPr/>
          <p:nvPr/>
        </p:nvGrpSpPr>
        <p:grpSpPr>
          <a:xfrm>
            <a:off x="2998329" y="6755271"/>
            <a:ext cx="7983502" cy="577992"/>
            <a:chOff x="0" y="0"/>
            <a:chExt cx="7983502" cy="577991"/>
          </a:xfrm>
        </p:grpSpPr>
        <p:grpSp>
          <p:nvGrpSpPr>
            <p:cNvPr id="973" name="Group"/>
            <p:cNvGrpSpPr/>
            <p:nvPr/>
          </p:nvGrpSpPr>
          <p:grpSpPr>
            <a:xfrm>
              <a:off x="0" y="0"/>
              <a:ext cx="1986845" cy="577992"/>
              <a:chOff x="0" y="0"/>
              <a:chExt cx="1986844" cy="577991"/>
            </a:xfrm>
          </p:grpSpPr>
          <p:sp>
            <p:nvSpPr>
              <p:cNvPr id="971" name="Rectangle"/>
              <p:cNvSpPr/>
              <p:nvPr/>
            </p:nvSpPr>
            <p:spPr>
              <a:xfrm>
                <a:off x="0" y="0"/>
                <a:ext cx="1986845" cy="577992"/>
              </a:xfrm>
              <a:prstGeom prst="rect">
                <a:avLst/>
              </a:prstGeom>
              <a:solidFill>
                <a:srgbClr val="FFCC00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lnSpc>
                    <a:spcPct val="100000"/>
                  </a:lnSpc>
                  <a:defRPr b="0" sz="22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</a:p>
            </p:txBody>
          </p:sp>
          <p:sp>
            <p:nvSpPr>
              <p:cNvPr id="972" name="Generics"/>
              <p:cNvSpPr txBox="1"/>
              <p:nvPr/>
            </p:nvSpPr>
            <p:spPr>
              <a:xfrm>
                <a:off x="394762" y="52521"/>
                <a:ext cx="1197320" cy="4729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ctr">
                <a:spAutoFit/>
              </a:bodyPr>
              <a:lstStyle>
                <a:lvl1pPr defTabSz="1300480">
                  <a:lnSpc>
                    <a:spcPct val="100000"/>
                  </a:lnSpc>
                  <a:defRPr b="0" sz="22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pPr/>
                <a:r>
                  <a:t>Generics</a:t>
                </a:r>
              </a:p>
            </p:txBody>
          </p:sp>
        </p:grpSp>
        <p:grpSp>
          <p:nvGrpSpPr>
            <p:cNvPr id="976" name="Group"/>
            <p:cNvGrpSpPr/>
            <p:nvPr/>
          </p:nvGrpSpPr>
          <p:grpSpPr>
            <a:xfrm>
              <a:off x="1986844" y="0"/>
              <a:ext cx="2004908" cy="577992"/>
              <a:chOff x="0" y="0"/>
              <a:chExt cx="2004906" cy="577991"/>
            </a:xfrm>
          </p:grpSpPr>
          <p:sp>
            <p:nvSpPr>
              <p:cNvPr id="974" name="Rectangle"/>
              <p:cNvSpPr/>
              <p:nvPr/>
            </p:nvSpPr>
            <p:spPr>
              <a:xfrm>
                <a:off x="0" y="0"/>
                <a:ext cx="2004907" cy="577992"/>
              </a:xfrm>
              <a:prstGeom prst="rect">
                <a:avLst/>
              </a:prstGeom>
              <a:solidFill>
                <a:srgbClr val="FFCC00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lnSpc>
                    <a:spcPct val="100000"/>
                  </a:lnSpc>
                  <a:defRPr b="0" sz="22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</a:p>
            </p:txBody>
          </p:sp>
          <p:sp>
            <p:nvSpPr>
              <p:cNvPr id="975" name="Specifics"/>
              <p:cNvSpPr txBox="1"/>
              <p:nvPr/>
            </p:nvSpPr>
            <p:spPr>
              <a:xfrm>
                <a:off x="402634" y="52521"/>
                <a:ext cx="1199639" cy="4729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ctr">
                <a:spAutoFit/>
              </a:bodyPr>
              <a:lstStyle>
                <a:lvl1pPr defTabSz="1300480">
                  <a:lnSpc>
                    <a:spcPct val="100000"/>
                  </a:lnSpc>
                  <a:defRPr b="0" sz="22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pPr/>
                <a:r>
                  <a:t>Specifics</a:t>
                </a:r>
              </a:p>
            </p:txBody>
          </p:sp>
        </p:grpSp>
        <p:grpSp>
          <p:nvGrpSpPr>
            <p:cNvPr id="979" name="Group"/>
            <p:cNvGrpSpPr/>
            <p:nvPr/>
          </p:nvGrpSpPr>
          <p:grpSpPr>
            <a:xfrm>
              <a:off x="3991751" y="0"/>
              <a:ext cx="1986845" cy="577992"/>
              <a:chOff x="0" y="0"/>
              <a:chExt cx="1986844" cy="577991"/>
            </a:xfrm>
          </p:grpSpPr>
          <p:sp>
            <p:nvSpPr>
              <p:cNvPr id="977" name="Rectangle"/>
              <p:cNvSpPr/>
              <p:nvPr/>
            </p:nvSpPr>
            <p:spPr>
              <a:xfrm>
                <a:off x="0" y="0"/>
                <a:ext cx="1986845" cy="577992"/>
              </a:xfrm>
              <a:prstGeom prst="rect">
                <a:avLst/>
              </a:prstGeom>
              <a:solidFill>
                <a:srgbClr val="FFCC00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lnSpc>
                    <a:spcPct val="100000"/>
                  </a:lnSpc>
                  <a:defRPr b="0" sz="22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</a:p>
            </p:txBody>
          </p:sp>
          <p:sp>
            <p:nvSpPr>
              <p:cNvPr id="978" name="Generics"/>
              <p:cNvSpPr txBox="1"/>
              <p:nvPr/>
            </p:nvSpPr>
            <p:spPr>
              <a:xfrm>
                <a:off x="394762" y="52521"/>
                <a:ext cx="1197320" cy="4729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ctr">
                <a:spAutoFit/>
              </a:bodyPr>
              <a:lstStyle>
                <a:lvl1pPr defTabSz="1300480">
                  <a:lnSpc>
                    <a:spcPct val="100000"/>
                  </a:lnSpc>
                  <a:defRPr b="0" sz="22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pPr/>
                <a:r>
                  <a:t>Generics</a:t>
                </a:r>
              </a:p>
            </p:txBody>
          </p:sp>
        </p:grpSp>
        <p:grpSp>
          <p:nvGrpSpPr>
            <p:cNvPr id="982" name="Group"/>
            <p:cNvGrpSpPr/>
            <p:nvPr/>
          </p:nvGrpSpPr>
          <p:grpSpPr>
            <a:xfrm>
              <a:off x="5978595" y="0"/>
              <a:ext cx="2004908" cy="577992"/>
              <a:chOff x="0" y="0"/>
              <a:chExt cx="2004906" cy="577991"/>
            </a:xfrm>
          </p:grpSpPr>
          <p:sp>
            <p:nvSpPr>
              <p:cNvPr id="980" name="Rectangle"/>
              <p:cNvSpPr/>
              <p:nvPr/>
            </p:nvSpPr>
            <p:spPr>
              <a:xfrm>
                <a:off x="0" y="0"/>
                <a:ext cx="2004907" cy="577992"/>
              </a:xfrm>
              <a:prstGeom prst="rect">
                <a:avLst/>
              </a:prstGeom>
              <a:solidFill>
                <a:srgbClr val="FFCC00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lnSpc>
                    <a:spcPct val="100000"/>
                  </a:lnSpc>
                  <a:defRPr b="0" sz="22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</a:p>
            </p:txBody>
          </p:sp>
          <p:sp>
            <p:nvSpPr>
              <p:cNvPr id="981" name="Specifics"/>
              <p:cNvSpPr txBox="1"/>
              <p:nvPr/>
            </p:nvSpPr>
            <p:spPr>
              <a:xfrm>
                <a:off x="402634" y="52521"/>
                <a:ext cx="1199639" cy="4729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ctr">
                <a:spAutoFit/>
              </a:bodyPr>
              <a:lstStyle>
                <a:lvl1pPr defTabSz="1300480">
                  <a:lnSpc>
                    <a:spcPct val="100000"/>
                  </a:lnSpc>
                  <a:defRPr b="0" sz="22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pPr/>
                <a:r>
                  <a:t>Specifics</a:t>
                </a:r>
              </a:p>
            </p:txBody>
          </p:sp>
        </p:grpSp>
      </p:grpSp>
      <p:sp>
        <p:nvSpPr>
          <p:cNvPr id="984" name="public"/>
          <p:cNvSpPr txBox="1"/>
          <p:nvPr/>
        </p:nvSpPr>
        <p:spPr>
          <a:xfrm>
            <a:off x="1246293" y="6556586"/>
            <a:ext cx="1390792" cy="59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000000"/>
                </a:solidFill>
                <a:uFillTx/>
              </a:defRPr>
            </a:lvl1pPr>
          </a:lstStyle>
          <a:p>
            <a:pPr/>
            <a:r>
              <a:t>public</a:t>
            </a:r>
          </a:p>
        </p:txBody>
      </p:sp>
      <p:sp>
        <p:nvSpPr>
          <p:cNvPr id="985" name="Line"/>
          <p:cNvSpPr/>
          <p:nvPr/>
        </p:nvSpPr>
        <p:spPr>
          <a:xfrm>
            <a:off x="2510648" y="5527040"/>
            <a:ext cx="469619" cy="2781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86" name="Line"/>
          <p:cNvSpPr/>
          <p:nvPr/>
        </p:nvSpPr>
        <p:spPr>
          <a:xfrm>
            <a:off x="2564835" y="8326684"/>
            <a:ext cx="361245" cy="830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987" name="privé"/>
          <p:cNvSpPr txBox="1"/>
          <p:nvPr/>
        </p:nvSpPr>
        <p:spPr>
          <a:xfrm>
            <a:off x="1408853" y="8380871"/>
            <a:ext cx="1390792" cy="59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000000"/>
                </a:solidFill>
                <a:uFillTx/>
              </a:defRPr>
            </a:lvl1pPr>
          </a:lstStyle>
          <a:p>
            <a:pPr/>
            <a:r>
              <a:t>privé</a:t>
            </a:r>
          </a:p>
        </p:txBody>
      </p:sp>
      <p:sp>
        <p:nvSpPr>
          <p:cNvPr id="988" name="Shape"/>
          <p:cNvSpPr/>
          <p:nvPr/>
        </p:nvSpPr>
        <p:spPr>
          <a:xfrm>
            <a:off x="9013049" y="4985173"/>
            <a:ext cx="975361" cy="993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</a:path>
            </a:pathLst>
          </a:custGeom>
          <a:solidFill>
            <a:srgbClr val="DDDDDD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grpSp>
        <p:nvGrpSpPr>
          <p:cNvPr id="1001" name="Group"/>
          <p:cNvGrpSpPr/>
          <p:nvPr/>
        </p:nvGrpSpPr>
        <p:grpSpPr>
          <a:xfrm>
            <a:off x="2998328" y="7333262"/>
            <a:ext cx="8251050" cy="1775743"/>
            <a:chOff x="0" y="0"/>
            <a:chExt cx="8251048" cy="1775742"/>
          </a:xfrm>
        </p:grpSpPr>
        <p:grpSp>
          <p:nvGrpSpPr>
            <p:cNvPr id="991" name="Group"/>
            <p:cNvGrpSpPr/>
            <p:nvPr/>
          </p:nvGrpSpPr>
          <p:grpSpPr>
            <a:xfrm>
              <a:off x="-1" y="0"/>
              <a:ext cx="2263424" cy="1775743"/>
              <a:chOff x="0" y="0"/>
              <a:chExt cx="2263422" cy="1775742"/>
            </a:xfrm>
          </p:grpSpPr>
          <p:sp>
            <p:nvSpPr>
              <p:cNvPr id="989" name="Rectangle"/>
              <p:cNvSpPr/>
              <p:nvPr/>
            </p:nvSpPr>
            <p:spPr>
              <a:xfrm>
                <a:off x="0" y="0"/>
                <a:ext cx="1986845" cy="1011485"/>
              </a:xfrm>
              <a:prstGeom prst="rect">
                <a:avLst/>
              </a:prstGeom>
              <a:solidFill>
                <a:srgbClr val="DDDDDD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lnSpc>
                    <a:spcPct val="100000"/>
                  </a:lnSpc>
                  <a:defRPr b="0" sz="18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</a:p>
            </p:txBody>
          </p:sp>
          <p:sp>
            <p:nvSpPr>
              <p:cNvPr id="990" name="Init…"/>
              <p:cNvSpPr/>
              <p:nvPr/>
            </p:nvSpPr>
            <p:spPr>
              <a:xfrm>
                <a:off x="993422" y="505742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ctr">
                <a:spAutoFit/>
              </a:bodyPr>
              <a:lstStyle/>
              <a:p>
                <a:pPr defTabSz="1300480">
                  <a:lnSpc>
                    <a:spcPct val="100000"/>
                  </a:lnSpc>
                  <a:defRPr b="0" sz="18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  <a:r>
                  <a:t>Init</a:t>
                </a:r>
              </a:p>
              <a:p>
                <a:pPr defTabSz="1300480">
                  <a:lnSpc>
                    <a:spcPct val="100000"/>
                  </a:lnSpc>
                  <a:defRPr b="0" sz="18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  <a:r>
                  <a:t>State</a:t>
                </a:r>
              </a:p>
              <a:p>
                <a:pPr defTabSz="1300480">
                  <a:lnSpc>
                    <a:spcPct val="100000"/>
                  </a:lnSpc>
                  <a:defRPr b="0" sz="18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  <a:r>
                  <a:t>Status</a:t>
                </a:r>
              </a:p>
            </p:txBody>
          </p:sp>
        </p:grpSp>
        <p:grpSp>
          <p:nvGrpSpPr>
            <p:cNvPr id="994" name="Group"/>
            <p:cNvGrpSpPr/>
            <p:nvPr/>
          </p:nvGrpSpPr>
          <p:grpSpPr>
            <a:xfrm>
              <a:off x="1986844" y="0"/>
              <a:ext cx="2272454" cy="1775743"/>
              <a:chOff x="0" y="0"/>
              <a:chExt cx="2272453" cy="1775742"/>
            </a:xfrm>
          </p:grpSpPr>
          <p:sp>
            <p:nvSpPr>
              <p:cNvPr id="992" name="Rectangle"/>
              <p:cNvSpPr/>
              <p:nvPr/>
            </p:nvSpPr>
            <p:spPr>
              <a:xfrm>
                <a:off x="0" y="0"/>
                <a:ext cx="2004907" cy="1011485"/>
              </a:xfrm>
              <a:prstGeom prst="rect">
                <a:avLst/>
              </a:prstGeom>
              <a:solidFill>
                <a:srgbClr val="DDDDDD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lnSpc>
                    <a:spcPct val="100000"/>
                  </a:lnSpc>
                  <a:defRPr b="0" sz="18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</a:p>
            </p:txBody>
          </p:sp>
          <p:sp>
            <p:nvSpPr>
              <p:cNvPr id="993" name="PowerOn…"/>
              <p:cNvSpPr/>
              <p:nvPr/>
            </p:nvSpPr>
            <p:spPr>
              <a:xfrm>
                <a:off x="1002453" y="505742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ctr">
                <a:spAutoFit/>
              </a:bodyPr>
              <a:lstStyle/>
              <a:p>
                <a:pPr defTabSz="1300480">
                  <a:lnSpc>
                    <a:spcPct val="100000"/>
                  </a:lnSpc>
                  <a:defRPr b="0" sz="18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  <a:r>
                  <a:t>PowerOn</a:t>
                </a:r>
              </a:p>
              <a:p>
                <a:pPr defTabSz="1300480">
                  <a:lnSpc>
                    <a:spcPct val="100000"/>
                  </a:lnSpc>
                  <a:defRPr b="0" sz="18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  <a:r>
                  <a:t>PowerOff</a:t>
                </a:r>
              </a:p>
            </p:txBody>
          </p:sp>
        </p:grpSp>
        <p:grpSp>
          <p:nvGrpSpPr>
            <p:cNvPr id="997" name="Group"/>
            <p:cNvGrpSpPr/>
            <p:nvPr/>
          </p:nvGrpSpPr>
          <p:grpSpPr>
            <a:xfrm>
              <a:off x="3991751" y="0"/>
              <a:ext cx="2263423" cy="1775743"/>
              <a:chOff x="0" y="0"/>
              <a:chExt cx="2263422" cy="1775742"/>
            </a:xfrm>
          </p:grpSpPr>
          <p:sp>
            <p:nvSpPr>
              <p:cNvPr id="995" name="Rectangle"/>
              <p:cNvSpPr/>
              <p:nvPr/>
            </p:nvSpPr>
            <p:spPr>
              <a:xfrm>
                <a:off x="0" y="0"/>
                <a:ext cx="1986845" cy="1011485"/>
              </a:xfrm>
              <a:prstGeom prst="rect">
                <a:avLst/>
              </a:prstGeom>
              <a:solidFill>
                <a:srgbClr val="DDDDDD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lnSpc>
                    <a:spcPct val="100000"/>
                  </a:lnSpc>
                  <a:defRPr b="0" sz="3400">
                    <a:solidFill>
                      <a:srgbClr val="000000"/>
                    </a:solidFill>
                    <a:uFillTx/>
                  </a:defRPr>
                </a:pPr>
              </a:p>
            </p:txBody>
          </p:sp>
          <p:sp>
            <p:nvSpPr>
              <p:cNvPr id="996" name="-"/>
              <p:cNvSpPr/>
              <p:nvPr/>
            </p:nvSpPr>
            <p:spPr>
              <a:xfrm>
                <a:off x="993422" y="505742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ctr">
                <a:spAutoFit/>
              </a:bodyPr>
              <a:lstStyle>
                <a:lvl1pPr defTabSz="1300480">
                  <a:lnSpc>
                    <a:spcPct val="100000"/>
                  </a:lnSpc>
                  <a:defRPr b="0" sz="3400">
                    <a:solidFill>
                      <a:srgbClr val="000000"/>
                    </a:solidFill>
                    <a:uFillTx/>
                  </a:defRPr>
                </a:lvl1pPr>
              </a:lstStyle>
              <a:p>
                <a:pPr/>
                <a:r>
                  <a:t>-</a:t>
                </a:r>
              </a:p>
            </p:txBody>
          </p:sp>
        </p:grpSp>
        <p:grpSp>
          <p:nvGrpSpPr>
            <p:cNvPr id="1000" name="Group"/>
            <p:cNvGrpSpPr/>
            <p:nvPr/>
          </p:nvGrpSpPr>
          <p:grpSpPr>
            <a:xfrm>
              <a:off x="5978595" y="0"/>
              <a:ext cx="2272454" cy="1775743"/>
              <a:chOff x="0" y="0"/>
              <a:chExt cx="2272453" cy="1775742"/>
            </a:xfrm>
          </p:grpSpPr>
          <p:sp>
            <p:nvSpPr>
              <p:cNvPr id="998" name="Rectangle"/>
              <p:cNvSpPr/>
              <p:nvPr/>
            </p:nvSpPr>
            <p:spPr>
              <a:xfrm>
                <a:off x="0" y="0"/>
                <a:ext cx="2004907" cy="1011485"/>
              </a:xfrm>
              <a:prstGeom prst="rect">
                <a:avLst/>
              </a:prstGeom>
              <a:solidFill>
                <a:srgbClr val="DDDDDD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lnSpc>
                    <a:spcPct val="100000"/>
                  </a:lnSpc>
                  <a:defRPr b="0" sz="18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</a:p>
            </p:txBody>
          </p:sp>
          <p:sp>
            <p:nvSpPr>
              <p:cNvPr id="999" name="current"/>
              <p:cNvSpPr/>
              <p:nvPr/>
            </p:nvSpPr>
            <p:spPr>
              <a:xfrm>
                <a:off x="1002453" y="505742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ctr">
                <a:spAutoFit/>
              </a:bodyPr>
              <a:lstStyle>
                <a:lvl1pPr defTabSz="1300480">
                  <a:lnSpc>
                    <a:spcPct val="100000"/>
                  </a:lnSpc>
                  <a:defRPr b="0" sz="18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pPr/>
                <a:r>
                  <a:t>current</a:t>
                </a:r>
              </a:p>
            </p:txBody>
          </p:sp>
        </p:grpSp>
      </p:grpSp>
      <p:sp>
        <p:nvSpPr>
          <p:cNvPr id="1002" name="Oval"/>
          <p:cNvSpPr/>
          <p:nvPr/>
        </p:nvSpPr>
        <p:spPr>
          <a:xfrm>
            <a:off x="6863644" y="5165795"/>
            <a:ext cx="4226561" cy="4190437"/>
          </a:xfrm>
          <a:prstGeom prst="ellipse">
            <a:avLst/>
          </a:prstGeom>
          <a:ln w="762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04/28/10"/>
          <p:cNvSpPr txBox="1"/>
          <p:nvPr/>
        </p:nvSpPr>
        <p:spPr>
          <a:xfrm>
            <a:off x="1668497" y="8911449"/>
            <a:ext cx="2709335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lnSpc>
                <a:spcPct val="100000"/>
              </a:lnSpc>
              <a:spcBef>
                <a:spcPts val="1100"/>
              </a:spcBef>
              <a:defRPr b="0" sz="18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04/28/10</a:t>
            </a:r>
          </a:p>
        </p:txBody>
      </p:sp>
      <p:sp>
        <p:nvSpPr>
          <p:cNvPr id="1005" name="Slide Number"/>
          <p:cNvSpPr txBox="1"/>
          <p:nvPr>
            <p:ph type="sldNum" sz="quarter" idx="2"/>
          </p:nvPr>
        </p:nvSpPr>
        <p:spPr>
          <a:xfrm>
            <a:off x="12282659" y="8886613"/>
            <a:ext cx="397022" cy="3892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06" name="A Tango Device Class (example)"/>
          <p:cNvSpPr txBox="1"/>
          <p:nvPr>
            <p:ph type="title" idx="4294967295"/>
          </p:nvPr>
        </p:nvSpPr>
        <p:spPr>
          <a:xfrm>
            <a:off x="1668497" y="636693"/>
            <a:ext cx="11054081" cy="1000196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defTabSz="1300480">
              <a:lnSpc>
                <a:spcPct val="100000"/>
              </a:lnSpc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5600">
                <a:solidFill>
                  <a:srgbClr val="000000"/>
                </a:solidFill>
                <a:uFillTx/>
              </a:defRPr>
            </a:lvl1pPr>
          </a:lstStyle>
          <a:p>
            <a:pPr/>
            <a:r>
              <a:t>A Tango Device Class (example)</a:t>
            </a:r>
          </a:p>
        </p:txBody>
      </p:sp>
      <p:sp>
        <p:nvSpPr>
          <p:cNvPr id="1007" name="A ski lift class…"/>
          <p:cNvSpPr txBox="1"/>
          <p:nvPr>
            <p:ph type="body" idx="4294967295"/>
          </p:nvPr>
        </p:nvSpPr>
        <p:spPr>
          <a:xfrm>
            <a:off x="1668497" y="2059093"/>
            <a:ext cx="11054081" cy="6610774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/>
          <a:p>
            <a:pPr marL="458900" marR="0" indent="-458900" defTabSz="1300480">
              <a:lnSpc>
                <a:spcPct val="100000"/>
              </a:lnSpc>
              <a:spcBef>
                <a:spcPts val="900"/>
              </a:spcBef>
              <a:buClr>
                <a:srgbClr val="9999FF"/>
              </a:buClr>
              <a:buSzPct val="100000"/>
              <a:buFontTx/>
              <a:buChar char="■"/>
              <a:tabLst>
                <a:tab pos="457200" algn="l"/>
                <a:tab pos="609600" algn="l"/>
                <a:tab pos="1257300" algn="l"/>
                <a:tab pos="1892300" algn="l"/>
                <a:tab pos="2540000" algn="l"/>
                <a:tab pos="3175000" algn="l"/>
                <a:tab pos="3810000" algn="l"/>
                <a:tab pos="4457700" algn="l"/>
                <a:tab pos="5092700" algn="l"/>
                <a:tab pos="5715000" algn="l"/>
                <a:tab pos="6375400" algn="l"/>
                <a:tab pos="6997700" algn="l"/>
                <a:tab pos="7658100" algn="l"/>
                <a:tab pos="8280400" algn="l"/>
                <a:tab pos="8915400" algn="l"/>
                <a:tab pos="9563100" algn="l"/>
                <a:tab pos="10198100" algn="l"/>
                <a:tab pos="10833100" algn="l"/>
                <a:tab pos="11480800" algn="l"/>
                <a:tab pos="12115800" algn="l"/>
                <a:tab pos="12763500" algn="l"/>
              </a:tabLst>
              <a:defRPr sz="38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A ski lift class</a:t>
            </a:r>
          </a:p>
          <a:p>
            <a:pPr lvl="1" marL="855265" marR="0" indent="-398065" defTabSz="1300480">
              <a:lnSpc>
                <a:spcPct val="100000"/>
              </a:lnSpc>
              <a:spcBef>
                <a:spcPts val="0"/>
              </a:spcBef>
              <a:buClr>
                <a:srgbClr val="9999FF"/>
              </a:buClr>
              <a:buSzPct val="100000"/>
              <a:buFontTx/>
              <a:buChar char="–"/>
              <a:tabLst>
                <a:tab pos="457200" algn="l"/>
                <a:tab pos="609600" algn="l"/>
                <a:tab pos="1257300" algn="l"/>
                <a:tab pos="1892300" algn="l"/>
                <a:tab pos="2540000" algn="l"/>
                <a:tab pos="3175000" algn="l"/>
                <a:tab pos="3810000" algn="l"/>
                <a:tab pos="4457700" algn="l"/>
                <a:tab pos="5092700" algn="l"/>
                <a:tab pos="5715000" algn="l"/>
                <a:tab pos="6375400" algn="l"/>
                <a:tab pos="6997700" algn="l"/>
                <a:tab pos="7658100" algn="l"/>
                <a:tab pos="8280400" algn="l"/>
                <a:tab pos="8915400" algn="l"/>
                <a:tab pos="9563100" algn="l"/>
                <a:tab pos="10198100" algn="l"/>
                <a:tab pos="10833100" algn="l"/>
                <a:tab pos="11480800" algn="l"/>
                <a:tab pos="12115800" algn="l"/>
                <a:tab pos="12763500" algn="l"/>
              </a:tabLst>
              <a:defRPr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3 states</a:t>
            </a:r>
          </a:p>
          <a:p>
            <a:pPr lvl="2" marL="1234439" marR="0" indent="-320039" defTabSz="1300480">
              <a:lnSpc>
                <a:spcPct val="100000"/>
              </a:lnSpc>
              <a:spcBef>
                <a:spcPts val="0"/>
              </a:spcBef>
              <a:buClr>
                <a:srgbClr val="9999FF"/>
              </a:buClr>
              <a:buSzPct val="100000"/>
              <a:buFontTx/>
              <a:buChar char="•"/>
              <a:tabLst>
                <a:tab pos="457200" algn="l"/>
                <a:tab pos="609600" algn="l"/>
                <a:tab pos="1257300" algn="l"/>
                <a:tab pos="1892300" algn="l"/>
                <a:tab pos="2540000" algn="l"/>
                <a:tab pos="3175000" algn="l"/>
                <a:tab pos="3810000" algn="l"/>
                <a:tab pos="4457700" algn="l"/>
                <a:tab pos="5092700" algn="l"/>
                <a:tab pos="5715000" algn="l"/>
                <a:tab pos="6375400" algn="l"/>
                <a:tab pos="6997700" algn="l"/>
                <a:tab pos="7658100" algn="l"/>
                <a:tab pos="8280400" algn="l"/>
                <a:tab pos="8915400" algn="l"/>
                <a:tab pos="9563100" algn="l"/>
                <a:tab pos="10198100" algn="l"/>
                <a:tab pos="10833100" algn="l"/>
                <a:tab pos="11480800" algn="l"/>
                <a:tab pos="12115800" algn="l"/>
                <a:tab pos="12763500" algn="l"/>
              </a:tabLst>
              <a:defRPr sz="28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ON, OFF, FAULT (OFF at startup)</a:t>
            </a:r>
          </a:p>
          <a:p>
            <a:pPr lvl="1" marL="855265" marR="0" indent="-398065" defTabSz="1300480">
              <a:lnSpc>
                <a:spcPct val="100000"/>
              </a:lnSpc>
              <a:spcBef>
                <a:spcPts val="0"/>
              </a:spcBef>
              <a:buClr>
                <a:srgbClr val="9999FF"/>
              </a:buClr>
              <a:buSzPct val="100000"/>
              <a:buFontTx/>
              <a:buChar char="–"/>
              <a:tabLst>
                <a:tab pos="457200" algn="l"/>
                <a:tab pos="609600" algn="l"/>
                <a:tab pos="1257300" algn="l"/>
                <a:tab pos="1892300" algn="l"/>
                <a:tab pos="2540000" algn="l"/>
                <a:tab pos="3175000" algn="l"/>
                <a:tab pos="3810000" algn="l"/>
                <a:tab pos="4457700" algn="l"/>
                <a:tab pos="5092700" algn="l"/>
                <a:tab pos="5715000" algn="l"/>
                <a:tab pos="6375400" algn="l"/>
                <a:tab pos="6997700" algn="l"/>
                <a:tab pos="7658100" algn="l"/>
                <a:tab pos="8280400" algn="l"/>
                <a:tab pos="8915400" algn="l"/>
                <a:tab pos="9563100" algn="l"/>
                <a:tab pos="10198100" algn="l"/>
                <a:tab pos="10833100" algn="l"/>
                <a:tab pos="11480800" algn="l"/>
                <a:tab pos="12115800" algn="l"/>
                <a:tab pos="12763500" algn="l"/>
              </a:tabLst>
              <a:defRPr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3 commands</a:t>
            </a:r>
          </a:p>
          <a:p>
            <a:pPr marL="480906" marR="0" indent="-480906" defTabSz="1300480">
              <a:lnSpc>
                <a:spcPct val="100000"/>
              </a:lnSpc>
              <a:spcBef>
                <a:spcPts val="800"/>
              </a:spcBef>
              <a:buClr>
                <a:srgbClr val="9999FF"/>
              </a:buClr>
              <a:buFont typeface="Wingdings"/>
              <a:tabLst>
                <a:tab pos="457200" algn="l"/>
                <a:tab pos="609600" algn="l"/>
                <a:tab pos="1257300" algn="l"/>
                <a:tab pos="1892300" algn="l"/>
                <a:tab pos="2540000" algn="l"/>
                <a:tab pos="3175000" algn="l"/>
                <a:tab pos="3810000" algn="l"/>
                <a:tab pos="4457700" algn="l"/>
                <a:tab pos="5092700" algn="l"/>
                <a:tab pos="5715000" algn="l"/>
                <a:tab pos="6375400" algn="l"/>
                <a:tab pos="6997700" algn="l"/>
                <a:tab pos="7658100" algn="l"/>
                <a:tab pos="8280400" algn="l"/>
                <a:tab pos="8915400" algn="l"/>
                <a:tab pos="9563100" algn="l"/>
                <a:tab pos="10198100" algn="l"/>
                <a:tab pos="10833100" algn="l"/>
                <a:tab pos="11480800" algn="l"/>
                <a:tab pos="12115800" algn="l"/>
                <a:tab pos="12763500" algn="l"/>
              </a:tabLst>
              <a:defRPr sz="38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endParaRPr sz="3400"/>
          </a:p>
          <a:p>
            <a:pPr marL="480906" marR="0" indent="-480906" defTabSz="1300480">
              <a:lnSpc>
                <a:spcPct val="100000"/>
              </a:lnSpc>
              <a:spcBef>
                <a:spcPts val="800"/>
              </a:spcBef>
              <a:buClr>
                <a:srgbClr val="9999FF"/>
              </a:buClr>
              <a:buFont typeface="Wingdings"/>
              <a:tabLst>
                <a:tab pos="457200" algn="l"/>
                <a:tab pos="609600" algn="l"/>
                <a:tab pos="1257300" algn="l"/>
                <a:tab pos="1892300" algn="l"/>
                <a:tab pos="2540000" algn="l"/>
                <a:tab pos="3175000" algn="l"/>
                <a:tab pos="3810000" algn="l"/>
                <a:tab pos="4457700" algn="l"/>
                <a:tab pos="5092700" algn="l"/>
                <a:tab pos="5715000" algn="l"/>
                <a:tab pos="6375400" algn="l"/>
                <a:tab pos="6997700" algn="l"/>
                <a:tab pos="7658100" algn="l"/>
                <a:tab pos="8280400" algn="l"/>
                <a:tab pos="8915400" algn="l"/>
                <a:tab pos="9563100" algn="l"/>
                <a:tab pos="10198100" algn="l"/>
                <a:tab pos="10833100" algn="l"/>
                <a:tab pos="11480800" algn="l"/>
                <a:tab pos="12115800" algn="l"/>
                <a:tab pos="12763500" algn="l"/>
              </a:tabLst>
              <a:defRPr sz="38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endParaRPr sz="3400"/>
          </a:p>
          <a:p>
            <a:pPr lvl="1" marL="855265" marR="0" indent="-398065" defTabSz="1300480">
              <a:lnSpc>
                <a:spcPct val="100000"/>
              </a:lnSpc>
              <a:spcBef>
                <a:spcPts val="0"/>
              </a:spcBef>
              <a:buClr>
                <a:srgbClr val="9999FF"/>
              </a:buClr>
              <a:buSzPct val="100000"/>
              <a:buFontTx/>
              <a:buChar char="–"/>
              <a:tabLst>
                <a:tab pos="457200" algn="l"/>
                <a:tab pos="609600" algn="l"/>
                <a:tab pos="1257300" algn="l"/>
                <a:tab pos="1892300" algn="l"/>
                <a:tab pos="2540000" algn="l"/>
                <a:tab pos="3175000" algn="l"/>
                <a:tab pos="3810000" algn="l"/>
                <a:tab pos="4457700" algn="l"/>
                <a:tab pos="5092700" algn="l"/>
                <a:tab pos="5715000" algn="l"/>
                <a:tab pos="6375400" algn="l"/>
                <a:tab pos="6997700" algn="l"/>
                <a:tab pos="7658100" algn="l"/>
                <a:tab pos="8280400" algn="l"/>
                <a:tab pos="8915400" algn="l"/>
                <a:tab pos="9563100" algn="l"/>
                <a:tab pos="10198100" algn="l"/>
                <a:tab pos="10833100" algn="l"/>
                <a:tab pos="11480800" algn="l"/>
                <a:tab pos="12115800" algn="l"/>
                <a:tab pos="12763500" algn="l"/>
              </a:tabLst>
              <a:defRPr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3 attributes</a:t>
            </a:r>
          </a:p>
        </p:txBody>
      </p:sp>
      <p:graphicFrame>
        <p:nvGraphicFramePr>
          <p:cNvPr id="1008" name="Table"/>
          <p:cNvGraphicFramePr/>
          <p:nvPr/>
        </p:nvGraphicFramePr>
        <p:xfrm>
          <a:off x="6177279" y="4226559"/>
          <a:ext cx="6179539" cy="210425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725993"/>
                <a:gridCol w="1294494"/>
                <a:gridCol w="1188867"/>
                <a:gridCol w="1941742"/>
              </a:tblGrid>
              <a:tr h="527253"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b="1"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Name</a:t>
                      </a:r>
                    </a:p>
                  </a:txBody>
                  <a:tcPr marL="46800" marR="46800" marT="46800" marB="46800" anchor="t" anchorCtr="0" horzOverflow="overflow">
                    <a:lnL w="381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b="1"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In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b="1"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Out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b="1"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Allowed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17658"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Reset</a:t>
                      </a:r>
                    </a:p>
                  </a:txBody>
                  <a:tcPr marL="46800" marR="46800" marT="46800" marB="46800" anchor="t" anchorCtr="0" horzOverflow="overflow">
                    <a:lnL w="381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Void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Void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If FAULT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17658"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On</a:t>
                      </a:r>
                    </a:p>
                  </a:txBody>
                  <a:tcPr marL="46800" marR="46800" marT="46800" marB="46800" anchor="t" anchorCtr="0" horzOverflow="overflow">
                    <a:lnL w="381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Void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Void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If NOT FAULT 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27253"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Off</a:t>
                      </a:r>
                    </a:p>
                  </a:txBody>
                  <a:tcPr marL="46800" marR="46800" marT="46800" marB="46800" anchor="t" anchorCtr="0" horzOverflow="overflow">
                    <a:lnL w="381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Void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Void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Always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09" name="Table"/>
          <p:cNvGraphicFramePr/>
          <p:nvPr/>
        </p:nvGraphicFramePr>
        <p:xfrm>
          <a:off x="5093546" y="6502400"/>
          <a:ext cx="8527622" cy="258631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522373"/>
                <a:gridCol w="1593077"/>
                <a:gridCol w="1861356"/>
                <a:gridCol w="2522373"/>
              </a:tblGrid>
              <a:tr h="439661"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b="1"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Name</a:t>
                      </a:r>
                    </a:p>
                  </a:txBody>
                  <a:tcPr marL="46800" marR="46800" marT="46800" marB="46800" anchor="t" anchorCtr="0" horzOverflow="overflow">
                    <a:lnL w="381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b="1"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type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b="1"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format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b="1"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Writable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03631"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Speed</a:t>
                      </a:r>
                    </a:p>
                  </a:txBody>
                  <a:tcPr marL="46800" marR="46800" marT="46800" marB="46800" anchor="t" anchorCtr="0" horzOverflow="overflow">
                    <a:lnL w="381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double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scalar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Read/Write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03631"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Wind_speed</a:t>
                      </a:r>
                    </a:p>
                  </a:txBody>
                  <a:tcPr marL="46800" marR="46800" marT="46800" marB="46800" anchor="t" anchorCtr="0" horzOverflow="overflow">
                    <a:lnL w="381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double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scalar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Read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11632"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Seats_pos</a:t>
                      </a:r>
                    </a:p>
                  </a:txBody>
                  <a:tcPr marL="46800" marR="46800" marT="46800" marB="46800" anchor="t" anchorCtr="0" horzOverflow="overflow">
                    <a:lnL w="381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long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spectrum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81000"/>
                        </a:lnSpc>
                        <a:spcBef>
                          <a:spcPts val="500"/>
                        </a:spcBef>
                        <a:tabLst>
                          <a:tab pos="622300" algn="l"/>
                          <a:tab pos="1257300" algn="l"/>
                          <a:tab pos="1905000" algn="l"/>
                          <a:tab pos="2540000" algn="l"/>
                          <a:tab pos="3175000" algn="l"/>
                          <a:tab pos="3822700" algn="l"/>
                          <a:tab pos="4457700" algn="l"/>
                          <a:tab pos="5092700" algn="l"/>
                          <a:tab pos="5740400" algn="l"/>
                          <a:tab pos="6375400" algn="l"/>
                          <a:tab pos="7023100" algn="l"/>
                          <a:tab pos="7658100" algn="l"/>
                          <a:tab pos="8280400" algn="l"/>
                          <a:tab pos="8940800" algn="l"/>
                          <a:tab pos="9563100" algn="l"/>
                          <a:tab pos="10198100" algn="l"/>
                          <a:tab pos="10845800" algn="l"/>
                          <a:tab pos="11480800" algn="l"/>
                          <a:tab pos="12128500" algn="l"/>
                          <a:tab pos="12763500" algn="l"/>
                        </a:tabLst>
                        <a:defRPr sz="1800">
                          <a:uFillTx/>
                        </a:defRPr>
                      </a:pPr>
                      <a:r>
                        <a:rPr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Read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TANGO : device : summary"/>
          <p:cNvSpPr txBox="1"/>
          <p:nvPr>
            <p:ph type="title"/>
          </p:nvPr>
        </p:nvSpPr>
        <p:spPr>
          <a:xfrm>
            <a:off x="577990" y="325119"/>
            <a:ext cx="11054082" cy="1625602"/>
          </a:xfrm>
          <a:prstGeom prst="rect">
            <a:avLst/>
          </a:prstGeom>
        </p:spPr>
        <p:txBody>
          <a:bodyPr/>
          <a:lstStyle/>
          <a:p>
            <a:pPr>
              <a:defRPr sz="4400"/>
            </a:pPr>
            <a:r>
              <a:t>TANGO : device </a:t>
            </a:r>
            <a:r>
              <a:rPr sz="3800"/>
              <a:t>: summary</a:t>
            </a:r>
          </a:p>
        </p:txBody>
      </p:sp>
      <p:grpSp>
        <p:nvGrpSpPr>
          <p:cNvPr id="1020" name="Group"/>
          <p:cNvGrpSpPr/>
          <p:nvPr/>
        </p:nvGrpSpPr>
        <p:grpSpPr>
          <a:xfrm>
            <a:off x="1517226" y="2456462"/>
            <a:ext cx="2416952" cy="2136987"/>
            <a:chOff x="0" y="23396"/>
            <a:chExt cx="2416951" cy="2136986"/>
          </a:xfrm>
        </p:grpSpPr>
        <p:grpSp>
          <p:nvGrpSpPr>
            <p:cNvPr id="1018" name="Group"/>
            <p:cNvGrpSpPr/>
            <p:nvPr/>
          </p:nvGrpSpPr>
          <p:grpSpPr>
            <a:xfrm>
              <a:off x="0" y="23396"/>
              <a:ext cx="2416952" cy="2136987"/>
              <a:chOff x="0" y="23396"/>
              <a:chExt cx="2416951" cy="2136986"/>
            </a:xfrm>
          </p:grpSpPr>
          <p:grpSp>
            <p:nvGrpSpPr>
              <p:cNvPr id="1014" name="Group"/>
              <p:cNvGrpSpPr/>
              <p:nvPr/>
            </p:nvGrpSpPr>
            <p:grpSpPr>
              <a:xfrm>
                <a:off x="0" y="23396"/>
                <a:ext cx="2416952" cy="1495779"/>
                <a:chOff x="0" y="23396"/>
                <a:chExt cx="2416951" cy="1495777"/>
              </a:xfrm>
            </p:grpSpPr>
            <p:sp>
              <p:nvSpPr>
                <p:cNvPr id="1012" name="Rectangle"/>
                <p:cNvSpPr/>
                <p:nvPr/>
              </p:nvSpPr>
              <p:spPr>
                <a:xfrm>
                  <a:off x="0" y="23396"/>
                  <a:ext cx="2293903" cy="451556"/>
                </a:xfrm>
                <a:prstGeom prst="rect">
                  <a:avLst/>
                </a:prstGeom>
                <a:solidFill>
                  <a:srgbClr val="DDDDDD"/>
                </a:solidFill>
                <a:ln w="12700" cap="flat">
                  <a:solidFill>
                    <a:srgbClr val="6666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1300480">
                    <a:lnSpc>
                      <a:spcPct val="100000"/>
                    </a:lnSpc>
                    <a:defRPr b="0" sz="2400">
                      <a:solidFill>
                        <a:srgbClr val="000000"/>
                      </a:solidFill>
                      <a:uFillTx/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1013" name="Device"/>
                <p:cNvSpPr/>
                <p:nvPr/>
              </p:nvSpPr>
              <p:spPr>
                <a:xfrm>
                  <a:off x="1146951" y="249173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ctr">
                  <a:spAutoFit/>
                </a:bodyPr>
                <a:lstStyle>
                  <a:lvl1pPr defTabSz="1300480">
                    <a:lnSpc>
                      <a:spcPct val="100000"/>
                    </a:lnSpc>
                    <a:defRPr b="0" sz="2400">
                      <a:solidFill>
                        <a:srgbClr val="000000"/>
                      </a:solidFill>
                      <a:uFillTx/>
                      <a:latin typeface="Tahoma"/>
                      <a:ea typeface="Tahoma"/>
                      <a:cs typeface="Tahoma"/>
                      <a:sym typeface="Tahoma"/>
                    </a:defRPr>
                  </a:lvl1pPr>
                </a:lstStyle>
                <a:p>
                  <a:pPr/>
                  <a:r>
                    <a:t>Device</a:t>
                  </a:r>
                </a:p>
              </p:txBody>
            </p:sp>
          </p:grpSp>
          <p:grpSp>
            <p:nvGrpSpPr>
              <p:cNvPr id="1017" name="Group"/>
              <p:cNvGrpSpPr/>
              <p:nvPr/>
            </p:nvGrpSpPr>
            <p:grpSpPr>
              <a:xfrm>
                <a:off x="0" y="474951"/>
                <a:ext cx="2416952" cy="1685432"/>
                <a:chOff x="0" y="0"/>
                <a:chExt cx="2416950" cy="1685431"/>
              </a:xfrm>
            </p:grpSpPr>
            <p:sp>
              <p:nvSpPr>
                <p:cNvPr id="1015" name="Rectangle"/>
                <p:cNvSpPr/>
                <p:nvPr/>
              </p:nvSpPr>
              <p:spPr>
                <a:xfrm>
                  <a:off x="0" y="-1"/>
                  <a:ext cx="2293903" cy="830864"/>
                </a:xfrm>
                <a:prstGeom prst="rect">
                  <a:avLst/>
                </a:prstGeom>
                <a:solidFill>
                  <a:srgbClr val="DDDDDD"/>
                </a:solidFill>
                <a:ln w="12700" cap="flat">
                  <a:solidFill>
                    <a:srgbClr val="6666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1300480">
                    <a:lnSpc>
                      <a:spcPct val="100000"/>
                    </a:lnSpc>
                    <a:defRPr b="0" sz="2200">
                      <a:solidFill>
                        <a:srgbClr val="000000"/>
                      </a:solidFill>
                      <a:uFillTx/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1016" name="Generic…"/>
                <p:cNvSpPr/>
                <p:nvPr/>
              </p:nvSpPr>
              <p:spPr>
                <a:xfrm>
                  <a:off x="1146951" y="415431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ctr">
                  <a:spAutoFit/>
                </a:bodyPr>
                <a:lstStyle/>
                <a:p>
                  <a:pPr defTabSz="1300480">
                    <a:lnSpc>
                      <a:spcPct val="100000"/>
                    </a:lnSpc>
                    <a:defRPr b="0" sz="2200">
                      <a:solidFill>
                        <a:srgbClr val="000000"/>
                      </a:solidFill>
                      <a:uFillTx/>
                      <a:latin typeface="Tahoma"/>
                      <a:ea typeface="Tahoma"/>
                      <a:cs typeface="Tahoma"/>
                      <a:sym typeface="Tahoma"/>
                    </a:defRPr>
                  </a:pPr>
                  <a:r>
                    <a:t>Generic</a:t>
                  </a:r>
                </a:p>
                <a:p>
                  <a:pPr defTabSz="1300480">
                    <a:lnSpc>
                      <a:spcPct val="100000"/>
                    </a:lnSpc>
                    <a:defRPr b="0" sz="2200">
                      <a:solidFill>
                        <a:srgbClr val="000000"/>
                      </a:solidFill>
                      <a:uFillTx/>
                      <a:latin typeface="Tahoma"/>
                      <a:ea typeface="Tahoma"/>
                      <a:cs typeface="Tahoma"/>
                      <a:sym typeface="Tahoma"/>
                    </a:defRPr>
                  </a:pPr>
                  <a:r>
                    <a:t>Behavior</a:t>
                  </a:r>
                </a:p>
              </p:txBody>
            </p:sp>
          </p:grpSp>
        </p:grpSp>
        <p:sp>
          <p:nvSpPr>
            <p:cNvPr id="1019" name="Line"/>
            <p:cNvSpPr/>
            <p:nvPr/>
          </p:nvSpPr>
          <p:spPr>
            <a:xfrm flipV="1">
              <a:off x="1146047" y="1306717"/>
              <a:ext cx="1" cy="74055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</p:grpSp>
      <p:grpSp>
        <p:nvGrpSpPr>
          <p:cNvPr id="1023" name="Group"/>
          <p:cNvGrpSpPr/>
          <p:nvPr/>
        </p:nvGrpSpPr>
        <p:grpSpPr>
          <a:xfrm>
            <a:off x="1914595" y="7640319"/>
            <a:ext cx="1679788" cy="722490"/>
            <a:chOff x="0" y="0"/>
            <a:chExt cx="1679786" cy="722488"/>
          </a:xfrm>
        </p:grpSpPr>
        <p:sp>
          <p:nvSpPr>
            <p:cNvPr id="1021" name="Rectangle"/>
            <p:cNvSpPr/>
            <p:nvPr/>
          </p:nvSpPr>
          <p:spPr>
            <a:xfrm>
              <a:off x="0" y="0"/>
              <a:ext cx="1679787" cy="722489"/>
            </a:xfrm>
            <a:prstGeom prst="rect">
              <a:avLst/>
            </a:prstGeom>
            <a:solidFill>
              <a:srgbClr val="FFCC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lnSpc>
                  <a:spcPct val="100000"/>
                </a:lnSpc>
                <a:defRPr b="0" sz="2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1022" name="properties"/>
            <p:cNvSpPr txBox="1"/>
            <p:nvPr/>
          </p:nvSpPr>
          <p:spPr>
            <a:xfrm>
              <a:off x="93955" y="112070"/>
              <a:ext cx="1491876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>
              <a:lvl1pPr defTabSz="1300480">
                <a:lnSpc>
                  <a:spcPct val="100000"/>
                </a:lnSpc>
                <a:defRPr b="0" sz="2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/>
              <a:r>
                <a:t>properties</a:t>
              </a:r>
            </a:p>
          </p:txBody>
        </p:sp>
      </p:grpSp>
      <p:grpSp>
        <p:nvGrpSpPr>
          <p:cNvPr id="1028" name="Group"/>
          <p:cNvGrpSpPr/>
          <p:nvPr/>
        </p:nvGrpSpPr>
        <p:grpSpPr>
          <a:xfrm>
            <a:off x="7044266" y="4479431"/>
            <a:ext cx="4280748" cy="1451752"/>
            <a:chOff x="0" y="67422"/>
            <a:chExt cx="4280746" cy="1451751"/>
          </a:xfrm>
        </p:grpSpPr>
        <p:sp>
          <p:nvSpPr>
            <p:cNvPr id="1024" name="Rectangle"/>
            <p:cNvSpPr/>
            <p:nvPr/>
          </p:nvSpPr>
          <p:spPr>
            <a:xfrm>
              <a:off x="0" y="67422"/>
              <a:ext cx="4280747" cy="1390793"/>
            </a:xfrm>
            <a:prstGeom prst="rect">
              <a:avLst/>
            </a:prstGeom>
            <a:solidFill>
              <a:srgbClr val="FF66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grpSp>
          <p:nvGrpSpPr>
            <p:cNvPr id="1027" name="Group"/>
            <p:cNvGrpSpPr/>
            <p:nvPr/>
          </p:nvGrpSpPr>
          <p:grpSpPr>
            <a:xfrm>
              <a:off x="0" y="67422"/>
              <a:ext cx="4280747" cy="1451752"/>
              <a:chOff x="0" y="67422"/>
              <a:chExt cx="4280746" cy="1451751"/>
            </a:xfrm>
          </p:grpSpPr>
          <p:sp>
            <p:nvSpPr>
              <p:cNvPr id="1025" name="Rectangle"/>
              <p:cNvSpPr/>
              <p:nvPr/>
            </p:nvSpPr>
            <p:spPr>
              <a:xfrm>
                <a:off x="0" y="67422"/>
                <a:ext cx="4280747" cy="363504"/>
              </a:xfrm>
              <a:prstGeom prst="rect">
                <a:avLst/>
              </a:prstGeom>
              <a:solidFill>
                <a:srgbClr val="FF660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lnSpc>
                    <a:spcPct val="100000"/>
                  </a:lnSpc>
                  <a:defRPr b="0" sz="24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</a:p>
            </p:txBody>
          </p:sp>
          <p:sp>
            <p:nvSpPr>
              <p:cNvPr id="1026" name="ens-[seg]/dom/elem.1"/>
              <p:cNvSpPr/>
              <p:nvPr/>
            </p:nvSpPr>
            <p:spPr>
              <a:xfrm>
                <a:off x="2140373" y="249173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ctr">
                <a:spAutoFit/>
              </a:bodyPr>
              <a:lstStyle>
                <a:lvl1pPr defTabSz="1300480">
                  <a:lnSpc>
                    <a:spcPct val="100000"/>
                  </a:lnSpc>
                  <a:defRPr b="0" sz="24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pPr/>
                <a:r>
                  <a:t>ens-[seg]/dom/elem.1</a:t>
                </a:r>
              </a:p>
            </p:txBody>
          </p:sp>
        </p:grpSp>
      </p:grpSp>
      <p:grpSp>
        <p:nvGrpSpPr>
          <p:cNvPr id="1033" name="Group"/>
          <p:cNvGrpSpPr/>
          <p:nvPr/>
        </p:nvGrpSpPr>
        <p:grpSpPr>
          <a:xfrm>
            <a:off x="7550008" y="5003235"/>
            <a:ext cx="4280748" cy="1451752"/>
            <a:chOff x="0" y="67422"/>
            <a:chExt cx="4280746" cy="1451751"/>
          </a:xfrm>
        </p:grpSpPr>
        <p:sp>
          <p:nvSpPr>
            <p:cNvPr id="1029" name="Rectangle"/>
            <p:cNvSpPr/>
            <p:nvPr/>
          </p:nvSpPr>
          <p:spPr>
            <a:xfrm>
              <a:off x="0" y="67422"/>
              <a:ext cx="4280747" cy="1390793"/>
            </a:xfrm>
            <a:prstGeom prst="rect">
              <a:avLst/>
            </a:prstGeom>
            <a:solidFill>
              <a:srgbClr val="FF66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grpSp>
          <p:nvGrpSpPr>
            <p:cNvPr id="1032" name="Group"/>
            <p:cNvGrpSpPr/>
            <p:nvPr/>
          </p:nvGrpSpPr>
          <p:grpSpPr>
            <a:xfrm>
              <a:off x="0" y="67422"/>
              <a:ext cx="4280747" cy="1451752"/>
              <a:chOff x="0" y="67422"/>
              <a:chExt cx="4280746" cy="1451751"/>
            </a:xfrm>
          </p:grpSpPr>
          <p:sp>
            <p:nvSpPr>
              <p:cNvPr id="1030" name="Rectangle"/>
              <p:cNvSpPr/>
              <p:nvPr/>
            </p:nvSpPr>
            <p:spPr>
              <a:xfrm>
                <a:off x="0" y="67422"/>
                <a:ext cx="4280747" cy="363504"/>
              </a:xfrm>
              <a:prstGeom prst="rect">
                <a:avLst/>
              </a:prstGeom>
              <a:solidFill>
                <a:srgbClr val="FF660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lnSpc>
                    <a:spcPct val="100000"/>
                  </a:lnSpc>
                  <a:defRPr b="0" sz="24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</a:p>
            </p:txBody>
          </p:sp>
          <p:sp>
            <p:nvSpPr>
              <p:cNvPr id="1031" name="ens-[seg]/dom/elem.2"/>
              <p:cNvSpPr/>
              <p:nvPr/>
            </p:nvSpPr>
            <p:spPr>
              <a:xfrm>
                <a:off x="2140373" y="249173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ctr">
                <a:spAutoFit/>
              </a:bodyPr>
              <a:lstStyle>
                <a:lvl1pPr defTabSz="1300480">
                  <a:lnSpc>
                    <a:spcPct val="100000"/>
                  </a:lnSpc>
                  <a:defRPr b="0" sz="24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pPr/>
                <a:r>
                  <a:t>ens-[seg]/dom/elem.2</a:t>
                </a:r>
              </a:p>
            </p:txBody>
          </p:sp>
        </p:grpSp>
      </p:grpSp>
      <p:grpSp>
        <p:nvGrpSpPr>
          <p:cNvPr id="1038" name="Group"/>
          <p:cNvGrpSpPr/>
          <p:nvPr/>
        </p:nvGrpSpPr>
        <p:grpSpPr>
          <a:xfrm>
            <a:off x="8091875" y="5599288"/>
            <a:ext cx="4280748" cy="1451752"/>
            <a:chOff x="0" y="67422"/>
            <a:chExt cx="4280746" cy="1451751"/>
          </a:xfrm>
        </p:grpSpPr>
        <p:sp>
          <p:nvSpPr>
            <p:cNvPr id="1034" name="Rectangle"/>
            <p:cNvSpPr/>
            <p:nvPr/>
          </p:nvSpPr>
          <p:spPr>
            <a:xfrm>
              <a:off x="0" y="67422"/>
              <a:ext cx="4280747" cy="1390793"/>
            </a:xfrm>
            <a:prstGeom prst="rect">
              <a:avLst/>
            </a:prstGeom>
            <a:solidFill>
              <a:srgbClr val="FF66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grpSp>
          <p:nvGrpSpPr>
            <p:cNvPr id="1037" name="Group"/>
            <p:cNvGrpSpPr/>
            <p:nvPr/>
          </p:nvGrpSpPr>
          <p:grpSpPr>
            <a:xfrm>
              <a:off x="0" y="67422"/>
              <a:ext cx="4280747" cy="1451752"/>
              <a:chOff x="0" y="67422"/>
              <a:chExt cx="4280746" cy="1451751"/>
            </a:xfrm>
          </p:grpSpPr>
          <p:sp>
            <p:nvSpPr>
              <p:cNvPr id="1035" name="Rectangle"/>
              <p:cNvSpPr/>
              <p:nvPr/>
            </p:nvSpPr>
            <p:spPr>
              <a:xfrm>
                <a:off x="0" y="67422"/>
                <a:ext cx="4280747" cy="363504"/>
              </a:xfrm>
              <a:prstGeom prst="rect">
                <a:avLst/>
              </a:prstGeom>
              <a:solidFill>
                <a:srgbClr val="FF660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lnSpc>
                    <a:spcPct val="100000"/>
                  </a:lnSpc>
                  <a:defRPr b="0" sz="24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</a:p>
            </p:txBody>
          </p:sp>
          <p:sp>
            <p:nvSpPr>
              <p:cNvPr id="1036" name="ens-[seg]/dom/elem.3"/>
              <p:cNvSpPr/>
              <p:nvPr/>
            </p:nvSpPr>
            <p:spPr>
              <a:xfrm>
                <a:off x="2140373" y="249173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ctr">
                <a:spAutoFit/>
              </a:bodyPr>
              <a:lstStyle>
                <a:lvl1pPr defTabSz="1300480">
                  <a:lnSpc>
                    <a:spcPct val="100000"/>
                  </a:lnSpc>
                  <a:defRPr b="0" sz="24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pPr/>
                <a:r>
                  <a:t>ens-[seg]/dom/elem.3</a:t>
                </a:r>
              </a:p>
            </p:txBody>
          </p:sp>
        </p:grpSp>
      </p:grpSp>
      <p:sp>
        <p:nvSpPr>
          <p:cNvPr id="1039" name="Where to store the properties and all the configuration data ?"/>
          <p:cNvSpPr txBox="1"/>
          <p:nvPr/>
        </p:nvSpPr>
        <p:spPr>
          <a:xfrm>
            <a:off x="6484337" y="8064782"/>
            <a:ext cx="6249530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1700"/>
              </a:spcBef>
              <a:defRPr b="0" sz="28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Where to store the properties and all the configuration data ?</a:t>
            </a:r>
          </a:p>
        </p:txBody>
      </p:sp>
      <p:grpSp>
        <p:nvGrpSpPr>
          <p:cNvPr id="1042" name="Group"/>
          <p:cNvGrpSpPr/>
          <p:nvPr/>
        </p:nvGrpSpPr>
        <p:grpSpPr>
          <a:xfrm>
            <a:off x="3991750" y="5118382"/>
            <a:ext cx="2853833" cy="472949"/>
            <a:chOff x="0" y="0"/>
            <a:chExt cx="2853831" cy="472947"/>
          </a:xfrm>
        </p:grpSpPr>
        <p:sp>
          <p:nvSpPr>
            <p:cNvPr id="1040" name="Line"/>
            <p:cNvSpPr/>
            <p:nvPr/>
          </p:nvSpPr>
          <p:spPr>
            <a:xfrm>
              <a:off x="0" y="392401"/>
              <a:ext cx="285383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1041" name="Instantiation"/>
            <p:cNvSpPr txBox="1"/>
            <p:nvPr/>
          </p:nvSpPr>
          <p:spPr>
            <a:xfrm>
              <a:off x="374791" y="0"/>
              <a:ext cx="1690772" cy="47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1300480">
                <a:lnSpc>
                  <a:spcPct val="100000"/>
                </a:lnSpc>
                <a:defRPr b="0" sz="22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/>
              <a:r>
                <a:t>Instantiation</a:t>
              </a:r>
            </a:p>
          </p:txBody>
        </p:sp>
      </p:grpSp>
      <p:grpSp>
        <p:nvGrpSpPr>
          <p:cNvPr id="1051" name="Group"/>
          <p:cNvGrpSpPr/>
          <p:nvPr/>
        </p:nvGrpSpPr>
        <p:grpSpPr>
          <a:xfrm>
            <a:off x="1192106" y="4064000"/>
            <a:ext cx="2742072" cy="2922694"/>
            <a:chOff x="0" y="0"/>
            <a:chExt cx="2742071" cy="2922693"/>
          </a:xfrm>
        </p:grpSpPr>
        <p:grpSp>
          <p:nvGrpSpPr>
            <p:cNvPr id="1049" name="Group"/>
            <p:cNvGrpSpPr/>
            <p:nvPr/>
          </p:nvGrpSpPr>
          <p:grpSpPr>
            <a:xfrm>
              <a:off x="325120" y="415431"/>
              <a:ext cx="2416952" cy="2507263"/>
              <a:chOff x="0" y="32427"/>
              <a:chExt cx="2416951" cy="2507262"/>
            </a:xfrm>
          </p:grpSpPr>
          <p:grpSp>
            <p:nvGrpSpPr>
              <p:cNvPr id="1045" name="Group"/>
              <p:cNvGrpSpPr/>
              <p:nvPr/>
            </p:nvGrpSpPr>
            <p:grpSpPr>
              <a:xfrm>
                <a:off x="0" y="32427"/>
                <a:ext cx="2416952" cy="1486747"/>
                <a:chOff x="0" y="32427"/>
                <a:chExt cx="2416951" cy="1486746"/>
              </a:xfrm>
            </p:grpSpPr>
            <p:sp>
              <p:nvSpPr>
                <p:cNvPr id="1043" name="Rectangle"/>
                <p:cNvSpPr/>
                <p:nvPr/>
              </p:nvSpPr>
              <p:spPr>
                <a:xfrm>
                  <a:off x="0" y="32427"/>
                  <a:ext cx="2293903" cy="433494"/>
                </a:xfrm>
                <a:prstGeom prst="rect">
                  <a:avLst/>
                </a:prstGeom>
                <a:solidFill>
                  <a:srgbClr val="DDDDDD"/>
                </a:solidFill>
                <a:ln w="12700" cap="flat">
                  <a:solidFill>
                    <a:srgbClr val="6666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1300480">
                    <a:lnSpc>
                      <a:spcPct val="100000"/>
                    </a:lnSpc>
                    <a:defRPr b="0" sz="2400">
                      <a:solidFill>
                        <a:srgbClr val="000000"/>
                      </a:solidFill>
                      <a:uFillTx/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1044" name="My Device"/>
                <p:cNvSpPr/>
                <p:nvPr/>
              </p:nvSpPr>
              <p:spPr>
                <a:xfrm>
                  <a:off x="1146951" y="249173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ctr">
                  <a:spAutoFit/>
                </a:bodyPr>
                <a:lstStyle>
                  <a:lvl1pPr defTabSz="1300480">
                    <a:lnSpc>
                      <a:spcPct val="100000"/>
                    </a:lnSpc>
                    <a:defRPr b="0" sz="2400">
                      <a:solidFill>
                        <a:srgbClr val="000000"/>
                      </a:solidFill>
                      <a:uFillTx/>
                      <a:latin typeface="Tahoma"/>
                      <a:ea typeface="Tahoma"/>
                      <a:cs typeface="Tahoma"/>
                      <a:sym typeface="Tahoma"/>
                    </a:defRPr>
                  </a:lvl1pPr>
                </a:lstStyle>
                <a:p>
                  <a:pPr/>
                  <a:r>
                    <a:t>My Device</a:t>
                  </a:r>
                </a:p>
              </p:txBody>
            </p:sp>
          </p:grpSp>
          <p:grpSp>
            <p:nvGrpSpPr>
              <p:cNvPr id="1048" name="Group"/>
              <p:cNvGrpSpPr/>
              <p:nvPr/>
            </p:nvGrpSpPr>
            <p:grpSpPr>
              <a:xfrm>
                <a:off x="0" y="465920"/>
                <a:ext cx="2416952" cy="2073770"/>
                <a:chOff x="0" y="0"/>
                <a:chExt cx="2416950" cy="2073768"/>
              </a:xfrm>
            </p:grpSpPr>
            <p:sp>
              <p:nvSpPr>
                <p:cNvPr id="1046" name="Rectangle"/>
                <p:cNvSpPr/>
                <p:nvPr/>
              </p:nvSpPr>
              <p:spPr>
                <a:xfrm>
                  <a:off x="0" y="0"/>
                  <a:ext cx="2293903" cy="1607538"/>
                </a:xfrm>
                <a:prstGeom prst="rect">
                  <a:avLst/>
                </a:prstGeom>
                <a:solidFill>
                  <a:srgbClr val="DDDDDD"/>
                </a:solidFill>
                <a:ln w="12700" cap="flat">
                  <a:solidFill>
                    <a:srgbClr val="6666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1300480">
                    <a:lnSpc>
                      <a:spcPct val="100000"/>
                    </a:lnSpc>
                    <a:defRPr b="0" sz="6800">
                      <a:solidFill>
                        <a:srgbClr val="000000"/>
                      </a:solidFill>
                      <a:uFillTx/>
                    </a:defRPr>
                  </a:pPr>
                </a:p>
              </p:txBody>
            </p:sp>
            <p:sp>
              <p:nvSpPr>
                <p:cNvPr id="1047" name="Commands…"/>
                <p:cNvSpPr/>
                <p:nvPr/>
              </p:nvSpPr>
              <p:spPr>
                <a:xfrm>
                  <a:off x="1146951" y="803768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ctr">
                  <a:spAutoFit/>
                </a:bodyPr>
                <a:lstStyle/>
                <a:p>
                  <a:pPr defTabSz="1300480">
                    <a:lnSpc>
                      <a:spcPct val="100000"/>
                    </a:lnSpc>
                    <a:defRPr b="0" sz="2200">
                      <a:solidFill>
                        <a:srgbClr val="000000"/>
                      </a:solidFill>
                      <a:uFillTx/>
                      <a:latin typeface="Tahoma"/>
                      <a:ea typeface="Tahoma"/>
                      <a:cs typeface="Tahoma"/>
                      <a:sym typeface="Tahoma"/>
                    </a:defRPr>
                  </a:pPr>
                  <a:r>
                    <a:t>Commands </a:t>
                  </a:r>
                </a:p>
                <a:p>
                  <a:pPr defTabSz="1300480">
                    <a:lnSpc>
                      <a:spcPct val="100000"/>
                    </a:lnSpc>
                    <a:defRPr b="0" sz="2200">
                      <a:solidFill>
                        <a:srgbClr val="000000"/>
                      </a:solidFill>
                      <a:uFillTx/>
                      <a:latin typeface="Tahoma"/>
                      <a:ea typeface="Tahoma"/>
                      <a:cs typeface="Tahoma"/>
                      <a:sym typeface="Tahoma"/>
                    </a:defRPr>
                  </a:pPr>
                  <a:r>
                    <a:t>attributes</a:t>
                  </a:r>
                </a:p>
                <a:p>
                  <a:pPr defTabSz="1300480">
                    <a:lnSpc>
                      <a:spcPct val="100000"/>
                    </a:lnSpc>
                    <a:defRPr b="0" sz="2200">
                      <a:solidFill>
                        <a:srgbClr val="000000"/>
                      </a:solidFill>
                      <a:uFillTx/>
                      <a:latin typeface="Tahoma"/>
                      <a:ea typeface="Tahoma"/>
                      <a:cs typeface="Tahoma"/>
                      <a:sym typeface="Tahoma"/>
                    </a:defRPr>
                  </a:pPr>
                  <a:r>
                    <a:t>Status</a:t>
                  </a:r>
                </a:p>
              </p:txBody>
            </p:sp>
          </p:grpSp>
        </p:grpSp>
        <p:sp>
          <p:nvSpPr>
            <p:cNvPr id="1050" name="Classe"/>
            <p:cNvSpPr txBox="1"/>
            <p:nvPr/>
          </p:nvSpPr>
          <p:spPr>
            <a:xfrm>
              <a:off x="0" y="0"/>
              <a:ext cx="2239716" cy="47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lnSpc>
                  <a:spcPct val="100000"/>
                </a:lnSpc>
                <a:spcBef>
                  <a:spcPts val="1300"/>
                </a:spcBef>
                <a:defRPr sz="22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/>
              <a:r>
                <a:t>Classe</a:t>
              </a:r>
            </a:p>
          </p:txBody>
        </p:sp>
      </p:grpSp>
      <p:grpSp>
        <p:nvGrpSpPr>
          <p:cNvPr id="1054" name="Group"/>
          <p:cNvGrpSpPr/>
          <p:nvPr/>
        </p:nvGrpSpPr>
        <p:grpSpPr>
          <a:xfrm>
            <a:off x="8525368" y="3504071"/>
            <a:ext cx="1589477" cy="1083734"/>
            <a:chOff x="0" y="0"/>
            <a:chExt cx="1589475" cy="1083733"/>
          </a:xfrm>
        </p:grpSpPr>
        <p:sp>
          <p:nvSpPr>
            <p:cNvPr id="1052" name="Line"/>
            <p:cNvSpPr/>
            <p:nvPr/>
          </p:nvSpPr>
          <p:spPr>
            <a:xfrm flipV="1">
              <a:off x="832668" y="415431"/>
              <a:ext cx="1" cy="66830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1053" name="ID Unique"/>
            <p:cNvSpPr txBox="1"/>
            <p:nvPr/>
          </p:nvSpPr>
          <p:spPr>
            <a:xfrm>
              <a:off x="0" y="0"/>
              <a:ext cx="1589476" cy="47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lnSpc>
                  <a:spcPct val="100000"/>
                </a:lnSpc>
                <a:spcBef>
                  <a:spcPts val="1300"/>
                </a:spcBef>
                <a:defRPr b="0" sz="22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/>
              <a:r>
                <a:t>ID Unique</a:t>
              </a:r>
            </a:p>
          </p:txBody>
        </p:sp>
      </p:grpSp>
      <p:sp>
        <p:nvSpPr>
          <p:cNvPr id="1060" name="Connection Line"/>
          <p:cNvSpPr/>
          <p:nvPr/>
        </p:nvSpPr>
        <p:spPr>
          <a:xfrm>
            <a:off x="3600917" y="6760663"/>
            <a:ext cx="4484609" cy="1043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/>
          <a:lstStyle/>
          <a:p>
            <a:pPr/>
          </a:p>
        </p:txBody>
      </p:sp>
      <p:grpSp>
        <p:nvGrpSpPr>
          <p:cNvPr id="1058" name="Group"/>
          <p:cNvGrpSpPr/>
          <p:nvPr/>
        </p:nvGrpSpPr>
        <p:grpSpPr>
          <a:xfrm>
            <a:off x="1932657" y="5563164"/>
            <a:ext cx="1986849" cy="2438401"/>
            <a:chOff x="0" y="0"/>
            <a:chExt cx="1986847" cy="2438400"/>
          </a:xfrm>
        </p:grpSpPr>
        <p:sp>
          <p:nvSpPr>
            <p:cNvPr id="1056" name="Rectangle"/>
            <p:cNvSpPr/>
            <p:nvPr/>
          </p:nvSpPr>
          <p:spPr>
            <a:xfrm>
              <a:off x="0" y="0"/>
              <a:ext cx="1426916" cy="307058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1057" name="Line"/>
            <p:cNvSpPr/>
            <p:nvPr/>
          </p:nvSpPr>
          <p:spPr>
            <a:xfrm rot="10800000">
              <a:off x="1426915" y="153528"/>
              <a:ext cx="559933" cy="228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42" y="0"/>
                  </a:moveTo>
                  <a:cubicBezTo>
                    <a:pt x="6271" y="0"/>
                    <a:pt x="0" y="5400"/>
                    <a:pt x="0" y="10800"/>
                  </a:cubicBezTo>
                  <a:cubicBezTo>
                    <a:pt x="0" y="16200"/>
                    <a:pt x="10800" y="21600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</p:grpSp>
      <p:sp>
        <p:nvSpPr>
          <p:cNvPr id="1061" name="Connection Line"/>
          <p:cNvSpPr/>
          <p:nvPr/>
        </p:nvSpPr>
        <p:spPr>
          <a:xfrm>
            <a:off x="2616826" y="6526609"/>
            <a:ext cx="103355" cy="1107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8" grpId="6"/>
      <p:bldP build="whole" bldLvl="1" animBg="1" rev="0" advAuto="0" spid="1020" grpId="2"/>
      <p:bldP build="whole" bldLvl="1" animBg="1" rev="0" advAuto="0" spid="1028" grpId="4"/>
      <p:bldP build="whole" bldLvl="1" animBg="1" rev="0" advAuto="0" spid="1033" grpId="5"/>
      <p:bldP build="whole" bldLvl="1" animBg="1" rev="0" advAuto="0" spid="1060" grpId="10"/>
      <p:bldP build="whole" bldLvl="1" animBg="1" rev="0" advAuto="0" spid="1039" grpId="12"/>
      <p:bldP build="whole" bldLvl="1" animBg="1" rev="0" advAuto="0" spid="1023" grpId="8"/>
      <p:bldP build="whole" bldLvl="1" animBg="1" rev="0" advAuto="0" spid="1051" grpId="1"/>
      <p:bldP build="whole" bldLvl="1" animBg="1" rev="0" advAuto="0" spid="1042" grpId="3"/>
      <p:bldP build="whole" bldLvl="1" animBg="1" rev="0" advAuto="0" spid="1061" grpId="9"/>
      <p:bldP build="whole" bldLvl="1" animBg="1" rev="0" advAuto="0" spid="1054" grpId="7"/>
      <p:bldP build="whole" bldLvl="1" animBg="1" rev="0" advAuto="0" spid="1058" grpId="1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Archiving Performanc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001369">
              <a:defRPr sz="3850"/>
            </a:pPr>
            <a:r>
              <a:t>Archiving Performance</a:t>
            </a:r>
          </a:p>
          <a:p>
            <a:pPr defTabSz="1001369">
              <a:defRPr sz="3850"/>
            </a:pPr>
            <a:r>
              <a:t>polling vs cache/event</a:t>
            </a:r>
          </a:p>
        </p:txBody>
      </p:sp>
      <p:sp>
        <p:nvSpPr>
          <p:cNvPr id="10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65" name="Tango Device"/>
          <p:cNvSpPr/>
          <p:nvPr/>
        </p:nvSpPr>
        <p:spPr>
          <a:xfrm>
            <a:off x="5003235" y="2658815"/>
            <a:ext cx="2562579" cy="4034297"/>
          </a:xfrm>
          <a:prstGeom prst="rect">
            <a:avLst/>
          </a:prstGeom>
          <a:solidFill>
            <a:srgbClr val="E0E0E0"/>
          </a:solidFill>
          <a:ln w="50800">
            <a:solidFill>
              <a:srgbClr val="FFFFFF"/>
            </a:solidFill>
            <a:bevel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defTabSz="1300480">
              <a:lnSpc>
                <a:spcPct val="100000"/>
              </a:lnSpc>
              <a:defRPr b="0" sz="2400">
                <a:uFillTx/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Tango Device</a:t>
            </a:r>
          </a:p>
        </p:txBody>
      </p:sp>
      <p:sp>
        <p:nvSpPr>
          <p:cNvPr id="1066" name="Hardware"/>
          <p:cNvSpPr/>
          <p:nvPr/>
        </p:nvSpPr>
        <p:spPr>
          <a:xfrm>
            <a:off x="10331591" y="3395697"/>
            <a:ext cx="1806223" cy="1806224"/>
          </a:xfrm>
          <a:prstGeom prst="roundRect">
            <a:avLst>
              <a:gd name="adj" fmla="val 15000"/>
            </a:avLst>
          </a:prstGeom>
          <a:solidFill>
            <a:srgbClr val="E0E0E0"/>
          </a:solidFill>
          <a:ln w="50800">
            <a:solidFill>
              <a:srgbClr val="FFFFFF"/>
            </a:solidFill>
            <a:bevel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defTabSz="1300480">
              <a:lnSpc>
                <a:spcPct val="100000"/>
              </a:lnSpc>
              <a:defRPr b="0" sz="2400">
                <a:uFillTx/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Hardware</a:t>
            </a:r>
          </a:p>
        </p:txBody>
      </p:sp>
      <p:sp>
        <p:nvSpPr>
          <p:cNvPr id="1067" name="Double Arrow"/>
          <p:cNvSpPr/>
          <p:nvPr/>
        </p:nvSpPr>
        <p:spPr>
          <a:xfrm>
            <a:off x="7393799" y="3512537"/>
            <a:ext cx="3124906" cy="1572544"/>
          </a:xfrm>
          <a:prstGeom prst="leftRightArrow">
            <a:avLst>
              <a:gd name="adj1" fmla="val 67556"/>
              <a:gd name="adj2" fmla="val 22519"/>
            </a:avLst>
          </a:prstGeom>
          <a:gradFill>
            <a:gsLst>
              <a:gs pos="0">
                <a:srgbClr val="FEAE4D"/>
              </a:gs>
              <a:gs pos="56417">
                <a:srgbClr val="FEAE4D"/>
              </a:gs>
              <a:gs pos="63774">
                <a:srgbClr val="FEAE4D"/>
              </a:gs>
              <a:gs pos="63774">
                <a:srgbClr val="C4BA52"/>
              </a:gs>
              <a:gs pos="64410">
                <a:srgbClr val="89C656"/>
              </a:gs>
              <a:gs pos="100000">
                <a:srgbClr val="89C656"/>
              </a:gs>
            </a:gsLst>
            <a:lin ang="16200000"/>
          </a:gradFill>
          <a:ln w="12700">
            <a:solidFill>
              <a:srgbClr val="FCD797"/>
            </a:solidFill>
            <a:bevel/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2400"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</a:p>
        </p:txBody>
      </p:sp>
      <p:sp>
        <p:nvSpPr>
          <p:cNvPr id="1068" name="Double Arrow"/>
          <p:cNvSpPr/>
          <p:nvPr/>
        </p:nvSpPr>
        <p:spPr>
          <a:xfrm>
            <a:off x="1855963" y="3584786"/>
            <a:ext cx="3345958" cy="605650"/>
          </a:xfrm>
          <a:prstGeom prst="leftRightArrow">
            <a:avLst>
              <a:gd name="adj1" fmla="val 44395"/>
              <a:gd name="adj2" fmla="val 33551"/>
            </a:avLst>
          </a:prstGeom>
          <a:solidFill>
            <a:srgbClr val="89C656"/>
          </a:solidFill>
          <a:ln w="12700">
            <a:solidFill>
              <a:srgbClr val="FCD797"/>
            </a:solidFill>
            <a:bevel/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2400"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</a:p>
        </p:txBody>
      </p:sp>
      <p:pic>
        <p:nvPicPr>
          <p:cNvPr id="10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96" y="8024579"/>
            <a:ext cx="2095219" cy="1266953"/>
          </a:xfrm>
          <a:prstGeom prst="rect">
            <a:avLst/>
          </a:prstGeom>
          <a:ln w="50800">
            <a:solidFill>
              <a:srgbClr val="FFFFFF"/>
            </a:solidFill>
            <a:bevel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</p:pic>
      <p:pic>
        <p:nvPicPr>
          <p:cNvPr id="107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9921" t="8905" r="9579" b="5967"/>
          <a:stretch>
            <a:fillRect/>
          </a:stretch>
        </p:blipFill>
        <p:spPr>
          <a:xfrm>
            <a:off x="584515" y="4986855"/>
            <a:ext cx="1067493" cy="1128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571" fill="norm" stroke="1" extrusionOk="0">
                <a:moveTo>
                  <a:pt x="7261" y="8"/>
                </a:moveTo>
                <a:cubicBezTo>
                  <a:pt x="6093" y="23"/>
                  <a:pt x="5364" y="75"/>
                  <a:pt x="4777" y="182"/>
                </a:cubicBezTo>
                <a:cubicBezTo>
                  <a:pt x="4482" y="256"/>
                  <a:pt x="4156" y="350"/>
                  <a:pt x="3827" y="455"/>
                </a:cubicBezTo>
                <a:cubicBezTo>
                  <a:pt x="3546" y="560"/>
                  <a:pt x="3274" y="668"/>
                  <a:pt x="2940" y="827"/>
                </a:cubicBezTo>
                <a:lnTo>
                  <a:pt x="1135" y="1676"/>
                </a:lnTo>
                <a:lnTo>
                  <a:pt x="1079" y="9783"/>
                </a:lnTo>
                <a:cubicBezTo>
                  <a:pt x="1065" y="11628"/>
                  <a:pt x="1043" y="13031"/>
                  <a:pt x="1015" y="14174"/>
                </a:cubicBezTo>
                <a:cubicBezTo>
                  <a:pt x="989" y="15261"/>
                  <a:pt x="954" y="16086"/>
                  <a:pt x="903" y="16707"/>
                </a:cubicBezTo>
                <a:cubicBezTo>
                  <a:pt x="808" y="17882"/>
                  <a:pt x="661" y="18407"/>
                  <a:pt x="416" y="18762"/>
                </a:cubicBezTo>
                <a:cubicBezTo>
                  <a:pt x="86" y="19240"/>
                  <a:pt x="-84" y="19784"/>
                  <a:pt x="41" y="19976"/>
                </a:cubicBezTo>
                <a:cubicBezTo>
                  <a:pt x="323" y="20410"/>
                  <a:pt x="2541" y="20990"/>
                  <a:pt x="5424" y="21379"/>
                </a:cubicBezTo>
                <a:cubicBezTo>
                  <a:pt x="5957" y="21451"/>
                  <a:pt x="6556" y="21508"/>
                  <a:pt x="7197" y="21546"/>
                </a:cubicBezTo>
                <a:cubicBezTo>
                  <a:pt x="7321" y="21549"/>
                  <a:pt x="7420" y="21551"/>
                  <a:pt x="7549" y="21553"/>
                </a:cubicBezTo>
                <a:cubicBezTo>
                  <a:pt x="7585" y="21555"/>
                  <a:pt x="7631" y="21559"/>
                  <a:pt x="7668" y="21561"/>
                </a:cubicBezTo>
                <a:cubicBezTo>
                  <a:pt x="9617" y="21597"/>
                  <a:pt x="11918" y="21532"/>
                  <a:pt x="14066" y="21432"/>
                </a:cubicBezTo>
                <a:cubicBezTo>
                  <a:pt x="16991" y="21213"/>
                  <a:pt x="19631" y="20800"/>
                  <a:pt x="20703" y="20279"/>
                </a:cubicBezTo>
                <a:cubicBezTo>
                  <a:pt x="21182" y="20047"/>
                  <a:pt x="21440" y="19834"/>
                  <a:pt x="21478" y="19574"/>
                </a:cubicBezTo>
                <a:cubicBezTo>
                  <a:pt x="21516" y="19314"/>
                  <a:pt x="21336" y="19008"/>
                  <a:pt x="20951" y="18603"/>
                </a:cubicBezTo>
                <a:cubicBezTo>
                  <a:pt x="20805" y="18451"/>
                  <a:pt x="20705" y="18150"/>
                  <a:pt x="20623" y="17716"/>
                </a:cubicBezTo>
                <a:lnTo>
                  <a:pt x="20615" y="17716"/>
                </a:lnTo>
                <a:lnTo>
                  <a:pt x="20615" y="17640"/>
                </a:lnTo>
                <a:cubicBezTo>
                  <a:pt x="20569" y="17372"/>
                  <a:pt x="20517" y="17108"/>
                  <a:pt x="20488" y="16662"/>
                </a:cubicBezTo>
                <a:cubicBezTo>
                  <a:pt x="20486" y="16649"/>
                  <a:pt x="20489" y="16645"/>
                  <a:pt x="20488" y="16631"/>
                </a:cubicBezTo>
                <a:cubicBezTo>
                  <a:pt x="20443" y="16114"/>
                  <a:pt x="20429" y="15151"/>
                  <a:pt x="20416" y="14182"/>
                </a:cubicBezTo>
                <a:cubicBezTo>
                  <a:pt x="20400" y="13041"/>
                  <a:pt x="20390" y="11627"/>
                  <a:pt x="20392" y="9791"/>
                </a:cubicBezTo>
                <a:cubicBezTo>
                  <a:pt x="20392" y="9727"/>
                  <a:pt x="20392" y="9687"/>
                  <a:pt x="20392" y="9624"/>
                </a:cubicBezTo>
                <a:cubicBezTo>
                  <a:pt x="20394" y="6720"/>
                  <a:pt x="20370" y="4681"/>
                  <a:pt x="20304" y="3352"/>
                </a:cubicBezTo>
                <a:cubicBezTo>
                  <a:pt x="20260" y="2471"/>
                  <a:pt x="20193" y="1916"/>
                  <a:pt x="20112" y="1585"/>
                </a:cubicBezTo>
                <a:cubicBezTo>
                  <a:pt x="20069" y="1415"/>
                  <a:pt x="20024" y="1293"/>
                  <a:pt x="19968" y="1252"/>
                </a:cubicBezTo>
                <a:cubicBezTo>
                  <a:pt x="19826" y="1146"/>
                  <a:pt x="19668" y="1046"/>
                  <a:pt x="19489" y="956"/>
                </a:cubicBezTo>
                <a:cubicBezTo>
                  <a:pt x="19488" y="955"/>
                  <a:pt x="19482" y="956"/>
                  <a:pt x="19481" y="956"/>
                </a:cubicBezTo>
                <a:cubicBezTo>
                  <a:pt x="19471" y="951"/>
                  <a:pt x="19459" y="946"/>
                  <a:pt x="19449" y="941"/>
                </a:cubicBezTo>
                <a:cubicBezTo>
                  <a:pt x="18106" y="344"/>
                  <a:pt x="15252" y="43"/>
                  <a:pt x="10520" y="8"/>
                </a:cubicBezTo>
                <a:cubicBezTo>
                  <a:pt x="9150" y="-2"/>
                  <a:pt x="8094" y="-3"/>
                  <a:pt x="7261" y="8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</p:pic>
      <p:pic>
        <p:nvPicPr>
          <p:cNvPr id="10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3766" y="6695940"/>
            <a:ext cx="1029080" cy="1029080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</p:pic>
      <p:sp>
        <p:nvSpPr>
          <p:cNvPr id="1072" name="Double Arrow"/>
          <p:cNvSpPr/>
          <p:nvPr/>
        </p:nvSpPr>
        <p:spPr>
          <a:xfrm rot="20498714">
            <a:off x="2124243" y="4854512"/>
            <a:ext cx="2080599" cy="605650"/>
          </a:xfrm>
          <a:prstGeom prst="leftRightArrow">
            <a:avLst>
              <a:gd name="adj1" fmla="val 44395"/>
              <a:gd name="adj2" fmla="val 33551"/>
            </a:avLst>
          </a:prstGeom>
          <a:gradFill>
            <a:gsLst>
              <a:gs pos="0">
                <a:srgbClr val="FFDB9D"/>
              </a:gs>
              <a:gs pos="100000">
                <a:srgbClr val="FFEED5"/>
              </a:gs>
            </a:gsLst>
            <a:lin ang="15639974"/>
          </a:gradFill>
          <a:ln w="12700">
            <a:solidFill>
              <a:srgbClr val="FCD797"/>
            </a:solidFill>
            <a:bevel/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2400"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</a:p>
        </p:txBody>
      </p:sp>
      <p:sp>
        <p:nvSpPr>
          <p:cNvPr id="1073" name="Double Arrow"/>
          <p:cNvSpPr/>
          <p:nvPr/>
        </p:nvSpPr>
        <p:spPr>
          <a:xfrm rot="20498714">
            <a:off x="2124243" y="6151914"/>
            <a:ext cx="2080599" cy="605650"/>
          </a:xfrm>
          <a:prstGeom prst="leftRightArrow">
            <a:avLst>
              <a:gd name="adj1" fmla="val 44395"/>
              <a:gd name="adj2" fmla="val 33551"/>
            </a:avLst>
          </a:prstGeom>
          <a:gradFill>
            <a:gsLst>
              <a:gs pos="0">
                <a:srgbClr val="FFDB9D"/>
              </a:gs>
              <a:gs pos="100000">
                <a:srgbClr val="FFEED5"/>
              </a:gs>
            </a:gsLst>
            <a:lin ang="15639974"/>
          </a:gradFill>
          <a:ln w="12700">
            <a:solidFill>
              <a:srgbClr val="FCD797"/>
            </a:solidFill>
            <a:bevel/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2400"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</a:p>
        </p:txBody>
      </p:sp>
      <p:sp>
        <p:nvSpPr>
          <p:cNvPr id="1074" name="Double Arrow"/>
          <p:cNvSpPr/>
          <p:nvPr/>
        </p:nvSpPr>
        <p:spPr>
          <a:xfrm rot="20498714">
            <a:off x="2124243" y="7181461"/>
            <a:ext cx="2080599" cy="605650"/>
          </a:xfrm>
          <a:prstGeom prst="leftRightArrow">
            <a:avLst>
              <a:gd name="adj1" fmla="val 44395"/>
              <a:gd name="adj2" fmla="val 33551"/>
            </a:avLst>
          </a:prstGeom>
          <a:gradFill>
            <a:gsLst>
              <a:gs pos="0">
                <a:srgbClr val="FFDB9D"/>
              </a:gs>
              <a:gs pos="100000">
                <a:srgbClr val="FFEED5"/>
              </a:gs>
            </a:gsLst>
            <a:lin ang="15639974"/>
          </a:gradFill>
          <a:ln w="12700">
            <a:solidFill>
              <a:srgbClr val="FCD797"/>
            </a:solidFill>
            <a:bevel/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2400"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</a:p>
        </p:txBody>
      </p:sp>
      <p:graphicFrame>
        <p:nvGraphicFramePr>
          <p:cNvPr id="1075" name="Table"/>
          <p:cNvGraphicFramePr/>
          <p:nvPr/>
        </p:nvGraphicFramePr>
        <p:xfrm>
          <a:off x="5540452" y="3595828"/>
          <a:ext cx="1532326" cy="217833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519625"/>
              </a:tblGrid>
              <a:tr h="360938">
                <a:tc>
                  <a:txBody>
                    <a:bodyPr/>
                    <a:lstStyle/>
                    <a:p>
                      <a:pPr indent="650240" defTabSz="1300480">
                        <a:defRPr sz="1800">
                          <a:uFillTx/>
                        </a:defRPr>
                      </a:pPr>
                      <a:r>
                        <a:rPr i="1" sz="140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Current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D8D8D9"/>
                    </a:solidFill>
                  </a:tcPr>
                </a:tc>
              </a:tr>
              <a:tr h="360938">
                <a:tc>
                  <a:txBody>
                    <a:bodyPr/>
                    <a:lstStyle/>
                    <a:p>
                      <a:pPr indent="650240" defTabSz="1300480">
                        <a:defRPr sz="1800">
                          <a:uFillTx/>
                        </a:defRPr>
                      </a:pPr>
                      <a:r>
                        <a:rPr i="1" sz="140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Voltage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DEDED"/>
                    </a:solidFill>
                  </a:tcPr>
                </a:tc>
              </a:tr>
              <a:tr h="360938">
                <a:tc>
                  <a:txBody>
                    <a:bodyPr/>
                    <a:lstStyle/>
                    <a:p>
                      <a:pPr indent="650240" defTabSz="1300480">
                        <a:defRPr sz="1800">
                          <a:uFillTx/>
                        </a:defRPr>
                      </a:pPr>
                      <a:r>
                        <a:rPr i="1" sz="140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Resistance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D8D8D9"/>
                    </a:solidFill>
                  </a:tcPr>
                </a:tc>
              </a:tr>
              <a:tr h="360938">
                <a:tc>
                  <a:txBody>
                    <a:bodyPr/>
                    <a:lstStyle/>
                    <a:p>
                      <a:pPr indent="650240" defTabSz="1300480">
                        <a:defRPr sz="1800">
                          <a:uFillTx/>
                        </a:defRPr>
                      </a:pPr>
                      <a:r>
                        <a:rPr i="1" sz="140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Interlocked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DEDED"/>
                    </a:solidFill>
                  </a:tcPr>
                </a:tc>
              </a:tr>
              <a:tr h="360938">
                <a:tc>
                  <a:txBody>
                    <a:bodyPr/>
                    <a:lstStyle/>
                    <a:p>
                      <a:pPr indent="650240" defTabSz="1300480">
                        <a:defRPr sz="1800">
                          <a:uFillTx/>
                        </a:defRPr>
                      </a:pPr>
                      <a:r>
                        <a:rPr i="1" sz="140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…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D8D8D9"/>
                    </a:solidFill>
                  </a:tcPr>
                </a:tc>
              </a:tr>
              <a:tr h="360938">
                <a:tc>
                  <a:txBody>
                    <a:bodyPr/>
                    <a:lstStyle/>
                    <a:p>
                      <a:pPr indent="650240" defTabSz="1300480">
                        <a:defRPr i="1" sz="1400">
                          <a:uFillTx/>
                          <a:latin typeface="Avenir Heavy"/>
                          <a:ea typeface="Avenir Heavy"/>
                          <a:cs typeface="Avenir Heavy"/>
                          <a:sym typeface="Avenir Heavy"/>
                        </a:defRPr>
                      </a:pP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DEDED"/>
                    </a:solidFill>
                  </a:tcPr>
                </a:tc>
              </a:tr>
            </a:tbl>
          </a:graphicData>
        </a:graphic>
      </p:graphicFrame>
      <p:sp>
        <p:nvSpPr>
          <p:cNvPr id="1076" name="Hardware…"/>
          <p:cNvSpPr txBox="1"/>
          <p:nvPr/>
        </p:nvSpPr>
        <p:spPr>
          <a:xfrm>
            <a:off x="7823960" y="5315173"/>
            <a:ext cx="2181556" cy="1387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Hardware</a:t>
            </a:r>
          </a:p>
          <a:p>
            <a: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performance =</a:t>
            </a:r>
          </a:p>
          <a:p>
            <a: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100 requests/s</a:t>
            </a:r>
          </a:p>
        </p:txBody>
      </p:sp>
      <p:sp>
        <p:nvSpPr>
          <p:cNvPr id="1077" name="Tango device performance =…"/>
          <p:cNvSpPr txBox="1"/>
          <p:nvPr/>
        </p:nvSpPr>
        <p:spPr>
          <a:xfrm>
            <a:off x="4065816" y="7238258"/>
            <a:ext cx="4079241" cy="968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Tango device performance =</a:t>
            </a:r>
          </a:p>
          <a:p>
            <a: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&lt; 100 requests/s</a:t>
            </a:r>
          </a:p>
        </p:txBody>
      </p:sp>
      <p:sp>
        <p:nvSpPr>
          <p:cNvPr id="1078" name="Polling Case:"/>
          <p:cNvSpPr txBox="1"/>
          <p:nvPr/>
        </p:nvSpPr>
        <p:spPr>
          <a:xfrm>
            <a:off x="1381654" y="1405587"/>
            <a:ext cx="10799353" cy="1876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b">
            <a:normAutofit fontScale="100000" lnSpcReduction="0"/>
          </a:bodyPr>
          <a:lstStyle>
            <a:lvl1pPr algn="l" defTabSz="1300480">
              <a:lnSpc>
                <a:spcPct val="100000"/>
              </a:lnSpc>
              <a:defRPr>
                <a:solidFill>
                  <a:srgbClr val="97BF0D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Polling Case:</a:t>
            </a:r>
          </a:p>
        </p:txBody>
      </p:sp>
      <p:pic>
        <p:nvPicPr>
          <p:cNvPr id="107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9921" t="8905" r="9579" b="5967"/>
          <a:stretch>
            <a:fillRect/>
          </a:stretch>
        </p:blipFill>
        <p:spPr>
          <a:xfrm>
            <a:off x="584515" y="3323094"/>
            <a:ext cx="1067493" cy="1128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571" fill="norm" stroke="1" extrusionOk="0">
                <a:moveTo>
                  <a:pt x="7261" y="8"/>
                </a:moveTo>
                <a:cubicBezTo>
                  <a:pt x="6093" y="23"/>
                  <a:pt x="5364" y="75"/>
                  <a:pt x="4777" y="182"/>
                </a:cubicBezTo>
                <a:cubicBezTo>
                  <a:pt x="4482" y="256"/>
                  <a:pt x="4156" y="350"/>
                  <a:pt x="3827" y="455"/>
                </a:cubicBezTo>
                <a:cubicBezTo>
                  <a:pt x="3546" y="560"/>
                  <a:pt x="3274" y="668"/>
                  <a:pt x="2940" y="827"/>
                </a:cubicBezTo>
                <a:lnTo>
                  <a:pt x="1135" y="1676"/>
                </a:lnTo>
                <a:lnTo>
                  <a:pt x="1079" y="9783"/>
                </a:lnTo>
                <a:cubicBezTo>
                  <a:pt x="1065" y="11628"/>
                  <a:pt x="1043" y="13031"/>
                  <a:pt x="1015" y="14174"/>
                </a:cubicBezTo>
                <a:cubicBezTo>
                  <a:pt x="989" y="15261"/>
                  <a:pt x="954" y="16086"/>
                  <a:pt x="903" y="16707"/>
                </a:cubicBezTo>
                <a:cubicBezTo>
                  <a:pt x="808" y="17882"/>
                  <a:pt x="661" y="18407"/>
                  <a:pt x="416" y="18762"/>
                </a:cubicBezTo>
                <a:cubicBezTo>
                  <a:pt x="86" y="19240"/>
                  <a:pt x="-84" y="19784"/>
                  <a:pt x="41" y="19976"/>
                </a:cubicBezTo>
                <a:cubicBezTo>
                  <a:pt x="323" y="20410"/>
                  <a:pt x="2541" y="20990"/>
                  <a:pt x="5424" y="21379"/>
                </a:cubicBezTo>
                <a:cubicBezTo>
                  <a:pt x="5957" y="21451"/>
                  <a:pt x="6556" y="21508"/>
                  <a:pt x="7197" y="21546"/>
                </a:cubicBezTo>
                <a:cubicBezTo>
                  <a:pt x="7321" y="21549"/>
                  <a:pt x="7420" y="21551"/>
                  <a:pt x="7549" y="21553"/>
                </a:cubicBezTo>
                <a:cubicBezTo>
                  <a:pt x="7585" y="21555"/>
                  <a:pt x="7631" y="21559"/>
                  <a:pt x="7668" y="21561"/>
                </a:cubicBezTo>
                <a:cubicBezTo>
                  <a:pt x="9617" y="21597"/>
                  <a:pt x="11918" y="21532"/>
                  <a:pt x="14066" y="21432"/>
                </a:cubicBezTo>
                <a:cubicBezTo>
                  <a:pt x="16991" y="21213"/>
                  <a:pt x="19631" y="20800"/>
                  <a:pt x="20703" y="20279"/>
                </a:cubicBezTo>
                <a:cubicBezTo>
                  <a:pt x="21182" y="20047"/>
                  <a:pt x="21440" y="19834"/>
                  <a:pt x="21478" y="19574"/>
                </a:cubicBezTo>
                <a:cubicBezTo>
                  <a:pt x="21516" y="19314"/>
                  <a:pt x="21336" y="19008"/>
                  <a:pt x="20951" y="18603"/>
                </a:cubicBezTo>
                <a:cubicBezTo>
                  <a:pt x="20805" y="18451"/>
                  <a:pt x="20705" y="18150"/>
                  <a:pt x="20623" y="17716"/>
                </a:cubicBezTo>
                <a:lnTo>
                  <a:pt x="20615" y="17716"/>
                </a:lnTo>
                <a:lnTo>
                  <a:pt x="20615" y="17640"/>
                </a:lnTo>
                <a:cubicBezTo>
                  <a:pt x="20569" y="17372"/>
                  <a:pt x="20517" y="17108"/>
                  <a:pt x="20488" y="16662"/>
                </a:cubicBezTo>
                <a:cubicBezTo>
                  <a:pt x="20486" y="16649"/>
                  <a:pt x="20489" y="16645"/>
                  <a:pt x="20488" y="16631"/>
                </a:cubicBezTo>
                <a:cubicBezTo>
                  <a:pt x="20443" y="16114"/>
                  <a:pt x="20429" y="15151"/>
                  <a:pt x="20416" y="14182"/>
                </a:cubicBezTo>
                <a:cubicBezTo>
                  <a:pt x="20400" y="13041"/>
                  <a:pt x="20390" y="11627"/>
                  <a:pt x="20392" y="9791"/>
                </a:cubicBezTo>
                <a:cubicBezTo>
                  <a:pt x="20392" y="9727"/>
                  <a:pt x="20392" y="9687"/>
                  <a:pt x="20392" y="9624"/>
                </a:cubicBezTo>
                <a:cubicBezTo>
                  <a:pt x="20394" y="6720"/>
                  <a:pt x="20370" y="4681"/>
                  <a:pt x="20304" y="3352"/>
                </a:cubicBezTo>
                <a:cubicBezTo>
                  <a:pt x="20260" y="2471"/>
                  <a:pt x="20193" y="1916"/>
                  <a:pt x="20112" y="1585"/>
                </a:cubicBezTo>
                <a:cubicBezTo>
                  <a:pt x="20069" y="1415"/>
                  <a:pt x="20024" y="1293"/>
                  <a:pt x="19968" y="1252"/>
                </a:cubicBezTo>
                <a:cubicBezTo>
                  <a:pt x="19826" y="1146"/>
                  <a:pt x="19668" y="1046"/>
                  <a:pt x="19489" y="956"/>
                </a:cubicBezTo>
                <a:cubicBezTo>
                  <a:pt x="19488" y="955"/>
                  <a:pt x="19482" y="956"/>
                  <a:pt x="19481" y="956"/>
                </a:cubicBezTo>
                <a:cubicBezTo>
                  <a:pt x="19471" y="951"/>
                  <a:pt x="19459" y="946"/>
                  <a:pt x="19449" y="941"/>
                </a:cubicBezTo>
                <a:cubicBezTo>
                  <a:pt x="18106" y="344"/>
                  <a:pt x="15252" y="43"/>
                  <a:pt x="10520" y="8"/>
                </a:cubicBezTo>
                <a:cubicBezTo>
                  <a:pt x="9150" y="-2"/>
                  <a:pt x="8094" y="-3"/>
                  <a:pt x="7261" y="8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</p:pic>
      <p:sp>
        <p:nvSpPr>
          <p:cNvPr id="1080" name="Short Term DB"/>
          <p:cNvSpPr txBox="1"/>
          <p:nvPr/>
        </p:nvSpPr>
        <p:spPr>
          <a:xfrm>
            <a:off x="9774" y="4385162"/>
            <a:ext cx="2142237" cy="549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Short Term DB</a:t>
            </a:r>
          </a:p>
        </p:txBody>
      </p:sp>
      <p:sp>
        <p:nvSpPr>
          <p:cNvPr id="1081" name="Long Term DB"/>
          <p:cNvSpPr txBox="1"/>
          <p:nvPr/>
        </p:nvSpPr>
        <p:spPr>
          <a:xfrm>
            <a:off x="33996" y="5932428"/>
            <a:ext cx="2096822" cy="549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Long Term DB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04/28/10"/>
          <p:cNvSpPr txBox="1"/>
          <p:nvPr/>
        </p:nvSpPr>
        <p:spPr>
          <a:xfrm>
            <a:off x="1668497" y="8911449"/>
            <a:ext cx="2709335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lnSpc>
                <a:spcPct val="100000"/>
              </a:lnSpc>
              <a:spcBef>
                <a:spcPts val="1100"/>
              </a:spcBef>
              <a:defRPr b="0" sz="18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04/28/10</a:t>
            </a:r>
          </a:p>
        </p:txBody>
      </p:sp>
      <p:sp>
        <p:nvSpPr>
          <p:cNvPr id="539" name="Slide Number"/>
          <p:cNvSpPr txBox="1"/>
          <p:nvPr>
            <p:ph type="sldNum" sz="quarter" idx="2"/>
          </p:nvPr>
        </p:nvSpPr>
        <p:spPr>
          <a:xfrm>
            <a:off x="12409795" y="8886613"/>
            <a:ext cx="269886" cy="3892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0" name="What is Tango?"/>
          <p:cNvSpPr txBox="1"/>
          <p:nvPr/>
        </p:nvSpPr>
        <p:spPr>
          <a:xfrm>
            <a:off x="1668497" y="995363"/>
            <a:ext cx="11054081" cy="935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9" tIns="66559" rIns="66559" bIns="66559" anchor="ctr">
            <a:spAutoFit/>
          </a:bodyPr>
          <a:lstStyle>
            <a:lvl1pPr defTabSz="1300480">
              <a:lnSpc>
                <a:spcPct val="100000"/>
              </a:lnSpc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b="0" sz="56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What is Tango?</a:t>
            </a:r>
          </a:p>
        </p:txBody>
      </p:sp>
      <p:sp>
        <p:nvSpPr>
          <p:cNvPr id="541" name="Provides a unified interface to all equipments, hiding how they are connected to a computer (serial line, USB, sockets….)…"/>
          <p:cNvSpPr txBox="1"/>
          <p:nvPr/>
        </p:nvSpPr>
        <p:spPr>
          <a:xfrm>
            <a:off x="1668497" y="2817706"/>
            <a:ext cx="11054081" cy="4319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9" tIns="66559" rIns="66559" bIns="66559">
            <a:spAutoFit/>
          </a:bodyPr>
          <a:lstStyle/>
          <a:p>
            <a:pPr marL="458900" indent="-458900" algn="l" defTabSz="1300480">
              <a:lnSpc>
                <a:spcPct val="100000"/>
              </a:lnSpc>
              <a:spcBef>
                <a:spcPts val="900"/>
              </a:spcBef>
              <a:buClr>
                <a:srgbClr val="9999FF"/>
              </a:buClr>
              <a:buSzPct val="100000"/>
              <a:buChar char="■"/>
              <a:tabLst>
                <a:tab pos="457200" algn="l"/>
                <a:tab pos="1092200" algn="l"/>
                <a:tab pos="1739900" algn="l"/>
                <a:tab pos="2374900" algn="l"/>
                <a:tab pos="3022600" algn="l"/>
                <a:tab pos="3657600" algn="l"/>
                <a:tab pos="4292600" algn="l"/>
                <a:tab pos="4940300" algn="l"/>
                <a:tab pos="5575300" algn="l"/>
                <a:tab pos="6210300" algn="l"/>
                <a:tab pos="6858000" algn="l"/>
                <a:tab pos="7493000" algn="l"/>
                <a:tab pos="8140700" algn="l"/>
                <a:tab pos="8775700" algn="l"/>
                <a:tab pos="9398000" algn="l"/>
                <a:tab pos="10058400" algn="l"/>
                <a:tab pos="10680700" algn="l"/>
                <a:tab pos="11315700" algn="l"/>
                <a:tab pos="11963400" algn="l"/>
                <a:tab pos="12598400" algn="l"/>
                <a:tab pos="13246100" algn="l"/>
              </a:tabLst>
              <a:defRPr b="0" sz="38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Provides a unified interface to all equipments, hiding how they are connected to a computer (serial line, USB, sockets….)</a:t>
            </a:r>
          </a:p>
          <a:p>
            <a:pPr marL="458900" indent="-458900" algn="l" defTabSz="1300480">
              <a:lnSpc>
                <a:spcPct val="100000"/>
              </a:lnSpc>
              <a:spcBef>
                <a:spcPts val="900"/>
              </a:spcBef>
              <a:buClr>
                <a:srgbClr val="9999FF"/>
              </a:buClr>
              <a:buSzPct val="100000"/>
              <a:buChar char="■"/>
              <a:tabLst>
                <a:tab pos="457200" algn="l"/>
                <a:tab pos="1092200" algn="l"/>
                <a:tab pos="1739900" algn="l"/>
                <a:tab pos="2374900" algn="l"/>
                <a:tab pos="3022600" algn="l"/>
                <a:tab pos="3657600" algn="l"/>
                <a:tab pos="4292600" algn="l"/>
                <a:tab pos="4940300" algn="l"/>
                <a:tab pos="5575300" algn="l"/>
                <a:tab pos="6210300" algn="l"/>
                <a:tab pos="6858000" algn="l"/>
                <a:tab pos="7493000" algn="l"/>
                <a:tab pos="8140700" algn="l"/>
                <a:tab pos="8775700" algn="l"/>
                <a:tab pos="9398000" algn="l"/>
                <a:tab pos="10058400" algn="l"/>
                <a:tab pos="10680700" algn="l"/>
                <a:tab pos="11315700" algn="l"/>
                <a:tab pos="11963400" algn="l"/>
                <a:tab pos="12598400" algn="l"/>
                <a:tab pos="13246100" algn="l"/>
              </a:tabLst>
              <a:defRPr b="0" sz="38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Hide the network</a:t>
            </a:r>
          </a:p>
          <a:p>
            <a:pPr marL="458900" indent="-458900" algn="l" defTabSz="1300480">
              <a:lnSpc>
                <a:spcPct val="100000"/>
              </a:lnSpc>
              <a:spcBef>
                <a:spcPts val="900"/>
              </a:spcBef>
              <a:buClr>
                <a:srgbClr val="9999FF"/>
              </a:buClr>
              <a:buSzPct val="100000"/>
              <a:buChar char="■"/>
              <a:tabLst>
                <a:tab pos="457200" algn="l"/>
                <a:tab pos="1092200" algn="l"/>
                <a:tab pos="1739900" algn="l"/>
                <a:tab pos="2374900" algn="l"/>
                <a:tab pos="3022600" algn="l"/>
                <a:tab pos="3657600" algn="l"/>
                <a:tab pos="4292600" algn="l"/>
                <a:tab pos="4940300" algn="l"/>
                <a:tab pos="5575300" algn="l"/>
                <a:tab pos="6210300" algn="l"/>
                <a:tab pos="6858000" algn="l"/>
                <a:tab pos="7493000" algn="l"/>
                <a:tab pos="8140700" algn="l"/>
                <a:tab pos="8775700" algn="l"/>
                <a:tab pos="9398000" algn="l"/>
                <a:tab pos="10058400" algn="l"/>
                <a:tab pos="10680700" algn="l"/>
                <a:tab pos="11315700" algn="l"/>
                <a:tab pos="11963400" algn="l"/>
                <a:tab pos="12598400" algn="l"/>
                <a:tab pos="13246100" algn="l"/>
              </a:tabLst>
              <a:defRPr b="0" sz="38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Location transparency</a:t>
            </a:r>
          </a:p>
          <a:p>
            <a:pPr marL="458900" indent="-458900" algn="l" defTabSz="1300480">
              <a:lnSpc>
                <a:spcPct val="100000"/>
              </a:lnSpc>
              <a:spcBef>
                <a:spcPts val="900"/>
              </a:spcBef>
              <a:buClr>
                <a:srgbClr val="9999FF"/>
              </a:buClr>
              <a:buSzPct val="100000"/>
              <a:buChar char="■"/>
              <a:tabLst>
                <a:tab pos="457200" algn="l"/>
                <a:tab pos="1092200" algn="l"/>
                <a:tab pos="1739900" algn="l"/>
                <a:tab pos="2374900" algn="l"/>
                <a:tab pos="3022600" algn="l"/>
                <a:tab pos="3657600" algn="l"/>
                <a:tab pos="4292600" algn="l"/>
                <a:tab pos="4940300" algn="l"/>
                <a:tab pos="5575300" algn="l"/>
                <a:tab pos="6210300" algn="l"/>
                <a:tab pos="6858000" algn="l"/>
                <a:tab pos="7493000" algn="l"/>
                <a:tab pos="8140700" algn="l"/>
                <a:tab pos="8775700" algn="l"/>
                <a:tab pos="9398000" algn="l"/>
                <a:tab pos="10058400" algn="l"/>
                <a:tab pos="10680700" algn="l"/>
                <a:tab pos="11315700" algn="l"/>
                <a:tab pos="11963400" algn="l"/>
                <a:tab pos="12598400" algn="l"/>
                <a:tab pos="13246100" algn="l"/>
              </a:tabLst>
              <a:defRPr b="0" sz="38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Tango is one of the Control System available today but other exist (EPICS…)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Archiving Performance: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001369">
              <a:defRPr sz="3850"/>
            </a:pPr>
            <a:r>
              <a:t>Archiving Performance:</a:t>
            </a:r>
          </a:p>
          <a:p>
            <a:pPr defTabSz="1001369">
              <a:defRPr sz="3850"/>
            </a:pPr>
            <a:r>
              <a:t>polling vs cache/event</a:t>
            </a:r>
          </a:p>
        </p:txBody>
      </p:sp>
      <p:sp>
        <p:nvSpPr>
          <p:cNvPr id="10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85" name="Tango Device"/>
          <p:cNvSpPr/>
          <p:nvPr/>
        </p:nvSpPr>
        <p:spPr>
          <a:xfrm>
            <a:off x="5003235" y="2658815"/>
            <a:ext cx="2562579" cy="4034297"/>
          </a:xfrm>
          <a:prstGeom prst="rect">
            <a:avLst/>
          </a:prstGeom>
          <a:solidFill>
            <a:srgbClr val="E0E0E0"/>
          </a:solidFill>
          <a:ln w="50800">
            <a:solidFill>
              <a:srgbClr val="FFFFFF"/>
            </a:solidFill>
            <a:bevel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defTabSz="1300480">
              <a:lnSpc>
                <a:spcPct val="100000"/>
              </a:lnSpc>
              <a:defRPr b="0" sz="2400">
                <a:uFillTx/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Tango Device</a:t>
            </a:r>
          </a:p>
        </p:txBody>
      </p:sp>
      <p:sp>
        <p:nvSpPr>
          <p:cNvPr id="1086" name="Hardware"/>
          <p:cNvSpPr/>
          <p:nvPr/>
        </p:nvSpPr>
        <p:spPr>
          <a:xfrm>
            <a:off x="10331591" y="3395697"/>
            <a:ext cx="1806223" cy="1806224"/>
          </a:xfrm>
          <a:prstGeom prst="roundRect">
            <a:avLst>
              <a:gd name="adj" fmla="val 15000"/>
            </a:avLst>
          </a:prstGeom>
          <a:solidFill>
            <a:srgbClr val="E0E0E0"/>
          </a:solidFill>
          <a:ln w="50800">
            <a:solidFill>
              <a:srgbClr val="FFFFFF"/>
            </a:solidFill>
            <a:bevel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defTabSz="1300480">
              <a:lnSpc>
                <a:spcPct val="100000"/>
              </a:lnSpc>
              <a:defRPr b="0" sz="2400">
                <a:uFillTx/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Hardware</a:t>
            </a:r>
          </a:p>
        </p:txBody>
      </p:sp>
      <p:sp>
        <p:nvSpPr>
          <p:cNvPr id="1087" name="Double Arrow"/>
          <p:cNvSpPr/>
          <p:nvPr/>
        </p:nvSpPr>
        <p:spPr>
          <a:xfrm>
            <a:off x="7934579" y="3512537"/>
            <a:ext cx="2316910" cy="1572544"/>
          </a:xfrm>
          <a:prstGeom prst="leftRightArrow">
            <a:avLst>
              <a:gd name="adj1" fmla="val 67556"/>
              <a:gd name="adj2" fmla="val 22519"/>
            </a:avLst>
          </a:prstGeom>
          <a:gradFill>
            <a:gsLst>
              <a:gs pos="0">
                <a:srgbClr val="FEAE4D"/>
              </a:gs>
              <a:gs pos="18866">
                <a:srgbClr val="FEAE4D"/>
              </a:gs>
              <a:gs pos="21326">
                <a:srgbClr val="FEAE4D"/>
              </a:gs>
              <a:gs pos="21326">
                <a:srgbClr val="C4BA52"/>
              </a:gs>
              <a:gs pos="39067">
                <a:srgbClr val="89C656"/>
              </a:gs>
              <a:gs pos="100000">
                <a:srgbClr val="89C656"/>
              </a:gs>
            </a:gsLst>
            <a:lin ang="16200000"/>
          </a:gradFill>
          <a:ln w="12700">
            <a:solidFill>
              <a:srgbClr val="FCD797"/>
            </a:solidFill>
            <a:bevel/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2400"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</a:p>
        </p:txBody>
      </p:sp>
      <p:sp>
        <p:nvSpPr>
          <p:cNvPr id="1088" name="Double Arrow"/>
          <p:cNvSpPr/>
          <p:nvPr/>
        </p:nvSpPr>
        <p:spPr>
          <a:xfrm>
            <a:off x="1855963" y="3584786"/>
            <a:ext cx="3345958" cy="605650"/>
          </a:xfrm>
          <a:prstGeom prst="leftRightArrow">
            <a:avLst>
              <a:gd name="adj1" fmla="val 44395"/>
              <a:gd name="adj2" fmla="val 33551"/>
            </a:avLst>
          </a:prstGeom>
          <a:gradFill>
            <a:gsLst>
              <a:gs pos="0">
                <a:srgbClr val="FFDB9D"/>
              </a:gs>
              <a:gs pos="100000">
                <a:srgbClr val="FFEED5"/>
              </a:gs>
            </a:gsLst>
            <a:lin ang="15639974"/>
          </a:gradFill>
          <a:ln w="12700">
            <a:solidFill>
              <a:srgbClr val="FCD797"/>
            </a:solidFill>
            <a:bevel/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2400"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</a:p>
        </p:txBody>
      </p:sp>
      <p:sp>
        <p:nvSpPr>
          <p:cNvPr id="1089" name="Double Arrow"/>
          <p:cNvSpPr/>
          <p:nvPr/>
        </p:nvSpPr>
        <p:spPr>
          <a:xfrm rot="20498714">
            <a:off x="2124243" y="4854512"/>
            <a:ext cx="2080599" cy="605650"/>
          </a:xfrm>
          <a:prstGeom prst="leftRightArrow">
            <a:avLst>
              <a:gd name="adj1" fmla="val 44395"/>
              <a:gd name="adj2" fmla="val 33551"/>
            </a:avLst>
          </a:prstGeom>
          <a:gradFill>
            <a:gsLst>
              <a:gs pos="0">
                <a:srgbClr val="FFDB9D"/>
              </a:gs>
              <a:gs pos="100000">
                <a:srgbClr val="FFEED5"/>
              </a:gs>
            </a:gsLst>
            <a:lin ang="15639974"/>
          </a:gradFill>
          <a:ln w="12700">
            <a:solidFill>
              <a:srgbClr val="FCD797"/>
            </a:solidFill>
            <a:bevel/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2400"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</a:p>
        </p:txBody>
      </p:sp>
      <p:graphicFrame>
        <p:nvGraphicFramePr>
          <p:cNvPr id="1090" name="Table"/>
          <p:cNvGraphicFramePr/>
          <p:nvPr/>
        </p:nvGraphicFramePr>
        <p:xfrm>
          <a:off x="5286315" y="3595828"/>
          <a:ext cx="2040599" cy="217833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389600"/>
                <a:gridCol w="638298"/>
              </a:tblGrid>
              <a:tr h="360938">
                <a:tc>
                  <a:txBody>
                    <a:bodyPr/>
                    <a:lstStyle/>
                    <a:p>
                      <a:pPr indent="650240" defTabSz="1300480">
                        <a:defRPr sz="1800">
                          <a:uFillTx/>
                        </a:defRPr>
                      </a:pPr>
                      <a:r>
                        <a:rPr i="1" sz="140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Current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D8D8D9"/>
                    </a:solidFill>
                  </a:tcPr>
                </a:tc>
                <a:tc>
                  <a:txBody>
                    <a:bodyPr/>
                    <a:lstStyle/>
                    <a:p>
                      <a:pPr indent="650240" defTabSz="1300480">
                        <a:defRPr sz="1800">
                          <a:uFillTx/>
                        </a:defRPr>
                      </a:pPr>
                      <a:r>
                        <a:rPr i="1" sz="140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2.4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D8D8D9"/>
                    </a:solidFill>
                  </a:tcPr>
                </a:tc>
              </a:tr>
              <a:tr h="360938">
                <a:tc>
                  <a:txBody>
                    <a:bodyPr/>
                    <a:lstStyle/>
                    <a:p>
                      <a:pPr indent="650240" defTabSz="1300480">
                        <a:defRPr sz="1800">
                          <a:uFillTx/>
                        </a:defRPr>
                      </a:pPr>
                      <a:r>
                        <a:rPr i="1" sz="140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Voltage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650240" defTabSz="1300480">
                        <a:defRPr sz="1800">
                          <a:uFillTx/>
                        </a:defRPr>
                      </a:pPr>
                      <a:r>
                        <a:rPr i="1" sz="140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4.81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DEDED"/>
                    </a:solidFill>
                  </a:tcPr>
                </a:tc>
              </a:tr>
              <a:tr h="360938">
                <a:tc>
                  <a:txBody>
                    <a:bodyPr/>
                    <a:lstStyle/>
                    <a:p>
                      <a:pPr indent="650240" defTabSz="1300480">
                        <a:defRPr sz="1800">
                          <a:uFillTx/>
                        </a:defRPr>
                      </a:pPr>
                      <a:r>
                        <a:rPr i="1" sz="140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Resistance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D8D8D9"/>
                    </a:solidFill>
                  </a:tcPr>
                </a:tc>
                <a:tc>
                  <a:txBody>
                    <a:bodyPr/>
                    <a:lstStyle/>
                    <a:p>
                      <a:pPr indent="650240" defTabSz="1300480">
                        <a:defRPr sz="1800">
                          <a:uFillTx/>
                        </a:defRPr>
                      </a:pPr>
                      <a:r>
                        <a:rPr i="1" sz="140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2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D8D8D9"/>
                    </a:solidFill>
                  </a:tcPr>
                </a:tc>
              </a:tr>
              <a:tr h="360938">
                <a:tc>
                  <a:txBody>
                    <a:bodyPr/>
                    <a:lstStyle/>
                    <a:p>
                      <a:pPr indent="650240" defTabSz="1300480">
                        <a:defRPr sz="1800">
                          <a:uFillTx/>
                        </a:defRPr>
                      </a:pPr>
                      <a:r>
                        <a:rPr i="1" sz="140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Interlocked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650240" defTabSz="1300480">
                        <a:defRPr sz="1800">
                          <a:uFillTx/>
                        </a:defRPr>
                      </a:pPr>
                      <a:r>
                        <a:rPr i="1" sz="140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FALSE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DEDED"/>
                    </a:solidFill>
                  </a:tcPr>
                </a:tc>
              </a:tr>
              <a:tr h="360938">
                <a:tc>
                  <a:txBody>
                    <a:bodyPr/>
                    <a:lstStyle/>
                    <a:p>
                      <a:pPr indent="650240" defTabSz="1300480">
                        <a:defRPr sz="1800">
                          <a:uFillTx/>
                        </a:defRPr>
                      </a:pPr>
                      <a:r>
                        <a:rPr i="1" sz="140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Output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D8D8D9"/>
                    </a:solidFill>
                  </a:tcPr>
                </a:tc>
                <a:tc>
                  <a:txBody>
                    <a:bodyPr/>
                    <a:lstStyle/>
                    <a:p>
                      <a:pPr indent="650240" defTabSz="1300480">
                        <a:defRPr sz="1800">
                          <a:uFillTx/>
                        </a:defRPr>
                      </a:pPr>
                      <a:r>
                        <a:rPr i="1" sz="140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ON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D8D8D9"/>
                    </a:solidFill>
                  </a:tcPr>
                </a:tc>
              </a:tr>
              <a:tr h="360938">
                <a:tc>
                  <a:txBody>
                    <a:bodyPr/>
                    <a:lstStyle/>
                    <a:p>
                      <a:pPr indent="650240" defTabSz="1300480">
                        <a:defRPr sz="1800">
                          <a:uFillTx/>
                        </a:defRPr>
                      </a:pPr>
                      <a:r>
                        <a:rPr i="1" sz="140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…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650240" defTabSz="1300480">
                        <a:defRPr i="1" sz="1400">
                          <a:uFillTx/>
                          <a:latin typeface="Avenir Heavy"/>
                          <a:ea typeface="Avenir Heavy"/>
                          <a:cs typeface="Avenir Heavy"/>
                          <a:sym typeface="Avenir Heavy"/>
                        </a:defRPr>
                      </a:pP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DEDED"/>
                    </a:solidFill>
                  </a:tcPr>
                </a:tc>
              </a:tr>
            </a:tbl>
          </a:graphicData>
        </a:graphic>
      </p:graphicFrame>
      <p:sp>
        <p:nvSpPr>
          <p:cNvPr id="1091" name="Arrow"/>
          <p:cNvSpPr/>
          <p:nvPr/>
        </p:nvSpPr>
        <p:spPr>
          <a:xfrm rot="9720000">
            <a:off x="2135792" y="7161142"/>
            <a:ext cx="2027865" cy="600005"/>
          </a:xfrm>
          <a:prstGeom prst="rightArrow">
            <a:avLst>
              <a:gd name="adj1" fmla="val 38256"/>
              <a:gd name="adj2" fmla="val 26976"/>
            </a:avLst>
          </a:prstGeom>
          <a:gradFill>
            <a:gsLst>
              <a:gs pos="0">
                <a:srgbClr val="FFDB9D"/>
              </a:gs>
              <a:gs pos="100000">
                <a:srgbClr val="FFEED5"/>
              </a:gs>
            </a:gsLst>
            <a:lin ang="16200000"/>
          </a:gradFill>
          <a:ln w="12700">
            <a:solidFill>
              <a:srgbClr val="FCD797"/>
            </a:solidFill>
            <a:bevel/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8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</a:p>
        </p:txBody>
      </p:sp>
      <p:sp>
        <p:nvSpPr>
          <p:cNvPr id="1092" name="events"/>
          <p:cNvSpPr txBox="1"/>
          <p:nvPr/>
        </p:nvSpPr>
        <p:spPr>
          <a:xfrm rot="20520000">
            <a:off x="2613890" y="7426974"/>
            <a:ext cx="1035203" cy="549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events</a:t>
            </a:r>
          </a:p>
        </p:txBody>
      </p:sp>
      <p:sp>
        <p:nvSpPr>
          <p:cNvPr id="1093" name="Line"/>
          <p:cNvSpPr/>
          <p:nvPr/>
        </p:nvSpPr>
        <p:spPr>
          <a:xfrm>
            <a:off x="6880295" y="3117451"/>
            <a:ext cx="965155" cy="894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84" fill="norm" stroke="1" extrusionOk="0">
                <a:moveTo>
                  <a:pt x="0" y="11411"/>
                </a:moveTo>
                <a:cubicBezTo>
                  <a:pt x="53" y="4937"/>
                  <a:pt x="5000" y="-216"/>
                  <a:pt x="10947" y="7"/>
                </a:cubicBezTo>
                <a:cubicBezTo>
                  <a:pt x="16559" y="218"/>
                  <a:pt x="21022" y="5202"/>
                  <a:pt x="21069" y="11311"/>
                </a:cubicBezTo>
                <a:cubicBezTo>
                  <a:pt x="21600" y="14288"/>
                  <a:pt x="20634" y="17347"/>
                  <a:pt x="18533" y="19340"/>
                </a:cubicBezTo>
                <a:cubicBezTo>
                  <a:pt x="17161" y="20642"/>
                  <a:pt x="15405" y="21367"/>
                  <a:pt x="13584" y="21384"/>
                </a:cubicBezTo>
              </a:path>
            </a:pathLst>
          </a:custGeom>
          <a:ln w="63500">
            <a:solidFill>
              <a:srgbClr val="89C656"/>
            </a:solidFill>
            <a:bevel/>
            <a:tailEnd type="triangle"/>
          </a:ln>
        </p:spPr>
        <p:txBody>
          <a:bodyPr lIns="65023" tIns="65023" rIns="65023" bIns="65023"/>
          <a:lstStyle/>
          <a:p>
            <a:pPr algn="l" defTabSz="650240">
              <a:lnSpc>
                <a:spcPct val="100000"/>
              </a:lnSpc>
              <a:defRPr b="0" sz="16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94" name="Cache polling fit bandwidth"/>
          <p:cNvSpPr txBox="1"/>
          <p:nvPr/>
        </p:nvSpPr>
        <p:spPr>
          <a:xfrm>
            <a:off x="7912356" y="2635279"/>
            <a:ext cx="3937814" cy="549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Cache polling fit bandwidth</a:t>
            </a:r>
          </a:p>
        </p:txBody>
      </p:sp>
      <p:sp>
        <p:nvSpPr>
          <p:cNvPr id="1095" name="Hardware…"/>
          <p:cNvSpPr txBox="1"/>
          <p:nvPr/>
        </p:nvSpPr>
        <p:spPr>
          <a:xfrm>
            <a:off x="8144095" y="4878035"/>
            <a:ext cx="2181556" cy="1387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Hardware</a:t>
            </a:r>
          </a:p>
          <a:p>
            <a: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performance =</a:t>
            </a:r>
          </a:p>
          <a:p>
            <a: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100 request/s</a:t>
            </a:r>
          </a:p>
        </p:txBody>
      </p:sp>
      <p:sp>
        <p:nvSpPr>
          <p:cNvPr id="1096" name="80 Hz (80% of 100)"/>
          <p:cNvSpPr txBox="1"/>
          <p:nvPr/>
        </p:nvSpPr>
        <p:spPr>
          <a:xfrm>
            <a:off x="7263074" y="3086645"/>
            <a:ext cx="2994591" cy="549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80 Hz (80% of 100)</a:t>
            </a:r>
          </a:p>
        </p:txBody>
      </p:sp>
      <p:sp>
        <p:nvSpPr>
          <p:cNvPr id="1097" name="Tango…"/>
          <p:cNvSpPr txBox="1"/>
          <p:nvPr/>
        </p:nvSpPr>
        <p:spPr>
          <a:xfrm>
            <a:off x="4656692" y="7369874"/>
            <a:ext cx="2351025" cy="1806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Tango</a:t>
            </a:r>
          </a:p>
          <a:p>
            <a: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Performance =</a:t>
            </a:r>
          </a:p>
          <a:p>
            <a: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10000 request/s</a:t>
            </a:r>
          </a:p>
          <a:p>
            <a: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 + events</a:t>
            </a:r>
          </a:p>
        </p:txBody>
      </p:sp>
      <p:sp>
        <p:nvSpPr>
          <p:cNvPr id="1098" name="Cache/Event Case:"/>
          <p:cNvSpPr txBox="1"/>
          <p:nvPr/>
        </p:nvSpPr>
        <p:spPr>
          <a:xfrm>
            <a:off x="1381654" y="1405587"/>
            <a:ext cx="10799353" cy="1876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b">
            <a:normAutofit fontScale="100000" lnSpcReduction="0"/>
          </a:bodyPr>
          <a:lstStyle>
            <a:lvl1pPr algn="l" defTabSz="1300480">
              <a:lnSpc>
                <a:spcPct val="100000"/>
              </a:lnSpc>
              <a:defRPr>
                <a:solidFill>
                  <a:srgbClr val="97BF0D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Cache/Event Case:</a:t>
            </a:r>
          </a:p>
        </p:txBody>
      </p:sp>
      <p:pic>
        <p:nvPicPr>
          <p:cNvPr id="109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9921" t="8905" r="9579" b="5967"/>
          <a:stretch>
            <a:fillRect/>
          </a:stretch>
        </p:blipFill>
        <p:spPr>
          <a:xfrm>
            <a:off x="584515" y="4986855"/>
            <a:ext cx="1067493" cy="1128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571" fill="norm" stroke="1" extrusionOk="0">
                <a:moveTo>
                  <a:pt x="7261" y="8"/>
                </a:moveTo>
                <a:cubicBezTo>
                  <a:pt x="6093" y="23"/>
                  <a:pt x="5364" y="75"/>
                  <a:pt x="4777" y="182"/>
                </a:cubicBezTo>
                <a:cubicBezTo>
                  <a:pt x="4482" y="256"/>
                  <a:pt x="4156" y="350"/>
                  <a:pt x="3827" y="455"/>
                </a:cubicBezTo>
                <a:cubicBezTo>
                  <a:pt x="3546" y="560"/>
                  <a:pt x="3274" y="668"/>
                  <a:pt x="2940" y="827"/>
                </a:cubicBezTo>
                <a:lnTo>
                  <a:pt x="1135" y="1676"/>
                </a:lnTo>
                <a:lnTo>
                  <a:pt x="1079" y="9783"/>
                </a:lnTo>
                <a:cubicBezTo>
                  <a:pt x="1065" y="11628"/>
                  <a:pt x="1043" y="13031"/>
                  <a:pt x="1015" y="14174"/>
                </a:cubicBezTo>
                <a:cubicBezTo>
                  <a:pt x="989" y="15261"/>
                  <a:pt x="954" y="16086"/>
                  <a:pt x="903" y="16707"/>
                </a:cubicBezTo>
                <a:cubicBezTo>
                  <a:pt x="808" y="17882"/>
                  <a:pt x="661" y="18407"/>
                  <a:pt x="416" y="18762"/>
                </a:cubicBezTo>
                <a:cubicBezTo>
                  <a:pt x="86" y="19240"/>
                  <a:pt x="-84" y="19784"/>
                  <a:pt x="41" y="19976"/>
                </a:cubicBezTo>
                <a:cubicBezTo>
                  <a:pt x="323" y="20410"/>
                  <a:pt x="2541" y="20990"/>
                  <a:pt x="5424" y="21379"/>
                </a:cubicBezTo>
                <a:cubicBezTo>
                  <a:pt x="5957" y="21451"/>
                  <a:pt x="6556" y="21508"/>
                  <a:pt x="7197" y="21546"/>
                </a:cubicBezTo>
                <a:cubicBezTo>
                  <a:pt x="7321" y="21549"/>
                  <a:pt x="7420" y="21551"/>
                  <a:pt x="7549" y="21553"/>
                </a:cubicBezTo>
                <a:cubicBezTo>
                  <a:pt x="7585" y="21555"/>
                  <a:pt x="7631" y="21559"/>
                  <a:pt x="7668" y="21561"/>
                </a:cubicBezTo>
                <a:cubicBezTo>
                  <a:pt x="9617" y="21597"/>
                  <a:pt x="11918" y="21532"/>
                  <a:pt x="14066" y="21432"/>
                </a:cubicBezTo>
                <a:cubicBezTo>
                  <a:pt x="16991" y="21213"/>
                  <a:pt x="19631" y="20800"/>
                  <a:pt x="20703" y="20279"/>
                </a:cubicBezTo>
                <a:cubicBezTo>
                  <a:pt x="21182" y="20047"/>
                  <a:pt x="21440" y="19834"/>
                  <a:pt x="21478" y="19574"/>
                </a:cubicBezTo>
                <a:cubicBezTo>
                  <a:pt x="21516" y="19314"/>
                  <a:pt x="21336" y="19008"/>
                  <a:pt x="20951" y="18603"/>
                </a:cubicBezTo>
                <a:cubicBezTo>
                  <a:pt x="20805" y="18451"/>
                  <a:pt x="20705" y="18150"/>
                  <a:pt x="20623" y="17716"/>
                </a:cubicBezTo>
                <a:lnTo>
                  <a:pt x="20615" y="17716"/>
                </a:lnTo>
                <a:lnTo>
                  <a:pt x="20615" y="17640"/>
                </a:lnTo>
                <a:cubicBezTo>
                  <a:pt x="20569" y="17372"/>
                  <a:pt x="20517" y="17108"/>
                  <a:pt x="20488" y="16662"/>
                </a:cubicBezTo>
                <a:cubicBezTo>
                  <a:pt x="20486" y="16649"/>
                  <a:pt x="20489" y="16645"/>
                  <a:pt x="20488" y="16631"/>
                </a:cubicBezTo>
                <a:cubicBezTo>
                  <a:pt x="20443" y="16114"/>
                  <a:pt x="20429" y="15151"/>
                  <a:pt x="20416" y="14182"/>
                </a:cubicBezTo>
                <a:cubicBezTo>
                  <a:pt x="20400" y="13041"/>
                  <a:pt x="20390" y="11627"/>
                  <a:pt x="20392" y="9791"/>
                </a:cubicBezTo>
                <a:cubicBezTo>
                  <a:pt x="20392" y="9727"/>
                  <a:pt x="20392" y="9687"/>
                  <a:pt x="20392" y="9624"/>
                </a:cubicBezTo>
                <a:cubicBezTo>
                  <a:pt x="20394" y="6720"/>
                  <a:pt x="20370" y="4681"/>
                  <a:pt x="20304" y="3352"/>
                </a:cubicBezTo>
                <a:cubicBezTo>
                  <a:pt x="20260" y="2471"/>
                  <a:pt x="20193" y="1916"/>
                  <a:pt x="20112" y="1585"/>
                </a:cubicBezTo>
                <a:cubicBezTo>
                  <a:pt x="20069" y="1415"/>
                  <a:pt x="20024" y="1293"/>
                  <a:pt x="19968" y="1252"/>
                </a:cubicBezTo>
                <a:cubicBezTo>
                  <a:pt x="19826" y="1146"/>
                  <a:pt x="19668" y="1046"/>
                  <a:pt x="19489" y="956"/>
                </a:cubicBezTo>
                <a:cubicBezTo>
                  <a:pt x="19488" y="955"/>
                  <a:pt x="19482" y="956"/>
                  <a:pt x="19481" y="956"/>
                </a:cubicBezTo>
                <a:cubicBezTo>
                  <a:pt x="19471" y="951"/>
                  <a:pt x="19459" y="946"/>
                  <a:pt x="19449" y="941"/>
                </a:cubicBezTo>
                <a:cubicBezTo>
                  <a:pt x="18106" y="344"/>
                  <a:pt x="15252" y="43"/>
                  <a:pt x="10520" y="8"/>
                </a:cubicBezTo>
                <a:cubicBezTo>
                  <a:pt x="9150" y="-2"/>
                  <a:pt x="8094" y="-3"/>
                  <a:pt x="7261" y="8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</p:pic>
      <p:pic>
        <p:nvPicPr>
          <p:cNvPr id="110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9921" t="8905" r="9579" b="5967"/>
          <a:stretch>
            <a:fillRect/>
          </a:stretch>
        </p:blipFill>
        <p:spPr>
          <a:xfrm>
            <a:off x="584515" y="3323094"/>
            <a:ext cx="1067493" cy="1128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571" fill="norm" stroke="1" extrusionOk="0">
                <a:moveTo>
                  <a:pt x="7261" y="8"/>
                </a:moveTo>
                <a:cubicBezTo>
                  <a:pt x="6093" y="23"/>
                  <a:pt x="5364" y="75"/>
                  <a:pt x="4777" y="182"/>
                </a:cubicBezTo>
                <a:cubicBezTo>
                  <a:pt x="4482" y="256"/>
                  <a:pt x="4156" y="350"/>
                  <a:pt x="3827" y="455"/>
                </a:cubicBezTo>
                <a:cubicBezTo>
                  <a:pt x="3546" y="560"/>
                  <a:pt x="3274" y="668"/>
                  <a:pt x="2940" y="827"/>
                </a:cubicBezTo>
                <a:lnTo>
                  <a:pt x="1135" y="1676"/>
                </a:lnTo>
                <a:lnTo>
                  <a:pt x="1079" y="9783"/>
                </a:lnTo>
                <a:cubicBezTo>
                  <a:pt x="1065" y="11628"/>
                  <a:pt x="1043" y="13031"/>
                  <a:pt x="1015" y="14174"/>
                </a:cubicBezTo>
                <a:cubicBezTo>
                  <a:pt x="989" y="15261"/>
                  <a:pt x="954" y="16086"/>
                  <a:pt x="903" y="16707"/>
                </a:cubicBezTo>
                <a:cubicBezTo>
                  <a:pt x="808" y="17882"/>
                  <a:pt x="661" y="18407"/>
                  <a:pt x="416" y="18762"/>
                </a:cubicBezTo>
                <a:cubicBezTo>
                  <a:pt x="86" y="19240"/>
                  <a:pt x="-84" y="19784"/>
                  <a:pt x="41" y="19976"/>
                </a:cubicBezTo>
                <a:cubicBezTo>
                  <a:pt x="323" y="20410"/>
                  <a:pt x="2541" y="20990"/>
                  <a:pt x="5424" y="21379"/>
                </a:cubicBezTo>
                <a:cubicBezTo>
                  <a:pt x="5957" y="21451"/>
                  <a:pt x="6556" y="21508"/>
                  <a:pt x="7197" y="21546"/>
                </a:cubicBezTo>
                <a:cubicBezTo>
                  <a:pt x="7321" y="21549"/>
                  <a:pt x="7420" y="21551"/>
                  <a:pt x="7549" y="21553"/>
                </a:cubicBezTo>
                <a:cubicBezTo>
                  <a:pt x="7585" y="21555"/>
                  <a:pt x="7631" y="21559"/>
                  <a:pt x="7668" y="21561"/>
                </a:cubicBezTo>
                <a:cubicBezTo>
                  <a:pt x="9617" y="21597"/>
                  <a:pt x="11918" y="21532"/>
                  <a:pt x="14066" y="21432"/>
                </a:cubicBezTo>
                <a:cubicBezTo>
                  <a:pt x="16991" y="21213"/>
                  <a:pt x="19631" y="20800"/>
                  <a:pt x="20703" y="20279"/>
                </a:cubicBezTo>
                <a:cubicBezTo>
                  <a:pt x="21182" y="20047"/>
                  <a:pt x="21440" y="19834"/>
                  <a:pt x="21478" y="19574"/>
                </a:cubicBezTo>
                <a:cubicBezTo>
                  <a:pt x="21516" y="19314"/>
                  <a:pt x="21336" y="19008"/>
                  <a:pt x="20951" y="18603"/>
                </a:cubicBezTo>
                <a:cubicBezTo>
                  <a:pt x="20805" y="18451"/>
                  <a:pt x="20705" y="18150"/>
                  <a:pt x="20623" y="17716"/>
                </a:cubicBezTo>
                <a:lnTo>
                  <a:pt x="20615" y="17716"/>
                </a:lnTo>
                <a:lnTo>
                  <a:pt x="20615" y="17640"/>
                </a:lnTo>
                <a:cubicBezTo>
                  <a:pt x="20569" y="17372"/>
                  <a:pt x="20517" y="17108"/>
                  <a:pt x="20488" y="16662"/>
                </a:cubicBezTo>
                <a:cubicBezTo>
                  <a:pt x="20486" y="16649"/>
                  <a:pt x="20489" y="16645"/>
                  <a:pt x="20488" y="16631"/>
                </a:cubicBezTo>
                <a:cubicBezTo>
                  <a:pt x="20443" y="16114"/>
                  <a:pt x="20429" y="15151"/>
                  <a:pt x="20416" y="14182"/>
                </a:cubicBezTo>
                <a:cubicBezTo>
                  <a:pt x="20400" y="13041"/>
                  <a:pt x="20390" y="11627"/>
                  <a:pt x="20392" y="9791"/>
                </a:cubicBezTo>
                <a:cubicBezTo>
                  <a:pt x="20392" y="9727"/>
                  <a:pt x="20392" y="9687"/>
                  <a:pt x="20392" y="9624"/>
                </a:cubicBezTo>
                <a:cubicBezTo>
                  <a:pt x="20394" y="6720"/>
                  <a:pt x="20370" y="4681"/>
                  <a:pt x="20304" y="3352"/>
                </a:cubicBezTo>
                <a:cubicBezTo>
                  <a:pt x="20260" y="2471"/>
                  <a:pt x="20193" y="1916"/>
                  <a:pt x="20112" y="1585"/>
                </a:cubicBezTo>
                <a:cubicBezTo>
                  <a:pt x="20069" y="1415"/>
                  <a:pt x="20024" y="1293"/>
                  <a:pt x="19968" y="1252"/>
                </a:cubicBezTo>
                <a:cubicBezTo>
                  <a:pt x="19826" y="1146"/>
                  <a:pt x="19668" y="1046"/>
                  <a:pt x="19489" y="956"/>
                </a:cubicBezTo>
                <a:cubicBezTo>
                  <a:pt x="19488" y="955"/>
                  <a:pt x="19482" y="956"/>
                  <a:pt x="19481" y="956"/>
                </a:cubicBezTo>
                <a:cubicBezTo>
                  <a:pt x="19471" y="951"/>
                  <a:pt x="19459" y="946"/>
                  <a:pt x="19449" y="941"/>
                </a:cubicBezTo>
                <a:cubicBezTo>
                  <a:pt x="18106" y="344"/>
                  <a:pt x="15252" y="43"/>
                  <a:pt x="10520" y="8"/>
                </a:cubicBezTo>
                <a:cubicBezTo>
                  <a:pt x="9150" y="-2"/>
                  <a:pt x="8094" y="-3"/>
                  <a:pt x="7261" y="8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</p:pic>
      <p:sp>
        <p:nvSpPr>
          <p:cNvPr id="1101" name="Short Term DB"/>
          <p:cNvSpPr txBox="1"/>
          <p:nvPr/>
        </p:nvSpPr>
        <p:spPr>
          <a:xfrm>
            <a:off x="9774" y="4385162"/>
            <a:ext cx="2142237" cy="549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Short Term DB</a:t>
            </a:r>
          </a:p>
        </p:txBody>
      </p:sp>
      <p:sp>
        <p:nvSpPr>
          <p:cNvPr id="1102" name="Long Term DB"/>
          <p:cNvSpPr txBox="1"/>
          <p:nvPr/>
        </p:nvSpPr>
        <p:spPr>
          <a:xfrm>
            <a:off x="33996" y="5932428"/>
            <a:ext cx="2096822" cy="549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Long Term DB</a:t>
            </a:r>
          </a:p>
        </p:txBody>
      </p:sp>
      <p:pic>
        <p:nvPicPr>
          <p:cNvPr id="11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696" y="8024579"/>
            <a:ext cx="2095219" cy="1266953"/>
          </a:xfrm>
          <a:prstGeom prst="rect">
            <a:avLst/>
          </a:prstGeom>
          <a:ln w="50800">
            <a:solidFill>
              <a:srgbClr val="FFFFFF"/>
            </a:solidFill>
            <a:bevel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</p:pic>
      <p:pic>
        <p:nvPicPr>
          <p:cNvPr id="110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3766" y="6695940"/>
            <a:ext cx="1029080" cy="1029080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  <a:effectLst>
            <a:outerShdw sx="100000" sy="100000" kx="0" ky="0" algn="b" rotWithShape="0" blurRad="495300" dist="0" dir="0">
              <a:srgbClr val="000000">
                <a:alpha val="75000"/>
              </a:srgbClr>
            </a:outerShdw>
          </a:effectLst>
        </p:spPr>
      </p:pic>
      <p:sp>
        <p:nvSpPr>
          <p:cNvPr id="1105" name="Double Arrow"/>
          <p:cNvSpPr/>
          <p:nvPr/>
        </p:nvSpPr>
        <p:spPr>
          <a:xfrm rot="20498714">
            <a:off x="2124243" y="6151914"/>
            <a:ext cx="2080599" cy="605650"/>
          </a:xfrm>
          <a:prstGeom prst="leftRightArrow">
            <a:avLst>
              <a:gd name="adj1" fmla="val 44395"/>
              <a:gd name="adj2" fmla="val 33551"/>
            </a:avLst>
          </a:prstGeom>
          <a:gradFill>
            <a:gsLst>
              <a:gs pos="0">
                <a:srgbClr val="FFDB9D"/>
              </a:gs>
              <a:gs pos="100000">
                <a:srgbClr val="FFEED5"/>
              </a:gs>
            </a:gsLst>
            <a:lin ang="15639974"/>
          </a:gradFill>
          <a:ln w="12700">
            <a:solidFill>
              <a:srgbClr val="FCD797"/>
            </a:solidFill>
            <a:bevel/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2400">
                <a:uFillTx/>
                <a:latin typeface="Avenir Roman"/>
                <a:ea typeface="Avenir Roman"/>
                <a:cs typeface="Avenir Roman"/>
                <a:sym typeface="Avenir Roman"/>
              </a:defRPr>
            </a:pPr>
          </a:p>
        </p:txBody>
      </p:sp>
      <p:sp>
        <p:nvSpPr>
          <p:cNvPr id="1106" name="Drawback: Accept delay in answer"/>
          <p:cNvSpPr txBox="1"/>
          <p:nvPr/>
        </p:nvSpPr>
        <p:spPr>
          <a:xfrm>
            <a:off x="8345849" y="7298986"/>
            <a:ext cx="4087804" cy="1019049"/>
          </a:xfrm>
          <a:prstGeom prst="rect">
            <a:avLst/>
          </a:prstGeom>
          <a:ln w="50800">
            <a:solidFill>
              <a:srgbClr val="807F84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lnSpc>
                <a:spcPct val="100000"/>
              </a:lnSpc>
              <a:defRPr b="0" sz="2400">
                <a:solidFill>
                  <a:srgbClr val="000000"/>
                </a:solidFill>
                <a:uFillTx/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Drawback: Accept delay in answer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Proper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Properties</a:t>
            </a:r>
          </a:p>
        </p:txBody>
      </p:sp>
      <p:sp>
        <p:nvSpPr>
          <p:cNvPr id="1109" name="Settings to initialise the device"/>
          <p:cNvSpPr txBox="1"/>
          <p:nvPr>
            <p:ph type="body" sz="half" idx="1"/>
          </p:nvPr>
        </p:nvSpPr>
        <p:spPr>
          <a:xfrm>
            <a:off x="1074596" y="7183335"/>
            <a:ext cx="9907720" cy="2570265"/>
          </a:xfrm>
          <a:prstGeom prst="rect">
            <a:avLst/>
          </a:prstGeom>
        </p:spPr>
        <p:txBody>
          <a:bodyPr/>
          <a:lstStyle/>
          <a:p>
            <a:pPr/>
            <a:r>
              <a:t>Settings to initialise the device</a:t>
            </a:r>
          </a:p>
        </p:txBody>
      </p:sp>
      <p:sp>
        <p:nvSpPr>
          <p:cNvPr id="1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1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63098" b="0"/>
          <a:stretch>
            <a:fillRect/>
          </a:stretch>
        </p:blipFill>
        <p:spPr>
          <a:xfrm>
            <a:off x="1187450" y="2908300"/>
            <a:ext cx="3922603" cy="3937000"/>
          </a:xfrm>
          <a:prstGeom prst="rect">
            <a:avLst/>
          </a:prstGeom>
          <a:ln w="3175"/>
        </p:spPr>
      </p:pic>
      <p:sp>
        <p:nvSpPr>
          <p:cNvPr id="1112" name="Rectangle"/>
          <p:cNvSpPr/>
          <p:nvPr/>
        </p:nvSpPr>
        <p:spPr>
          <a:xfrm>
            <a:off x="2057807" y="5135532"/>
            <a:ext cx="1708480" cy="303530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72248" tIns="72248" rIns="72248" bIns="72248" anchor="ctr"/>
          <a:lstStyle/>
          <a:p>
            <a:pPr/>
          </a:p>
        </p:txBody>
      </p:sp>
      <p:pic>
        <p:nvPicPr>
          <p:cNvPr id="111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7002" t="0" r="12507" b="77295"/>
          <a:stretch>
            <a:fillRect/>
          </a:stretch>
        </p:blipFill>
        <p:spPr>
          <a:xfrm>
            <a:off x="5622873" y="4111484"/>
            <a:ext cx="7370285" cy="153067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114" name="Line"/>
          <p:cNvSpPr/>
          <p:nvPr/>
        </p:nvSpPr>
        <p:spPr>
          <a:xfrm flipH="1">
            <a:off x="3759569" y="4558064"/>
            <a:ext cx="2000769" cy="637472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Attribu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Attributes</a:t>
            </a:r>
          </a:p>
        </p:txBody>
      </p:sp>
      <p:sp>
        <p:nvSpPr>
          <p:cNvPr id="1117" name="Physical parameters of the device"/>
          <p:cNvSpPr txBox="1"/>
          <p:nvPr>
            <p:ph type="body" sz="quarter" idx="1"/>
          </p:nvPr>
        </p:nvSpPr>
        <p:spPr>
          <a:xfrm>
            <a:off x="1074596" y="8501460"/>
            <a:ext cx="9907720" cy="1252140"/>
          </a:xfrm>
          <a:prstGeom prst="rect">
            <a:avLst/>
          </a:prstGeom>
        </p:spPr>
        <p:txBody>
          <a:bodyPr/>
          <a:lstStyle/>
          <a:p>
            <a:pPr/>
            <a:r>
              <a:t>Physical parameters of the device</a:t>
            </a:r>
          </a:p>
        </p:txBody>
      </p:sp>
      <p:sp>
        <p:nvSpPr>
          <p:cNvPr id="1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1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893" t="0" r="0" b="1635"/>
          <a:stretch>
            <a:fillRect/>
          </a:stretch>
        </p:blipFill>
        <p:spPr>
          <a:xfrm>
            <a:off x="1201416" y="1978638"/>
            <a:ext cx="4983790" cy="6421049"/>
          </a:xfrm>
          <a:prstGeom prst="rect">
            <a:avLst/>
          </a:prstGeom>
          <a:ln w="3175"/>
        </p:spPr>
      </p:pic>
      <p:pic>
        <p:nvPicPr>
          <p:cNvPr id="112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911" t="0" r="0" b="0"/>
          <a:stretch>
            <a:fillRect/>
          </a:stretch>
        </p:blipFill>
        <p:spPr>
          <a:xfrm>
            <a:off x="6875882" y="1978638"/>
            <a:ext cx="5605768" cy="6096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121" name="Rectangle"/>
          <p:cNvSpPr/>
          <p:nvPr/>
        </p:nvSpPr>
        <p:spPr>
          <a:xfrm>
            <a:off x="2057807" y="5696852"/>
            <a:ext cx="4096606" cy="628455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72248" tIns="72248" rIns="72248" bIns="72248" anchor="ctr"/>
          <a:lstStyle/>
          <a:p>
            <a:pPr/>
          </a:p>
        </p:txBody>
      </p:sp>
      <p:sp>
        <p:nvSpPr>
          <p:cNvPr id="1122" name="Line"/>
          <p:cNvSpPr/>
          <p:nvPr/>
        </p:nvSpPr>
        <p:spPr>
          <a:xfrm flipV="1">
            <a:off x="5867399" y="4241799"/>
            <a:ext cx="1270002" cy="1569679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Comman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Commands</a:t>
            </a:r>
          </a:p>
        </p:txBody>
      </p:sp>
      <p:sp>
        <p:nvSpPr>
          <p:cNvPr id="1125" name="Physical actions of the device"/>
          <p:cNvSpPr txBox="1"/>
          <p:nvPr>
            <p:ph type="body" sz="quarter" idx="1"/>
          </p:nvPr>
        </p:nvSpPr>
        <p:spPr>
          <a:xfrm>
            <a:off x="1074596" y="8501460"/>
            <a:ext cx="9907720" cy="1252140"/>
          </a:xfrm>
          <a:prstGeom prst="rect">
            <a:avLst/>
          </a:prstGeom>
        </p:spPr>
        <p:txBody>
          <a:bodyPr/>
          <a:lstStyle/>
          <a:p>
            <a:pPr/>
            <a:r>
              <a:t>Physical actions of the device</a:t>
            </a:r>
          </a:p>
        </p:txBody>
      </p:sp>
      <p:sp>
        <p:nvSpPr>
          <p:cNvPr id="11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2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893" t="0" r="0" b="1635"/>
          <a:stretch>
            <a:fillRect/>
          </a:stretch>
        </p:blipFill>
        <p:spPr>
          <a:xfrm>
            <a:off x="1201416" y="1978638"/>
            <a:ext cx="4983790" cy="6421049"/>
          </a:xfrm>
          <a:prstGeom prst="rect">
            <a:avLst/>
          </a:prstGeom>
          <a:ln w="3175"/>
        </p:spPr>
      </p:pic>
      <p:pic>
        <p:nvPicPr>
          <p:cNvPr id="11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4758" y="2666481"/>
            <a:ext cx="3257569" cy="393321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129" name="Rectangle"/>
          <p:cNvSpPr/>
          <p:nvPr/>
        </p:nvSpPr>
        <p:spPr>
          <a:xfrm>
            <a:off x="3936148" y="2575103"/>
            <a:ext cx="1270001" cy="628455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72248" tIns="72248" rIns="72248" bIns="72248" anchor="ctr"/>
          <a:lstStyle/>
          <a:p>
            <a:pPr/>
          </a:p>
        </p:txBody>
      </p:sp>
      <p:sp>
        <p:nvSpPr>
          <p:cNvPr id="1130" name="Line"/>
          <p:cNvSpPr/>
          <p:nvPr/>
        </p:nvSpPr>
        <p:spPr>
          <a:xfrm>
            <a:off x="4919512" y="2992252"/>
            <a:ext cx="2217889" cy="124954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Verticale “Lasagna” layers"/>
          <p:cNvSpPr txBox="1"/>
          <p:nvPr>
            <p:ph type="title"/>
          </p:nvPr>
        </p:nvSpPr>
        <p:spPr>
          <a:xfrm>
            <a:off x="2748369" y="-18063"/>
            <a:ext cx="7508062" cy="1876215"/>
          </a:xfrm>
          <a:prstGeom prst="rect">
            <a:avLst/>
          </a:prstGeom>
          <a:ln>
            <a:round/>
          </a:ln>
        </p:spPr>
        <p:txBody>
          <a:bodyPr/>
          <a:lstStyle>
            <a:lvl1pPr algn="ctr">
              <a:lnSpc>
                <a:spcPct val="100000"/>
              </a:lnSpc>
              <a:tabLst>
                <a:tab pos="698500" algn="l"/>
                <a:tab pos="1346200" algn="l"/>
                <a:tab pos="1993900" algn="l"/>
                <a:tab pos="2654300" algn="l"/>
                <a:tab pos="3302000" algn="l"/>
                <a:tab pos="3949700" algn="l"/>
                <a:tab pos="4597400" algn="l"/>
                <a:tab pos="5245100" algn="l"/>
                <a:tab pos="5905500" algn="l"/>
                <a:tab pos="6553200" algn="l"/>
                <a:tab pos="7200900" algn="l"/>
                <a:tab pos="7848600" algn="l"/>
                <a:tab pos="8496300" algn="l"/>
                <a:tab pos="9156700" algn="l"/>
                <a:tab pos="9804400" algn="l"/>
                <a:tab pos="10452100" algn="l"/>
              </a:tabLst>
              <a:defRPr b="1" sz="5000">
                <a:solidFill>
                  <a:srgbClr val="A6C70A"/>
                </a:solidFill>
                <a:uFill>
                  <a:solidFill>
                    <a:srgbClr val="A6C70A"/>
                  </a:solidFill>
                </a:uFill>
              </a:defRPr>
            </a:lvl1pPr>
          </a:lstStyle>
          <a:p>
            <a:pPr/>
            <a:r>
              <a:t>Verticale “Lasagna” layers</a:t>
            </a:r>
          </a:p>
        </p:txBody>
      </p:sp>
      <p:pic>
        <p:nvPicPr>
          <p:cNvPr id="1133" name="Logo-simple.png" descr="Logo-simple.png"/>
          <p:cNvPicPr>
            <a:picLocks noChangeAspect="1"/>
          </p:cNvPicPr>
          <p:nvPr/>
        </p:nvPicPr>
        <p:blipFill>
          <a:blip r:embed="rId2">
            <a:extLst/>
          </a:blip>
          <a:srcRect l="75" t="3168" r="327" b="129"/>
          <a:stretch>
            <a:fillRect/>
          </a:stretch>
        </p:blipFill>
        <p:spPr>
          <a:xfrm>
            <a:off x="12824203" y="9572988"/>
            <a:ext cx="15714266" cy="6383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fill="norm" stroke="1" extrusionOk="0">
                <a:moveTo>
                  <a:pt x="10897" y="1"/>
                </a:moveTo>
                <a:cubicBezTo>
                  <a:pt x="10886" y="-5"/>
                  <a:pt x="10853" y="11"/>
                  <a:pt x="10816" y="32"/>
                </a:cubicBezTo>
                <a:cubicBezTo>
                  <a:pt x="10760" y="63"/>
                  <a:pt x="10680" y="119"/>
                  <a:pt x="10530" y="230"/>
                </a:cubicBezTo>
                <a:cubicBezTo>
                  <a:pt x="10354" y="361"/>
                  <a:pt x="10001" y="596"/>
                  <a:pt x="9746" y="754"/>
                </a:cubicBezTo>
                <a:cubicBezTo>
                  <a:pt x="9492" y="912"/>
                  <a:pt x="9187" y="1123"/>
                  <a:pt x="9069" y="1221"/>
                </a:cubicBezTo>
                <a:cubicBezTo>
                  <a:pt x="8952" y="1320"/>
                  <a:pt x="8658" y="1543"/>
                  <a:pt x="8416" y="1719"/>
                </a:cubicBezTo>
                <a:cubicBezTo>
                  <a:pt x="8174" y="1896"/>
                  <a:pt x="7853" y="2162"/>
                  <a:pt x="7703" y="2309"/>
                </a:cubicBezTo>
                <a:cubicBezTo>
                  <a:pt x="7553" y="2455"/>
                  <a:pt x="7281" y="2701"/>
                  <a:pt x="7098" y="2856"/>
                </a:cubicBezTo>
                <a:cubicBezTo>
                  <a:pt x="6788" y="3119"/>
                  <a:pt x="6004" y="3903"/>
                  <a:pt x="5340" y="4614"/>
                </a:cubicBezTo>
                <a:cubicBezTo>
                  <a:pt x="4897" y="5089"/>
                  <a:pt x="4365" y="5750"/>
                  <a:pt x="3846" y="6457"/>
                </a:cubicBezTo>
                <a:cubicBezTo>
                  <a:pt x="3327" y="7165"/>
                  <a:pt x="2822" y="7919"/>
                  <a:pt x="2432" y="8580"/>
                </a:cubicBezTo>
                <a:cubicBezTo>
                  <a:pt x="2263" y="8867"/>
                  <a:pt x="2102" y="9153"/>
                  <a:pt x="1950" y="9436"/>
                </a:cubicBezTo>
                <a:cubicBezTo>
                  <a:pt x="1646" y="10004"/>
                  <a:pt x="1376" y="10563"/>
                  <a:pt x="1143" y="11112"/>
                </a:cubicBezTo>
                <a:cubicBezTo>
                  <a:pt x="559" y="12484"/>
                  <a:pt x="201" y="13789"/>
                  <a:pt x="80" y="14988"/>
                </a:cubicBezTo>
                <a:cubicBezTo>
                  <a:pt x="51" y="15277"/>
                  <a:pt x="17" y="15562"/>
                  <a:pt x="5" y="15618"/>
                </a:cubicBezTo>
                <a:cubicBezTo>
                  <a:pt x="3" y="15628"/>
                  <a:pt x="2" y="15856"/>
                  <a:pt x="0" y="15939"/>
                </a:cubicBezTo>
                <a:cubicBezTo>
                  <a:pt x="2" y="16127"/>
                  <a:pt x="3" y="16749"/>
                  <a:pt x="4" y="16758"/>
                </a:cubicBezTo>
                <a:cubicBezTo>
                  <a:pt x="16" y="16813"/>
                  <a:pt x="54" y="17086"/>
                  <a:pt x="88" y="17360"/>
                </a:cubicBezTo>
                <a:cubicBezTo>
                  <a:pt x="187" y="18155"/>
                  <a:pt x="329" y="18628"/>
                  <a:pt x="648" y="19219"/>
                </a:cubicBezTo>
                <a:cubicBezTo>
                  <a:pt x="1258" y="20350"/>
                  <a:pt x="2266" y="21114"/>
                  <a:pt x="3558" y="21423"/>
                </a:cubicBezTo>
                <a:cubicBezTo>
                  <a:pt x="3794" y="21479"/>
                  <a:pt x="3996" y="21548"/>
                  <a:pt x="4009" y="21575"/>
                </a:cubicBezTo>
                <a:cubicBezTo>
                  <a:pt x="4012" y="21583"/>
                  <a:pt x="4914" y="21588"/>
                  <a:pt x="5478" y="21595"/>
                </a:cubicBezTo>
                <a:cubicBezTo>
                  <a:pt x="5699" y="21587"/>
                  <a:pt x="6003" y="21580"/>
                  <a:pt x="6011" y="21569"/>
                </a:cubicBezTo>
                <a:cubicBezTo>
                  <a:pt x="6060" y="21506"/>
                  <a:pt x="6617" y="21390"/>
                  <a:pt x="6873" y="21390"/>
                </a:cubicBezTo>
                <a:cubicBezTo>
                  <a:pt x="7083" y="21390"/>
                  <a:pt x="8286" y="21039"/>
                  <a:pt x="8761" y="20839"/>
                </a:cubicBezTo>
                <a:cubicBezTo>
                  <a:pt x="10048" y="20296"/>
                  <a:pt x="11480" y="19512"/>
                  <a:pt x="12670" y="18700"/>
                </a:cubicBezTo>
                <a:cubicBezTo>
                  <a:pt x="12964" y="18500"/>
                  <a:pt x="13324" y="18225"/>
                  <a:pt x="13710" y="17914"/>
                </a:cubicBezTo>
                <a:cubicBezTo>
                  <a:pt x="14480" y="17289"/>
                  <a:pt x="15353" y="16514"/>
                  <a:pt x="16001" y="15877"/>
                </a:cubicBezTo>
                <a:cubicBezTo>
                  <a:pt x="16326" y="15558"/>
                  <a:pt x="16594" y="15275"/>
                  <a:pt x="16766" y="15061"/>
                </a:cubicBezTo>
                <a:cubicBezTo>
                  <a:pt x="16844" y="14963"/>
                  <a:pt x="17131" y="14627"/>
                  <a:pt x="17402" y="14313"/>
                </a:cubicBezTo>
                <a:cubicBezTo>
                  <a:pt x="17533" y="14161"/>
                  <a:pt x="17668" y="13998"/>
                  <a:pt x="17806" y="13825"/>
                </a:cubicBezTo>
                <a:cubicBezTo>
                  <a:pt x="18218" y="13310"/>
                  <a:pt x="18651" y="12713"/>
                  <a:pt x="19062" y="12099"/>
                </a:cubicBezTo>
                <a:cubicBezTo>
                  <a:pt x="19336" y="11689"/>
                  <a:pt x="19600" y="11273"/>
                  <a:pt x="19841" y="10868"/>
                </a:cubicBezTo>
                <a:cubicBezTo>
                  <a:pt x="20082" y="10463"/>
                  <a:pt x="20301" y="10069"/>
                  <a:pt x="20483" y="9708"/>
                </a:cubicBezTo>
                <a:cubicBezTo>
                  <a:pt x="20879" y="8924"/>
                  <a:pt x="21600" y="7110"/>
                  <a:pt x="21600" y="6898"/>
                </a:cubicBezTo>
                <a:cubicBezTo>
                  <a:pt x="21600" y="6863"/>
                  <a:pt x="21596" y="6841"/>
                  <a:pt x="21588" y="6835"/>
                </a:cubicBezTo>
                <a:cubicBezTo>
                  <a:pt x="21580" y="6828"/>
                  <a:pt x="21568" y="6835"/>
                  <a:pt x="21553" y="6855"/>
                </a:cubicBezTo>
                <a:cubicBezTo>
                  <a:pt x="21522" y="6895"/>
                  <a:pt x="21477" y="6988"/>
                  <a:pt x="21421" y="7130"/>
                </a:cubicBezTo>
                <a:cubicBezTo>
                  <a:pt x="21172" y="7757"/>
                  <a:pt x="20193" y="9568"/>
                  <a:pt x="19699" y="10317"/>
                </a:cubicBezTo>
                <a:cubicBezTo>
                  <a:pt x="18815" y="11659"/>
                  <a:pt x="17791" y="12895"/>
                  <a:pt x="16279" y="14444"/>
                </a:cubicBezTo>
                <a:cubicBezTo>
                  <a:pt x="16121" y="14607"/>
                  <a:pt x="15963" y="14762"/>
                  <a:pt x="15804" y="14914"/>
                </a:cubicBezTo>
                <a:cubicBezTo>
                  <a:pt x="15485" y="15218"/>
                  <a:pt x="15156" y="15507"/>
                  <a:pt x="14787" y="15808"/>
                </a:cubicBezTo>
                <a:cubicBezTo>
                  <a:pt x="14603" y="15959"/>
                  <a:pt x="14408" y="16113"/>
                  <a:pt x="14201" y="16273"/>
                </a:cubicBezTo>
                <a:cubicBezTo>
                  <a:pt x="12677" y="17445"/>
                  <a:pt x="12540" y="17538"/>
                  <a:pt x="11485" y="18115"/>
                </a:cubicBezTo>
                <a:cubicBezTo>
                  <a:pt x="10296" y="18765"/>
                  <a:pt x="9375" y="19169"/>
                  <a:pt x="8405" y="19467"/>
                </a:cubicBezTo>
                <a:cubicBezTo>
                  <a:pt x="8000" y="19591"/>
                  <a:pt x="7767" y="19660"/>
                  <a:pt x="7529" y="19710"/>
                </a:cubicBezTo>
                <a:cubicBezTo>
                  <a:pt x="7291" y="19760"/>
                  <a:pt x="7047" y="19792"/>
                  <a:pt x="6623" y="19843"/>
                </a:cubicBezTo>
                <a:cubicBezTo>
                  <a:pt x="5934" y="19926"/>
                  <a:pt x="5789" y="19925"/>
                  <a:pt x="5079" y="19843"/>
                </a:cubicBezTo>
                <a:cubicBezTo>
                  <a:pt x="4237" y="19745"/>
                  <a:pt x="4173" y="19728"/>
                  <a:pt x="3488" y="19427"/>
                </a:cubicBezTo>
                <a:cubicBezTo>
                  <a:pt x="2935" y="19184"/>
                  <a:pt x="2830" y="19115"/>
                  <a:pt x="2454" y="18750"/>
                </a:cubicBezTo>
                <a:cubicBezTo>
                  <a:pt x="1929" y="18240"/>
                  <a:pt x="1681" y="17858"/>
                  <a:pt x="1385" y="17104"/>
                </a:cubicBezTo>
                <a:cubicBezTo>
                  <a:pt x="1317" y="16931"/>
                  <a:pt x="1261" y="16743"/>
                  <a:pt x="1212" y="16547"/>
                </a:cubicBezTo>
                <a:cubicBezTo>
                  <a:pt x="1200" y="16499"/>
                  <a:pt x="1186" y="16453"/>
                  <a:pt x="1176" y="16405"/>
                </a:cubicBezTo>
                <a:cubicBezTo>
                  <a:pt x="1010" y="15657"/>
                  <a:pt x="979" y="14784"/>
                  <a:pt x="1097" y="13949"/>
                </a:cubicBezTo>
                <a:cubicBezTo>
                  <a:pt x="1174" y="13401"/>
                  <a:pt x="1258" y="12983"/>
                  <a:pt x="1415" y="12410"/>
                </a:cubicBezTo>
                <a:cubicBezTo>
                  <a:pt x="1467" y="12220"/>
                  <a:pt x="1527" y="12015"/>
                  <a:pt x="1597" y="11779"/>
                </a:cubicBezTo>
                <a:cubicBezTo>
                  <a:pt x="1834" y="10990"/>
                  <a:pt x="2540" y="9389"/>
                  <a:pt x="2953" y="8705"/>
                </a:cubicBezTo>
                <a:cubicBezTo>
                  <a:pt x="3038" y="8564"/>
                  <a:pt x="3209" y="8262"/>
                  <a:pt x="3333" y="8033"/>
                </a:cubicBezTo>
                <a:cubicBezTo>
                  <a:pt x="3618" y="7509"/>
                  <a:pt x="4082" y="6812"/>
                  <a:pt x="4746" y="5916"/>
                </a:cubicBezTo>
                <a:cubicBezTo>
                  <a:pt x="5225" y="5269"/>
                  <a:pt x="5819" y="4558"/>
                  <a:pt x="6417" y="3905"/>
                </a:cubicBezTo>
                <a:cubicBezTo>
                  <a:pt x="7015" y="3252"/>
                  <a:pt x="7616" y="2658"/>
                  <a:pt x="8108" y="2244"/>
                </a:cubicBezTo>
                <a:cubicBezTo>
                  <a:pt x="8349" y="2041"/>
                  <a:pt x="8633" y="1792"/>
                  <a:pt x="8737" y="1692"/>
                </a:cubicBezTo>
                <a:cubicBezTo>
                  <a:pt x="9074" y="1371"/>
                  <a:pt x="9560" y="1032"/>
                  <a:pt x="9588" y="1099"/>
                </a:cubicBezTo>
                <a:cubicBezTo>
                  <a:pt x="9592" y="1109"/>
                  <a:pt x="9593" y="1121"/>
                  <a:pt x="9592" y="1134"/>
                </a:cubicBezTo>
                <a:cubicBezTo>
                  <a:pt x="9590" y="1147"/>
                  <a:pt x="9586" y="1160"/>
                  <a:pt x="9578" y="1175"/>
                </a:cubicBezTo>
                <a:cubicBezTo>
                  <a:pt x="9563" y="1206"/>
                  <a:pt x="9536" y="1243"/>
                  <a:pt x="9495" y="1286"/>
                </a:cubicBezTo>
                <a:cubicBezTo>
                  <a:pt x="9327" y="1466"/>
                  <a:pt x="9176" y="1636"/>
                  <a:pt x="9040" y="1805"/>
                </a:cubicBezTo>
                <a:cubicBezTo>
                  <a:pt x="8632" y="2311"/>
                  <a:pt x="8352" y="2790"/>
                  <a:pt x="8106" y="3384"/>
                </a:cubicBezTo>
                <a:cubicBezTo>
                  <a:pt x="7913" y="3851"/>
                  <a:pt x="7868" y="3996"/>
                  <a:pt x="7823" y="4290"/>
                </a:cubicBezTo>
                <a:cubicBezTo>
                  <a:pt x="7777" y="4602"/>
                  <a:pt x="7773" y="4675"/>
                  <a:pt x="7798" y="4944"/>
                </a:cubicBezTo>
                <a:cubicBezTo>
                  <a:pt x="7810" y="5086"/>
                  <a:pt x="7832" y="5219"/>
                  <a:pt x="7862" y="5344"/>
                </a:cubicBezTo>
                <a:cubicBezTo>
                  <a:pt x="7891" y="5469"/>
                  <a:pt x="7929" y="5584"/>
                  <a:pt x="7974" y="5688"/>
                </a:cubicBezTo>
                <a:cubicBezTo>
                  <a:pt x="8019" y="5791"/>
                  <a:pt x="8071" y="5884"/>
                  <a:pt x="8129" y="5962"/>
                </a:cubicBezTo>
                <a:cubicBezTo>
                  <a:pt x="8187" y="6040"/>
                  <a:pt x="8252" y="6105"/>
                  <a:pt x="8321" y="6154"/>
                </a:cubicBezTo>
                <a:cubicBezTo>
                  <a:pt x="8393" y="6204"/>
                  <a:pt x="8527" y="6297"/>
                  <a:pt x="8618" y="6361"/>
                </a:cubicBezTo>
                <a:cubicBezTo>
                  <a:pt x="8711" y="6425"/>
                  <a:pt x="8930" y="6500"/>
                  <a:pt x="9169" y="6558"/>
                </a:cubicBezTo>
                <a:cubicBezTo>
                  <a:pt x="9408" y="6616"/>
                  <a:pt x="9668" y="6656"/>
                  <a:pt x="9842" y="6656"/>
                </a:cubicBezTo>
                <a:cubicBezTo>
                  <a:pt x="9966" y="6656"/>
                  <a:pt x="10123" y="6639"/>
                  <a:pt x="10297" y="6609"/>
                </a:cubicBezTo>
                <a:cubicBezTo>
                  <a:pt x="10645" y="6548"/>
                  <a:pt x="11060" y="6436"/>
                  <a:pt x="11415" y="6307"/>
                </a:cubicBezTo>
                <a:cubicBezTo>
                  <a:pt x="11592" y="6242"/>
                  <a:pt x="11754" y="6173"/>
                  <a:pt x="11884" y="6104"/>
                </a:cubicBezTo>
                <a:cubicBezTo>
                  <a:pt x="12385" y="5841"/>
                  <a:pt x="12641" y="5705"/>
                  <a:pt x="12844" y="5578"/>
                </a:cubicBezTo>
                <a:cubicBezTo>
                  <a:pt x="13048" y="5450"/>
                  <a:pt x="13198" y="5331"/>
                  <a:pt x="13488" y="5097"/>
                </a:cubicBezTo>
                <a:cubicBezTo>
                  <a:pt x="13913" y="4754"/>
                  <a:pt x="14272" y="4421"/>
                  <a:pt x="14583" y="4077"/>
                </a:cubicBezTo>
                <a:cubicBezTo>
                  <a:pt x="14895" y="3733"/>
                  <a:pt x="15159" y="3378"/>
                  <a:pt x="15392" y="2993"/>
                </a:cubicBezTo>
                <a:cubicBezTo>
                  <a:pt x="15535" y="2759"/>
                  <a:pt x="15606" y="2627"/>
                  <a:pt x="15606" y="2603"/>
                </a:cubicBezTo>
                <a:cubicBezTo>
                  <a:pt x="15607" y="2578"/>
                  <a:pt x="15536" y="2661"/>
                  <a:pt x="15394" y="2860"/>
                </a:cubicBezTo>
                <a:cubicBezTo>
                  <a:pt x="15218" y="3108"/>
                  <a:pt x="15004" y="3360"/>
                  <a:pt x="14762" y="3607"/>
                </a:cubicBezTo>
                <a:cubicBezTo>
                  <a:pt x="14399" y="3978"/>
                  <a:pt x="13976" y="4338"/>
                  <a:pt x="13531" y="4657"/>
                </a:cubicBezTo>
                <a:cubicBezTo>
                  <a:pt x="13086" y="4976"/>
                  <a:pt x="12619" y="5253"/>
                  <a:pt x="12170" y="5457"/>
                </a:cubicBezTo>
                <a:cubicBezTo>
                  <a:pt x="11662" y="5687"/>
                  <a:pt x="11193" y="5853"/>
                  <a:pt x="10769" y="5951"/>
                </a:cubicBezTo>
                <a:cubicBezTo>
                  <a:pt x="10556" y="6000"/>
                  <a:pt x="10355" y="6033"/>
                  <a:pt x="10166" y="6049"/>
                </a:cubicBezTo>
                <a:cubicBezTo>
                  <a:pt x="9997" y="6064"/>
                  <a:pt x="9840" y="6060"/>
                  <a:pt x="9690" y="6049"/>
                </a:cubicBezTo>
                <a:cubicBezTo>
                  <a:pt x="9659" y="6047"/>
                  <a:pt x="9627" y="6046"/>
                  <a:pt x="9597" y="6042"/>
                </a:cubicBezTo>
                <a:cubicBezTo>
                  <a:pt x="9456" y="6026"/>
                  <a:pt x="9322" y="5998"/>
                  <a:pt x="9200" y="5958"/>
                </a:cubicBezTo>
                <a:cubicBezTo>
                  <a:pt x="9122" y="5932"/>
                  <a:pt x="9045" y="5903"/>
                  <a:pt x="8974" y="5867"/>
                </a:cubicBezTo>
                <a:cubicBezTo>
                  <a:pt x="8902" y="5829"/>
                  <a:pt x="8836" y="5787"/>
                  <a:pt x="8772" y="5739"/>
                </a:cubicBezTo>
                <a:cubicBezTo>
                  <a:pt x="8753" y="5725"/>
                  <a:pt x="8735" y="5707"/>
                  <a:pt x="8717" y="5692"/>
                </a:cubicBezTo>
                <a:cubicBezTo>
                  <a:pt x="8674" y="5656"/>
                  <a:pt x="8632" y="5618"/>
                  <a:pt x="8594" y="5577"/>
                </a:cubicBezTo>
                <a:cubicBezTo>
                  <a:pt x="8574" y="5556"/>
                  <a:pt x="8556" y="5533"/>
                  <a:pt x="8537" y="5511"/>
                </a:cubicBezTo>
                <a:cubicBezTo>
                  <a:pt x="8504" y="5470"/>
                  <a:pt x="8473" y="5426"/>
                  <a:pt x="8444" y="5380"/>
                </a:cubicBezTo>
                <a:cubicBezTo>
                  <a:pt x="8428" y="5356"/>
                  <a:pt x="8412" y="5334"/>
                  <a:pt x="8397" y="5308"/>
                </a:cubicBezTo>
                <a:cubicBezTo>
                  <a:pt x="8356" y="5236"/>
                  <a:pt x="8318" y="5159"/>
                  <a:pt x="8287" y="5077"/>
                </a:cubicBezTo>
                <a:cubicBezTo>
                  <a:pt x="8136" y="4680"/>
                  <a:pt x="8118" y="4259"/>
                  <a:pt x="8226" y="3737"/>
                </a:cubicBezTo>
                <a:cubicBezTo>
                  <a:pt x="8243" y="3658"/>
                  <a:pt x="8276" y="3553"/>
                  <a:pt x="8319" y="3434"/>
                </a:cubicBezTo>
                <a:cubicBezTo>
                  <a:pt x="8319" y="3433"/>
                  <a:pt x="8319" y="3431"/>
                  <a:pt x="8319" y="3431"/>
                </a:cubicBezTo>
                <a:cubicBezTo>
                  <a:pt x="8450" y="3071"/>
                  <a:pt x="8679" y="2581"/>
                  <a:pt x="8867" y="2275"/>
                </a:cubicBezTo>
                <a:cubicBezTo>
                  <a:pt x="9125" y="1858"/>
                  <a:pt x="9684" y="1151"/>
                  <a:pt x="9913" y="954"/>
                </a:cubicBezTo>
                <a:cubicBezTo>
                  <a:pt x="9998" y="881"/>
                  <a:pt x="10156" y="731"/>
                  <a:pt x="10264" y="620"/>
                </a:cubicBezTo>
                <a:cubicBezTo>
                  <a:pt x="10372" y="509"/>
                  <a:pt x="10562" y="342"/>
                  <a:pt x="10686" y="250"/>
                </a:cubicBezTo>
                <a:cubicBezTo>
                  <a:pt x="10809" y="159"/>
                  <a:pt x="10910" y="65"/>
                  <a:pt x="10910" y="40"/>
                </a:cubicBezTo>
                <a:cubicBezTo>
                  <a:pt x="10910" y="20"/>
                  <a:pt x="10907" y="6"/>
                  <a:pt x="10897" y="1"/>
                </a:cubicBezTo>
                <a:close/>
              </a:path>
            </a:pathLst>
          </a:custGeom>
          <a:ln w="3175"/>
        </p:spPr>
      </p:pic>
      <p:pic>
        <p:nvPicPr>
          <p:cNvPr id="11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4177" y="2135961"/>
            <a:ext cx="4736446" cy="5914017"/>
          </a:xfrm>
          <a:prstGeom prst="rect">
            <a:avLst/>
          </a:prstGeom>
          <a:ln w="3175"/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Beamline’s Control System"/>
          <p:cNvSpPr/>
          <p:nvPr/>
        </p:nvSpPr>
        <p:spPr>
          <a:xfrm>
            <a:off x="4466996" y="995128"/>
            <a:ext cx="5353303" cy="513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l" defTabSz="650240">
              <a:defRPr sz="3600">
                <a:solidFill>
                  <a:srgbClr val="89C656"/>
                </a:solidFill>
              </a:defRPr>
            </a:lvl1pPr>
          </a:lstStyle>
          <a:p>
            <a:pPr/>
            <a:r>
              <a:t>Beamline’s Control System</a:t>
            </a:r>
          </a:p>
        </p:txBody>
      </p:sp>
      <p:pic>
        <p:nvPicPr>
          <p:cNvPr id="1137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rcRect l="0" t="65631" r="6865" b="8442"/>
          <a:stretch>
            <a:fillRect/>
          </a:stretch>
        </p:blipFill>
        <p:spPr>
          <a:xfrm>
            <a:off x="315537" y="3566312"/>
            <a:ext cx="12373538" cy="2364154"/>
          </a:xfrm>
          <a:prstGeom prst="rect">
            <a:avLst/>
          </a:prstGeom>
          <a:ln w="3175"/>
        </p:spPr>
      </p:pic>
      <p:pic>
        <p:nvPicPr>
          <p:cNvPr id="1138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2965" y="4545341"/>
            <a:ext cx="476943" cy="406118"/>
          </a:xfrm>
          <a:prstGeom prst="rect">
            <a:avLst/>
          </a:prstGeom>
        </p:spPr>
      </p:pic>
      <p:pic>
        <p:nvPicPr>
          <p:cNvPr id="1140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374" y="4753056"/>
            <a:ext cx="476943" cy="406119"/>
          </a:xfrm>
          <a:prstGeom prst="rect">
            <a:avLst/>
          </a:prstGeom>
        </p:spPr>
      </p:pic>
      <p:pic>
        <p:nvPicPr>
          <p:cNvPr id="1142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240" y="4753056"/>
            <a:ext cx="476944" cy="406119"/>
          </a:xfrm>
          <a:prstGeom prst="rect">
            <a:avLst/>
          </a:prstGeom>
        </p:spPr>
      </p:pic>
      <p:pic>
        <p:nvPicPr>
          <p:cNvPr id="1144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5258" y="4744025"/>
            <a:ext cx="476944" cy="406119"/>
          </a:xfrm>
          <a:prstGeom prst="rect">
            <a:avLst/>
          </a:prstGeom>
        </p:spPr>
      </p:pic>
      <p:pic>
        <p:nvPicPr>
          <p:cNvPr id="1146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04805" y="4725963"/>
            <a:ext cx="476943" cy="406118"/>
          </a:xfrm>
          <a:prstGeom prst="rect">
            <a:avLst/>
          </a:prstGeom>
        </p:spPr>
      </p:pic>
      <p:pic>
        <p:nvPicPr>
          <p:cNvPr id="1148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34352" y="4753056"/>
            <a:ext cx="476943" cy="406119"/>
          </a:xfrm>
          <a:prstGeom prst="rect">
            <a:avLst/>
          </a:prstGeom>
        </p:spPr>
      </p:pic>
      <p:pic>
        <p:nvPicPr>
          <p:cNvPr id="1150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2583" y="4750798"/>
            <a:ext cx="476943" cy="406119"/>
          </a:xfrm>
          <a:prstGeom prst="rect">
            <a:avLst/>
          </a:prstGeom>
        </p:spPr>
      </p:pic>
      <p:pic>
        <p:nvPicPr>
          <p:cNvPr id="1152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27116" y="5150425"/>
            <a:ext cx="476944" cy="406119"/>
          </a:xfrm>
          <a:prstGeom prst="rect">
            <a:avLst/>
          </a:prstGeom>
        </p:spPr>
      </p:pic>
      <p:pic>
        <p:nvPicPr>
          <p:cNvPr id="1154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32858" y="5213643"/>
            <a:ext cx="476944" cy="406119"/>
          </a:xfrm>
          <a:prstGeom prst="rect">
            <a:avLst/>
          </a:prstGeom>
        </p:spPr>
      </p:pic>
      <p:pic>
        <p:nvPicPr>
          <p:cNvPr id="1156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50263" y="4545341"/>
            <a:ext cx="476943" cy="406118"/>
          </a:xfrm>
          <a:prstGeom prst="rect">
            <a:avLst/>
          </a:prstGeom>
        </p:spPr>
      </p:pic>
      <p:pic>
        <p:nvPicPr>
          <p:cNvPr id="1158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3027" y="4725963"/>
            <a:ext cx="476944" cy="406118"/>
          </a:xfrm>
          <a:prstGeom prst="rect">
            <a:avLst/>
          </a:prstGeom>
        </p:spPr>
      </p:pic>
      <p:pic>
        <p:nvPicPr>
          <p:cNvPr id="1160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84894" y="4870460"/>
            <a:ext cx="476943" cy="406119"/>
          </a:xfrm>
          <a:prstGeom prst="rect">
            <a:avLst/>
          </a:prstGeom>
        </p:spPr>
      </p:pic>
      <p:pic>
        <p:nvPicPr>
          <p:cNvPr id="1162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3338" y="5267830"/>
            <a:ext cx="476944" cy="406118"/>
          </a:xfrm>
          <a:prstGeom prst="rect">
            <a:avLst/>
          </a:prstGeom>
        </p:spPr>
      </p:pic>
      <p:pic>
        <p:nvPicPr>
          <p:cNvPr id="1164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84894" y="5267830"/>
            <a:ext cx="476943" cy="406118"/>
          </a:xfrm>
          <a:prstGeom prst="rect">
            <a:avLst/>
          </a:prstGeom>
        </p:spPr>
      </p:pic>
      <p:pic>
        <p:nvPicPr>
          <p:cNvPr id="1166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10672" y="4545341"/>
            <a:ext cx="476944" cy="406118"/>
          </a:xfrm>
          <a:prstGeom prst="rect">
            <a:avLst/>
          </a:prstGeom>
        </p:spPr>
      </p:pic>
      <p:pic>
        <p:nvPicPr>
          <p:cNvPr id="1168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3650" y="4906585"/>
            <a:ext cx="476943" cy="406119"/>
          </a:xfrm>
          <a:prstGeom prst="rect">
            <a:avLst/>
          </a:prstGeom>
        </p:spPr>
      </p:pic>
      <p:pic>
        <p:nvPicPr>
          <p:cNvPr id="1170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36929" y="4545341"/>
            <a:ext cx="476944" cy="406118"/>
          </a:xfrm>
          <a:prstGeom prst="rect">
            <a:avLst/>
          </a:prstGeom>
        </p:spPr>
      </p:pic>
      <p:pic>
        <p:nvPicPr>
          <p:cNvPr id="1172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17552" y="4725963"/>
            <a:ext cx="476943" cy="406118"/>
          </a:xfrm>
          <a:prstGeom prst="rect">
            <a:avLst/>
          </a:prstGeom>
        </p:spPr>
      </p:pic>
      <p:pic>
        <p:nvPicPr>
          <p:cNvPr id="1174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98175" y="4906585"/>
            <a:ext cx="476943" cy="406119"/>
          </a:xfrm>
          <a:prstGeom prst="rect">
            <a:avLst/>
          </a:prstGeom>
        </p:spPr>
      </p:pic>
      <p:pic>
        <p:nvPicPr>
          <p:cNvPr id="1176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78797" y="5087207"/>
            <a:ext cx="476944" cy="406119"/>
          </a:xfrm>
          <a:prstGeom prst="rect">
            <a:avLst/>
          </a:prstGeom>
        </p:spPr>
      </p:pic>
      <p:pic>
        <p:nvPicPr>
          <p:cNvPr id="1178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9419" y="5267830"/>
            <a:ext cx="476944" cy="406118"/>
          </a:xfrm>
          <a:prstGeom prst="rect">
            <a:avLst/>
          </a:prstGeom>
        </p:spPr>
      </p:pic>
      <p:pic>
        <p:nvPicPr>
          <p:cNvPr id="1180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0042" y="5448452"/>
            <a:ext cx="476943" cy="406119"/>
          </a:xfrm>
          <a:prstGeom prst="rect">
            <a:avLst/>
          </a:prstGeom>
        </p:spPr>
      </p:pic>
      <p:pic>
        <p:nvPicPr>
          <p:cNvPr id="1182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78139" y="4545341"/>
            <a:ext cx="476943" cy="406118"/>
          </a:xfrm>
          <a:prstGeom prst="rect">
            <a:avLst/>
          </a:prstGeom>
        </p:spPr>
      </p:pic>
      <p:pic>
        <p:nvPicPr>
          <p:cNvPr id="1184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58761" y="4725963"/>
            <a:ext cx="476944" cy="406118"/>
          </a:xfrm>
          <a:prstGeom prst="rect">
            <a:avLst/>
          </a:prstGeom>
        </p:spPr>
      </p:pic>
      <p:pic>
        <p:nvPicPr>
          <p:cNvPr id="1186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39384" y="4906585"/>
            <a:ext cx="476943" cy="406119"/>
          </a:xfrm>
          <a:prstGeom prst="rect">
            <a:avLst/>
          </a:prstGeom>
        </p:spPr>
      </p:pic>
      <p:pic>
        <p:nvPicPr>
          <p:cNvPr id="1188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20006" y="5087207"/>
            <a:ext cx="476943" cy="406119"/>
          </a:xfrm>
          <a:prstGeom prst="rect">
            <a:avLst/>
          </a:prstGeom>
        </p:spPr>
      </p:pic>
      <p:pic>
        <p:nvPicPr>
          <p:cNvPr id="1190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0628" y="5267830"/>
            <a:ext cx="476944" cy="406118"/>
          </a:xfrm>
          <a:prstGeom prst="rect">
            <a:avLst/>
          </a:prstGeom>
        </p:spPr>
      </p:pic>
      <p:pic>
        <p:nvPicPr>
          <p:cNvPr id="1192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2770" y="4518247"/>
            <a:ext cx="476944" cy="406119"/>
          </a:xfrm>
          <a:prstGeom prst="rect">
            <a:avLst/>
          </a:prstGeom>
        </p:spPr>
      </p:pic>
      <p:pic>
        <p:nvPicPr>
          <p:cNvPr id="1194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3392" y="4698869"/>
            <a:ext cx="476944" cy="406119"/>
          </a:xfrm>
          <a:prstGeom prst="rect">
            <a:avLst/>
          </a:prstGeom>
        </p:spPr>
      </p:pic>
      <p:pic>
        <p:nvPicPr>
          <p:cNvPr id="1196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74015" y="4879492"/>
            <a:ext cx="476943" cy="406118"/>
          </a:xfrm>
          <a:prstGeom prst="rect">
            <a:avLst/>
          </a:prstGeom>
        </p:spPr>
      </p:pic>
      <p:pic>
        <p:nvPicPr>
          <p:cNvPr id="1198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54637" y="5060114"/>
            <a:ext cx="476944" cy="406119"/>
          </a:xfrm>
          <a:prstGeom prst="rect">
            <a:avLst/>
          </a:prstGeom>
        </p:spPr>
      </p:pic>
      <p:pic>
        <p:nvPicPr>
          <p:cNvPr id="1200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35259" y="5240736"/>
            <a:ext cx="476944" cy="406119"/>
          </a:xfrm>
          <a:prstGeom prst="rect">
            <a:avLst/>
          </a:prstGeom>
        </p:spPr>
      </p:pic>
      <p:pic>
        <p:nvPicPr>
          <p:cNvPr id="1202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15881" y="5421359"/>
            <a:ext cx="476943" cy="406118"/>
          </a:xfrm>
          <a:prstGeom prst="rect">
            <a:avLst/>
          </a:prstGeom>
        </p:spPr>
      </p:pic>
      <p:pic>
        <p:nvPicPr>
          <p:cNvPr id="1204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81072" y="4445998"/>
            <a:ext cx="476944" cy="406119"/>
          </a:xfrm>
          <a:prstGeom prst="rect">
            <a:avLst/>
          </a:prstGeom>
        </p:spPr>
      </p:pic>
      <p:pic>
        <p:nvPicPr>
          <p:cNvPr id="1206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61694" y="4626621"/>
            <a:ext cx="476944" cy="406118"/>
          </a:xfrm>
          <a:prstGeom prst="rect">
            <a:avLst/>
          </a:prstGeom>
        </p:spPr>
      </p:pic>
      <p:pic>
        <p:nvPicPr>
          <p:cNvPr id="1208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42317" y="4807243"/>
            <a:ext cx="476943" cy="406119"/>
          </a:xfrm>
          <a:prstGeom prst="rect">
            <a:avLst/>
          </a:prstGeom>
        </p:spPr>
      </p:pic>
      <p:pic>
        <p:nvPicPr>
          <p:cNvPr id="1210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22939" y="4987865"/>
            <a:ext cx="476943" cy="406119"/>
          </a:xfrm>
          <a:prstGeom prst="rect">
            <a:avLst/>
          </a:prstGeom>
        </p:spPr>
      </p:pic>
      <p:pic>
        <p:nvPicPr>
          <p:cNvPr id="1212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50210" y="5087207"/>
            <a:ext cx="476944" cy="406119"/>
          </a:xfrm>
          <a:prstGeom prst="rect">
            <a:avLst/>
          </a:prstGeom>
        </p:spPr>
      </p:pic>
      <p:pic>
        <p:nvPicPr>
          <p:cNvPr id="1214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30833" y="5267830"/>
            <a:ext cx="476943" cy="406118"/>
          </a:xfrm>
          <a:prstGeom prst="rect">
            <a:avLst/>
          </a:prstGeom>
        </p:spPr>
      </p:pic>
      <p:pic>
        <p:nvPicPr>
          <p:cNvPr id="1216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11455" y="5448452"/>
            <a:ext cx="476944" cy="406119"/>
          </a:xfrm>
          <a:prstGeom prst="rect">
            <a:avLst/>
          </a:prstGeom>
        </p:spPr>
      </p:pic>
      <p:pic>
        <p:nvPicPr>
          <p:cNvPr id="1218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92076" y="5629074"/>
            <a:ext cx="476944" cy="406119"/>
          </a:xfrm>
          <a:prstGeom prst="rect">
            <a:avLst/>
          </a:prstGeom>
        </p:spPr>
      </p:pic>
      <p:pic>
        <p:nvPicPr>
          <p:cNvPr id="1220" name="Rectangle Rectangle" descr="Rectangle Rectangl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56950" y="4323196"/>
            <a:ext cx="2209632" cy="1735456"/>
          </a:xfrm>
          <a:prstGeom prst="rect">
            <a:avLst/>
          </a:prstGeom>
        </p:spPr>
      </p:pic>
      <p:pic>
        <p:nvPicPr>
          <p:cNvPr id="1222" name="Rectangle Rectangle" descr="Rectangle Rectangl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66618" y="4323196"/>
            <a:ext cx="2209631" cy="17354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after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after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after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afterEffect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afterEffect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afterEffect" presetSubtype="0" presetID="1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afterEffect" presetSubtype="0" presetID="1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afterEffect" presetSubtype="0" presetID="1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ntr" nodeType="afterEffect" presetSubtype="0" presetID="1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ntr" nodeType="afterEffect" presetSubtype="0" presetID="1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afterEffect" presetSubtype="0" presetID="1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Class="entr" nodeType="afterEffect" presetSubtype="0" presetID="1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afterEffect" presetSubtype="0" presetID="1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entr" nodeType="afterEffect" presetSubtype="0" presetID="1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Class="entr" nodeType="afterEffect" presetSubtype="0" presetID="1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Class="entr" nodeType="afterEffect" presetSubtype="0" presetID="1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Class="entr" nodeType="afterEffect" presetSubtype="0" presetID="1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entr" nodeType="afterEffect" presetSubtype="0" presetID="1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Class="entr" nodeType="afterEffect" presetSubtype="0" presetID="1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Class="entr" nodeType="afterEffect" presetSubtype="0" presetID="1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Class="entr" nodeType="afterEffect" presetSubtype="0" presetID="1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Class="entr" nodeType="afterEffect" presetSubtype="0" presetID="1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Class="entr" nodeType="afterEffect" presetSubtype="0" presetID="1" grpId="4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Class="entr" nodeType="clickEffect" presetSubtype="0" presetID="1" grpId="4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Class="entr" nodeType="afterEffect" presetSubtype="0" presetID="1" grpId="4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4" grpId="31"/>
      <p:bldP build="whole" bldLvl="1" animBg="1" rev="0" advAuto="0" spid="1160" grpId="20"/>
      <p:bldP build="whole" bldLvl="1" animBg="1" rev="0" advAuto="0" spid="1148" grpId="18"/>
      <p:bldP build="whole" bldLvl="1" animBg="1" rev="0" advAuto="0" spid="1202" grpId="38"/>
      <p:bldP build="whole" bldLvl="1" animBg="1" rev="0" advAuto="0" spid="1214" grpId="37"/>
      <p:bldP build="whole" bldLvl="1" animBg="1" rev="0" advAuto="0" spid="1182" grpId="7"/>
      <p:bldP build="whole" bldLvl="1" animBg="1" rev="0" advAuto="0" spid="1158" grpId="11"/>
      <p:bldP build="whole" bldLvl="1" animBg="1" rev="0" advAuto="0" spid="1174" grpId="23"/>
      <p:bldP build="whole" bldLvl="1" animBg="1" rev="0" advAuto="0" spid="1216" grpId="40"/>
      <p:bldP build="whole" bldLvl="1" animBg="1" rev="0" advAuto="0" spid="1178" grpId="35"/>
      <p:bldP build="whole" bldLvl="1" animBg="1" rev="0" advAuto="0" spid="1218" grpId="41"/>
      <p:bldP build="whole" bldLvl="1" animBg="1" rev="0" advAuto="0" spid="1168" grpId="22"/>
      <p:bldP build="whole" bldLvl="1" animBg="1" rev="0" advAuto="0" spid="1220" grpId="42"/>
      <p:bldP build="whole" bldLvl="1" animBg="1" rev="0" advAuto="0" spid="1222" grpId="43"/>
      <p:bldP build="whole" bldLvl="1" animBg="1" rev="0" advAuto="0" spid="1186" grpId="24"/>
      <p:bldP build="whole" bldLvl="1" animBg="1" rev="0" advAuto="0" spid="1150" grpId="15"/>
      <p:bldP build="whole" bldLvl="1" animBg="1" rev="0" advAuto="0" spid="1138" grpId="3"/>
      <p:bldP build="whole" bldLvl="1" animBg="1" rev="0" advAuto="0" spid="1188" grpId="28"/>
      <p:bldP build="whole" bldLvl="1" animBg="1" rev="0" advAuto="0" spid="1192" grpId="2"/>
      <p:bldP build="whole" bldLvl="1" animBg="1" rev="0" advAuto="0" spid="1162" grpId="33"/>
      <p:bldP build="whole" bldLvl="1" animBg="1" rev="0" advAuto="0" spid="1180" grpId="39"/>
      <p:bldP build="whole" bldLvl="1" animBg="1" rev="0" advAuto="0" spid="1204" grpId="1"/>
      <p:bldP build="whole" bldLvl="1" animBg="1" rev="0" advAuto="0" spid="1164" grpId="34"/>
      <p:bldP build="whole" bldLvl="1" animBg="1" rev="0" advAuto="0" spid="1176" grpId="27"/>
      <p:bldP build="whole" bldLvl="1" animBg="1" rev="0" advAuto="0" spid="1184" grpId="13"/>
      <p:bldP build="whole" bldLvl="1" animBg="1" rev="0" advAuto="0" spid="1172" grpId="12"/>
      <p:bldP build="whole" bldLvl="1" animBg="1" rev="0" advAuto="0" spid="1194" grpId="9"/>
      <p:bldP build="whole" bldLvl="1" animBg="1" rev="0" advAuto="0" spid="1206" grpId="8"/>
      <p:bldP build="whole" bldLvl="1" animBg="1" rev="0" advAuto="0" spid="1166" grpId="5"/>
      <p:bldP build="whole" bldLvl="1" animBg="1" rev="0" advAuto="0" spid="1190" grpId="36"/>
      <p:bldP build="whole" bldLvl="1" animBg="1" rev="0" advAuto="0" spid="1196" grpId="21"/>
      <p:bldP build="whole" bldLvl="1" animBg="1" rev="0" advAuto="0" spid="1146" grpId="10"/>
      <p:bldP build="whole" bldLvl="1" animBg="1" rev="0" advAuto="0" spid="1208" grpId="19"/>
      <p:bldP build="whole" bldLvl="1" animBg="1" rev="0" advAuto="0" spid="1140" grpId="16"/>
      <p:bldP build="whole" bldLvl="1" animBg="1" rev="0" advAuto="0" spid="1152" grpId="30"/>
      <p:bldP build="whole" bldLvl="1" animBg="1" rev="0" advAuto="0" spid="1142" grpId="17"/>
      <p:bldP build="whole" bldLvl="1" animBg="1" rev="0" advAuto="0" spid="1170" grpId="6"/>
      <p:bldP build="whole" bldLvl="1" animBg="1" rev="0" advAuto="0" spid="1198" grpId="26"/>
      <p:bldP build="whole" bldLvl="1" animBg="1" rev="0" advAuto="0" spid="1144" grpId="14"/>
      <p:bldP build="whole" bldLvl="1" animBg="1" rev="0" advAuto="0" spid="1210" grpId="25"/>
      <p:bldP build="whole" bldLvl="1" animBg="1" rev="0" advAuto="0" spid="1200" grpId="32"/>
      <p:bldP build="whole" bldLvl="1" animBg="1" rev="0" advAuto="0" spid="1212" grpId="29"/>
      <p:bldP build="whole" bldLvl="1" animBg="1" rev="0" advAuto="0" spid="1156" grpId="4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Database - J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Database - Jive</a:t>
            </a:r>
          </a:p>
        </p:txBody>
      </p:sp>
      <p:sp>
        <p:nvSpPr>
          <p:cNvPr id="12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3666" y="2498699"/>
            <a:ext cx="5092701" cy="5232401"/>
          </a:xfrm>
          <a:prstGeom prst="rect">
            <a:avLst/>
          </a:prstGeom>
          <a:ln w="3175"/>
        </p:spPr>
      </p:pic>
      <p:pic>
        <p:nvPicPr>
          <p:cNvPr id="12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4300" y="2485999"/>
            <a:ext cx="5067301" cy="5257801"/>
          </a:xfrm>
          <a:prstGeom prst="rect">
            <a:avLst/>
          </a:prstGeom>
          <a:ln w="3175"/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PLC system examp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PLC system example</a:t>
            </a:r>
          </a:p>
        </p:txBody>
      </p:sp>
      <p:sp>
        <p:nvSpPr>
          <p:cNvPr id="12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234" name="PLC"/>
          <p:cNvGrpSpPr/>
          <p:nvPr/>
        </p:nvGrpSpPr>
        <p:grpSpPr>
          <a:xfrm>
            <a:off x="6079842" y="4312824"/>
            <a:ext cx="1046198" cy="753850"/>
            <a:chOff x="0" y="0"/>
            <a:chExt cx="1046197" cy="753849"/>
          </a:xfrm>
        </p:grpSpPr>
        <p:sp>
          <p:nvSpPr>
            <p:cNvPr id="1233" name="PLC"/>
            <p:cNvSpPr txBox="1"/>
            <p:nvPr/>
          </p:nvSpPr>
          <p:spPr>
            <a:xfrm>
              <a:off x="69850" y="69850"/>
              <a:ext cx="906498" cy="61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2248" tIns="72248" rIns="72248" bIns="72248" numCol="1" anchor="ctr">
              <a:spAutoFit/>
            </a:bodyPr>
            <a:lstStyle>
              <a:lvl1pPr algn="l" defTabSz="650240">
                <a:defRPr sz="2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PLC</a:t>
              </a:r>
            </a:p>
          </p:txBody>
        </p:sp>
        <p:pic>
          <p:nvPicPr>
            <p:cNvPr id="1232" name="PLC PLC" descr="PLC PLC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46198" cy="753850"/>
            </a:xfrm>
            <a:prstGeom prst="rect">
              <a:avLst/>
            </a:prstGeom>
            <a:effectLst/>
          </p:spPr>
        </p:pic>
      </p:grpSp>
      <p:grpSp>
        <p:nvGrpSpPr>
          <p:cNvPr id="1237" name="PLC"/>
          <p:cNvGrpSpPr/>
          <p:nvPr/>
        </p:nvGrpSpPr>
        <p:grpSpPr>
          <a:xfrm>
            <a:off x="5951173" y="6550243"/>
            <a:ext cx="1046199" cy="753850"/>
            <a:chOff x="0" y="0"/>
            <a:chExt cx="1046197" cy="753849"/>
          </a:xfrm>
        </p:grpSpPr>
        <p:sp>
          <p:nvSpPr>
            <p:cNvPr id="1236" name="PLC"/>
            <p:cNvSpPr txBox="1"/>
            <p:nvPr/>
          </p:nvSpPr>
          <p:spPr>
            <a:xfrm>
              <a:off x="69850" y="69850"/>
              <a:ext cx="906498" cy="61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2248" tIns="72248" rIns="72248" bIns="72248" numCol="1" anchor="ctr">
              <a:spAutoFit/>
            </a:bodyPr>
            <a:lstStyle>
              <a:lvl1pPr algn="l" defTabSz="650240">
                <a:defRPr sz="2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PLC</a:t>
              </a:r>
            </a:p>
          </p:txBody>
        </p:sp>
        <p:pic>
          <p:nvPicPr>
            <p:cNvPr id="1235" name="PLC PLC" descr="PLC PLC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46198" cy="753850"/>
            </a:xfrm>
            <a:prstGeom prst="rect">
              <a:avLst/>
            </a:prstGeom>
            <a:effectLst/>
          </p:spPr>
        </p:pic>
      </p:grpSp>
      <p:pic>
        <p:nvPicPr>
          <p:cNvPr id="123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17601" r="0" b="12483"/>
          <a:stretch>
            <a:fillRect/>
          </a:stretch>
        </p:blipFill>
        <p:spPr>
          <a:xfrm>
            <a:off x="3937744" y="5955761"/>
            <a:ext cx="5330394" cy="2096276"/>
          </a:xfrm>
          <a:prstGeom prst="rect">
            <a:avLst/>
          </a:prstGeom>
          <a:ln w="3175"/>
        </p:spPr>
      </p:pic>
      <p:sp>
        <p:nvSpPr>
          <p:cNvPr id="1239" name="TCO"/>
          <p:cNvSpPr/>
          <p:nvPr/>
        </p:nvSpPr>
        <p:spPr>
          <a:xfrm>
            <a:off x="2481095" y="8442948"/>
            <a:ext cx="1270001" cy="1270001"/>
          </a:xfrm>
          <a:prstGeom prst="ellipse">
            <a:avLst/>
          </a:prstGeom>
          <a:solidFill>
            <a:srgbClr val="807F83">
              <a:alpha val="10000"/>
            </a:srgbClr>
          </a:solidFill>
          <a:ln w="92075">
            <a:solidFill>
              <a:srgbClr val="FFD479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/>
          <a:lstStyle>
            <a:lvl1pPr marL="383540" marR="40639" indent="-342900" algn="l">
              <a:spcBef>
                <a:spcPts val="1400"/>
              </a:spcBef>
              <a:defRPr b="0" sz="27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lvl1pPr>
          </a:lstStyle>
          <a:p>
            <a:pPr/>
            <a:r>
              <a:t>TCO</a:t>
            </a:r>
          </a:p>
        </p:txBody>
      </p:sp>
      <p:sp>
        <p:nvSpPr>
          <p:cNvPr id="1240" name="Gauge"/>
          <p:cNvSpPr/>
          <p:nvPr/>
        </p:nvSpPr>
        <p:spPr>
          <a:xfrm>
            <a:off x="3983781" y="8442948"/>
            <a:ext cx="1270001" cy="1270001"/>
          </a:xfrm>
          <a:prstGeom prst="ellipse">
            <a:avLst/>
          </a:prstGeom>
          <a:solidFill>
            <a:srgbClr val="807F83">
              <a:alpha val="10000"/>
            </a:srgbClr>
          </a:solidFill>
          <a:ln w="92075">
            <a:solidFill>
              <a:srgbClr val="FFD479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/>
          <a:lstStyle>
            <a:lvl1pPr marL="383540" marR="40639" indent="-342900" algn="l">
              <a:spcBef>
                <a:spcPts val="1400"/>
              </a:spcBef>
              <a:defRPr b="0" sz="27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lvl1pPr>
          </a:lstStyle>
          <a:p>
            <a:pPr/>
            <a:r>
              <a:t>Gauge</a:t>
            </a:r>
          </a:p>
        </p:txBody>
      </p:sp>
      <p:sp>
        <p:nvSpPr>
          <p:cNvPr id="1241" name="Valv"/>
          <p:cNvSpPr/>
          <p:nvPr/>
        </p:nvSpPr>
        <p:spPr>
          <a:xfrm>
            <a:off x="5486467" y="8442948"/>
            <a:ext cx="1270001" cy="1270001"/>
          </a:xfrm>
          <a:prstGeom prst="ellipse">
            <a:avLst/>
          </a:prstGeom>
          <a:solidFill>
            <a:srgbClr val="807F83">
              <a:alpha val="10000"/>
            </a:srgbClr>
          </a:solidFill>
          <a:ln w="92075">
            <a:solidFill>
              <a:srgbClr val="FFD479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/>
          <a:lstStyle>
            <a:lvl1pPr marL="383540" marR="40639" indent="-342900" algn="l">
              <a:spcBef>
                <a:spcPts val="1400"/>
              </a:spcBef>
              <a:defRPr b="0" sz="27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lvl1pPr>
          </a:lstStyle>
          <a:p>
            <a:pPr/>
            <a:r>
              <a:t>Valv</a:t>
            </a:r>
          </a:p>
        </p:txBody>
      </p:sp>
      <p:sp>
        <p:nvSpPr>
          <p:cNvPr id="1242" name="Heat Absorber"/>
          <p:cNvSpPr/>
          <p:nvPr/>
        </p:nvSpPr>
        <p:spPr>
          <a:xfrm>
            <a:off x="6989154" y="8442948"/>
            <a:ext cx="1270001" cy="1270001"/>
          </a:xfrm>
          <a:prstGeom prst="ellipse">
            <a:avLst/>
          </a:prstGeom>
          <a:solidFill>
            <a:srgbClr val="807F83">
              <a:alpha val="10000"/>
            </a:srgbClr>
          </a:solidFill>
          <a:ln w="92075">
            <a:solidFill>
              <a:srgbClr val="FFD479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/>
          <a:lstStyle>
            <a:lvl1pPr marL="383540" marR="40639" indent="-342900" algn="l">
              <a:spcBef>
                <a:spcPts val="1400"/>
              </a:spcBef>
              <a:defRPr b="0" sz="20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lvl1pPr>
          </a:lstStyle>
          <a:p>
            <a:pPr/>
            <a:r>
              <a:t>Heat Absorber</a:t>
            </a:r>
          </a:p>
        </p:txBody>
      </p:sp>
      <p:sp>
        <p:nvSpPr>
          <p:cNvPr id="1243" name="…"/>
          <p:cNvSpPr/>
          <p:nvPr/>
        </p:nvSpPr>
        <p:spPr>
          <a:xfrm>
            <a:off x="8491840" y="8442948"/>
            <a:ext cx="1270001" cy="1270001"/>
          </a:xfrm>
          <a:prstGeom prst="ellipse">
            <a:avLst/>
          </a:prstGeom>
          <a:solidFill>
            <a:srgbClr val="807F83">
              <a:alpha val="10000"/>
            </a:srgbClr>
          </a:solidFill>
          <a:ln w="92075">
            <a:solidFill>
              <a:srgbClr val="FFD479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/>
          <a:lstStyle>
            <a:lvl1pPr marL="383540" marR="40639" indent="-342900" algn="l">
              <a:spcBef>
                <a:spcPts val="1400"/>
              </a:spcBef>
              <a:defRPr b="0" sz="20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275" name="Connection Line"/>
          <p:cNvSpPr/>
          <p:nvPr/>
        </p:nvSpPr>
        <p:spPr>
          <a:xfrm>
            <a:off x="6602943" y="5066489"/>
            <a:ext cx="8" cy="889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41275">
            <a:solidFill>
              <a:schemeClr val="accent1"/>
            </a:solidFill>
          </a:ln>
        </p:spPr>
        <p:txBody>
          <a:bodyPr/>
          <a:lstStyle/>
          <a:p>
            <a:pPr/>
          </a:p>
        </p:txBody>
      </p:sp>
      <p:grpSp>
        <p:nvGrpSpPr>
          <p:cNvPr id="1247" name="TCO…"/>
          <p:cNvGrpSpPr/>
          <p:nvPr/>
        </p:nvGrpSpPr>
        <p:grpSpPr>
          <a:xfrm>
            <a:off x="933400" y="2506837"/>
            <a:ext cx="2301862" cy="1073654"/>
            <a:chOff x="0" y="0"/>
            <a:chExt cx="2301860" cy="1073653"/>
          </a:xfrm>
        </p:grpSpPr>
        <p:sp>
          <p:nvSpPr>
            <p:cNvPr id="1246" name="TCO…"/>
            <p:cNvSpPr txBox="1"/>
            <p:nvPr/>
          </p:nvSpPr>
          <p:spPr>
            <a:xfrm>
              <a:off x="69850" y="69850"/>
              <a:ext cx="2162161" cy="93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2248" tIns="72248" rIns="72248" bIns="72248" numCol="1" anchor="ctr">
              <a:spAutoFit/>
            </a:bodyPr>
            <a:lstStyle/>
            <a:p>
              <a:pPr algn="l" defTabSz="650240">
                <a:defRPr sz="2400">
                  <a:solidFill>
                    <a:srgbClr val="000000"/>
                  </a:solidFill>
                </a:defRPr>
              </a:pPr>
              <a:r>
                <a:t>TCO</a:t>
              </a:r>
            </a:p>
            <a:p>
              <a:pPr algn="l" defTabSz="650240">
                <a:defRPr sz="2400">
                  <a:solidFill>
                    <a:srgbClr val="000000"/>
                  </a:solidFill>
                </a:defRPr>
              </a:pPr>
              <a:r>
                <a:t>- Temperature</a:t>
              </a:r>
            </a:p>
          </p:txBody>
        </p:sp>
        <p:pic>
          <p:nvPicPr>
            <p:cNvPr id="1245" name="TCO… TCO&#10;- Temperature" descr="TCO… TCO- Temperatur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301861" cy="1073654"/>
            </a:xfrm>
            <a:prstGeom prst="rect">
              <a:avLst/>
            </a:prstGeom>
            <a:effectLst/>
          </p:spPr>
        </p:pic>
      </p:grpSp>
      <p:grpSp>
        <p:nvGrpSpPr>
          <p:cNvPr id="1250" name="Gauge…"/>
          <p:cNvGrpSpPr/>
          <p:nvPr/>
        </p:nvGrpSpPr>
        <p:grpSpPr>
          <a:xfrm>
            <a:off x="3256207" y="2506837"/>
            <a:ext cx="1737357" cy="1073654"/>
            <a:chOff x="0" y="0"/>
            <a:chExt cx="1737355" cy="1073653"/>
          </a:xfrm>
        </p:grpSpPr>
        <p:sp>
          <p:nvSpPr>
            <p:cNvPr id="1249" name="Gauge…"/>
            <p:cNvSpPr txBox="1"/>
            <p:nvPr/>
          </p:nvSpPr>
          <p:spPr>
            <a:xfrm>
              <a:off x="69850" y="69850"/>
              <a:ext cx="1597656" cy="93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2248" tIns="72248" rIns="72248" bIns="72248" numCol="1" anchor="ctr">
              <a:spAutoFit/>
            </a:bodyPr>
            <a:lstStyle/>
            <a:p>
              <a:pPr algn="l" defTabSz="650240">
                <a:defRPr sz="2400">
                  <a:solidFill>
                    <a:srgbClr val="000000"/>
                  </a:solidFill>
                </a:defRPr>
              </a:pPr>
              <a:r>
                <a:t>Gauge</a:t>
              </a:r>
            </a:p>
            <a:p>
              <a:pPr algn="l" defTabSz="650240">
                <a:defRPr sz="2400">
                  <a:solidFill>
                    <a:srgbClr val="000000"/>
                  </a:solidFill>
                </a:defRPr>
              </a:pPr>
              <a:r>
                <a:t>- Pressure</a:t>
              </a:r>
            </a:p>
          </p:txBody>
        </p:sp>
        <p:pic>
          <p:nvPicPr>
            <p:cNvPr id="1248" name="Gauge… Gauge&#10;- Pressure" descr="Gauge… Gauge- Pressur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737356" cy="1073654"/>
            </a:xfrm>
            <a:prstGeom prst="rect">
              <a:avLst/>
            </a:prstGeom>
            <a:effectLst/>
          </p:spPr>
        </p:pic>
      </p:grpSp>
      <p:grpSp>
        <p:nvGrpSpPr>
          <p:cNvPr id="1253" name="Valv…"/>
          <p:cNvGrpSpPr/>
          <p:nvPr/>
        </p:nvGrpSpPr>
        <p:grpSpPr>
          <a:xfrm>
            <a:off x="4961598" y="2160012"/>
            <a:ext cx="1714603" cy="1393458"/>
            <a:chOff x="0" y="0"/>
            <a:chExt cx="1714601" cy="1393456"/>
          </a:xfrm>
        </p:grpSpPr>
        <p:sp>
          <p:nvSpPr>
            <p:cNvPr id="1252" name="Valv…"/>
            <p:cNvSpPr txBox="1"/>
            <p:nvPr/>
          </p:nvSpPr>
          <p:spPr>
            <a:xfrm>
              <a:off x="69849" y="69850"/>
              <a:ext cx="1574903" cy="1253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2248" tIns="72248" rIns="72248" bIns="72248" numCol="1" anchor="ctr">
              <a:spAutoFit/>
            </a:bodyPr>
            <a:lstStyle/>
            <a:p>
              <a:pPr algn="l" defTabSz="650240">
                <a:defRPr sz="2400">
                  <a:solidFill>
                    <a:srgbClr val="000000"/>
                  </a:solidFill>
                </a:defRPr>
              </a:pPr>
              <a:r>
                <a:t>Valv</a:t>
              </a:r>
            </a:p>
            <a:p>
              <a:pPr marL="296333" indent="-296333" algn="l" defTabSz="650240">
                <a:buSzPct val="75000"/>
                <a:buChar char="-"/>
                <a:defRPr sz="2400">
                  <a:solidFill>
                    <a:srgbClr val="000000"/>
                  </a:solidFill>
                </a:defRPr>
              </a:pPr>
              <a:r>
                <a:t>Insert</a:t>
              </a:r>
            </a:p>
            <a:p>
              <a:pPr marL="296333" indent="-296333" algn="l" defTabSz="650240">
                <a:buSzPct val="75000"/>
                <a:buChar char="-"/>
                <a:defRPr sz="2400">
                  <a:solidFill>
                    <a:srgbClr val="000000"/>
                  </a:solidFill>
                </a:defRPr>
              </a:pPr>
              <a:r>
                <a:t>Extract</a:t>
              </a:r>
            </a:p>
          </p:txBody>
        </p:sp>
        <p:pic>
          <p:nvPicPr>
            <p:cNvPr id="1251" name="Valv… Valv&#10;Insert&#10;Extract" descr="Valv… ValvInsertExtract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714602" cy="1393457"/>
            </a:xfrm>
            <a:prstGeom prst="rect">
              <a:avLst/>
            </a:prstGeom>
            <a:effectLst/>
          </p:spPr>
        </p:pic>
      </p:grpSp>
      <p:grpSp>
        <p:nvGrpSpPr>
          <p:cNvPr id="1256" name="Ion Pump…"/>
          <p:cNvGrpSpPr/>
          <p:nvPr/>
        </p:nvGrpSpPr>
        <p:grpSpPr>
          <a:xfrm>
            <a:off x="7998704" y="2319914"/>
            <a:ext cx="1737356" cy="1073654"/>
            <a:chOff x="0" y="0"/>
            <a:chExt cx="1737355" cy="1073653"/>
          </a:xfrm>
        </p:grpSpPr>
        <p:sp>
          <p:nvSpPr>
            <p:cNvPr id="1255" name="Ion Pump…"/>
            <p:cNvSpPr txBox="1"/>
            <p:nvPr/>
          </p:nvSpPr>
          <p:spPr>
            <a:xfrm>
              <a:off x="69850" y="69850"/>
              <a:ext cx="1597656" cy="93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2248" tIns="72248" rIns="72248" bIns="72248" numCol="1" anchor="ctr">
              <a:spAutoFit/>
            </a:bodyPr>
            <a:lstStyle/>
            <a:p>
              <a:pPr algn="l" defTabSz="650240">
                <a:defRPr sz="2400">
                  <a:solidFill>
                    <a:srgbClr val="000000"/>
                  </a:solidFill>
                </a:defRPr>
              </a:pPr>
              <a:r>
                <a:t>Ion Pump</a:t>
              </a:r>
            </a:p>
            <a:p>
              <a:pPr algn="l" defTabSz="650240">
                <a:defRPr sz="2400">
                  <a:solidFill>
                    <a:srgbClr val="000000"/>
                  </a:solidFill>
                </a:defRPr>
              </a:pPr>
              <a:r>
                <a:t>- Pressure</a:t>
              </a:r>
            </a:p>
          </p:txBody>
        </p:sp>
        <p:pic>
          <p:nvPicPr>
            <p:cNvPr id="1254" name="Ion Pump… Ion Pump&#10;- Pressure" descr="Ion Pump… Ion Pump- Pressur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737356" cy="1073654"/>
            </a:xfrm>
            <a:prstGeom prst="rect">
              <a:avLst/>
            </a:prstGeom>
            <a:effectLst/>
          </p:spPr>
        </p:pic>
      </p:grpSp>
      <p:sp>
        <p:nvSpPr>
          <p:cNvPr id="1276" name="Connection Line"/>
          <p:cNvSpPr/>
          <p:nvPr/>
        </p:nvSpPr>
        <p:spPr>
          <a:xfrm>
            <a:off x="8867140" y="3393440"/>
            <a:ext cx="778510" cy="1295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92075">
            <a:solidFill>
              <a:srgbClr val="97BF0D"/>
            </a:solidFill>
          </a:ln>
        </p:spPr>
        <p:txBody>
          <a:bodyPr/>
          <a:lstStyle/>
          <a:p>
            <a:pPr/>
          </a:p>
        </p:txBody>
      </p:sp>
      <p:sp>
        <p:nvSpPr>
          <p:cNvPr id="1277" name="Connection Line"/>
          <p:cNvSpPr/>
          <p:nvPr/>
        </p:nvSpPr>
        <p:spPr>
          <a:xfrm>
            <a:off x="2084070" y="3580130"/>
            <a:ext cx="3995421" cy="1108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92075">
            <a:solidFill>
              <a:srgbClr val="97BF0D"/>
            </a:solidFill>
          </a:ln>
        </p:spPr>
        <p:txBody>
          <a:bodyPr/>
          <a:lstStyle/>
          <a:p>
            <a:pPr/>
          </a:p>
        </p:txBody>
      </p:sp>
      <p:sp>
        <p:nvSpPr>
          <p:cNvPr id="1278" name="Connection Line"/>
          <p:cNvSpPr/>
          <p:nvPr/>
        </p:nvSpPr>
        <p:spPr>
          <a:xfrm>
            <a:off x="4123690" y="3580130"/>
            <a:ext cx="1955800" cy="1108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92075">
            <a:solidFill>
              <a:srgbClr val="97BF0D"/>
            </a:solidFill>
          </a:ln>
        </p:spPr>
        <p:txBody>
          <a:bodyPr/>
          <a:lstStyle/>
          <a:p>
            <a:pPr/>
          </a:p>
        </p:txBody>
      </p:sp>
      <p:sp>
        <p:nvSpPr>
          <p:cNvPr id="1279" name="Connection Line"/>
          <p:cNvSpPr/>
          <p:nvPr/>
        </p:nvSpPr>
        <p:spPr>
          <a:xfrm>
            <a:off x="5817870" y="2927350"/>
            <a:ext cx="261620" cy="1454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92075">
            <a:solidFill>
              <a:srgbClr val="97BF0D"/>
            </a:solidFill>
          </a:ln>
        </p:spPr>
        <p:txBody>
          <a:bodyPr/>
          <a:lstStyle/>
          <a:p>
            <a:pPr/>
          </a:p>
        </p:txBody>
      </p:sp>
      <p:sp>
        <p:nvSpPr>
          <p:cNvPr id="1280" name="Connection Line"/>
          <p:cNvSpPr/>
          <p:nvPr/>
        </p:nvSpPr>
        <p:spPr>
          <a:xfrm>
            <a:off x="7125970" y="3393440"/>
            <a:ext cx="1741171" cy="1295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92075">
            <a:solidFill>
              <a:srgbClr val="97BF0D"/>
            </a:solidFill>
          </a:ln>
        </p:spPr>
        <p:txBody>
          <a:bodyPr/>
          <a:lstStyle/>
          <a:p>
            <a:pPr/>
          </a:p>
        </p:txBody>
      </p:sp>
      <p:grpSp>
        <p:nvGrpSpPr>
          <p:cNvPr id="1264" name="GammaSPCe"/>
          <p:cNvGrpSpPr/>
          <p:nvPr/>
        </p:nvGrpSpPr>
        <p:grpSpPr>
          <a:xfrm>
            <a:off x="9646057" y="4312824"/>
            <a:ext cx="2197385" cy="753850"/>
            <a:chOff x="0" y="0"/>
            <a:chExt cx="2197383" cy="753849"/>
          </a:xfrm>
        </p:grpSpPr>
        <p:sp>
          <p:nvSpPr>
            <p:cNvPr id="1263" name="GammaSPCe"/>
            <p:cNvSpPr txBox="1"/>
            <p:nvPr/>
          </p:nvSpPr>
          <p:spPr>
            <a:xfrm>
              <a:off x="69850" y="69850"/>
              <a:ext cx="2057684" cy="61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2248" tIns="72248" rIns="72248" bIns="72248" numCol="1" anchor="ctr">
              <a:spAutoFit/>
            </a:bodyPr>
            <a:lstStyle>
              <a:lvl1pPr algn="l" defTabSz="650240">
                <a:defRPr sz="2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GammaSPCe</a:t>
              </a:r>
            </a:p>
          </p:txBody>
        </p:sp>
        <p:pic>
          <p:nvPicPr>
            <p:cNvPr id="1262" name="GammaSPCe GammaSPCe" descr="GammaSPCe GammaSPC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2197384" cy="753850"/>
            </a:xfrm>
            <a:prstGeom prst="rect">
              <a:avLst/>
            </a:prstGeom>
            <a:effectLst/>
          </p:spPr>
        </p:pic>
      </p:grpSp>
      <p:sp>
        <p:nvSpPr>
          <p:cNvPr id="1265" name="Ion Pump"/>
          <p:cNvSpPr/>
          <p:nvPr/>
        </p:nvSpPr>
        <p:spPr>
          <a:xfrm>
            <a:off x="10470725" y="8442948"/>
            <a:ext cx="1270001" cy="1270001"/>
          </a:xfrm>
          <a:prstGeom prst="ellipse">
            <a:avLst/>
          </a:prstGeom>
          <a:solidFill>
            <a:srgbClr val="807F83">
              <a:alpha val="10000"/>
            </a:srgbClr>
          </a:solidFill>
          <a:ln w="92075">
            <a:solidFill>
              <a:srgbClr val="FFD479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/>
          <a:lstStyle>
            <a:lvl1pPr marL="383540" marR="40639" indent="-342900" algn="l">
              <a:spcBef>
                <a:spcPts val="1400"/>
              </a:spcBef>
              <a:defRPr b="0" sz="20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lvl1pPr>
          </a:lstStyle>
          <a:p>
            <a:pPr/>
            <a:r>
              <a:t>Ion Pump</a:t>
            </a:r>
          </a:p>
        </p:txBody>
      </p:sp>
      <p:pic>
        <p:nvPicPr>
          <p:cNvPr id="126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876071" y="6198688"/>
            <a:ext cx="1737357" cy="1737357"/>
          </a:xfrm>
          <a:prstGeom prst="rect">
            <a:avLst/>
          </a:prstGeom>
          <a:ln w="3175"/>
        </p:spPr>
      </p:pic>
      <p:sp>
        <p:nvSpPr>
          <p:cNvPr id="1281" name="Connection Line"/>
          <p:cNvSpPr/>
          <p:nvPr/>
        </p:nvSpPr>
        <p:spPr>
          <a:xfrm>
            <a:off x="10744749" y="5066489"/>
            <a:ext cx="1" cy="1132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41275">
            <a:solidFill>
              <a:schemeClr val="accent1"/>
            </a:solidFill>
          </a:ln>
        </p:spPr>
        <p:txBody>
          <a:bodyPr/>
          <a:lstStyle/>
          <a:p>
            <a:pPr/>
          </a:p>
        </p:txBody>
      </p:sp>
      <p:sp>
        <p:nvSpPr>
          <p:cNvPr id="1268" name="Line"/>
          <p:cNvSpPr/>
          <p:nvPr/>
        </p:nvSpPr>
        <p:spPr>
          <a:xfrm>
            <a:off x="147533" y="3868261"/>
            <a:ext cx="12653479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69" name="Line"/>
          <p:cNvSpPr/>
          <p:nvPr/>
        </p:nvSpPr>
        <p:spPr>
          <a:xfrm>
            <a:off x="276202" y="5553704"/>
            <a:ext cx="12653478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70" name="Line"/>
          <p:cNvSpPr/>
          <p:nvPr/>
        </p:nvSpPr>
        <p:spPr>
          <a:xfrm>
            <a:off x="175661" y="8166477"/>
            <a:ext cx="12653478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71" name="High Level…"/>
          <p:cNvSpPr txBox="1"/>
          <p:nvPr/>
        </p:nvSpPr>
        <p:spPr>
          <a:xfrm>
            <a:off x="10497180" y="2108026"/>
            <a:ext cx="1922385" cy="114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/>
          <a:p>
            <a:pPr marL="383540" marR="40639" indent="-342900" algn="l">
              <a:spcBef>
                <a:spcPts val="1400"/>
              </a:spcBef>
              <a:defRPr b="0" sz="30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pPr>
            <a:r>
              <a:t>High Level</a:t>
            </a:r>
          </a:p>
          <a:p>
            <a:pPr marL="383540" marR="40639" indent="-342900" algn="l">
              <a:spcBef>
                <a:spcPts val="1400"/>
              </a:spcBef>
              <a:defRPr b="0" sz="30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pPr>
            <a:r>
              <a:t>Device</a:t>
            </a:r>
          </a:p>
        </p:txBody>
      </p:sp>
      <p:sp>
        <p:nvSpPr>
          <p:cNvPr id="1272" name="Low level…"/>
          <p:cNvSpPr txBox="1"/>
          <p:nvPr/>
        </p:nvSpPr>
        <p:spPr>
          <a:xfrm>
            <a:off x="174256" y="4139085"/>
            <a:ext cx="1731885" cy="1143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/>
          <a:p>
            <a:pPr marL="383540" marR="40639" indent="-342900" algn="l">
              <a:spcBef>
                <a:spcPts val="1400"/>
              </a:spcBef>
              <a:defRPr b="0" sz="30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pPr>
            <a:r>
              <a:t>Low level</a:t>
            </a:r>
          </a:p>
          <a:p>
            <a:pPr marL="383540" marR="40639" indent="-342900" algn="l">
              <a:spcBef>
                <a:spcPts val="1400"/>
              </a:spcBef>
              <a:defRPr b="0" sz="30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pPr>
            <a:r>
              <a:t>Device</a:t>
            </a:r>
          </a:p>
        </p:txBody>
      </p:sp>
      <p:sp>
        <p:nvSpPr>
          <p:cNvPr id="1273" name="Hardware…"/>
          <p:cNvSpPr txBox="1"/>
          <p:nvPr/>
        </p:nvSpPr>
        <p:spPr>
          <a:xfrm>
            <a:off x="174256" y="6288193"/>
            <a:ext cx="1763883" cy="1143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/>
          <a:p>
            <a:pPr marL="383540" marR="40639" indent="-342900" algn="l">
              <a:spcBef>
                <a:spcPts val="1400"/>
              </a:spcBef>
              <a:defRPr b="0" sz="30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pPr>
            <a:r>
              <a:t>Hardware</a:t>
            </a:r>
          </a:p>
          <a:p>
            <a:pPr marL="383540" marR="40639" indent="-342900" algn="l">
              <a:spcBef>
                <a:spcPts val="1400"/>
              </a:spcBef>
              <a:defRPr b="0" sz="30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pPr>
            <a:r>
              <a:t>Controller</a:t>
            </a:r>
          </a:p>
        </p:txBody>
      </p:sp>
      <p:sp>
        <p:nvSpPr>
          <p:cNvPr id="1274" name="Hardware"/>
          <p:cNvSpPr txBox="1"/>
          <p:nvPr/>
        </p:nvSpPr>
        <p:spPr>
          <a:xfrm>
            <a:off x="174256" y="8726903"/>
            <a:ext cx="1699700" cy="560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marL="383540" marR="40639" indent="-342900" algn="l">
              <a:spcBef>
                <a:spcPts val="1400"/>
              </a:spcBef>
              <a:defRPr b="0" sz="30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lvl1pPr>
          </a:lstStyle>
          <a:p>
            <a:pPr/>
            <a:r>
              <a:t>Hardware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3" name="Table"/>
          <p:cNvGraphicFramePr/>
          <p:nvPr/>
        </p:nvGraphicFramePr>
        <p:xfrm>
          <a:off x="337975" y="2092115"/>
          <a:ext cx="12349170" cy="418397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469834"/>
                <a:gridCol w="2469834"/>
                <a:gridCol w="2469834"/>
                <a:gridCol w="2469834"/>
                <a:gridCol w="2469834"/>
              </a:tblGrid>
              <a:tr h="836795">
                <a:tc rowSpan="4">
                  <a:txBody>
                    <a:bodyPr/>
                    <a:lstStyle/>
                    <a:p>
                      <a:pPr marR="40639" algn="l" defTabSz="457200">
                        <a:spcBef>
                          <a:spcPts val="7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300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SOFTWARE</a:t>
                      </a:r>
                    </a:p>
                  </a:txBody>
                  <a:tcPr marL="50800" marR="50800" marT="50800" marB="50800" anchor="t" anchorCtr="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89C656">
                        <a:alpha val="30000"/>
                      </a:srgbClr>
                    </a:solidFill>
                  </a:tcPr>
                </a:tc>
                <a:tc gridSpan="4" rowSpan="2">
                  <a:txBody>
                    <a:bodyPr/>
                    <a:lstStyle/>
                    <a:p>
                      <a:pPr marR="40639" algn="l" defTabSz="457200">
                        <a:spcBef>
                          <a:spcPts val="7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300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User Interface</a:t>
                      </a:r>
                    </a:p>
                  </a:txBody>
                  <a:tcPr marL="50800" marR="50800" marT="50800" marB="50800" anchor="t" anchorCtr="0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89C656">
                        <a:alpha val="30000"/>
                      </a:srgbClr>
                    </a:solidFill>
                  </a:tcPr>
                </a:tc>
                <a:tc rowSpan="2" hMerge="1">
                  <a:tcPr/>
                </a:tc>
                <a:tc rowSpan="2" hMerge="1">
                  <a:tcPr/>
                </a:tc>
                <a:tc rowSpan="2" hMerge="1">
                  <a:tcPr/>
                </a:tc>
              </a:tr>
              <a:tr h="836795">
                <a:tc vMerge="1">
                  <a:tcPr/>
                </a:tc>
                <a:tc gridSpan="4" vMerge="1">
                  <a:tcPr/>
                </a:tc>
                <a:tc hMerge="1" vMerge="1">
                  <a:tcPr/>
                </a:tc>
                <a:tc hMerge="1" vMerge="1">
                  <a:tcPr/>
                </a:tc>
                <a:tc hMerge="1" vMerge="1">
                  <a:tcPr/>
                </a:tc>
              </a:tr>
              <a:tr h="836795">
                <a:tc vMerge="1">
                  <a:tcPr/>
                </a:tc>
                <a:tc>
                  <a:txBody>
                    <a:bodyPr/>
                    <a:lstStyle/>
                    <a:p>
                      <a:pPr marR="40639" algn="l" defTabSz="457200">
                        <a:spcBef>
                          <a:spcPts val="7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300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Computation Layer</a:t>
                      </a:r>
                    </a:p>
                  </a:txBody>
                  <a:tcPr marL="50800" marR="50800" marT="50800" marB="50800" anchor="t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89C656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0639" algn="l" defTabSz="457200">
                        <a:spcBef>
                          <a:spcPts val="700"/>
                        </a:spcBef>
                        <a:tabLst>
                          <a:tab pos="914400" algn="l"/>
                        </a:tabLst>
                        <a:defRPr sz="3000"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89C656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0639" algn="l" defTabSz="457200">
                        <a:spcBef>
                          <a:spcPts val="700"/>
                        </a:spcBef>
                        <a:tabLst>
                          <a:tab pos="914400" algn="l"/>
                        </a:tabLst>
                        <a:defRPr sz="3000"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89C656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0639" algn="l" defTabSz="457200">
                        <a:spcBef>
                          <a:spcPts val="700"/>
                        </a:spcBef>
                        <a:tabLst>
                          <a:tab pos="914400" algn="l"/>
                        </a:tabLst>
                        <a:defRPr sz="3000"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89C656">
                        <a:alpha val="30000"/>
                      </a:srgbClr>
                    </a:solidFill>
                  </a:tcPr>
                </a:tc>
              </a:tr>
              <a:tr h="836795">
                <a:tc vMerge="1">
                  <a:tcPr/>
                </a:tc>
                <a:tc>
                  <a:txBody>
                    <a:bodyPr/>
                    <a:lstStyle/>
                    <a:p>
                      <a:pPr marR="40639" algn="l" defTabSz="457200">
                        <a:spcBef>
                          <a:spcPts val="7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300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Hardware Layer</a:t>
                      </a:r>
                    </a:p>
                  </a:txBody>
                  <a:tcPr marL="50800" marR="50800" marT="50800" marB="50800" anchor="t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89C656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0639" algn="l" defTabSz="457200">
                        <a:spcBef>
                          <a:spcPts val="700"/>
                        </a:spcBef>
                        <a:tabLst>
                          <a:tab pos="914400" algn="l"/>
                        </a:tabLst>
                        <a:defRPr sz="3000"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89C656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0639" algn="l" defTabSz="457200">
                        <a:spcBef>
                          <a:spcPts val="700"/>
                        </a:spcBef>
                        <a:tabLst>
                          <a:tab pos="914400" algn="l"/>
                        </a:tabLst>
                        <a:defRPr sz="3000"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89C656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0639" algn="l" defTabSz="457200">
                        <a:spcBef>
                          <a:spcPts val="700"/>
                        </a:spcBef>
                        <a:tabLst>
                          <a:tab pos="914400" algn="l"/>
                        </a:tabLst>
                        <a:defRPr sz="3000"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89C656">
                        <a:alpha val="30000"/>
                      </a:srgbClr>
                    </a:solidFill>
                  </a:tcPr>
                </a:tc>
              </a:tr>
              <a:tr h="836795">
                <a:tc>
                  <a:txBody>
                    <a:bodyPr/>
                    <a:lstStyle/>
                    <a:p>
                      <a:pPr marR="40639" algn="l" defTabSz="457200">
                        <a:spcBef>
                          <a:spcPts val="7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300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HARDWARE</a:t>
                      </a:r>
                    </a:p>
                  </a:txBody>
                  <a:tcPr marL="50800" marR="50800" marT="50800" marB="50800" anchor="ctr" anchorCtr="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rgbClr val="FEAE4D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0639" algn="l" defTabSz="457200">
                        <a:spcBef>
                          <a:spcPts val="700"/>
                        </a:spcBef>
                        <a:tabLst>
                          <a:tab pos="914400" algn="l"/>
                        </a:tabLst>
                        <a:defRPr sz="3000"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rgbClr val="FEAE4D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0639" algn="l" defTabSz="457200">
                        <a:spcBef>
                          <a:spcPts val="700"/>
                        </a:spcBef>
                        <a:tabLst>
                          <a:tab pos="914400" algn="l"/>
                        </a:tabLst>
                        <a:defRPr sz="3000"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rgbClr val="FEAE4D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0639" algn="l" defTabSz="457200">
                        <a:spcBef>
                          <a:spcPts val="700"/>
                        </a:spcBef>
                        <a:tabLst>
                          <a:tab pos="914400" algn="l"/>
                        </a:tabLst>
                        <a:defRPr sz="3000"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rgbClr val="FEAE4D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0639" algn="l" defTabSz="457200">
                        <a:spcBef>
                          <a:spcPts val="700"/>
                        </a:spcBef>
                        <a:tabLst>
                          <a:tab pos="914400" algn="l"/>
                        </a:tabLst>
                        <a:defRPr sz="3000"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rgbClr val="FEAE4D">
                        <a:alpha val="3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84" name="Components"/>
          <p:cNvSpPr txBox="1"/>
          <p:nvPr/>
        </p:nvSpPr>
        <p:spPr>
          <a:xfrm>
            <a:off x="5132926" y="754358"/>
            <a:ext cx="2661986" cy="65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marL="40639" marR="40639" algn="l" defTabSz="650240">
              <a:defRPr sz="3600">
                <a:solidFill>
                  <a:srgbClr val="89C656"/>
                </a:solidFill>
              </a:defRPr>
            </a:lvl1pPr>
          </a:lstStyle>
          <a:p>
            <a:pPr/>
            <a:r>
              <a:t>Components</a:t>
            </a:r>
          </a:p>
        </p:txBody>
      </p:sp>
      <p:pic>
        <p:nvPicPr>
          <p:cNvPr id="1285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rcRect l="0" t="65631" r="6865" b="8442"/>
          <a:stretch>
            <a:fillRect/>
          </a:stretch>
        </p:blipFill>
        <p:spPr>
          <a:xfrm>
            <a:off x="315537" y="6275645"/>
            <a:ext cx="12373538" cy="2364155"/>
          </a:xfrm>
          <a:prstGeom prst="rect">
            <a:avLst/>
          </a:prstGeom>
          <a:ln w="3175"/>
        </p:spPr>
      </p:pic>
      <p:pic>
        <p:nvPicPr>
          <p:cNvPr id="1286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34159" y="5481333"/>
            <a:ext cx="2857062" cy="785784"/>
          </a:xfrm>
          <a:prstGeom prst="rect">
            <a:avLst/>
          </a:prstGeom>
        </p:spPr>
      </p:pic>
      <p:pic>
        <p:nvPicPr>
          <p:cNvPr id="1288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rcRect l="0" t="0" r="0" b="34959"/>
          <a:stretch>
            <a:fillRect/>
          </a:stretch>
        </p:blipFill>
        <p:spPr>
          <a:xfrm>
            <a:off x="6148698" y="5741722"/>
            <a:ext cx="827796" cy="264894"/>
          </a:xfrm>
          <a:prstGeom prst="rect">
            <a:avLst/>
          </a:prstGeom>
          <a:ln w="3175"/>
        </p:spPr>
      </p:pic>
      <p:sp>
        <p:nvSpPr>
          <p:cNvPr id="1289" name="Rectangle"/>
          <p:cNvSpPr/>
          <p:nvPr/>
        </p:nvSpPr>
        <p:spPr>
          <a:xfrm>
            <a:off x="11375742" y="7374669"/>
            <a:ext cx="884084" cy="701869"/>
          </a:xfrm>
          <a:prstGeom prst="rect">
            <a:avLst/>
          </a:prstGeom>
          <a:ln w="12700">
            <a:miter lim="400000"/>
          </a:ln>
        </p:spPr>
        <p:txBody>
          <a:bodyPr lIns="72248" tIns="72248" rIns="72248" bIns="72248" anchor="ctr"/>
          <a:lstStyle/>
          <a:p>
            <a:pPr marL="40639" marR="40639" algn="l" defTabSz="650240">
              <a:defRPr b="0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290" name="droppedImage.png" descr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74723" y="7388166"/>
            <a:ext cx="683872" cy="641130"/>
          </a:xfrm>
          <a:prstGeom prst="rect">
            <a:avLst/>
          </a:prstGeom>
          <a:ln w="3175"/>
        </p:spPr>
      </p:pic>
      <p:grpSp>
        <p:nvGrpSpPr>
          <p:cNvPr id="1293" name="DAQ"/>
          <p:cNvGrpSpPr/>
          <p:nvPr/>
        </p:nvGrpSpPr>
        <p:grpSpPr>
          <a:xfrm>
            <a:off x="8781024" y="5497300"/>
            <a:ext cx="1113916" cy="753851"/>
            <a:chOff x="0" y="0"/>
            <a:chExt cx="1113914" cy="753849"/>
          </a:xfrm>
        </p:grpSpPr>
        <p:sp>
          <p:nvSpPr>
            <p:cNvPr id="1292" name="DAQ"/>
            <p:cNvSpPr txBox="1"/>
            <p:nvPr/>
          </p:nvSpPr>
          <p:spPr>
            <a:xfrm>
              <a:off x="69850" y="69850"/>
              <a:ext cx="974215" cy="61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2248" tIns="72248" rIns="72248" bIns="72248" numCol="1" anchor="ctr">
              <a:spAutoFit/>
            </a:bodyPr>
            <a:lstStyle>
              <a:lvl1pPr algn="l" defTabSz="650240">
                <a:defRPr sz="2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DAQ</a:t>
              </a:r>
            </a:p>
          </p:txBody>
        </p:sp>
        <p:pic>
          <p:nvPicPr>
            <p:cNvPr id="1291" name="DAQ DAQ" descr="DAQ DAQ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113915" cy="753850"/>
            </a:xfrm>
            <a:prstGeom prst="rect">
              <a:avLst/>
            </a:prstGeom>
            <a:effectLst/>
          </p:spPr>
        </p:pic>
      </p:grpSp>
      <p:grpSp>
        <p:nvGrpSpPr>
          <p:cNvPr id="1296" name="icepap"/>
          <p:cNvGrpSpPr/>
          <p:nvPr/>
        </p:nvGrpSpPr>
        <p:grpSpPr>
          <a:xfrm>
            <a:off x="6816631" y="4698905"/>
            <a:ext cx="1320519" cy="680888"/>
            <a:chOff x="0" y="0"/>
            <a:chExt cx="1320517" cy="680886"/>
          </a:xfrm>
        </p:grpSpPr>
        <p:sp>
          <p:nvSpPr>
            <p:cNvPr id="1295" name="icepap"/>
            <p:cNvSpPr txBox="1"/>
            <p:nvPr/>
          </p:nvSpPr>
          <p:spPr>
            <a:xfrm>
              <a:off x="69850" y="69850"/>
              <a:ext cx="1180818" cy="541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248" tIns="72248" rIns="72248" bIns="72248" numCol="1" anchor="ctr">
              <a:spAutoFit/>
            </a:bodyPr>
            <a:lstStyle>
              <a:lvl1pPr defTabSz="650240">
                <a:defRPr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icepap</a:t>
              </a:r>
            </a:p>
          </p:txBody>
        </p:sp>
        <p:pic>
          <p:nvPicPr>
            <p:cNvPr id="1294" name="icepap icepap" descr="icepap icepap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320518" cy="680887"/>
            </a:xfrm>
            <a:prstGeom prst="rect">
              <a:avLst/>
            </a:prstGeom>
            <a:effectLst/>
          </p:spPr>
        </p:pic>
      </p:grpSp>
      <p:grpSp>
        <p:nvGrpSpPr>
          <p:cNvPr id="1299" name="Mono"/>
          <p:cNvGrpSpPr/>
          <p:nvPr/>
        </p:nvGrpSpPr>
        <p:grpSpPr>
          <a:xfrm>
            <a:off x="6816631" y="3794319"/>
            <a:ext cx="1320519" cy="680888"/>
            <a:chOff x="0" y="0"/>
            <a:chExt cx="1320517" cy="680886"/>
          </a:xfrm>
        </p:grpSpPr>
        <p:sp>
          <p:nvSpPr>
            <p:cNvPr id="1298" name="Mono"/>
            <p:cNvSpPr txBox="1"/>
            <p:nvPr/>
          </p:nvSpPr>
          <p:spPr>
            <a:xfrm>
              <a:off x="69850" y="69850"/>
              <a:ext cx="1180818" cy="541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248" tIns="72248" rIns="72248" bIns="72248" numCol="1" anchor="ctr">
              <a:spAutoFit/>
            </a:bodyPr>
            <a:lstStyle>
              <a:lvl1pPr defTabSz="650240">
                <a:defRPr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Mono</a:t>
              </a:r>
            </a:p>
          </p:txBody>
        </p:sp>
        <p:pic>
          <p:nvPicPr>
            <p:cNvPr id="1297" name="Mono Mono" descr="Mono Mono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320518" cy="680887"/>
            </a:xfrm>
            <a:prstGeom prst="rect">
              <a:avLst/>
            </a:prstGeom>
            <a:effectLst/>
          </p:spPr>
        </p:pic>
      </p:grpSp>
      <p:grpSp>
        <p:nvGrpSpPr>
          <p:cNvPr id="1302" name="Image"/>
          <p:cNvGrpSpPr/>
          <p:nvPr/>
        </p:nvGrpSpPr>
        <p:grpSpPr>
          <a:xfrm>
            <a:off x="6683404" y="2158996"/>
            <a:ext cx="1586972" cy="1486502"/>
            <a:chOff x="0" y="0"/>
            <a:chExt cx="1586971" cy="1486501"/>
          </a:xfrm>
        </p:grpSpPr>
        <p:pic>
          <p:nvPicPr>
            <p:cNvPr id="1301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0800" y="50800"/>
              <a:ext cx="1485372" cy="13849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00" name="Image" descr="Imag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586972" cy="1486502"/>
            </a:xfrm>
            <a:prstGeom prst="rect">
              <a:avLst/>
            </a:prstGeom>
            <a:effectLst/>
          </p:spPr>
        </p:pic>
      </p:grpSp>
      <p:grpSp>
        <p:nvGrpSpPr>
          <p:cNvPr id="1305" name="Undulator"/>
          <p:cNvGrpSpPr/>
          <p:nvPr/>
        </p:nvGrpSpPr>
        <p:grpSpPr>
          <a:xfrm>
            <a:off x="5109751" y="3794319"/>
            <a:ext cx="1667765" cy="680888"/>
            <a:chOff x="0" y="0"/>
            <a:chExt cx="1667764" cy="680886"/>
          </a:xfrm>
        </p:grpSpPr>
        <p:sp>
          <p:nvSpPr>
            <p:cNvPr id="1304" name="Undulator"/>
            <p:cNvSpPr txBox="1"/>
            <p:nvPr/>
          </p:nvSpPr>
          <p:spPr>
            <a:xfrm>
              <a:off x="69850" y="69850"/>
              <a:ext cx="1528064" cy="541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248" tIns="72248" rIns="72248" bIns="72248" numCol="1" anchor="ctr">
              <a:spAutoFit/>
            </a:bodyPr>
            <a:lstStyle>
              <a:lvl1pPr defTabSz="650240">
                <a:defRPr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Undulator</a:t>
              </a:r>
            </a:p>
          </p:txBody>
        </p:sp>
        <p:pic>
          <p:nvPicPr>
            <p:cNvPr id="1303" name="Undulator Undulator" descr="Undulator Undulator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" y="0"/>
              <a:ext cx="1667766" cy="680887"/>
            </a:xfrm>
            <a:prstGeom prst="rect">
              <a:avLst/>
            </a:prstGeom>
            <a:effectLst/>
          </p:spPr>
        </p:pic>
      </p:grpSp>
      <p:grpSp>
        <p:nvGrpSpPr>
          <p:cNvPr id="1308" name="droppedImage.png"/>
          <p:cNvGrpSpPr/>
          <p:nvPr/>
        </p:nvGrpSpPr>
        <p:grpSpPr>
          <a:xfrm>
            <a:off x="11405998" y="4603778"/>
            <a:ext cx="823572" cy="780830"/>
            <a:chOff x="0" y="0"/>
            <a:chExt cx="823571" cy="780829"/>
          </a:xfrm>
        </p:grpSpPr>
        <p:pic>
          <p:nvPicPr>
            <p:cNvPr id="1307" name="droppedImage.png" descr="dropped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9850" y="69850"/>
              <a:ext cx="683872" cy="6411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06" name="droppedImage.png" descr="droppedImage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" y="0"/>
              <a:ext cx="823573" cy="780830"/>
            </a:xfrm>
            <a:prstGeom prst="rect">
              <a:avLst/>
            </a:prstGeom>
            <a:effectLst/>
          </p:spPr>
        </p:pic>
      </p:grpSp>
      <p:grpSp>
        <p:nvGrpSpPr>
          <p:cNvPr id="1311" name="DAQ"/>
          <p:cNvGrpSpPr/>
          <p:nvPr/>
        </p:nvGrpSpPr>
        <p:grpSpPr>
          <a:xfrm>
            <a:off x="8781024" y="4617268"/>
            <a:ext cx="1113916" cy="753851"/>
            <a:chOff x="0" y="0"/>
            <a:chExt cx="1113914" cy="753849"/>
          </a:xfrm>
        </p:grpSpPr>
        <p:sp>
          <p:nvSpPr>
            <p:cNvPr id="1310" name="DAQ"/>
            <p:cNvSpPr txBox="1"/>
            <p:nvPr/>
          </p:nvSpPr>
          <p:spPr>
            <a:xfrm>
              <a:off x="69850" y="69850"/>
              <a:ext cx="974215" cy="61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2248" tIns="72248" rIns="72248" bIns="72248" numCol="1" anchor="ctr">
              <a:spAutoFit/>
            </a:bodyPr>
            <a:lstStyle>
              <a:lvl1pPr algn="l" defTabSz="650240">
                <a:defRPr sz="2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DAQ</a:t>
              </a:r>
            </a:p>
          </p:txBody>
        </p:sp>
        <p:pic>
          <p:nvPicPr>
            <p:cNvPr id="1309" name="DAQ DAQ" descr="DAQ DAQ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113915" cy="753850"/>
            </a:xfrm>
            <a:prstGeom prst="rect">
              <a:avLst/>
            </a:prstGeom>
            <a:effectLst/>
          </p:spPr>
        </p:pic>
      </p:grpSp>
      <p:grpSp>
        <p:nvGrpSpPr>
          <p:cNvPr id="1314" name="Acquisition"/>
          <p:cNvGrpSpPr/>
          <p:nvPr/>
        </p:nvGrpSpPr>
        <p:grpSpPr>
          <a:xfrm>
            <a:off x="8700865" y="3794319"/>
            <a:ext cx="3533846" cy="680888"/>
            <a:chOff x="0" y="0"/>
            <a:chExt cx="3533845" cy="680886"/>
          </a:xfrm>
        </p:grpSpPr>
        <p:sp>
          <p:nvSpPr>
            <p:cNvPr id="1313" name="Acquisition"/>
            <p:cNvSpPr txBox="1"/>
            <p:nvPr/>
          </p:nvSpPr>
          <p:spPr>
            <a:xfrm>
              <a:off x="69850" y="69850"/>
              <a:ext cx="3394146" cy="541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248" tIns="72248" rIns="72248" bIns="72248" numCol="1" anchor="ctr">
              <a:spAutoFit/>
            </a:bodyPr>
            <a:lstStyle>
              <a:lvl1pPr defTabSz="650240">
                <a:defRPr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Acquisition</a:t>
              </a:r>
            </a:p>
          </p:txBody>
        </p:sp>
        <p:pic>
          <p:nvPicPr>
            <p:cNvPr id="1312" name="Acquisition Acquisition" descr="Acquisition Acquisition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3533846" cy="680887"/>
            </a:xfrm>
            <a:prstGeom prst="rect">
              <a:avLst/>
            </a:prstGeom>
            <a:effectLst/>
          </p:spPr>
        </p:pic>
      </p:grpSp>
      <p:grpSp>
        <p:nvGrpSpPr>
          <p:cNvPr id="1317" name="Image"/>
          <p:cNvGrpSpPr/>
          <p:nvPr/>
        </p:nvGrpSpPr>
        <p:grpSpPr>
          <a:xfrm>
            <a:off x="8894005" y="2226654"/>
            <a:ext cx="2564826" cy="1351186"/>
            <a:chOff x="0" y="0"/>
            <a:chExt cx="2564824" cy="1351185"/>
          </a:xfrm>
        </p:grpSpPr>
        <p:pic>
          <p:nvPicPr>
            <p:cNvPr id="1316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50800" y="50800"/>
              <a:ext cx="2463225" cy="12495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15" name="Image" descr="Image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2564825" cy="135118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Naming conven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Naming convention</a:t>
            </a:r>
          </a:p>
        </p:txBody>
      </p:sp>
      <p:sp>
        <p:nvSpPr>
          <p:cNvPr id="1320" name="Device name follows the MAX IV standard naming convention…"/>
          <p:cNvSpPr txBox="1"/>
          <p:nvPr>
            <p:ph type="body" sz="half" idx="1"/>
          </p:nvPr>
        </p:nvSpPr>
        <p:spPr>
          <a:xfrm>
            <a:off x="1074596" y="2876875"/>
            <a:ext cx="5480350" cy="5194301"/>
          </a:xfrm>
          <a:prstGeom prst="rect">
            <a:avLst/>
          </a:prstGeom>
        </p:spPr>
        <p:txBody>
          <a:bodyPr/>
          <a:lstStyle/>
          <a:p>
            <a:pPr/>
            <a:r>
              <a:t>Device name follows the MAX IV standard naming convention</a:t>
            </a:r>
          </a:p>
          <a:p>
            <a:pPr/>
            <a:r>
              <a:t>Alias can be define within a custom beamline convention</a:t>
            </a:r>
          </a:p>
          <a:p>
            <a:pPr/>
            <a:r>
              <a:t>Some alias are generated from the motor spreadsheet</a:t>
            </a:r>
          </a:p>
        </p:txBody>
      </p:sp>
      <p:sp>
        <p:nvSpPr>
          <p:cNvPr id="13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91044" y="2702938"/>
            <a:ext cx="4737101" cy="5194301"/>
          </a:xfrm>
          <a:prstGeom prst="rect">
            <a:avLst/>
          </a:prstGeom>
          <a:ln w="3175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Logo-simple.png" descr="Logo-simple.png"/>
          <p:cNvPicPr>
            <a:picLocks noChangeAspect="1"/>
          </p:cNvPicPr>
          <p:nvPr/>
        </p:nvPicPr>
        <p:blipFill>
          <a:blip r:embed="rId2">
            <a:extLst/>
          </a:blip>
          <a:srcRect l="75" t="3168" r="327" b="129"/>
          <a:stretch>
            <a:fillRect/>
          </a:stretch>
        </p:blipFill>
        <p:spPr>
          <a:xfrm>
            <a:off x="12824203" y="9572988"/>
            <a:ext cx="15714266" cy="6383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fill="norm" stroke="1" extrusionOk="0">
                <a:moveTo>
                  <a:pt x="10897" y="1"/>
                </a:moveTo>
                <a:cubicBezTo>
                  <a:pt x="10886" y="-5"/>
                  <a:pt x="10853" y="11"/>
                  <a:pt x="10816" y="32"/>
                </a:cubicBezTo>
                <a:cubicBezTo>
                  <a:pt x="10760" y="63"/>
                  <a:pt x="10680" y="119"/>
                  <a:pt x="10530" y="230"/>
                </a:cubicBezTo>
                <a:cubicBezTo>
                  <a:pt x="10354" y="361"/>
                  <a:pt x="10001" y="596"/>
                  <a:pt x="9746" y="754"/>
                </a:cubicBezTo>
                <a:cubicBezTo>
                  <a:pt x="9492" y="912"/>
                  <a:pt x="9187" y="1123"/>
                  <a:pt x="9069" y="1221"/>
                </a:cubicBezTo>
                <a:cubicBezTo>
                  <a:pt x="8952" y="1320"/>
                  <a:pt x="8658" y="1543"/>
                  <a:pt x="8416" y="1719"/>
                </a:cubicBezTo>
                <a:cubicBezTo>
                  <a:pt x="8174" y="1896"/>
                  <a:pt x="7853" y="2162"/>
                  <a:pt x="7703" y="2309"/>
                </a:cubicBezTo>
                <a:cubicBezTo>
                  <a:pt x="7553" y="2455"/>
                  <a:pt x="7281" y="2701"/>
                  <a:pt x="7098" y="2856"/>
                </a:cubicBezTo>
                <a:cubicBezTo>
                  <a:pt x="6788" y="3119"/>
                  <a:pt x="6004" y="3903"/>
                  <a:pt x="5340" y="4614"/>
                </a:cubicBezTo>
                <a:cubicBezTo>
                  <a:pt x="4897" y="5089"/>
                  <a:pt x="4365" y="5750"/>
                  <a:pt x="3846" y="6457"/>
                </a:cubicBezTo>
                <a:cubicBezTo>
                  <a:pt x="3327" y="7165"/>
                  <a:pt x="2822" y="7919"/>
                  <a:pt x="2432" y="8580"/>
                </a:cubicBezTo>
                <a:cubicBezTo>
                  <a:pt x="2263" y="8867"/>
                  <a:pt x="2102" y="9153"/>
                  <a:pt x="1950" y="9436"/>
                </a:cubicBezTo>
                <a:cubicBezTo>
                  <a:pt x="1646" y="10004"/>
                  <a:pt x="1376" y="10563"/>
                  <a:pt x="1143" y="11112"/>
                </a:cubicBezTo>
                <a:cubicBezTo>
                  <a:pt x="559" y="12484"/>
                  <a:pt x="201" y="13789"/>
                  <a:pt x="80" y="14988"/>
                </a:cubicBezTo>
                <a:cubicBezTo>
                  <a:pt x="51" y="15277"/>
                  <a:pt x="17" y="15562"/>
                  <a:pt x="5" y="15618"/>
                </a:cubicBezTo>
                <a:cubicBezTo>
                  <a:pt x="3" y="15628"/>
                  <a:pt x="2" y="15856"/>
                  <a:pt x="0" y="15939"/>
                </a:cubicBezTo>
                <a:cubicBezTo>
                  <a:pt x="2" y="16127"/>
                  <a:pt x="3" y="16749"/>
                  <a:pt x="4" y="16758"/>
                </a:cubicBezTo>
                <a:cubicBezTo>
                  <a:pt x="16" y="16813"/>
                  <a:pt x="54" y="17086"/>
                  <a:pt x="88" y="17360"/>
                </a:cubicBezTo>
                <a:cubicBezTo>
                  <a:pt x="187" y="18155"/>
                  <a:pt x="329" y="18628"/>
                  <a:pt x="648" y="19219"/>
                </a:cubicBezTo>
                <a:cubicBezTo>
                  <a:pt x="1258" y="20350"/>
                  <a:pt x="2266" y="21114"/>
                  <a:pt x="3558" y="21423"/>
                </a:cubicBezTo>
                <a:cubicBezTo>
                  <a:pt x="3794" y="21479"/>
                  <a:pt x="3996" y="21548"/>
                  <a:pt x="4009" y="21575"/>
                </a:cubicBezTo>
                <a:cubicBezTo>
                  <a:pt x="4012" y="21583"/>
                  <a:pt x="4914" y="21588"/>
                  <a:pt x="5478" y="21595"/>
                </a:cubicBezTo>
                <a:cubicBezTo>
                  <a:pt x="5699" y="21587"/>
                  <a:pt x="6003" y="21580"/>
                  <a:pt x="6011" y="21569"/>
                </a:cubicBezTo>
                <a:cubicBezTo>
                  <a:pt x="6060" y="21506"/>
                  <a:pt x="6617" y="21390"/>
                  <a:pt x="6873" y="21390"/>
                </a:cubicBezTo>
                <a:cubicBezTo>
                  <a:pt x="7083" y="21390"/>
                  <a:pt x="8286" y="21039"/>
                  <a:pt x="8761" y="20839"/>
                </a:cubicBezTo>
                <a:cubicBezTo>
                  <a:pt x="10048" y="20296"/>
                  <a:pt x="11480" y="19512"/>
                  <a:pt x="12670" y="18700"/>
                </a:cubicBezTo>
                <a:cubicBezTo>
                  <a:pt x="12964" y="18500"/>
                  <a:pt x="13324" y="18225"/>
                  <a:pt x="13710" y="17914"/>
                </a:cubicBezTo>
                <a:cubicBezTo>
                  <a:pt x="14480" y="17289"/>
                  <a:pt x="15353" y="16514"/>
                  <a:pt x="16001" y="15877"/>
                </a:cubicBezTo>
                <a:cubicBezTo>
                  <a:pt x="16326" y="15558"/>
                  <a:pt x="16594" y="15275"/>
                  <a:pt x="16766" y="15061"/>
                </a:cubicBezTo>
                <a:cubicBezTo>
                  <a:pt x="16844" y="14963"/>
                  <a:pt x="17131" y="14627"/>
                  <a:pt x="17402" y="14313"/>
                </a:cubicBezTo>
                <a:cubicBezTo>
                  <a:pt x="17533" y="14161"/>
                  <a:pt x="17668" y="13998"/>
                  <a:pt x="17806" y="13825"/>
                </a:cubicBezTo>
                <a:cubicBezTo>
                  <a:pt x="18218" y="13310"/>
                  <a:pt x="18651" y="12713"/>
                  <a:pt x="19062" y="12099"/>
                </a:cubicBezTo>
                <a:cubicBezTo>
                  <a:pt x="19336" y="11689"/>
                  <a:pt x="19600" y="11273"/>
                  <a:pt x="19841" y="10868"/>
                </a:cubicBezTo>
                <a:cubicBezTo>
                  <a:pt x="20082" y="10463"/>
                  <a:pt x="20301" y="10069"/>
                  <a:pt x="20483" y="9708"/>
                </a:cubicBezTo>
                <a:cubicBezTo>
                  <a:pt x="20879" y="8924"/>
                  <a:pt x="21600" y="7110"/>
                  <a:pt x="21600" y="6898"/>
                </a:cubicBezTo>
                <a:cubicBezTo>
                  <a:pt x="21600" y="6863"/>
                  <a:pt x="21596" y="6841"/>
                  <a:pt x="21588" y="6835"/>
                </a:cubicBezTo>
                <a:cubicBezTo>
                  <a:pt x="21580" y="6828"/>
                  <a:pt x="21568" y="6835"/>
                  <a:pt x="21553" y="6855"/>
                </a:cubicBezTo>
                <a:cubicBezTo>
                  <a:pt x="21522" y="6895"/>
                  <a:pt x="21477" y="6988"/>
                  <a:pt x="21421" y="7130"/>
                </a:cubicBezTo>
                <a:cubicBezTo>
                  <a:pt x="21172" y="7757"/>
                  <a:pt x="20193" y="9568"/>
                  <a:pt x="19699" y="10317"/>
                </a:cubicBezTo>
                <a:cubicBezTo>
                  <a:pt x="18815" y="11659"/>
                  <a:pt x="17791" y="12895"/>
                  <a:pt x="16279" y="14444"/>
                </a:cubicBezTo>
                <a:cubicBezTo>
                  <a:pt x="16121" y="14607"/>
                  <a:pt x="15963" y="14762"/>
                  <a:pt x="15804" y="14914"/>
                </a:cubicBezTo>
                <a:cubicBezTo>
                  <a:pt x="15485" y="15218"/>
                  <a:pt x="15156" y="15507"/>
                  <a:pt x="14787" y="15808"/>
                </a:cubicBezTo>
                <a:cubicBezTo>
                  <a:pt x="14603" y="15959"/>
                  <a:pt x="14408" y="16113"/>
                  <a:pt x="14201" y="16273"/>
                </a:cubicBezTo>
                <a:cubicBezTo>
                  <a:pt x="12677" y="17445"/>
                  <a:pt x="12540" y="17538"/>
                  <a:pt x="11485" y="18115"/>
                </a:cubicBezTo>
                <a:cubicBezTo>
                  <a:pt x="10296" y="18765"/>
                  <a:pt x="9375" y="19169"/>
                  <a:pt x="8405" y="19467"/>
                </a:cubicBezTo>
                <a:cubicBezTo>
                  <a:pt x="8000" y="19591"/>
                  <a:pt x="7767" y="19660"/>
                  <a:pt x="7529" y="19710"/>
                </a:cubicBezTo>
                <a:cubicBezTo>
                  <a:pt x="7291" y="19760"/>
                  <a:pt x="7047" y="19792"/>
                  <a:pt x="6623" y="19843"/>
                </a:cubicBezTo>
                <a:cubicBezTo>
                  <a:pt x="5934" y="19926"/>
                  <a:pt x="5789" y="19925"/>
                  <a:pt x="5079" y="19843"/>
                </a:cubicBezTo>
                <a:cubicBezTo>
                  <a:pt x="4237" y="19745"/>
                  <a:pt x="4173" y="19728"/>
                  <a:pt x="3488" y="19427"/>
                </a:cubicBezTo>
                <a:cubicBezTo>
                  <a:pt x="2935" y="19184"/>
                  <a:pt x="2830" y="19115"/>
                  <a:pt x="2454" y="18750"/>
                </a:cubicBezTo>
                <a:cubicBezTo>
                  <a:pt x="1929" y="18240"/>
                  <a:pt x="1681" y="17858"/>
                  <a:pt x="1385" y="17104"/>
                </a:cubicBezTo>
                <a:cubicBezTo>
                  <a:pt x="1317" y="16931"/>
                  <a:pt x="1261" y="16743"/>
                  <a:pt x="1212" y="16547"/>
                </a:cubicBezTo>
                <a:cubicBezTo>
                  <a:pt x="1200" y="16499"/>
                  <a:pt x="1186" y="16453"/>
                  <a:pt x="1176" y="16405"/>
                </a:cubicBezTo>
                <a:cubicBezTo>
                  <a:pt x="1010" y="15657"/>
                  <a:pt x="979" y="14784"/>
                  <a:pt x="1097" y="13949"/>
                </a:cubicBezTo>
                <a:cubicBezTo>
                  <a:pt x="1174" y="13401"/>
                  <a:pt x="1258" y="12983"/>
                  <a:pt x="1415" y="12410"/>
                </a:cubicBezTo>
                <a:cubicBezTo>
                  <a:pt x="1467" y="12220"/>
                  <a:pt x="1527" y="12015"/>
                  <a:pt x="1597" y="11779"/>
                </a:cubicBezTo>
                <a:cubicBezTo>
                  <a:pt x="1834" y="10990"/>
                  <a:pt x="2540" y="9389"/>
                  <a:pt x="2953" y="8705"/>
                </a:cubicBezTo>
                <a:cubicBezTo>
                  <a:pt x="3038" y="8564"/>
                  <a:pt x="3209" y="8262"/>
                  <a:pt x="3333" y="8033"/>
                </a:cubicBezTo>
                <a:cubicBezTo>
                  <a:pt x="3618" y="7509"/>
                  <a:pt x="4082" y="6812"/>
                  <a:pt x="4746" y="5916"/>
                </a:cubicBezTo>
                <a:cubicBezTo>
                  <a:pt x="5225" y="5269"/>
                  <a:pt x="5819" y="4558"/>
                  <a:pt x="6417" y="3905"/>
                </a:cubicBezTo>
                <a:cubicBezTo>
                  <a:pt x="7015" y="3252"/>
                  <a:pt x="7616" y="2658"/>
                  <a:pt x="8108" y="2244"/>
                </a:cubicBezTo>
                <a:cubicBezTo>
                  <a:pt x="8349" y="2041"/>
                  <a:pt x="8633" y="1792"/>
                  <a:pt x="8737" y="1692"/>
                </a:cubicBezTo>
                <a:cubicBezTo>
                  <a:pt x="9074" y="1371"/>
                  <a:pt x="9560" y="1032"/>
                  <a:pt x="9588" y="1099"/>
                </a:cubicBezTo>
                <a:cubicBezTo>
                  <a:pt x="9592" y="1109"/>
                  <a:pt x="9593" y="1121"/>
                  <a:pt x="9592" y="1134"/>
                </a:cubicBezTo>
                <a:cubicBezTo>
                  <a:pt x="9590" y="1147"/>
                  <a:pt x="9586" y="1160"/>
                  <a:pt x="9578" y="1175"/>
                </a:cubicBezTo>
                <a:cubicBezTo>
                  <a:pt x="9563" y="1206"/>
                  <a:pt x="9536" y="1243"/>
                  <a:pt x="9495" y="1286"/>
                </a:cubicBezTo>
                <a:cubicBezTo>
                  <a:pt x="9327" y="1466"/>
                  <a:pt x="9176" y="1636"/>
                  <a:pt x="9040" y="1805"/>
                </a:cubicBezTo>
                <a:cubicBezTo>
                  <a:pt x="8632" y="2311"/>
                  <a:pt x="8352" y="2790"/>
                  <a:pt x="8106" y="3384"/>
                </a:cubicBezTo>
                <a:cubicBezTo>
                  <a:pt x="7913" y="3851"/>
                  <a:pt x="7868" y="3996"/>
                  <a:pt x="7823" y="4290"/>
                </a:cubicBezTo>
                <a:cubicBezTo>
                  <a:pt x="7777" y="4602"/>
                  <a:pt x="7773" y="4675"/>
                  <a:pt x="7798" y="4944"/>
                </a:cubicBezTo>
                <a:cubicBezTo>
                  <a:pt x="7810" y="5086"/>
                  <a:pt x="7832" y="5219"/>
                  <a:pt x="7862" y="5344"/>
                </a:cubicBezTo>
                <a:cubicBezTo>
                  <a:pt x="7891" y="5469"/>
                  <a:pt x="7929" y="5584"/>
                  <a:pt x="7974" y="5688"/>
                </a:cubicBezTo>
                <a:cubicBezTo>
                  <a:pt x="8019" y="5791"/>
                  <a:pt x="8071" y="5884"/>
                  <a:pt x="8129" y="5962"/>
                </a:cubicBezTo>
                <a:cubicBezTo>
                  <a:pt x="8187" y="6040"/>
                  <a:pt x="8252" y="6105"/>
                  <a:pt x="8321" y="6154"/>
                </a:cubicBezTo>
                <a:cubicBezTo>
                  <a:pt x="8393" y="6204"/>
                  <a:pt x="8527" y="6297"/>
                  <a:pt x="8618" y="6361"/>
                </a:cubicBezTo>
                <a:cubicBezTo>
                  <a:pt x="8711" y="6425"/>
                  <a:pt x="8930" y="6500"/>
                  <a:pt x="9169" y="6558"/>
                </a:cubicBezTo>
                <a:cubicBezTo>
                  <a:pt x="9408" y="6616"/>
                  <a:pt x="9668" y="6656"/>
                  <a:pt x="9842" y="6656"/>
                </a:cubicBezTo>
                <a:cubicBezTo>
                  <a:pt x="9966" y="6656"/>
                  <a:pt x="10123" y="6639"/>
                  <a:pt x="10297" y="6609"/>
                </a:cubicBezTo>
                <a:cubicBezTo>
                  <a:pt x="10645" y="6548"/>
                  <a:pt x="11060" y="6436"/>
                  <a:pt x="11415" y="6307"/>
                </a:cubicBezTo>
                <a:cubicBezTo>
                  <a:pt x="11592" y="6242"/>
                  <a:pt x="11754" y="6173"/>
                  <a:pt x="11884" y="6104"/>
                </a:cubicBezTo>
                <a:cubicBezTo>
                  <a:pt x="12385" y="5841"/>
                  <a:pt x="12641" y="5705"/>
                  <a:pt x="12844" y="5578"/>
                </a:cubicBezTo>
                <a:cubicBezTo>
                  <a:pt x="13048" y="5450"/>
                  <a:pt x="13198" y="5331"/>
                  <a:pt x="13488" y="5097"/>
                </a:cubicBezTo>
                <a:cubicBezTo>
                  <a:pt x="13913" y="4754"/>
                  <a:pt x="14272" y="4421"/>
                  <a:pt x="14583" y="4077"/>
                </a:cubicBezTo>
                <a:cubicBezTo>
                  <a:pt x="14895" y="3733"/>
                  <a:pt x="15159" y="3378"/>
                  <a:pt x="15392" y="2993"/>
                </a:cubicBezTo>
                <a:cubicBezTo>
                  <a:pt x="15535" y="2759"/>
                  <a:pt x="15606" y="2627"/>
                  <a:pt x="15606" y="2603"/>
                </a:cubicBezTo>
                <a:cubicBezTo>
                  <a:pt x="15607" y="2578"/>
                  <a:pt x="15536" y="2661"/>
                  <a:pt x="15394" y="2860"/>
                </a:cubicBezTo>
                <a:cubicBezTo>
                  <a:pt x="15218" y="3108"/>
                  <a:pt x="15004" y="3360"/>
                  <a:pt x="14762" y="3607"/>
                </a:cubicBezTo>
                <a:cubicBezTo>
                  <a:pt x="14399" y="3978"/>
                  <a:pt x="13976" y="4338"/>
                  <a:pt x="13531" y="4657"/>
                </a:cubicBezTo>
                <a:cubicBezTo>
                  <a:pt x="13086" y="4976"/>
                  <a:pt x="12619" y="5253"/>
                  <a:pt x="12170" y="5457"/>
                </a:cubicBezTo>
                <a:cubicBezTo>
                  <a:pt x="11662" y="5687"/>
                  <a:pt x="11193" y="5853"/>
                  <a:pt x="10769" y="5951"/>
                </a:cubicBezTo>
                <a:cubicBezTo>
                  <a:pt x="10556" y="6000"/>
                  <a:pt x="10355" y="6033"/>
                  <a:pt x="10166" y="6049"/>
                </a:cubicBezTo>
                <a:cubicBezTo>
                  <a:pt x="9997" y="6064"/>
                  <a:pt x="9840" y="6060"/>
                  <a:pt x="9690" y="6049"/>
                </a:cubicBezTo>
                <a:cubicBezTo>
                  <a:pt x="9659" y="6047"/>
                  <a:pt x="9627" y="6046"/>
                  <a:pt x="9597" y="6042"/>
                </a:cubicBezTo>
                <a:cubicBezTo>
                  <a:pt x="9456" y="6026"/>
                  <a:pt x="9322" y="5998"/>
                  <a:pt x="9200" y="5958"/>
                </a:cubicBezTo>
                <a:cubicBezTo>
                  <a:pt x="9122" y="5932"/>
                  <a:pt x="9045" y="5903"/>
                  <a:pt x="8974" y="5867"/>
                </a:cubicBezTo>
                <a:cubicBezTo>
                  <a:pt x="8902" y="5829"/>
                  <a:pt x="8836" y="5787"/>
                  <a:pt x="8772" y="5739"/>
                </a:cubicBezTo>
                <a:cubicBezTo>
                  <a:pt x="8753" y="5725"/>
                  <a:pt x="8735" y="5707"/>
                  <a:pt x="8717" y="5692"/>
                </a:cubicBezTo>
                <a:cubicBezTo>
                  <a:pt x="8674" y="5656"/>
                  <a:pt x="8632" y="5618"/>
                  <a:pt x="8594" y="5577"/>
                </a:cubicBezTo>
                <a:cubicBezTo>
                  <a:pt x="8574" y="5556"/>
                  <a:pt x="8556" y="5533"/>
                  <a:pt x="8537" y="5511"/>
                </a:cubicBezTo>
                <a:cubicBezTo>
                  <a:pt x="8504" y="5470"/>
                  <a:pt x="8473" y="5426"/>
                  <a:pt x="8444" y="5380"/>
                </a:cubicBezTo>
                <a:cubicBezTo>
                  <a:pt x="8428" y="5356"/>
                  <a:pt x="8412" y="5334"/>
                  <a:pt x="8397" y="5308"/>
                </a:cubicBezTo>
                <a:cubicBezTo>
                  <a:pt x="8356" y="5236"/>
                  <a:pt x="8318" y="5159"/>
                  <a:pt x="8287" y="5077"/>
                </a:cubicBezTo>
                <a:cubicBezTo>
                  <a:pt x="8136" y="4680"/>
                  <a:pt x="8118" y="4259"/>
                  <a:pt x="8226" y="3737"/>
                </a:cubicBezTo>
                <a:cubicBezTo>
                  <a:pt x="8243" y="3658"/>
                  <a:pt x="8276" y="3553"/>
                  <a:pt x="8319" y="3434"/>
                </a:cubicBezTo>
                <a:cubicBezTo>
                  <a:pt x="8319" y="3433"/>
                  <a:pt x="8319" y="3431"/>
                  <a:pt x="8319" y="3431"/>
                </a:cubicBezTo>
                <a:cubicBezTo>
                  <a:pt x="8450" y="3071"/>
                  <a:pt x="8679" y="2581"/>
                  <a:pt x="8867" y="2275"/>
                </a:cubicBezTo>
                <a:cubicBezTo>
                  <a:pt x="9125" y="1858"/>
                  <a:pt x="9684" y="1151"/>
                  <a:pt x="9913" y="954"/>
                </a:cubicBezTo>
                <a:cubicBezTo>
                  <a:pt x="9998" y="881"/>
                  <a:pt x="10156" y="731"/>
                  <a:pt x="10264" y="620"/>
                </a:cubicBezTo>
                <a:cubicBezTo>
                  <a:pt x="10372" y="509"/>
                  <a:pt x="10562" y="342"/>
                  <a:pt x="10686" y="250"/>
                </a:cubicBezTo>
                <a:cubicBezTo>
                  <a:pt x="10809" y="159"/>
                  <a:pt x="10910" y="65"/>
                  <a:pt x="10910" y="40"/>
                </a:cubicBezTo>
                <a:cubicBezTo>
                  <a:pt x="10910" y="20"/>
                  <a:pt x="10907" y="6"/>
                  <a:pt x="10897" y="1"/>
                </a:cubicBezTo>
                <a:close/>
              </a:path>
            </a:pathLst>
          </a:custGeom>
          <a:ln w="3175"/>
        </p:spPr>
      </p:pic>
      <p:pic>
        <p:nvPicPr>
          <p:cNvPr id="54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00322" y="7354096"/>
            <a:ext cx="4251169" cy="1504783"/>
          </a:xfrm>
          <a:prstGeom prst="rect">
            <a:avLst/>
          </a:prstGeom>
          <a:ln w="3175"/>
        </p:spPr>
      </p:pic>
      <p:sp>
        <p:nvSpPr>
          <p:cNvPr id="545" name="Distributed control system…"/>
          <p:cNvSpPr txBox="1"/>
          <p:nvPr/>
        </p:nvSpPr>
        <p:spPr>
          <a:xfrm>
            <a:off x="825073" y="3279184"/>
            <a:ext cx="7262323" cy="4142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/>
          <a:p>
            <a:pPr marL="559223" marR="40639" indent="-518583" algn="l" defTabSz="650240">
              <a:buSzPct val="45000"/>
              <a:buBlip>
                <a:blip r:embed="rId4"/>
              </a:buBlip>
              <a:defRPr b="0" sz="4200">
                <a:solidFill>
                  <a:srgbClr val="000000"/>
                </a:solidFill>
              </a:defRPr>
            </a:pPr>
            <a:r>
              <a:t>Distributed control system</a:t>
            </a:r>
          </a:p>
          <a:p>
            <a:pPr marL="559223" marR="40639" indent="-518583" algn="l" defTabSz="650240">
              <a:buSzPct val="45000"/>
              <a:buBlip>
                <a:blip r:embed="rId4"/>
              </a:buBlip>
              <a:defRPr b="0" sz="4200">
                <a:solidFill>
                  <a:srgbClr val="000000"/>
                </a:solidFill>
              </a:defRPr>
            </a:pPr>
            <a:r>
              <a:t>Standard Interface</a:t>
            </a:r>
          </a:p>
          <a:p>
            <a:pPr marL="559223" marR="40639" indent="-518583" algn="l" defTabSz="650240">
              <a:buSzPct val="45000"/>
              <a:buBlip>
                <a:blip r:embed="rId4"/>
              </a:buBlip>
              <a:defRPr b="0" sz="4200">
                <a:solidFill>
                  <a:srgbClr val="000000"/>
                </a:solidFill>
              </a:defRPr>
            </a:pPr>
            <a:r>
              <a:t>Modular</a:t>
            </a:r>
          </a:p>
          <a:p>
            <a:pPr marL="559223" marR="40639" indent="-518583" algn="l" defTabSz="650240">
              <a:buSzPct val="45000"/>
              <a:buBlip>
                <a:blip r:embed="rId4"/>
              </a:buBlip>
              <a:defRPr b="0" sz="4200">
                <a:solidFill>
                  <a:srgbClr val="000000"/>
                </a:solidFill>
              </a:defRPr>
            </a:pPr>
            <a:r>
              <a:t>Comes with many tools</a:t>
            </a:r>
          </a:p>
          <a:p>
            <a:pPr marL="559223" marR="40639" indent="-518583" algn="l" defTabSz="650240">
              <a:buSzPct val="45000"/>
              <a:buBlip>
                <a:blip r:embed="rId4"/>
              </a:buBlip>
              <a:defRPr b="0" sz="4200">
                <a:solidFill>
                  <a:srgbClr val="000000"/>
                </a:solidFill>
              </a:defRPr>
            </a:pPr>
            <a:r>
              <a:t>Well supported by the synchrotron community</a:t>
            </a:r>
          </a:p>
          <a:p>
            <a:pPr marL="559223" marR="40639" indent="-518583" algn="l" defTabSz="650240">
              <a:buSzPct val="45000"/>
              <a:buBlip>
                <a:blip r:embed="rId4"/>
              </a:buBlip>
              <a:defRPr b="0" sz="4200">
                <a:solidFill>
                  <a:srgbClr val="000000"/>
                </a:solidFill>
              </a:defRPr>
            </a:pPr>
            <a:r>
              <a:t>Companion frameworks</a:t>
            </a:r>
          </a:p>
        </p:txBody>
      </p:sp>
      <p:pic>
        <p:nvPicPr>
          <p:cNvPr id="54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32339" y="7931654"/>
            <a:ext cx="660481" cy="349667"/>
          </a:xfrm>
          <a:prstGeom prst="rect">
            <a:avLst/>
          </a:prstGeom>
          <a:ln w="3175"/>
        </p:spPr>
      </p:pic>
      <p:pic>
        <p:nvPicPr>
          <p:cNvPr id="54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47050" y="611343"/>
            <a:ext cx="4786490" cy="1788161"/>
          </a:xfrm>
          <a:prstGeom prst="rect">
            <a:avLst/>
          </a:prstGeom>
          <a:ln w="3175"/>
        </p:spPr>
      </p:pic>
      <p:pic>
        <p:nvPicPr>
          <p:cNvPr id="54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37128" y="1997174"/>
            <a:ext cx="4071742" cy="5148565"/>
          </a:xfrm>
          <a:prstGeom prst="rect">
            <a:avLst/>
          </a:prstGeom>
          <a:ln w="3175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Python Client interf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Python Client interface</a:t>
            </a:r>
          </a:p>
        </p:txBody>
      </p:sp>
      <p:sp>
        <p:nvSpPr>
          <p:cNvPr id="1325" name="Body"/>
          <p:cNvSpPr txBox="1"/>
          <p:nvPr>
            <p:ph type="body" idx="1"/>
          </p:nvPr>
        </p:nvSpPr>
        <p:spPr>
          <a:xfrm>
            <a:off x="1074596" y="2275839"/>
            <a:ext cx="10799353" cy="6959502"/>
          </a:xfrm>
          <a:prstGeom prst="rect">
            <a:avLst/>
          </a:prstGeom>
        </p:spPr>
        <p:txBody>
          <a:bodyPr/>
          <a:lstStyle/>
          <a:p>
            <a:pPr marL="383540" marR="40639" indent="-342900" defTabSz="457200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  <a:p>
            <a:pPr marL="383540" marR="40639" indent="-342900" defTabSz="457200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  <a:p>
            <a:pPr marL="383540" marR="40639" indent="-342900" defTabSz="457200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3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329" name="# Set the attribute transparently…"/>
          <p:cNvGrpSpPr/>
          <p:nvPr/>
        </p:nvGrpSpPr>
        <p:grpSpPr>
          <a:xfrm>
            <a:off x="972882" y="4062731"/>
            <a:ext cx="10145560" cy="5729634"/>
            <a:chOff x="0" y="0"/>
            <a:chExt cx="10145559" cy="5729633"/>
          </a:xfrm>
        </p:grpSpPr>
        <p:sp>
          <p:nvSpPr>
            <p:cNvPr id="1328" name="# Set the attribute transparently…"/>
            <p:cNvSpPr txBox="1"/>
            <p:nvPr/>
          </p:nvSpPr>
          <p:spPr>
            <a:xfrm>
              <a:off x="215900" y="139700"/>
              <a:ext cx="9713760" cy="5170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2248" tIns="72248" rIns="72248" bIns="72248" numCol="1" anchor="ctr">
              <a:spAutoFit/>
            </a:bodyPr>
            <a:lstStyle/>
            <a:p>
              <a:pPr marL="383540" marR="40639" indent="-342900" algn="l">
                <a:spcBef>
                  <a:spcPts val="1400"/>
                </a:spcBef>
                <a:defRPr b="0" sz="4000">
                  <a:solidFill>
                    <a:srgbClr val="807F84"/>
                  </a:solidFill>
                  <a:uFill>
                    <a:solidFill>
                      <a:srgbClr val="98989B"/>
                    </a:solidFill>
                  </a:uFill>
                </a:defRPr>
              </a:pPr>
              <a:r>
                <a:t># Set the attribute transparently</a:t>
              </a:r>
            </a:p>
            <a:p>
              <a:pPr marL="383540" marR="40639" indent="-342900" algn="l">
                <a:spcBef>
                  <a:spcPts val="1400"/>
                </a:spcBef>
                <a:defRPr b="0" sz="4000">
                  <a:solidFill>
                    <a:srgbClr val="807F84"/>
                  </a:solidFill>
                  <a:uFill>
                    <a:solidFill>
                      <a:srgbClr val="98989B"/>
                    </a:solidFill>
                  </a:uFill>
                </a:defRPr>
              </a:pPr>
              <a:r>
                <a:rPr b="1"/>
                <a:t>pilatus</a:t>
              </a:r>
              <a:r>
                <a:t>.filename = ‘/data/visitor/beammax/…’</a:t>
              </a:r>
            </a:p>
            <a:p>
              <a:pPr marL="383540" marR="40639" indent="-342900" algn="l">
                <a:spcBef>
                  <a:spcPts val="1400"/>
                </a:spcBef>
                <a:defRPr b="0" sz="4000">
                  <a:solidFill>
                    <a:srgbClr val="807F84"/>
                  </a:solidFill>
                  <a:uFill>
                    <a:solidFill>
                      <a:srgbClr val="98989B"/>
                    </a:solidFill>
                  </a:uFill>
                </a:defRPr>
              </a:pPr>
              <a:r>
                <a:t>pilatus.framePeriod = 0.1</a:t>
              </a:r>
            </a:p>
            <a:p>
              <a:pPr marL="383540" marR="40639" indent="-342900" algn="l">
                <a:spcBef>
                  <a:spcPts val="1400"/>
                </a:spcBef>
                <a:defRPr b="0" sz="4000">
                  <a:solidFill>
                    <a:srgbClr val="807F84"/>
                  </a:solidFill>
                  <a:uFill>
                    <a:solidFill>
                      <a:srgbClr val="98989B"/>
                    </a:solidFill>
                  </a:uFill>
                </a:defRPr>
              </a:pPr>
              <a:r>
                <a:t>pilatus.exposureTime = 0.05</a:t>
              </a:r>
            </a:p>
            <a:p>
              <a:pPr marL="383540" marR="40639" indent="-342900" algn="l">
                <a:spcBef>
                  <a:spcPts val="1400"/>
                </a:spcBef>
                <a:defRPr b="0" sz="4000">
                  <a:solidFill>
                    <a:srgbClr val="807F84"/>
                  </a:solidFill>
                  <a:uFill>
                    <a:solidFill>
                      <a:srgbClr val="98989B"/>
                    </a:solidFill>
                  </a:uFill>
                </a:defRPr>
              </a:pPr>
              <a:r>
                <a:t>pilatus.frameNumber = 200</a:t>
              </a:r>
            </a:p>
            <a:p>
              <a:pPr marL="383540" marR="40639" indent="-342900" algn="l">
                <a:spcBef>
                  <a:spcPts val="1400"/>
                </a:spcBef>
                <a:defRPr b="0" sz="4000">
                  <a:solidFill>
                    <a:srgbClr val="807F84"/>
                  </a:solidFill>
                  <a:uFill>
                    <a:solidFill>
                      <a:srgbClr val="98989B"/>
                    </a:solidFill>
                  </a:uFill>
                </a:defRPr>
              </a:pPr>
              <a:r>
                <a:t>pilatus.triggerMode = “EXTERNAL_MULTI"</a:t>
              </a:r>
            </a:p>
          </p:txBody>
        </p:sp>
        <p:pic>
          <p:nvPicPr>
            <p:cNvPr id="1327" name="# Set the attribute transparently… # Set the attribute transparently&#10;pilatus.filename = ‘/data/visitor/beammax/…’&#10;pilatus.framePeriod = 0.1&#10;pilatus.exposureTime = 0.05&#10;pilatus.frameNumber = 200&#10;pilatus.triggerMode = “EXTERNAL_MULTI&quot;&#10;" descr="# Set the attribute transparently… # Set the attribute transparentlypilatus.filename = ‘/data/visitor/beammax/…’pilatus.framePeriod = 0.1pilatus.exposureTime = 0.05pilatus.frameNumber = 200pilatus.triggerMode = “EXTERNAL_MULTI&quot;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145560" cy="5729634"/>
            </a:xfrm>
            <a:prstGeom prst="rect">
              <a:avLst/>
            </a:prstGeom>
            <a:effectLst/>
          </p:spPr>
        </p:pic>
      </p:grpSp>
      <p:grpSp>
        <p:nvGrpSpPr>
          <p:cNvPr id="1332" name="# Connection to a remote device…"/>
          <p:cNvGrpSpPr/>
          <p:nvPr/>
        </p:nvGrpSpPr>
        <p:grpSpPr>
          <a:xfrm>
            <a:off x="990121" y="1948983"/>
            <a:ext cx="10224687" cy="2041622"/>
            <a:chOff x="0" y="0"/>
            <a:chExt cx="10224685" cy="2041620"/>
          </a:xfrm>
        </p:grpSpPr>
        <p:sp>
          <p:nvSpPr>
            <p:cNvPr id="1331" name="# Connection to a remote device…"/>
            <p:cNvSpPr txBox="1"/>
            <p:nvPr/>
          </p:nvSpPr>
          <p:spPr>
            <a:xfrm>
              <a:off x="215900" y="139699"/>
              <a:ext cx="9792887" cy="1482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2248" tIns="72248" rIns="72248" bIns="72248" numCol="1" anchor="ctr">
              <a:spAutoFit/>
            </a:bodyPr>
            <a:lstStyle/>
            <a:p>
              <a:pPr marL="383540" marR="40639" indent="-342900" algn="l">
                <a:spcBef>
                  <a:spcPts val="1400"/>
                </a:spcBef>
                <a:defRPr b="0" sz="4000">
                  <a:solidFill>
                    <a:srgbClr val="807F84"/>
                  </a:solidFill>
                  <a:uFill>
                    <a:solidFill>
                      <a:srgbClr val="98989B"/>
                    </a:solidFill>
                  </a:uFill>
                </a:defRPr>
              </a:pPr>
              <a:r>
                <a:t># Connection to a remote device</a:t>
              </a:r>
            </a:p>
            <a:p>
              <a:pPr marL="383540" marR="40639" indent="-342900" algn="l">
                <a:spcBef>
                  <a:spcPts val="1400"/>
                </a:spcBef>
                <a:defRPr b="0" sz="4000">
                  <a:solidFill>
                    <a:srgbClr val="807F84"/>
                  </a:solidFill>
                  <a:uFill>
                    <a:solidFill>
                      <a:srgbClr val="98989B"/>
                    </a:solidFill>
                  </a:uFill>
                </a:defRPr>
              </a:pPr>
              <a:r>
                <a:rPr b="1"/>
                <a:t>pilatus</a:t>
              </a:r>
              <a:r>
                <a:t> = DeviceProxy(‘bsp02-e/dia-detpi-01’)</a:t>
              </a:r>
            </a:p>
          </p:txBody>
        </p:sp>
        <p:pic>
          <p:nvPicPr>
            <p:cNvPr id="1330" name="# Connection to a remote device… # Connection to a remote device&#10;pilatus = DeviceProxy(‘bsp02-e/dia-detpi-01’)" descr="# Connection to a remote device… # Connection to a remote devicepilatus = DeviceProxy(‘bsp02-e/dia-detpi-01’)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0224687" cy="204162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Python Client interf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Python Client interface</a:t>
            </a:r>
          </a:p>
        </p:txBody>
      </p:sp>
      <p:sp>
        <p:nvSpPr>
          <p:cNvPr id="1335" name="Body"/>
          <p:cNvSpPr txBox="1"/>
          <p:nvPr>
            <p:ph type="body" idx="1"/>
          </p:nvPr>
        </p:nvSpPr>
        <p:spPr>
          <a:xfrm>
            <a:off x="1074596" y="2275839"/>
            <a:ext cx="10799353" cy="6959502"/>
          </a:xfrm>
          <a:prstGeom prst="rect">
            <a:avLst/>
          </a:prstGeom>
        </p:spPr>
        <p:txBody>
          <a:bodyPr/>
          <a:lstStyle/>
          <a:p>
            <a:pPr marL="383540" marR="40639" indent="-342900" defTabSz="457200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  <a:p>
            <a:pPr marL="383540" marR="40639" indent="-342900" defTabSz="457200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  <a:p>
            <a:pPr marL="383540" marR="40639" indent="-342900" defTabSz="457200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3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339" name="# Execute action…"/>
          <p:cNvGrpSpPr/>
          <p:nvPr/>
        </p:nvGrpSpPr>
        <p:grpSpPr>
          <a:xfrm>
            <a:off x="1393693" y="2241168"/>
            <a:ext cx="4886409" cy="3174126"/>
            <a:chOff x="0" y="0"/>
            <a:chExt cx="4886407" cy="3174125"/>
          </a:xfrm>
        </p:grpSpPr>
        <p:sp>
          <p:nvSpPr>
            <p:cNvPr id="1338" name="# Execute action…"/>
            <p:cNvSpPr txBox="1"/>
            <p:nvPr/>
          </p:nvSpPr>
          <p:spPr>
            <a:xfrm>
              <a:off x="215899" y="139699"/>
              <a:ext cx="4454609" cy="2615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2248" tIns="72248" rIns="72248" bIns="72248" numCol="1" anchor="ctr">
              <a:spAutoFit/>
            </a:bodyPr>
            <a:lstStyle/>
            <a:p>
              <a:pPr marL="383540" marR="40639" indent="-342900" algn="l">
                <a:spcBef>
                  <a:spcPts val="1400"/>
                </a:spcBef>
                <a:defRPr b="0">
                  <a:solidFill>
                    <a:srgbClr val="807F84"/>
                  </a:solidFill>
                  <a:uFill>
                    <a:solidFill>
                      <a:srgbClr val="98989B"/>
                    </a:solidFill>
                  </a:uFill>
                </a:defRPr>
              </a:pPr>
              <a:r>
                <a:t># Execute action</a:t>
              </a:r>
            </a:p>
            <a:p>
              <a:pPr marL="383540" marR="40639" indent="-342900" algn="l">
                <a:spcBef>
                  <a:spcPts val="1400"/>
                </a:spcBef>
                <a:defRPr b="0">
                  <a:solidFill>
                    <a:srgbClr val="807F84"/>
                  </a:solidFill>
                  <a:uFill>
                    <a:solidFill>
                      <a:srgbClr val="98989B"/>
                    </a:solidFill>
                  </a:uFill>
                </a:defRPr>
              </a:pPr>
              <a:r>
                <a:t>pilatus.acquire()</a:t>
              </a:r>
            </a:p>
          </p:txBody>
        </p:sp>
        <p:pic>
          <p:nvPicPr>
            <p:cNvPr id="1337" name="# Execute action… # Execute action&#10;pilatus.acquire()&#10;" descr="# Execute action… # Execute actionpilatus.acquire()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4886409" cy="3174127"/>
            </a:xfrm>
            <a:prstGeom prst="rect">
              <a:avLst/>
            </a:prstGeom>
            <a:effectLst/>
          </p:spPr>
        </p:pic>
      </p:grpSp>
      <p:grpSp>
        <p:nvGrpSpPr>
          <p:cNvPr id="1342" name="# At any time the state should known…"/>
          <p:cNvGrpSpPr/>
          <p:nvPr/>
        </p:nvGrpSpPr>
        <p:grpSpPr>
          <a:xfrm>
            <a:off x="1428902" y="5779604"/>
            <a:ext cx="10090741" cy="3174126"/>
            <a:chOff x="0" y="0"/>
            <a:chExt cx="10090740" cy="3174125"/>
          </a:xfrm>
        </p:grpSpPr>
        <p:sp>
          <p:nvSpPr>
            <p:cNvPr id="1341" name="# At any time the state should known…"/>
            <p:cNvSpPr txBox="1"/>
            <p:nvPr/>
          </p:nvSpPr>
          <p:spPr>
            <a:xfrm>
              <a:off x="215900" y="139699"/>
              <a:ext cx="9658941" cy="2615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2248" tIns="72248" rIns="72248" bIns="72248" numCol="1" anchor="ctr">
              <a:spAutoFit/>
            </a:bodyPr>
            <a:lstStyle/>
            <a:p>
              <a:pPr marL="383540" marR="40639" indent="-342900" algn="l">
                <a:spcBef>
                  <a:spcPts val="1400"/>
                </a:spcBef>
                <a:defRPr b="0">
                  <a:solidFill>
                    <a:srgbClr val="807F84"/>
                  </a:solidFill>
                  <a:uFill>
                    <a:solidFill>
                      <a:srgbClr val="98989B"/>
                    </a:solidFill>
                  </a:uFill>
                </a:defRPr>
              </a:pPr>
              <a:r>
                <a:t># At any time the state should known</a:t>
              </a:r>
            </a:p>
            <a:p>
              <a:pPr marL="383540" marR="40639" indent="-342900" algn="l">
                <a:spcBef>
                  <a:spcPts val="1400"/>
                </a:spcBef>
                <a:defRPr b="0">
                  <a:solidFill>
                    <a:srgbClr val="807F84"/>
                  </a:solidFill>
                  <a:uFill>
                    <a:solidFill>
                      <a:srgbClr val="98989B"/>
                    </a:solidFill>
                  </a:uFill>
                </a:defRPr>
              </a:pPr>
              <a:r>
                <a:t># ON, STANDBY, RUNNING, …</a:t>
              </a:r>
            </a:p>
            <a:p>
              <a:pPr marL="383540" marR="40639" indent="-342900" algn="l">
                <a:spcBef>
                  <a:spcPts val="1400"/>
                </a:spcBef>
                <a:defRPr b="0">
                  <a:solidFill>
                    <a:srgbClr val="807F84"/>
                  </a:solidFill>
                  <a:uFill>
                    <a:solidFill>
                      <a:srgbClr val="98989B"/>
                    </a:solidFill>
                  </a:uFill>
                </a:defRPr>
              </a:pPr>
              <a:r>
                <a:t>pilatus.state()</a:t>
              </a:r>
            </a:p>
          </p:txBody>
        </p:sp>
        <p:pic>
          <p:nvPicPr>
            <p:cNvPr id="1340" name="# At any time the state should known… # At any time the state should known&#10;# ON, STANDBY, RUNNING, …&#10;pilatus.state()" descr="# At any time the state should known… # At any time the state should known# ON, STANDBY, RUNNING, …pilatus.state()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0090741" cy="317412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One more thing !!!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Intranet Of Things</a:t>
            </a:r>
          </a:p>
        </p:txBody>
      </p:sp>
      <p:pic>
        <p:nvPicPr>
          <p:cNvPr id="1345" name="SubDevice.m4v" descr="SubDevice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533588" y="4758113"/>
            <a:ext cx="7179432" cy="324549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346" name="Table"/>
          <p:cNvGraphicFramePr/>
          <p:nvPr/>
        </p:nvGraphicFramePr>
        <p:xfrm>
          <a:off x="192328" y="2662549"/>
          <a:ext cx="4890524" cy="533617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830235"/>
                <a:gridCol w="1830235"/>
                <a:gridCol w="1217351"/>
              </a:tblGrid>
              <a:tr h="709090"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Accelerators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Biomax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709090"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Host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97BF0B"/>
                    </a:solidFill>
                  </a:tcPr>
                </a:tc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168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97BF0B"/>
                    </a:solidFill>
                  </a:tcPr>
                </a:tc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97BF0B"/>
                    </a:solidFill>
                  </a:tcPr>
                </a:tc>
              </a:tr>
              <a:tr h="709090"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Process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1945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639240"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Device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97BF0B"/>
                    </a:solidFill>
                  </a:tcPr>
                </a:tc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12392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97BF0B"/>
                    </a:solidFill>
                  </a:tcPr>
                </a:tc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705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97BF0B"/>
                    </a:solidFill>
                  </a:tcPr>
                </a:tc>
              </a:tr>
              <a:tr h="639240"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 b="1" sz="2200"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Control Point
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 b="1" sz="3200"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491079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 b="1" sz="3200"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24501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639240"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Class of device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97BF0B"/>
                    </a:solidFill>
                  </a:tcPr>
                </a:tc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170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97BF0B"/>
                    </a:solidFill>
                  </a:tcPr>
                </a:tc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97BF0B"/>
                    </a:solidFill>
                  </a:tcPr>
                </a:tc>
              </a:tr>
              <a:tr h="639240"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attributes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234631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10500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639240"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commands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7BF0B"/>
                    </a:solidFill>
                  </a:tcPr>
                </a:tc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130251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7BF0B"/>
                    </a:solidFill>
                  </a:tcPr>
                </a:tc>
                <a:tc>
                  <a:txBody>
                    <a:bodyPr/>
                    <a:lstStyle/>
                    <a:p>
                      <a:pPr marL="243840" marR="28898" indent="-243840" algn="l" defTabSz="325120">
                        <a:lnSpc>
                          <a:spcPct val="93000"/>
                        </a:lnSpc>
                        <a:spcBef>
                          <a:spcPts val="900"/>
                        </a:spcBef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>
                              <a:srgbClr val="98989B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7717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7BF0B"/>
                    </a:solidFill>
                  </a:tcPr>
                </a:tc>
              </a:tr>
            </a:tbl>
          </a:graphicData>
        </a:graphic>
      </p:graphicFrame>
      <p:sp>
        <p:nvSpPr>
          <p:cNvPr id="1347" name="MAX IV = 700 000 control points"/>
          <p:cNvSpPr txBox="1"/>
          <p:nvPr/>
        </p:nvSpPr>
        <p:spPr>
          <a:xfrm>
            <a:off x="6046064" y="2966501"/>
            <a:ext cx="6168314" cy="699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17404" tIns="117404" rIns="117404" bIns="117404" anchor="ctr">
            <a:spAutoFit/>
          </a:bodyPr>
          <a:lstStyle>
            <a:lvl1pPr marL="243840" marR="28898" indent="-243840" algn="l" defTabSz="325120">
              <a:spcBef>
                <a:spcPts val="900"/>
              </a:spcBef>
              <a:defRPr b="0" sz="34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</a:defRPr>
            </a:lvl1pPr>
          </a:lstStyle>
          <a:p>
            <a:pPr/>
            <a:r>
              <a:t>MAX IV = 700 000 control points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17865" fill="hold"/>
                                        <p:tgtEl>
                                          <p:spTgt spid="1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4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Shape 231"/>
          <p:cNvSpPr/>
          <p:nvPr/>
        </p:nvSpPr>
        <p:spPr>
          <a:xfrm>
            <a:off x="11453311" y="3431195"/>
            <a:ext cx="98302" cy="903113"/>
          </a:xfrm>
          <a:prstGeom prst="rect">
            <a:avLst/>
          </a:prstGeom>
          <a:ln w="12700">
            <a:solidFill>
              <a:srgbClr val="85888D"/>
            </a:solidFill>
            <a:miter lim="400000"/>
          </a:ln>
        </p:spPr>
        <p:txBody>
          <a:bodyPr lIns="72248" tIns="72248" rIns="72248" bIns="72248" anchor="ctr"/>
          <a:lstStyle/>
          <a:p>
            <a:pPr defTabSz="325120"/>
          </a:p>
        </p:txBody>
      </p:sp>
      <p:sp>
        <p:nvSpPr>
          <p:cNvPr id="1350" name="Shape 232"/>
          <p:cNvSpPr/>
          <p:nvPr/>
        </p:nvSpPr>
        <p:spPr>
          <a:xfrm>
            <a:off x="12018860" y="3431195"/>
            <a:ext cx="98301" cy="903113"/>
          </a:xfrm>
          <a:prstGeom prst="rect">
            <a:avLst/>
          </a:prstGeom>
          <a:ln w="12700">
            <a:solidFill>
              <a:srgbClr val="85888D"/>
            </a:solidFill>
            <a:miter lim="400000"/>
          </a:ln>
        </p:spPr>
        <p:txBody>
          <a:bodyPr lIns="72248" tIns="72248" rIns="72248" bIns="72248" anchor="ctr"/>
          <a:lstStyle/>
          <a:p>
            <a:pPr defTabSz="325120"/>
          </a:p>
        </p:txBody>
      </p:sp>
      <p:sp>
        <p:nvSpPr>
          <p:cNvPr id="1351" name="Shape 233"/>
          <p:cNvSpPr/>
          <p:nvPr/>
        </p:nvSpPr>
        <p:spPr>
          <a:xfrm>
            <a:off x="10678736" y="3431195"/>
            <a:ext cx="98302" cy="903113"/>
          </a:xfrm>
          <a:prstGeom prst="rect">
            <a:avLst/>
          </a:prstGeom>
          <a:ln w="12700">
            <a:solidFill>
              <a:srgbClr val="85888D"/>
            </a:solidFill>
            <a:miter lim="400000"/>
          </a:ln>
        </p:spPr>
        <p:txBody>
          <a:bodyPr lIns="72248" tIns="72248" rIns="72248" bIns="72248" anchor="ctr"/>
          <a:lstStyle/>
          <a:p>
            <a:pPr defTabSz="325120"/>
          </a:p>
        </p:txBody>
      </p:sp>
      <p:sp>
        <p:nvSpPr>
          <p:cNvPr id="1352" name="Shape 234"/>
          <p:cNvSpPr/>
          <p:nvPr/>
        </p:nvSpPr>
        <p:spPr>
          <a:xfrm>
            <a:off x="10095418" y="3431195"/>
            <a:ext cx="98302" cy="903113"/>
          </a:xfrm>
          <a:prstGeom prst="rect">
            <a:avLst/>
          </a:prstGeom>
          <a:ln w="12700">
            <a:solidFill>
              <a:srgbClr val="85888D"/>
            </a:solidFill>
            <a:miter lim="400000"/>
          </a:ln>
        </p:spPr>
        <p:txBody>
          <a:bodyPr lIns="72248" tIns="72248" rIns="72248" bIns="72248" anchor="ctr"/>
          <a:lstStyle/>
          <a:p>
            <a:pPr defTabSz="325120"/>
          </a:p>
        </p:txBody>
      </p:sp>
      <p:sp>
        <p:nvSpPr>
          <p:cNvPr id="1353" name="Shape 235"/>
          <p:cNvSpPr txBox="1"/>
          <p:nvPr>
            <p:ph type="title"/>
          </p:nvPr>
        </p:nvSpPr>
        <p:spPr>
          <a:xfrm>
            <a:off x="1074595" y="-1"/>
            <a:ext cx="10799354" cy="1876858"/>
          </a:xfrm>
          <a:prstGeom prst="rect">
            <a:avLst/>
          </a:prstGeom>
        </p:spPr>
        <p:txBody>
          <a:bodyPr/>
          <a:lstStyle/>
          <a:p>
            <a:pPr/>
            <a:r>
              <a:t>IT Infrastructure</a:t>
            </a:r>
          </a:p>
        </p:txBody>
      </p:sp>
      <p:sp>
        <p:nvSpPr>
          <p:cNvPr id="1354" name="Shape 236"/>
          <p:cNvSpPr txBox="1"/>
          <p:nvPr>
            <p:ph type="sldNum" sz="quarter" idx="4294967295"/>
          </p:nvPr>
        </p:nvSpPr>
        <p:spPr>
          <a:xfrm>
            <a:off x="1093715" y="9246796"/>
            <a:ext cx="297232" cy="2869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2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355" name="image17.png" descr="image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0655" y="9076137"/>
            <a:ext cx="897146" cy="672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6" name="image17.png" descr="image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51547" y="9049578"/>
            <a:ext cx="897146" cy="672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7" name="image17.png" descr="image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2439" y="9044261"/>
            <a:ext cx="897147" cy="672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8" name="image17.png" descr="image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83021" y="9028323"/>
            <a:ext cx="897147" cy="672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9" name="image17.png" descr="image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35479" y="8996447"/>
            <a:ext cx="897147" cy="672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0" name="image17.png" descr="image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45686" y="9076137"/>
            <a:ext cx="897146" cy="672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1" name="image17.png" descr="image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50731" y="9076137"/>
            <a:ext cx="897147" cy="672860"/>
          </a:xfrm>
          <a:prstGeom prst="rect">
            <a:avLst/>
          </a:prstGeom>
          <a:ln w="12700">
            <a:miter lim="400000"/>
          </a:ln>
        </p:spPr>
      </p:pic>
      <p:sp>
        <p:nvSpPr>
          <p:cNvPr id="1362" name="Shape 244"/>
          <p:cNvSpPr/>
          <p:nvPr/>
        </p:nvSpPr>
        <p:spPr>
          <a:xfrm>
            <a:off x="9280958" y="4020351"/>
            <a:ext cx="3668433" cy="1876858"/>
          </a:xfrm>
          <a:prstGeom prst="roundRect">
            <a:avLst>
              <a:gd name="adj" fmla="val 29318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5120"/>
          </a:p>
        </p:txBody>
      </p:sp>
      <p:sp>
        <p:nvSpPr>
          <p:cNvPr id="1363" name="Shape 245"/>
          <p:cNvSpPr/>
          <p:nvPr/>
        </p:nvSpPr>
        <p:spPr>
          <a:xfrm>
            <a:off x="-90711" y="2930279"/>
            <a:ext cx="4759695" cy="3581397"/>
          </a:xfrm>
          <a:prstGeom prst="roundRect">
            <a:avLst>
              <a:gd name="adj" fmla="val 18389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5120"/>
          </a:p>
        </p:txBody>
      </p:sp>
      <p:grpSp>
        <p:nvGrpSpPr>
          <p:cNvPr id="1366" name="Shape 246"/>
          <p:cNvGrpSpPr/>
          <p:nvPr/>
        </p:nvGrpSpPr>
        <p:grpSpPr>
          <a:xfrm>
            <a:off x="5121666" y="1978512"/>
            <a:ext cx="3220660" cy="587604"/>
            <a:chOff x="0" y="300"/>
            <a:chExt cx="3220658" cy="587602"/>
          </a:xfrm>
        </p:grpSpPr>
        <p:sp>
          <p:nvSpPr>
            <p:cNvPr id="1364" name="Rectangle"/>
            <p:cNvSpPr/>
            <p:nvPr/>
          </p:nvSpPr>
          <p:spPr>
            <a:xfrm>
              <a:off x="0" y="300"/>
              <a:ext cx="3220659" cy="587604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243840" marR="28898" indent="-243840" defTabSz="325120">
                <a:spcBef>
                  <a:spcPts val="900"/>
                </a:spcBef>
                <a:defRPr b="0" sz="12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1365" name="Core Switch"/>
            <p:cNvSpPr txBox="1"/>
            <p:nvPr/>
          </p:nvSpPr>
          <p:spPr>
            <a:xfrm>
              <a:off x="0" y="14045"/>
              <a:ext cx="3220659" cy="560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248" tIns="72248" rIns="72248" bIns="72248" numCol="1" anchor="ctr">
              <a:spAutoFit/>
            </a:bodyPr>
            <a:lstStyle>
              <a:lvl1pPr marL="243840" marR="28898" indent="-203200" defTabSz="325120">
                <a:spcBef>
                  <a:spcPts val="900"/>
                </a:spcBef>
                <a:defRPr b="0" sz="3000">
                  <a:solidFill>
                    <a:srgbClr val="807F84"/>
                  </a:solidFill>
                  <a:uFill>
                    <a:solidFill>
                      <a:srgbClr val="98989B"/>
                    </a:solidFill>
                  </a:uFill>
                </a:defRPr>
              </a:lvl1pPr>
            </a:lstStyle>
            <a:p>
              <a:pPr/>
              <a:r>
                <a:t>Core Switch</a:t>
              </a:r>
            </a:p>
          </p:txBody>
        </p:sp>
      </p:grpSp>
      <p:grpSp>
        <p:nvGrpSpPr>
          <p:cNvPr id="1369" name="Shape 247"/>
          <p:cNvGrpSpPr/>
          <p:nvPr/>
        </p:nvGrpSpPr>
        <p:grpSpPr>
          <a:xfrm>
            <a:off x="5089790" y="6815359"/>
            <a:ext cx="3220660" cy="587604"/>
            <a:chOff x="0" y="0"/>
            <a:chExt cx="3220658" cy="587602"/>
          </a:xfrm>
        </p:grpSpPr>
        <p:sp>
          <p:nvSpPr>
            <p:cNvPr id="1367" name="Rectangle"/>
            <p:cNvSpPr/>
            <p:nvPr/>
          </p:nvSpPr>
          <p:spPr>
            <a:xfrm>
              <a:off x="0" y="0"/>
              <a:ext cx="3220660" cy="587603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2248" tIns="72248" rIns="72248" bIns="72248" numCol="1" anchor="ctr">
              <a:noAutofit/>
            </a:bodyPr>
            <a:lstStyle/>
            <a:p>
              <a:pPr marR="28898" defTabSz="325120">
                <a:defRPr b="0" sz="12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1368" name="Access switch 40Gbit"/>
            <p:cNvSpPr txBox="1"/>
            <p:nvPr/>
          </p:nvSpPr>
          <p:spPr>
            <a:xfrm>
              <a:off x="0" y="56576"/>
              <a:ext cx="3220660" cy="474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248" tIns="72248" rIns="72248" bIns="72248" numCol="1" anchor="ctr">
              <a:spAutoFit/>
            </a:bodyPr>
            <a:lstStyle>
              <a:lvl1pPr marR="28898" indent="40639" defTabSz="325120">
                <a:defRPr b="0" sz="2400">
                  <a:solidFill>
                    <a:srgbClr val="807F84"/>
                  </a:solidFill>
                </a:defRPr>
              </a:lvl1pPr>
            </a:lstStyle>
            <a:p>
              <a:pPr/>
              <a:r>
                <a:t>Access switch 40Gbit</a:t>
              </a:r>
            </a:p>
          </p:txBody>
        </p:sp>
      </p:grpSp>
      <p:grpSp>
        <p:nvGrpSpPr>
          <p:cNvPr id="1372" name="Shape 248"/>
          <p:cNvGrpSpPr/>
          <p:nvPr/>
        </p:nvGrpSpPr>
        <p:grpSpPr>
          <a:xfrm>
            <a:off x="9504844" y="3104004"/>
            <a:ext cx="3220661" cy="551453"/>
            <a:chOff x="0" y="0"/>
            <a:chExt cx="3220660" cy="551451"/>
          </a:xfrm>
        </p:grpSpPr>
        <p:sp>
          <p:nvSpPr>
            <p:cNvPr id="1370" name="Rectangle"/>
            <p:cNvSpPr/>
            <p:nvPr/>
          </p:nvSpPr>
          <p:spPr>
            <a:xfrm>
              <a:off x="-1" y="-1"/>
              <a:ext cx="3220662" cy="551453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2248" tIns="72248" rIns="72248" bIns="72248" numCol="1" anchor="ctr">
              <a:noAutofit/>
            </a:bodyPr>
            <a:lstStyle/>
            <a:p>
              <a:pPr marR="28898" defTabSz="325120">
                <a:defRPr b="0" sz="12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1371" name="Access switch"/>
            <p:cNvSpPr txBox="1"/>
            <p:nvPr/>
          </p:nvSpPr>
          <p:spPr>
            <a:xfrm>
              <a:off x="-1" y="38501"/>
              <a:ext cx="3220662" cy="474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248" tIns="72248" rIns="72248" bIns="72248" numCol="1" anchor="ctr">
              <a:spAutoFit/>
            </a:bodyPr>
            <a:lstStyle>
              <a:lvl1pPr marR="28898" indent="40639" defTabSz="325120">
                <a:defRPr b="0" sz="2400">
                  <a:solidFill>
                    <a:srgbClr val="807F84"/>
                  </a:solidFill>
                </a:defRPr>
              </a:lvl1pPr>
            </a:lstStyle>
            <a:p>
              <a:pPr/>
              <a:r>
                <a:t>Access switch</a:t>
              </a:r>
            </a:p>
          </p:txBody>
        </p:sp>
      </p:grpSp>
      <p:sp>
        <p:nvSpPr>
          <p:cNvPr id="1415" name="Connector 249"/>
          <p:cNvSpPr/>
          <p:nvPr/>
        </p:nvSpPr>
        <p:spPr>
          <a:xfrm>
            <a:off x="6702056" y="2565984"/>
            <a:ext cx="28005" cy="4249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1416" name="Connector 250"/>
          <p:cNvSpPr/>
          <p:nvPr/>
        </p:nvSpPr>
        <p:spPr>
          <a:xfrm>
            <a:off x="7894348" y="2565984"/>
            <a:ext cx="2129498" cy="538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1417" name="Connector 251"/>
          <p:cNvSpPr/>
          <p:nvPr/>
        </p:nvSpPr>
        <p:spPr>
          <a:xfrm>
            <a:off x="3114625" y="2565984"/>
            <a:ext cx="2550304" cy="701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1376" name="Shape 281"/>
          <p:cNvSpPr/>
          <p:nvPr/>
        </p:nvSpPr>
        <p:spPr>
          <a:xfrm flipV="1">
            <a:off x="3732624" y="7402947"/>
            <a:ext cx="2516184" cy="1637929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32511" tIns="32511" rIns="32511" bIns="32511"/>
          <a:lstStyle/>
          <a:p>
            <a:pPr defTabSz="325120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77" name="Shape 282"/>
          <p:cNvSpPr/>
          <p:nvPr/>
        </p:nvSpPr>
        <p:spPr>
          <a:xfrm flipV="1">
            <a:off x="4769952" y="7402946"/>
            <a:ext cx="1634699" cy="1625379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32511" tIns="32511" rIns="32511" bIns="32511"/>
          <a:lstStyle/>
          <a:p>
            <a:pPr defTabSz="325120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78" name="Shape 283"/>
          <p:cNvSpPr/>
          <p:nvPr/>
        </p:nvSpPr>
        <p:spPr>
          <a:xfrm flipV="1">
            <a:off x="5772316" y="7402946"/>
            <a:ext cx="786947" cy="1641316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32511" tIns="32511" rIns="32511" bIns="32511"/>
          <a:lstStyle/>
          <a:p>
            <a:pPr defTabSz="325120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79" name="Shape 284"/>
          <p:cNvSpPr/>
          <p:nvPr/>
        </p:nvSpPr>
        <p:spPr>
          <a:xfrm>
            <a:off x="6695605" y="7402946"/>
            <a:ext cx="9032" cy="16466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18" h="21600" fill="norm" stroke="1" extrusionOk="0">
                <a:moveTo>
                  <a:pt x="8873" y="21600"/>
                </a:moveTo>
                <a:cubicBezTo>
                  <a:pt x="21600" y="14400"/>
                  <a:pt x="18642" y="7200"/>
                  <a:pt x="0" y="0"/>
                </a:cubicBezTo>
              </a:path>
            </a:pathLst>
          </a:custGeom>
          <a:ln w="3175">
            <a:solidFill>
              <a:srgbClr val="000000"/>
            </a:solidFill>
          </a:ln>
        </p:spPr>
        <p:txBody>
          <a:bodyPr lIns="72248" tIns="72248" rIns="72248" bIns="72248"/>
          <a:lstStyle/>
          <a:p>
            <a:pPr defTabSz="325120"/>
          </a:p>
        </p:txBody>
      </p:sp>
      <p:sp>
        <p:nvSpPr>
          <p:cNvPr id="1380" name="Shape 285"/>
          <p:cNvSpPr/>
          <p:nvPr/>
        </p:nvSpPr>
        <p:spPr>
          <a:xfrm flipH="1" flipV="1">
            <a:off x="6839029" y="7402946"/>
            <a:ext cx="791127" cy="1673192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32511" tIns="32511" rIns="32511" bIns="32511"/>
          <a:lstStyle/>
          <a:p>
            <a:pPr defTabSz="325120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81" name="Shape 286"/>
          <p:cNvSpPr/>
          <p:nvPr/>
        </p:nvSpPr>
        <p:spPr>
          <a:xfrm flipH="1" flipV="1">
            <a:off x="6979969" y="7402946"/>
            <a:ext cx="1593821" cy="1673192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32511" tIns="32511" rIns="32511" bIns="32511"/>
          <a:lstStyle/>
          <a:p>
            <a:pPr defTabSz="325120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82" name="Shape 287"/>
          <p:cNvSpPr/>
          <p:nvPr/>
        </p:nvSpPr>
        <p:spPr>
          <a:xfrm flipH="1" flipV="1">
            <a:off x="7120910" y="7402946"/>
            <a:ext cx="2429823" cy="1696440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32511" tIns="32511" rIns="32511" bIns="32511"/>
          <a:lstStyle/>
          <a:p>
            <a:pPr defTabSz="325120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1385" name="Shape 259"/>
          <p:cNvGrpSpPr/>
          <p:nvPr/>
        </p:nvGrpSpPr>
        <p:grpSpPr>
          <a:xfrm>
            <a:off x="11709373" y="4457819"/>
            <a:ext cx="846269" cy="411596"/>
            <a:chOff x="0" y="31427"/>
            <a:chExt cx="846267" cy="411594"/>
          </a:xfrm>
        </p:grpSpPr>
        <p:sp>
          <p:nvSpPr>
            <p:cNvPr id="1383" name="Rectangle"/>
            <p:cNvSpPr/>
            <p:nvPr/>
          </p:nvSpPr>
          <p:spPr>
            <a:xfrm>
              <a:off x="0" y="31427"/>
              <a:ext cx="846268" cy="411596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2248" tIns="72248" rIns="72248" bIns="72248" numCol="1" anchor="ctr">
              <a:noAutofit/>
            </a:bodyPr>
            <a:lstStyle/>
            <a:p>
              <a:pPr marR="28898" defTabSz="325120">
                <a:defRPr b="0" sz="12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1384" name="VM"/>
            <p:cNvSpPr/>
            <p:nvPr/>
          </p:nvSpPr>
          <p:spPr>
            <a:xfrm>
              <a:off x="0" y="237224"/>
              <a:ext cx="84626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248" tIns="72248" rIns="72248" bIns="72248" numCol="1" anchor="ctr">
              <a:spAutoFit/>
            </a:bodyPr>
            <a:lstStyle>
              <a:lvl1pPr marR="28898" indent="40639" defTabSz="325120">
                <a:defRPr b="0" sz="2400">
                  <a:solidFill>
                    <a:srgbClr val="807F84"/>
                  </a:solidFill>
                </a:defRPr>
              </a:lvl1pPr>
            </a:lstStyle>
            <a:p>
              <a:pPr/>
              <a:r>
                <a:t>VM</a:t>
              </a:r>
            </a:p>
          </p:txBody>
        </p:sp>
      </p:grpSp>
      <p:grpSp>
        <p:nvGrpSpPr>
          <p:cNvPr id="1388" name="Shape 260"/>
          <p:cNvGrpSpPr/>
          <p:nvPr/>
        </p:nvGrpSpPr>
        <p:grpSpPr>
          <a:xfrm>
            <a:off x="11725347" y="5058148"/>
            <a:ext cx="846268" cy="411596"/>
            <a:chOff x="0" y="31427"/>
            <a:chExt cx="846267" cy="411594"/>
          </a:xfrm>
        </p:grpSpPr>
        <p:sp>
          <p:nvSpPr>
            <p:cNvPr id="1386" name="Rectangle"/>
            <p:cNvSpPr/>
            <p:nvPr/>
          </p:nvSpPr>
          <p:spPr>
            <a:xfrm>
              <a:off x="0" y="31427"/>
              <a:ext cx="846268" cy="411596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2248" tIns="72248" rIns="72248" bIns="72248" numCol="1" anchor="ctr">
              <a:noAutofit/>
            </a:bodyPr>
            <a:lstStyle/>
            <a:p>
              <a:pPr marR="28898" defTabSz="325120">
                <a:defRPr b="0" sz="12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1387" name="VM"/>
            <p:cNvSpPr/>
            <p:nvPr/>
          </p:nvSpPr>
          <p:spPr>
            <a:xfrm>
              <a:off x="0" y="237224"/>
              <a:ext cx="84626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248" tIns="72248" rIns="72248" bIns="72248" numCol="1" anchor="ctr">
              <a:spAutoFit/>
            </a:bodyPr>
            <a:lstStyle>
              <a:lvl1pPr marR="28898" indent="40639" defTabSz="325120">
                <a:defRPr b="0" sz="2400">
                  <a:solidFill>
                    <a:srgbClr val="807F84"/>
                  </a:solidFill>
                </a:defRPr>
              </a:lvl1pPr>
            </a:lstStyle>
            <a:p>
              <a:pPr/>
              <a:r>
                <a:t>VM</a:t>
              </a:r>
            </a:p>
          </p:txBody>
        </p:sp>
      </p:grpSp>
      <p:grpSp>
        <p:nvGrpSpPr>
          <p:cNvPr id="1391" name="Shape 261"/>
          <p:cNvGrpSpPr/>
          <p:nvPr/>
        </p:nvGrpSpPr>
        <p:grpSpPr>
          <a:xfrm>
            <a:off x="10684054" y="5058148"/>
            <a:ext cx="846269" cy="411596"/>
            <a:chOff x="0" y="31427"/>
            <a:chExt cx="846268" cy="411594"/>
          </a:xfrm>
        </p:grpSpPr>
        <p:sp>
          <p:nvSpPr>
            <p:cNvPr id="1389" name="Rectangle"/>
            <p:cNvSpPr/>
            <p:nvPr/>
          </p:nvSpPr>
          <p:spPr>
            <a:xfrm>
              <a:off x="0" y="31427"/>
              <a:ext cx="846269" cy="411596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2248" tIns="72248" rIns="72248" bIns="72248" numCol="1" anchor="ctr">
              <a:noAutofit/>
            </a:bodyPr>
            <a:lstStyle/>
            <a:p>
              <a:pPr marR="28898" defTabSz="325120">
                <a:defRPr b="0" sz="12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1390" name="VM"/>
            <p:cNvSpPr/>
            <p:nvPr/>
          </p:nvSpPr>
          <p:spPr>
            <a:xfrm>
              <a:off x="0" y="237224"/>
              <a:ext cx="84626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248" tIns="72248" rIns="72248" bIns="72248" numCol="1" anchor="ctr">
              <a:spAutoFit/>
            </a:bodyPr>
            <a:lstStyle>
              <a:lvl1pPr marR="28898" indent="40639" defTabSz="325120">
                <a:defRPr b="0" sz="2400">
                  <a:solidFill>
                    <a:srgbClr val="807F84"/>
                  </a:solidFill>
                </a:defRPr>
              </a:lvl1pPr>
            </a:lstStyle>
            <a:p>
              <a:pPr/>
              <a:r>
                <a:t>VM</a:t>
              </a:r>
            </a:p>
          </p:txBody>
        </p:sp>
      </p:grpSp>
      <p:grpSp>
        <p:nvGrpSpPr>
          <p:cNvPr id="1394" name="Shape 262"/>
          <p:cNvGrpSpPr/>
          <p:nvPr/>
        </p:nvGrpSpPr>
        <p:grpSpPr>
          <a:xfrm>
            <a:off x="10684054" y="4457819"/>
            <a:ext cx="846269" cy="411596"/>
            <a:chOff x="0" y="31427"/>
            <a:chExt cx="846268" cy="411594"/>
          </a:xfrm>
        </p:grpSpPr>
        <p:sp>
          <p:nvSpPr>
            <p:cNvPr id="1392" name="Rectangle"/>
            <p:cNvSpPr/>
            <p:nvPr/>
          </p:nvSpPr>
          <p:spPr>
            <a:xfrm>
              <a:off x="0" y="31427"/>
              <a:ext cx="846269" cy="411596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2248" tIns="72248" rIns="72248" bIns="72248" numCol="1" anchor="ctr">
              <a:noAutofit/>
            </a:bodyPr>
            <a:lstStyle/>
            <a:p>
              <a:pPr marR="28898" defTabSz="325120">
                <a:defRPr b="0" sz="12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1393" name="VM"/>
            <p:cNvSpPr/>
            <p:nvPr/>
          </p:nvSpPr>
          <p:spPr>
            <a:xfrm>
              <a:off x="0" y="237224"/>
              <a:ext cx="84626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248" tIns="72248" rIns="72248" bIns="72248" numCol="1" anchor="ctr">
              <a:spAutoFit/>
            </a:bodyPr>
            <a:lstStyle>
              <a:lvl1pPr marR="28898" indent="40639" defTabSz="325120">
                <a:defRPr b="0" sz="2400">
                  <a:solidFill>
                    <a:srgbClr val="807F84"/>
                  </a:solidFill>
                </a:defRPr>
              </a:lvl1pPr>
            </a:lstStyle>
            <a:p>
              <a:pPr/>
              <a:r>
                <a:t>VM</a:t>
              </a:r>
            </a:p>
          </p:txBody>
        </p:sp>
      </p:grpSp>
      <p:grpSp>
        <p:nvGrpSpPr>
          <p:cNvPr id="1397" name="Shape 263"/>
          <p:cNvGrpSpPr/>
          <p:nvPr/>
        </p:nvGrpSpPr>
        <p:grpSpPr>
          <a:xfrm>
            <a:off x="9658734" y="4457819"/>
            <a:ext cx="846269" cy="411596"/>
            <a:chOff x="0" y="31427"/>
            <a:chExt cx="846267" cy="411594"/>
          </a:xfrm>
        </p:grpSpPr>
        <p:sp>
          <p:nvSpPr>
            <p:cNvPr id="1395" name="Rectangle"/>
            <p:cNvSpPr/>
            <p:nvPr/>
          </p:nvSpPr>
          <p:spPr>
            <a:xfrm>
              <a:off x="0" y="31427"/>
              <a:ext cx="846268" cy="411596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2248" tIns="72248" rIns="72248" bIns="72248" numCol="1" anchor="ctr">
              <a:noAutofit/>
            </a:bodyPr>
            <a:lstStyle/>
            <a:p>
              <a:pPr marR="28898" defTabSz="325120">
                <a:defRPr b="0" sz="12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1396" name="VM"/>
            <p:cNvSpPr/>
            <p:nvPr/>
          </p:nvSpPr>
          <p:spPr>
            <a:xfrm>
              <a:off x="0" y="237224"/>
              <a:ext cx="84626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248" tIns="72248" rIns="72248" bIns="72248" numCol="1" anchor="ctr">
              <a:spAutoFit/>
            </a:bodyPr>
            <a:lstStyle>
              <a:lvl1pPr marR="28898" indent="40639" defTabSz="325120">
                <a:defRPr b="0" sz="2400">
                  <a:solidFill>
                    <a:srgbClr val="807F84"/>
                  </a:solidFill>
                </a:defRPr>
              </a:lvl1pPr>
            </a:lstStyle>
            <a:p>
              <a:pPr/>
              <a:r>
                <a:t>VM</a:t>
              </a:r>
            </a:p>
          </p:txBody>
        </p:sp>
      </p:grpSp>
      <p:grpSp>
        <p:nvGrpSpPr>
          <p:cNvPr id="1400" name="Shape 264"/>
          <p:cNvGrpSpPr/>
          <p:nvPr/>
        </p:nvGrpSpPr>
        <p:grpSpPr>
          <a:xfrm>
            <a:off x="9658734" y="5058148"/>
            <a:ext cx="846269" cy="411596"/>
            <a:chOff x="0" y="31427"/>
            <a:chExt cx="846267" cy="411594"/>
          </a:xfrm>
        </p:grpSpPr>
        <p:sp>
          <p:nvSpPr>
            <p:cNvPr id="1398" name="Rectangle"/>
            <p:cNvSpPr/>
            <p:nvPr/>
          </p:nvSpPr>
          <p:spPr>
            <a:xfrm>
              <a:off x="0" y="31427"/>
              <a:ext cx="846268" cy="411596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2248" tIns="72248" rIns="72248" bIns="72248" numCol="1" anchor="ctr">
              <a:noAutofit/>
            </a:bodyPr>
            <a:lstStyle/>
            <a:p>
              <a:pPr marR="28898" defTabSz="325120">
                <a:defRPr b="0" sz="12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1399" name="VM"/>
            <p:cNvSpPr/>
            <p:nvPr/>
          </p:nvSpPr>
          <p:spPr>
            <a:xfrm>
              <a:off x="0" y="237224"/>
              <a:ext cx="84626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248" tIns="72248" rIns="72248" bIns="72248" numCol="1" anchor="ctr">
              <a:spAutoFit/>
            </a:bodyPr>
            <a:lstStyle>
              <a:lvl1pPr marR="28898" indent="40639" defTabSz="325120">
                <a:defRPr b="0" sz="2400">
                  <a:solidFill>
                    <a:srgbClr val="807F84"/>
                  </a:solidFill>
                </a:defRPr>
              </a:lvl1pPr>
            </a:lstStyle>
            <a:p>
              <a:pPr/>
              <a:r>
                <a:t>VM</a:t>
              </a:r>
            </a:p>
          </p:txBody>
        </p:sp>
      </p:grpSp>
      <p:sp>
        <p:nvSpPr>
          <p:cNvPr id="1401" name="Shape 265"/>
          <p:cNvSpPr/>
          <p:nvPr/>
        </p:nvSpPr>
        <p:spPr>
          <a:xfrm>
            <a:off x="9877359" y="3762836"/>
            <a:ext cx="534420" cy="587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5120"/>
          </a:p>
        </p:txBody>
      </p:sp>
      <p:sp>
        <p:nvSpPr>
          <p:cNvPr id="1402" name="Shape 266"/>
          <p:cNvSpPr/>
          <p:nvPr/>
        </p:nvSpPr>
        <p:spPr>
          <a:xfrm>
            <a:off x="10460677" y="3762836"/>
            <a:ext cx="534420" cy="587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5120"/>
          </a:p>
        </p:txBody>
      </p:sp>
      <p:sp>
        <p:nvSpPr>
          <p:cNvPr id="1403" name="Shape 267"/>
          <p:cNvSpPr/>
          <p:nvPr/>
        </p:nvSpPr>
        <p:spPr>
          <a:xfrm>
            <a:off x="11235253" y="3762836"/>
            <a:ext cx="534420" cy="587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5120"/>
          </a:p>
        </p:txBody>
      </p:sp>
      <p:sp>
        <p:nvSpPr>
          <p:cNvPr id="1404" name="Shape 268"/>
          <p:cNvSpPr/>
          <p:nvPr/>
        </p:nvSpPr>
        <p:spPr>
          <a:xfrm>
            <a:off x="11818571" y="3762836"/>
            <a:ext cx="534420" cy="587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5120"/>
          </a:p>
        </p:txBody>
      </p:sp>
      <p:sp>
        <p:nvSpPr>
          <p:cNvPr id="1405" name="Shape 271"/>
          <p:cNvSpPr/>
          <p:nvPr/>
        </p:nvSpPr>
        <p:spPr>
          <a:xfrm>
            <a:off x="10172382" y="6212014"/>
            <a:ext cx="2660164" cy="1314763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R="28898" indent="40639" defTabSz="325120">
              <a:defRPr b="0" sz="2400">
                <a:solidFill>
                  <a:srgbClr val="807F84"/>
                </a:solidFill>
              </a:defRPr>
            </a:pPr>
            <a:r>
              <a:t>redundant 2+2</a:t>
            </a:r>
          </a:p>
          <a:p>
            <a:pPr marR="28898" indent="40639" defTabSz="325120">
              <a:defRPr b="0" sz="2400">
                <a:solidFill>
                  <a:srgbClr val="807F84"/>
                </a:solidFill>
              </a:defRPr>
            </a:pPr>
            <a:r>
              <a:t>32*6 core Intel Xeon</a:t>
            </a:r>
          </a:p>
          <a:p>
            <a:pPr marR="28898" indent="40639" defTabSz="325120">
              <a:defRPr b="0" sz="2400">
                <a:solidFill>
                  <a:srgbClr val="807F84"/>
                </a:solidFill>
              </a:defRPr>
            </a:pPr>
            <a:r>
              <a:t>16 TB ram</a:t>
            </a:r>
          </a:p>
          <a:p>
            <a:pPr marR="28898" indent="40639" defTabSz="325120">
              <a:defRPr b="0" sz="2400">
                <a:solidFill>
                  <a:srgbClr val="807F84"/>
                </a:solidFill>
              </a:defRPr>
            </a:pPr>
            <a:r>
              <a:t>4</a:t>
            </a:r>
            <a:r>
              <a:t>*40Gbit </a:t>
            </a:r>
          </a:p>
        </p:txBody>
      </p:sp>
      <p:sp>
        <p:nvSpPr>
          <p:cNvPr id="1406" name="Shape 280"/>
          <p:cNvSpPr txBox="1"/>
          <p:nvPr/>
        </p:nvSpPr>
        <p:spPr>
          <a:xfrm>
            <a:off x="5588698" y="4449738"/>
            <a:ext cx="2596141" cy="854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marR="28898" indent="40639" defTabSz="325120">
              <a:defRPr>
                <a:solidFill>
                  <a:srgbClr val="807F84"/>
                </a:solidFill>
              </a:defRPr>
            </a:lvl1pPr>
          </a:lstStyle>
          <a:p>
            <a:pPr/>
            <a:r>
              <a:t>Ethernet</a:t>
            </a:r>
          </a:p>
        </p:txBody>
      </p:sp>
      <p:sp>
        <p:nvSpPr>
          <p:cNvPr id="1407" name="Shape 281"/>
          <p:cNvSpPr/>
          <p:nvPr/>
        </p:nvSpPr>
        <p:spPr>
          <a:xfrm flipV="1">
            <a:off x="2082577" y="3739425"/>
            <a:ext cx="1" cy="86645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32511" tIns="32511" rIns="32511" bIns="32511"/>
          <a:lstStyle/>
          <a:p>
            <a:pPr defTabSz="325120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1410" name="Group 275"/>
          <p:cNvGrpSpPr/>
          <p:nvPr/>
        </p:nvGrpSpPr>
        <p:grpSpPr>
          <a:xfrm>
            <a:off x="904230" y="4342530"/>
            <a:ext cx="2417056" cy="2188243"/>
            <a:chOff x="0" y="0"/>
            <a:chExt cx="2417055" cy="2188241"/>
          </a:xfrm>
        </p:grpSpPr>
        <p:pic>
          <p:nvPicPr>
            <p:cNvPr id="1408" name="pasted-image.png" descr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1582" t="20747" r="38736" b="41442"/>
            <a:stretch>
              <a:fillRect/>
            </a:stretch>
          </p:blipFill>
          <p:spPr>
            <a:xfrm>
              <a:off x="153528" y="99341"/>
              <a:ext cx="2109999" cy="17908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9" name="image24.png" descr="image24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417057" cy="21882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13" name="Shape 272"/>
          <p:cNvGrpSpPr/>
          <p:nvPr/>
        </p:nvGrpSpPr>
        <p:grpSpPr>
          <a:xfrm>
            <a:off x="502428" y="3267857"/>
            <a:ext cx="3220661" cy="551453"/>
            <a:chOff x="0" y="0"/>
            <a:chExt cx="3220660" cy="551451"/>
          </a:xfrm>
        </p:grpSpPr>
        <p:sp>
          <p:nvSpPr>
            <p:cNvPr id="1411" name="Rectangle"/>
            <p:cNvSpPr/>
            <p:nvPr/>
          </p:nvSpPr>
          <p:spPr>
            <a:xfrm>
              <a:off x="-1" y="-1"/>
              <a:ext cx="3220662" cy="551453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2248" tIns="72248" rIns="72248" bIns="72248" numCol="1" anchor="ctr">
              <a:noAutofit/>
            </a:bodyPr>
            <a:lstStyle/>
            <a:p>
              <a:pPr marR="28898" defTabSz="325120">
                <a:defRPr b="0" sz="12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1412" name="Access switch"/>
            <p:cNvSpPr txBox="1"/>
            <p:nvPr/>
          </p:nvSpPr>
          <p:spPr>
            <a:xfrm>
              <a:off x="-1" y="38501"/>
              <a:ext cx="3220662" cy="474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248" tIns="72248" rIns="72248" bIns="72248" numCol="1" anchor="ctr">
              <a:spAutoFit/>
            </a:bodyPr>
            <a:lstStyle>
              <a:lvl1pPr marR="28898" indent="40639" defTabSz="325120">
                <a:defRPr b="0" sz="2400">
                  <a:solidFill>
                    <a:srgbClr val="807F84"/>
                  </a:solidFill>
                </a:defRPr>
              </a:lvl1pPr>
            </a:lstStyle>
            <a:p>
              <a:pPr/>
              <a:r>
                <a:t>Access switch</a:t>
              </a:r>
            </a:p>
          </p:txBody>
        </p:sp>
      </p:grpSp>
      <p:sp>
        <p:nvSpPr>
          <p:cNvPr id="1414" name="Shape 235"/>
          <p:cNvSpPr txBox="1"/>
          <p:nvPr/>
        </p:nvSpPr>
        <p:spPr>
          <a:xfrm>
            <a:off x="8795414" y="641458"/>
            <a:ext cx="4244701" cy="1876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b">
            <a:normAutofit fontScale="100000" lnSpcReduction="0"/>
          </a:bodyPr>
          <a:lstStyle>
            <a:lvl1pPr marL="243840" marR="28898" indent="-243840" algn="l" defTabSz="325120">
              <a:spcBef>
                <a:spcPts val="900"/>
              </a:spcBef>
              <a:defRPr b="0" sz="3000">
                <a:solidFill>
                  <a:srgbClr val="98989B"/>
                </a:solidFill>
                <a:uFill>
                  <a:solidFill>
                    <a:srgbClr val="98989B"/>
                  </a:solidFill>
                </a:uFill>
              </a:defRPr>
            </a:lvl1pPr>
          </a:lstStyle>
          <a:p>
            <a:pPr/>
            <a:r>
              <a:t>Latency ± 300 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Tango Servers - As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Tango Servers - Astor</a:t>
            </a:r>
          </a:p>
        </p:txBody>
      </p:sp>
      <p:sp>
        <p:nvSpPr>
          <p:cNvPr id="1420" name="Process managing one or more devices…"/>
          <p:cNvSpPr txBox="1"/>
          <p:nvPr>
            <p:ph type="body" sz="quarter" idx="1"/>
          </p:nvPr>
        </p:nvSpPr>
        <p:spPr>
          <a:xfrm>
            <a:off x="1074596" y="2275839"/>
            <a:ext cx="10799353" cy="2022863"/>
          </a:xfrm>
          <a:prstGeom prst="rect">
            <a:avLst/>
          </a:prstGeom>
        </p:spPr>
        <p:txBody>
          <a:bodyPr/>
          <a:lstStyle/>
          <a:p>
            <a:pPr/>
            <a:r>
              <a:t>Process managing one or more devices</a:t>
            </a:r>
          </a:p>
          <a:p>
            <a:pPr/>
            <a:r>
              <a:t>Start, Stop, Restart, Change host</a:t>
            </a:r>
          </a:p>
          <a:p>
            <a:pPr/>
            <a:r>
              <a:t>Statistics: uptime, reliability, …</a:t>
            </a:r>
          </a:p>
        </p:txBody>
      </p:sp>
      <p:sp>
        <p:nvSpPr>
          <p:cNvPr id="14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2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5776"/>
          <a:stretch>
            <a:fillRect/>
          </a:stretch>
        </p:blipFill>
        <p:spPr>
          <a:xfrm>
            <a:off x="139051" y="4461239"/>
            <a:ext cx="5054601" cy="3616983"/>
          </a:xfrm>
          <a:prstGeom prst="rect">
            <a:avLst/>
          </a:prstGeom>
          <a:ln w="3175"/>
        </p:spPr>
      </p:pic>
      <p:pic>
        <p:nvPicPr>
          <p:cNvPr id="14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71480" y="4526869"/>
            <a:ext cx="6549563" cy="5126102"/>
          </a:xfrm>
          <a:prstGeom prst="rect">
            <a:avLst/>
          </a:prstGeom>
          <a:ln w="3175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Slide Number"/>
          <p:cNvSpPr txBox="1"/>
          <p:nvPr>
            <p:ph type="sldNum" sz="quarter" idx="4294967295"/>
          </p:nvPr>
        </p:nvSpPr>
        <p:spPr>
          <a:xfrm>
            <a:off x="1088358" y="9236329"/>
            <a:ext cx="302589" cy="3078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2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26" name="400K"/>
          <p:cNvSpPr txBox="1"/>
          <p:nvPr/>
        </p:nvSpPr>
        <p:spPr>
          <a:xfrm>
            <a:off x="2790460" y="5537717"/>
            <a:ext cx="1644261" cy="854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marR="28898" indent="40639" defTabSz="325120">
              <a:defRPr>
                <a:solidFill>
                  <a:srgbClr val="807F84"/>
                </a:solidFill>
              </a:defRPr>
            </a:lvl1pPr>
          </a:lstStyle>
          <a:p>
            <a:pPr/>
            <a:r>
              <a:t>500K</a:t>
            </a:r>
          </a:p>
        </p:txBody>
      </p:sp>
      <p:pic>
        <p:nvPicPr>
          <p:cNvPr id="14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7018" y="7087032"/>
            <a:ext cx="1806224" cy="1806224"/>
          </a:xfrm>
          <a:prstGeom prst="rect">
            <a:avLst/>
          </a:prstGeom>
          <a:ln w="12700">
            <a:miter lim="400000"/>
          </a:ln>
        </p:spPr>
      </p:pic>
      <p:sp>
        <p:nvSpPr>
          <p:cNvPr id="1428" name="Arrow"/>
          <p:cNvSpPr/>
          <p:nvPr/>
        </p:nvSpPr>
        <p:spPr>
          <a:xfrm>
            <a:off x="1264432" y="2970143"/>
            <a:ext cx="4987604" cy="6155517"/>
          </a:xfrm>
          <a:prstGeom prst="rightArrow">
            <a:avLst>
              <a:gd name="adj1" fmla="val 100000"/>
              <a:gd name="adj2" fmla="val 24489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72248" tIns="72248" rIns="72248" bIns="72248" anchor="ctr"/>
          <a:lstStyle/>
          <a:p>
            <a:pPr defTabSz="325120"/>
          </a:p>
        </p:txBody>
      </p:sp>
      <p:sp>
        <p:nvSpPr>
          <p:cNvPr id="1429" name="Circle"/>
          <p:cNvSpPr/>
          <p:nvPr/>
        </p:nvSpPr>
        <p:spPr>
          <a:xfrm>
            <a:off x="-6737263" y="2205828"/>
            <a:ext cx="7846759" cy="7846759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72248" tIns="72248" rIns="72248" bIns="72248" anchor="ctr"/>
          <a:lstStyle/>
          <a:p>
            <a:pPr defTabSz="325120"/>
          </a:p>
        </p:txBody>
      </p:sp>
      <p:sp>
        <p:nvSpPr>
          <p:cNvPr id="1430" name="Arrow"/>
          <p:cNvSpPr/>
          <p:nvPr/>
        </p:nvSpPr>
        <p:spPr>
          <a:xfrm>
            <a:off x="6408342" y="5162851"/>
            <a:ext cx="2920671" cy="1770100"/>
          </a:xfrm>
          <a:prstGeom prst="rightArrow">
            <a:avLst>
              <a:gd name="adj1" fmla="val 100000"/>
              <a:gd name="adj2" fmla="val 29817"/>
            </a:avLst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2248" tIns="72248" rIns="72248" bIns="72248" anchor="ctr"/>
          <a:lstStyle/>
          <a:p>
            <a:pPr defTabSz="325120"/>
          </a:p>
        </p:txBody>
      </p:sp>
      <p:sp>
        <p:nvSpPr>
          <p:cNvPr id="1431" name="40K"/>
          <p:cNvSpPr txBox="1"/>
          <p:nvPr/>
        </p:nvSpPr>
        <p:spPr>
          <a:xfrm>
            <a:off x="7206781" y="5620839"/>
            <a:ext cx="1326761" cy="854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marR="28898" indent="40639" defTabSz="325120">
              <a:defRPr>
                <a:solidFill>
                  <a:srgbClr val="807F84"/>
                </a:solidFill>
              </a:defRPr>
            </a:lvl1pPr>
          </a:lstStyle>
          <a:p>
            <a:pPr/>
            <a:r>
              <a:t>25K</a:t>
            </a:r>
          </a:p>
        </p:txBody>
      </p:sp>
      <p:pic>
        <p:nvPicPr>
          <p:cNvPr id="14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08043" y="5515064"/>
            <a:ext cx="1065673" cy="1065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3" name="Oval Oval" descr="Oval Oval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75971" y="5515064"/>
            <a:ext cx="1788382" cy="1065673"/>
          </a:xfrm>
          <a:prstGeom prst="rect">
            <a:avLst/>
          </a:prstGeom>
          <a:ln w="12700">
            <a:miter lim="400000"/>
          </a:ln>
        </p:spPr>
      </p:pic>
      <p:sp>
        <p:nvSpPr>
          <p:cNvPr id="1434" name="Accelerator"/>
          <p:cNvSpPr txBox="1"/>
          <p:nvPr/>
        </p:nvSpPr>
        <p:spPr>
          <a:xfrm>
            <a:off x="2204728" y="3082906"/>
            <a:ext cx="1619146" cy="474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marR="28898" indent="40639" defTabSz="325120">
              <a:defRPr b="0" sz="2400">
                <a:solidFill>
                  <a:srgbClr val="807F84"/>
                </a:solidFill>
              </a:defRPr>
            </a:lvl1pPr>
          </a:lstStyle>
          <a:p>
            <a:pPr/>
            <a:r>
              <a:t>Accelerator</a:t>
            </a:r>
          </a:p>
        </p:txBody>
      </p:sp>
      <p:sp>
        <p:nvSpPr>
          <p:cNvPr id="1435" name="Beamline"/>
          <p:cNvSpPr txBox="1"/>
          <p:nvPr/>
        </p:nvSpPr>
        <p:spPr>
          <a:xfrm>
            <a:off x="7035765" y="4639575"/>
            <a:ext cx="1365841" cy="474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marR="28898" indent="40639" defTabSz="325120">
              <a:defRPr b="0" sz="2400">
                <a:solidFill>
                  <a:srgbClr val="807F84"/>
                </a:solidFill>
              </a:defRPr>
            </a:lvl1pPr>
          </a:lstStyle>
          <a:p>
            <a:pPr/>
            <a:r>
              <a:t>Beamline</a:t>
            </a:r>
          </a:p>
        </p:txBody>
      </p:sp>
      <p:sp>
        <p:nvSpPr>
          <p:cNvPr id="1436" name="Data collection"/>
          <p:cNvSpPr txBox="1"/>
          <p:nvPr/>
        </p:nvSpPr>
        <p:spPr>
          <a:xfrm>
            <a:off x="10727521" y="4459114"/>
            <a:ext cx="2051194" cy="474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marR="28898" indent="40639" defTabSz="325120">
              <a:defRPr b="0" sz="2400">
                <a:solidFill>
                  <a:srgbClr val="807F84"/>
                </a:solidFill>
              </a:defRPr>
            </a:lvl1pPr>
          </a:lstStyle>
          <a:p>
            <a:pPr/>
            <a:r>
              <a:t>Data collection</a:t>
            </a:r>
          </a:p>
        </p:txBody>
      </p:sp>
      <p:pic>
        <p:nvPicPr>
          <p:cNvPr id="1437" name="Oval Oval" descr="Oval Oval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18399" y="5431943"/>
            <a:ext cx="2081040" cy="1231917"/>
          </a:xfrm>
          <a:prstGeom prst="rect">
            <a:avLst/>
          </a:prstGeom>
          <a:ln w="12700">
            <a:miter lim="400000"/>
          </a:ln>
        </p:spPr>
      </p:pic>
      <p:sp>
        <p:nvSpPr>
          <p:cNvPr id="1438" name="Arrow"/>
          <p:cNvSpPr/>
          <p:nvPr/>
        </p:nvSpPr>
        <p:spPr>
          <a:xfrm rot="10800000">
            <a:off x="10829731" y="5162851"/>
            <a:ext cx="1301985" cy="1770100"/>
          </a:xfrm>
          <a:prstGeom prst="rightArrow">
            <a:avLst>
              <a:gd name="adj1" fmla="val 100000"/>
              <a:gd name="adj2" fmla="val 9994"/>
            </a:avLst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2248" tIns="72248" rIns="72248" bIns="72248" anchor="ctr"/>
          <a:lstStyle/>
          <a:p>
            <a:pPr defTabSz="325120"/>
          </a:p>
        </p:txBody>
      </p:sp>
      <p:grpSp>
        <p:nvGrpSpPr>
          <p:cNvPr id="1441" name="scan e 200 1000 1"/>
          <p:cNvGrpSpPr/>
          <p:nvPr/>
        </p:nvGrpSpPr>
        <p:grpSpPr>
          <a:xfrm>
            <a:off x="8826176" y="3427000"/>
            <a:ext cx="2229406" cy="820890"/>
            <a:chOff x="0" y="0"/>
            <a:chExt cx="2229405" cy="820888"/>
          </a:xfrm>
        </p:grpSpPr>
        <p:sp>
          <p:nvSpPr>
            <p:cNvPr id="1439" name="scan e 200 1000 1"/>
            <p:cNvSpPr txBox="1"/>
            <p:nvPr/>
          </p:nvSpPr>
          <p:spPr>
            <a:xfrm>
              <a:off x="177621" y="110358"/>
              <a:ext cx="1874163" cy="4014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2248" tIns="72248" rIns="72248" bIns="72248" numCol="1" anchor="ctr">
              <a:spAutoFit/>
            </a:bodyPr>
            <a:lstStyle>
              <a:lvl1pPr marR="28898" indent="40639" defTabSz="325120">
                <a:defRPr sz="1800">
                  <a:solidFill>
                    <a:srgbClr val="807F84"/>
                  </a:solidFill>
                </a:defRPr>
              </a:lvl1pPr>
            </a:lstStyle>
            <a:p>
              <a:pPr/>
              <a:r>
                <a:t>scan e 200 1000 1</a:t>
              </a:r>
            </a:p>
          </p:txBody>
        </p:sp>
        <p:pic>
          <p:nvPicPr>
            <p:cNvPr id="1440" name="scan e 200 1000 1 scan e 200 1000 1" descr="scan e 200 1000 1 scan e 200 1000 1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2229406" cy="820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42" name="20161214_mxcube3_demo.mov" descr="20161214_mxcube3_demo.mov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8909580" y="7357409"/>
            <a:ext cx="2062596" cy="1066786"/>
          </a:xfrm>
          <a:prstGeom prst="rect">
            <a:avLst/>
          </a:prstGeom>
          <a:ln w="12700">
            <a:miter lim="400000"/>
          </a:ln>
        </p:spPr>
      </p:pic>
      <p:sp>
        <p:nvSpPr>
          <p:cNvPr id="1443" name="From complexity to usability"/>
          <p:cNvSpPr txBox="1"/>
          <p:nvPr>
            <p:ph type="title"/>
          </p:nvPr>
        </p:nvSpPr>
        <p:spPr>
          <a:xfrm>
            <a:off x="1074595" y="-1"/>
            <a:ext cx="10799354" cy="1876858"/>
          </a:xfrm>
          <a:prstGeom prst="rect">
            <a:avLst/>
          </a:prstGeom>
        </p:spPr>
        <p:txBody>
          <a:bodyPr/>
          <a:lstStyle/>
          <a:p>
            <a:pPr/>
            <a:r>
              <a:t>From complex to usable</a:t>
            </a:r>
          </a:p>
        </p:txBody>
      </p:sp>
      <p:pic>
        <p:nvPicPr>
          <p:cNvPr id="1444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975939" y="7095922"/>
            <a:ext cx="1788331" cy="1788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5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117405" y="5515064"/>
            <a:ext cx="866459" cy="866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80001" fill="hold"/>
                                        <p:tgtEl>
                                          <p:spTgt spid="14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4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uide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Guideline</a:t>
            </a:r>
          </a:p>
        </p:txBody>
      </p:sp>
      <p:sp>
        <p:nvSpPr>
          <p:cNvPr id="1448" name="Only report/control the strict minim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Only report/control the strict minimum</a:t>
            </a:r>
          </a:p>
          <a:p>
            <a:pPr/>
            <a:r>
              <a:t>The hardware can run without the Tango device</a:t>
            </a:r>
          </a:p>
          <a:p>
            <a:pPr/>
            <a:r>
              <a:t>The Tango device should NOT change the state of the equipment at the initialisation</a:t>
            </a:r>
          </a:p>
          <a:p>
            <a:pPr lvl="1" marL="803563" indent="-346363">
              <a:buChar char="●"/>
            </a:pPr>
            <a:r>
              <a:t>Exception: memorised attributes</a:t>
            </a:r>
          </a:p>
          <a:p>
            <a:pPr/>
            <a:r>
              <a:t>SOC, Separation of Concern ~ Single Responsibility</a:t>
            </a:r>
          </a:p>
          <a:p>
            <a:pPr/>
            <a:r>
              <a:t>Stay alive to report hardware failure</a:t>
            </a:r>
          </a:p>
          <a:p>
            <a:pPr/>
            <a:r>
              <a:t>Init command to recover a connection (Not restart)</a:t>
            </a:r>
          </a:p>
          <a:p>
            <a:pPr/>
            <a:r>
              <a:t>Stay in FAULT in case of problem, Acknowledge via the Init command</a:t>
            </a:r>
          </a:p>
          <a:p>
            <a:pPr/>
            <a:r>
              <a:t>Avoid automatic reconnection </a:t>
            </a:r>
          </a:p>
        </p:txBody>
      </p:sp>
      <p:sp>
        <p:nvSpPr>
          <p:cNvPr id="14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uide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Guideline</a:t>
            </a:r>
          </a:p>
        </p:txBody>
      </p:sp>
      <p:sp>
        <p:nvSpPr>
          <p:cNvPr id="1452" name="Complex device should be split into sever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Complex device should be split into several</a:t>
            </a:r>
          </a:p>
          <a:p>
            <a:pPr/>
            <a:r>
              <a:t>Integration instead of reinventing the wheel</a:t>
            </a:r>
          </a:p>
          <a:p>
            <a:pPr/>
            <a:r>
              <a:t>Reusable over specific</a:t>
            </a:r>
          </a:p>
        </p:txBody>
      </p:sp>
      <p:sp>
        <p:nvSpPr>
          <p:cNvPr id="14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roup"/>
          <p:cNvGrpSpPr/>
          <p:nvPr/>
        </p:nvGrpSpPr>
        <p:grpSpPr>
          <a:xfrm>
            <a:off x="541866" y="2817706"/>
            <a:ext cx="4768428" cy="5852161"/>
            <a:chOff x="0" y="0"/>
            <a:chExt cx="4768426" cy="5852160"/>
          </a:xfrm>
        </p:grpSpPr>
        <p:grpSp>
          <p:nvGrpSpPr>
            <p:cNvPr id="552" name="Group"/>
            <p:cNvGrpSpPr/>
            <p:nvPr/>
          </p:nvGrpSpPr>
          <p:grpSpPr>
            <a:xfrm>
              <a:off x="0" y="0"/>
              <a:ext cx="4768427" cy="5852161"/>
              <a:chOff x="0" y="0"/>
              <a:chExt cx="4768426" cy="5852160"/>
            </a:xfrm>
          </p:grpSpPr>
          <p:sp>
            <p:nvSpPr>
              <p:cNvPr id="550" name="Rectangle"/>
              <p:cNvSpPr/>
              <p:nvPr/>
            </p:nvSpPr>
            <p:spPr>
              <a:xfrm>
                <a:off x="0" y="0"/>
                <a:ext cx="4768427" cy="5852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88900" dist="152400" dir="2700000">
                  <a:srgbClr val="5E574E"/>
                </a:outerShdw>
              </a:effectLst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lnSpc>
                    <a:spcPct val="100000"/>
                  </a:lnSpc>
                  <a:defRPr b="0" sz="3400">
                    <a:solidFill>
                      <a:srgbClr val="000000"/>
                    </a:solidFill>
                    <a:uFillTx/>
                  </a:defRPr>
                </a:pPr>
              </a:p>
            </p:txBody>
          </p:sp>
          <p:sp>
            <p:nvSpPr>
              <p:cNvPr id="551" name="Machine A"/>
              <p:cNvSpPr txBox="1"/>
              <p:nvPr/>
            </p:nvSpPr>
            <p:spPr>
              <a:xfrm>
                <a:off x="0" y="6773"/>
                <a:ext cx="4768427" cy="663449"/>
              </a:xfrm>
              <a:prstGeom prst="rect">
                <a:avLst/>
              </a:prstGeom>
              <a:solidFill>
                <a:srgbClr val="EAEAEA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spAutoFit/>
              </a:bodyPr>
              <a:lstStyle>
                <a:lvl1pPr defTabSz="1300480">
                  <a:lnSpc>
                    <a:spcPct val="100000"/>
                  </a:lnSpc>
                  <a:spcBef>
                    <a:spcPts val="2000"/>
                  </a:spcBef>
                  <a:defRPr b="0" sz="34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pPr/>
                <a:r>
                  <a:t>Machine A</a:t>
                </a:r>
              </a:p>
            </p:txBody>
          </p:sp>
        </p:grpSp>
        <p:sp>
          <p:nvSpPr>
            <p:cNvPr id="553" name="SE1"/>
            <p:cNvSpPr txBox="1"/>
            <p:nvPr/>
          </p:nvSpPr>
          <p:spPr>
            <a:xfrm>
              <a:off x="209973" y="5102578"/>
              <a:ext cx="1221459" cy="708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algn="l" defTabSz="1300480">
                <a:lnSpc>
                  <a:spcPct val="100000"/>
                </a:lnSpc>
                <a:spcBef>
                  <a:spcPts val="2000"/>
                </a:spcBef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  <a:r>
                <a:t>SE</a:t>
              </a:r>
              <a:r>
                <a:rPr baseline="-19411"/>
                <a:t>1</a:t>
              </a:r>
            </a:p>
          </p:txBody>
        </p:sp>
      </p:grpSp>
      <p:grpSp>
        <p:nvGrpSpPr>
          <p:cNvPr id="559" name="Group"/>
          <p:cNvGrpSpPr/>
          <p:nvPr/>
        </p:nvGrpSpPr>
        <p:grpSpPr>
          <a:xfrm>
            <a:off x="758613" y="3793066"/>
            <a:ext cx="4226561" cy="4660055"/>
            <a:chOff x="0" y="0"/>
            <a:chExt cx="4226560" cy="4660053"/>
          </a:xfrm>
        </p:grpSpPr>
        <p:sp>
          <p:nvSpPr>
            <p:cNvPr id="555" name="Rectangle"/>
            <p:cNvSpPr/>
            <p:nvPr/>
          </p:nvSpPr>
          <p:spPr>
            <a:xfrm>
              <a:off x="0" y="0"/>
              <a:ext cx="2492587" cy="2167467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556" name="Application 1"/>
            <p:cNvSpPr txBox="1"/>
            <p:nvPr/>
          </p:nvSpPr>
          <p:spPr>
            <a:xfrm>
              <a:off x="0" y="6773"/>
              <a:ext cx="2492587" cy="574549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1300480">
                <a:lnSpc>
                  <a:spcPct val="100000"/>
                </a:lnSpc>
                <a:spcBef>
                  <a:spcPts val="1700"/>
                </a:spcBef>
                <a:defRPr b="0" sz="28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/>
              <a:r>
                <a:t>Application 1</a:t>
              </a:r>
            </a:p>
          </p:txBody>
        </p:sp>
        <p:sp>
          <p:nvSpPr>
            <p:cNvPr id="557" name="Rectangle"/>
            <p:cNvSpPr/>
            <p:nvPr/>
          </p:nvSpPr>
          <p:spPr>
            <a:xfrm>
              <a:off x="1733973" y="2492586"/>
              <a:ext cx="2492588" cy="2167468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558" name="Application 2"/>
            <p:cNvSpPr txBox="1"/>
            <p:nvPr/>
          </p:nvSpPr>
          <p:spPr>
            <a:xfrm>
              <a:off x="1733973" y="2492586"/>
              <a:ext cx="2492588" cy="574549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1300480">
                <a:lnSpc>
                  <a:spcPct val="100000"/>
                </a:lnSpc>
                <a:spcBef>
                  <a:spcPts val="1700"/>
                </a:spcBef>
                <a:defRPr b="0" sz="28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/>
              <a:r>
                <a:t>Application 2</a:t>
              </a:r>
            </a:p>
          </p:txBody>
        </p:sp>
      </p:grpSp>
      <p:grpSp>
        <p:nvGrpSpPr>
          <p:cNvPr id="570" name="Group"/>
          <p:cNvGrpSpPr/>
          <p:nvPr/>
        </p:nvGrpSpPr>
        <p:grpSpPr>
          <a:xfrm>
            <a:off x="975359" y="4551679"/>
            <a:ext cx="3684695" cy="3793068"/>
            <a:chOff x="0" y="0"/>
            <a:chExt cx="3684693" cy="3793066"/>
          </a:xfrm>
        </p:grpSpPr>
        <p:sp>
          <p:nvSpPr>
            <p:cNvPr id="560" name="Rectangle"/>
            <p:cNvSpPr/>
            <p:nvPr/>
          </p:nvSpPr>
          <p:spPr>
            <a:xfrm>
              <a:off x="0" y="0"/>
              <a:ext cx="650241" cy="541867"/>
            </a:xfrm>
            <a:prstGeom prst="rect">
              <a:avLst/>
            </a:prstGeom>
            <a:solidFill>
              <a:srgbClr val="FF66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561" name="Rectangle"/>
            <p:cNvSpPr/>
            <p:nvPr/>
          </p:nvSpPr>
          <p:spPr>
            <a:xfrm>
              <a:off x="758613" y="758613"/>
              <a:ext cx="650241" cy="541868"/>
            </a:xfrm>
            <a:prstGeom prst="rect">
              <a:avLst/>
            </a:prstGeom>
            <a:solidFill>
              <a:srgbClr val="99CC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562" name="Rectangle"/>
            <p:cNvSpPr/>
            <p:nvPr/>
          </p:nvSpPr>
          <p:spPr>
            <a:xfrm>
              <a:off x="1408853" y="0"/>
              <a:ext cx="650241" cy="541867"/>
            </a:xfrm>
            <a:prstGeom prst="rect">
              <a:avLst/>
            </a:prstGeom>
            <a:solidFill>
              <a:srgbClr val="FFCC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563" name="Line"/>
            <p:cNvSpPr/>
            <p:nvPr/>
          </p:nvSpPr>
          <p:spPr>
            <a:xfrm>
              <a:off x="650240" y="216746"/>
              <a:ext cx="7586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564" name="Line"/>
            <p:cNvSpPr/>
            <p:nvPr/>
          </p:nvSpPr>
          <p:spPr>
            <a:xfrm>
              <a:off x="304800" y="541866"/>
              <a:ext cx="453814" cy="54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7" y="0"/>
                  </a:moveTo>
                  <a:lnTo>
                    <a:pt x="0" y="162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565" name="Rectangle"/>
            <p:cNvSpPr/>
            <p:nvPr/>
          </p:nvSpPr>
          <p:spPr>
            <a:xfrm>
              <a:off x="2167466" y="2384213"/>
              <a:ext cx="650241" cy="541868"/>
            </a:xfrm>
            <a:prstGeom prst="rect">
              <a:avLst/>
            </a:prstGeom>
            <a:solidFill>
              <a:srgbClr val="FF33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566" name="Rectangle"/>
            <p:cNvSpPr/>
            <p:nvPr/>
          </p:nvSpPr>
          <p:spPr>
            <a:xfrm>
              <a:off x="1950720" y="3251200"/>
              <a:ext cx="650241" cy="541867"/>
            </a:xfrm>
            <a:prstGeom prst="rect">
              <a:avLst/>
            </a:prstGeom>
            <a:solidFill>
              <a:srgbClr val="6699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567" name="Rectangle"/>
            <p:cNvSpPr/>
            <p:nvPr/>
          </p:nvSpPr>
          <p:spPr>
            <a:xfrm>
              <a:off x="3034453" y="3034453"/>
              <a:ext cx="650241" cy="541868"/>
            </a:xfrm>
            <a:prstGeom prst="rect">
              <a:avLst/>
            </a:prstGeom>
            <a:solidFill>
              <a:srgbClr val="996633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568" name="Line"/>
            <p:cNvSpPr/>
            <p:nvPr/>
          </p:nvSpPr>
          <p:spPr>
            <a:xfrm flipH="1">
              <a:off x="2275840" y="2926080"/>
              <a:ext cx="108374" cy="32512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569" name="Line"/>
            <p:cNvSpPr/>
            <p:nvPr/>
          </p:nvSpPr>
          <p:spPr>
            <a:xfrm flipH="1">
              <a:off x="2600959" y="3359573"/>
              <a:ext cx="433495" cy="10837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</p:grpSp>
      <p:grpSp>
        <p:nvGrpSpPr>
          <p:cNvPr id="573" name="Group"/>
          <p:cNvGrpSpPr/>
          <p:nvPr/>
        </p:nvGrpSpPr>
        <p:grpSpPr>
          <a:xfrm>
            <a:off x="2501617" y="5199662"/>
            <a:ext cx="2842543" cy="1632374"/>
            <a:chOff x="0" y="0"/>
            <a:chExt cx="2842542" cy="1632373"/>
          </a:xfrm>
        </p:grpSpPr>
        <p:sp>
          <p:nvSpPr>
            <p:cNvPr id="571" name="L∝"/>
            <p:cNvSpPr/>
            <p:nvPr/>
          </p:nvSpPr>
          <p:spPr>
            <a:xfrm>
              <a:off x="0" y="0"/>
              <a:ext cx="98664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algn="l" defTabSz="1300480">
                <a:lnSpc>
                  <a:spcPct val="100000"/>
                </a:lnSpc>
                <a:spcBef>
                  <a:spcPts val="2000"/>
                </a:spcBef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  <a:r>
                <a:t>L</a:t>
              </a:r>
              <a:r>
                <a:rPr baseline="-19411">
                  <a:latin typeface="Symbol"/>
                  <a:ea typeface="Symbol"/>
                  <a:cs typeface="Symbol"/>
                  <a:sym typeface="Symbol"/>
                </a:rPr>
                <a:t>µ</a:t>
              </a:r>
            </a:p>
          </p:txBody>
        </p:sp>
        <p:sp>
          <p:nvSpPr>
            <p:cNvPr id="572" name="Lβ"/>
            <p:cNvSpPr/>
            <p:nvPr/>
          </p:nvSpPr>
          <p:spPr>
            <a:xfrm>
              <a:off x="1600764" y="1632373"/>
              <a:ext cx="124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algn="l" defTabSz="1300480">
                <a:lnSpc>
                  <a:spcPct val="100000"/>
                </a:lnSpc>
                <a:spcBef>
                  <a:spcPts val="2000"/>
                </a:spcBef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  <a:r>
                <a:t>L</a:t>
              </a:r>
              <a:r>
                <a:rPr baseline="-19411">
                  <a:latin typeface="Symbol"/>
                  <a:ea typeface="Symbol"/>
                  <a:cs typeface="Symbol"/>
                  <a:sym typeface="Symbol"/>
                </a:rPr>
                <a:t>b</a:t>
              </a:r>
            </a:p>
          </p:txBody>
        </p:sp>
      </p:grpSp>
      <p:grpSp>
        <p:nvGrpSpPr>
          <p:cNvPr id="576" name="Group"/>
          <p:cNvGrpSpPr/>
          <p:nvPr/>
        </p:nvGrpSpPr>
        <p:grpSpPr>
          <a:xfrm>
            <a:off x="758613" y="3793066"/>
            <a:ext cx="4226561" cy="4660055"/>
            <a:chOff x="0" y="0"/>
            <a:chExt cx="4226560" cy="4660053"/>
          </a:xfrm>
        </p:grpSpPr>
        <p:sp>
          <p:nvSpPr>
            <p:cNvPr id="574" name="Rectangle"/>
            <p:cNvSpPr/>
            <p:nvPr/>
          </p:nvSpPr>
          <p:spPr>
            <a:xfrm>
              <a:off x="0" y="0"/>
              <a:ext cx="2492587" cy="2167467"/>
            </a:xfrm>
            <a:prstGeom prst="rect">
              <a:avLst/>
            </a:prstGeom>
            <a:noFill/>
            <a:ln w="101600" cap="flat">
              <a:solidFill>
                <a:srgbClr val="FF33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575" name="Rectangle"/>
            <p:cNvSpPr/>
            <p:nvPr/>
          </p:nvSpPr>
          <p:spPr>
            <a:xfrm>
              <a:off x="1733973" y="2492586"/>
              <a:ext cx="2492588" cy="2167468"/>
            </a:xfrm>
            <a:prstGeom prst="rect">
              <a:avLst/>
            </a:prstGeom>
            <a:noFill/>
            <a:ln w="101600" cap="flat">
              <a:solidFill>
                <a:srgbClr val="FF33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</p:grpSp>
      <p:grpSp>
        <p:nvGrpSpPr>
          <p:cNvPr id="600" name="Group"/>
          <p:cNvGrpSpPr/>
          <p:nvPr/>
        </p:nvGrpSpPr>
        <p:grpSpPr>
          <a:xfrm>
            <a:off x="7586133" y="2817706"/>
            <a:ext cx="4768427" cy="5852161"/>
            <a:chOff x="0" y="0"/>
            <a:chExt cx="4768426" cy="5852160"/>
          </a:xfrm>
        </p:grpSpPr>
        <p:grpSp>
          <p:nvGrpSpPr>
            <p:cNvPr id="598" name="Group"/>
            <p:cNvGrpSpPr/>
            <p:nvPr/>
          </p:nvGrpSpPr>
          <p:grpSpPr>
            <a:xfrm>
              <a:off x="0" y="0"/>
              <a:ext cx="4768427" cy="5852161"/>
              <a:chOff x="0" y="0"/>
              <a:chExt cx="4768426" cy="5852160"/>
            </a:xfrm>
          </p:grpSpPr>
          <p:grpSp>
            <p:nvGrpSpPr>
              <p:cNvPr id="579" name="Group"/>
              <p:cNvGrpSpPr/>
              <p:nvPr/>
            </p:nvGrpSpPr>
            <p:grpSpPr>
              <a:xfrm>
                <a:off x="0" y="0"/>
                <a:ext cx="4768427" cy="5852161"/>
                <a:chOff x="0" y="0"/>
                <a:chExt cx="4768426" cy="5852160"/>
              </a:xfrm>
            </p:grpSpPr>
            <p:sp>
              <p:nvSpPr>
                <p:cNvPr id="577" name="Rectangle"/>
                <p:cNvSpPr/>
                <p:nvPr/>
              </p:nvSpPr>
              <p:spPr>
                <a:xfrm>
                  <a:off x="0" y="0"/>
                  <a:ext cx="4768427" cy="585216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>
                  <a:outerShdw sx="100000" sy="100000" kx="0" ky="0" algn="b" rotWithShape="0" blurRad="88900" dist="152400" dir="2700000">
                    <a:srgbClr val="5E574E"/>
                  </a:outerShdw>
                </a:effectLst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1300480">
                    <a:lnSpc>
                      <a:spcPct val="100000"/>
                    </a:lnSpc>
                    <a:defRPr b="0" sz="3400">
                      <a:solidFill>
                        <a:srgbClr val="000000"/>
                      </a:solidFill>
                      <a:uFillTx/>
                    </a:defRPr>
                  </a:pPr>
                </a:p>
              </p:txBody>
            </p:sp>
            <p:sp>
              <p:nvSpPr>
                <p:cNvPr id="578" name="Machine B"/>
                <p:cNvSpPr txBox="1"/>
                <p:nvPr/>
              </p:nvSpPr>
              <p:spPr>
                <a:xfrm>
                  <a:off x="0" y="0"/>
                  <a:ext cx="4768427" cy="663448"/>
                </a:xfrm>
                <a:prstGeom prst="rect">
                  <a:avLst/>
                </a:prstGeom>
                <a:solidFill>
                  <a:srgbClr val="EAEAEA"/>
                </a:solidFill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defTabSz="1300480">
                    <a:lnSpc>
                      <a:spcPct val="100000"/>
                    </a:lnSpc>
                    <a:spcBef>
                      <a:spcPts val="2000"/>
                    </a:spcBef>
                    <a:defRPr b="0" sz="3400">
                      <a:solidFill>
                        <a:srgbClr val="000000"/>
                      </a:solidFill>
                      <a:uFillTx/>
                      <a:latin typeface="Tahoma"/>
                      <a:ea typeface="Tahoma"/>
                      <a:cs typeface="Tahoma"/>
                      <a:sym typeface="Tahoma"/>
                    </a:defRPr>
                  </a:lvl1pPr>
                </a:lstStyle>
                <a:p>
                  <a:pPr/>
                  <a:r>
                    <a:t>Machine B</a:t>
                  </a:r>
                </a:p>
              </p:txBody>
            </p:sp>
          </p:grpSp>
          <p:grpSp>
            <p:nvGrpSpPr>
              <p:cNvPr id="588" name="Group"/>
              <p:cNvGrpSpPr/>
              <p:nvPr/>
            </p:nvGrpSpPr>
            <p:grpSpPr>
              <a:xfrm>
                <a:off x="1950720" y="3467946"/>
                <a:ext cx="2542258" cy="2167468"/>
                <a:chOff x="0" y="0"/>
                <a:chExt cx="2542257" cy="2167466"/>
              </a:xfrm>
            </p:grpSpPr>
            <p:sp>
              <p:nvSpPr>
                <p:cNvPr id="580" name="Rectangle"/>
                <p:cNvSpPr/>
                <p:nvPr/>
              </p:nvSpPr>
              <p:spPr>
                <a:xfrm>
                  <a:off x="0" y="0"/>
                  <a:ext cx="2492587" cy="2167467"/>
                </a:xfrm>
                <a:prstGeom prst="rect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1300480">
                    <a:lnSpc>
                      <a:spcPct val="100000"/>
                    </a:lnSpc>
                    <a:defRPr b="0" sz="3400">
                      <a:solidFill>
                        <a:srgbClr val="000000"/>
                      </a:solidFill>
                      <a:uFillTx/>
                    </a:defRPr>
                  </a:pPr>
                </a:p>
              </p:txBody>
            </p:sp>
            <p:sp>
              <p:nvSpPr>
                <p:cNvPr id="581" name="Rectangle"/>
                <p:cNvSpPr/>
                <p:nvPr/>
              </p:nvSpPr>
              <p:spPr>
                <a:xfrm>
                  <a:off x="216746" y="758613"/>
                  <a:ext cx="650241" cy="541868"/>
                </a:xfrm>
                <a:prstGeom prst="rect">
                  <a:avLst/>
                </a:prstGeom>
                <a:solidFill>
                  <a:srgbClr val="99CC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1300480">
                    <a:lnSpc>
                      <a:spcPct val="100000"/>
                    </a:lnSpc>
                    <a:defRPr b="0" sz="3400">
                      <a:solidFill>
                        <a:srgbClr val="000000"/>
                      </a:solidFill>
                      <a:uFillTx/>
                    </a:defRPr>
                  </a:pPr>
                </a:p>
              </p:txBody>
            </p:sp>
            <p:sp>
              <p:nvSpPr>
                <p:cNvPr id="582" name="Rectangle"/>
                <p:cNvSpPr/>
                <p:nvPr/>
              </p:nvSpPr>
              <p:spPr>
                <a:xfrm>
                  <a:off x="758613" y="1517226"/>
                  <a:ext cx="650241" cy="541868"/>
                </a:xfrm>
                <a:prstGeom prst="rect">
                  <a:avLst/>
                </a:prstGeom>
                <a:solidFill>
                  <a:srgbClr val="FF33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1300480">
                    <a:lnSpc>
                      <a:spcPct val="100000"/>
                    </a:lnSpc>
                    <a:defRPr b="0" sz="3400">
                      <a:solidFill>
                        <a:srgbClr val="000000"/>
                      </a:solidFill>
                      <a:uFillTx/>
                    </a:defRPr>
                  </a:pPr>
                </a:p>
              </p:txBody>
            </p:sp>
            <p:sp>
              <p:nvSpPr>
                <p:cNvPr id="583" name="Rectangle"/>
                <p:cNvSpPr/>
                <p:nvPr/>
              </p:nvSpPr>
              <p:spPr>
                <a:xfrm>
                  <a:off x="1625600" y="758613"/>
                  <a:ext cx="650241" cy="541868"/>
                </a:xfrm>
                <a:prstGeom prst="rect">
                  <a:avLst/>
                </a:prstGeom>
                <a:solidFill>
                  <a:srgbClr val="3366FF"/>
                </a:solidFill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1300480">
                    <a:lnSpc>
                      <a:spcPct val="100000"/>
                    </a:lnSpc>
                    <a:defRPr b="0" sz="3400">
                      <a:solidFill>
                        <a:srgbClr val="000000"/>
                      </a:solidFill>
                      <a:uFillTx/>
                    </a:defRPr>
                  </a:pPr>
                </a:p>
              </p:txBody>
            </p:sp>
            <p:sp>
              <p:nvSpPr>
                <p:cNvPr id="584" name="Application 4"/>
                <p:cNvSpPr txBox="1"/>
                <p:nvPr/>
              </p:nvSpPr>
              <p:spPr>
                <a:xfrm>
                  <a:off x="0" y="0"/>
                  <a:ext cx="2492587" cy="574548"/>
                </a:xfrm>
                <a:prstGeom prst="rect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defTabSz="1300480">
                    <a:lnSpc>
                      <a:spcPct val="100000"/>
                    </a:lnSpc>
                    <a:spcBef>
                      <a:spcPts val="1700"/>
                    </a:spcBef>
                    <a:defRPr b="0" sz="2800">
                      <a:solidFill>
                        <a:srgbClr val="000000"/>
                      </a:solidFill>
                      <a:uFillTx/>
                      <a:latin typeface="Tahoma"/>
                      <a:ea typeface="Tahoma"/>
                      <a:cs typeface="Tahoma"/>
                      <a:sym typeface="Tahoma"/>
                    </a:defRPr>
                  </a:lvl1pPr>
                </a:lstStyle>
                <a:p>
                  <a:pPr/>
                  <a:r>
                    <a:t>Application 4</a:t>
                  </a:r>
                </a:p>
              </p:txBody>
            </p:sp>
            <p:sp>
              <p:nvSpPr>
                <p:cNvPr id="585" name="Line"/>
                <p:cNvSpPr/>
                <p:nvPr/>
              </p:nvSpPr>
              <p:spPr>
                <a:xfrm flipH="1" flipV="1">
                  <a:off x="866986" y="975360"/>
                  <a:ext cx="758615" cy="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lnSpc>
                      <a:spcPct val="100000"/>
                    </a:lnSpc>
                    <a:defRPr b="0" sz="3400">
                      <a:solidFill>
                        <a:srgbClr val="000000"/>
                      </a:solidFill>
                      <a:uFillTx/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586" name="Line"/>
                <p:cNvSpPr/>
                <p:nvPr/>
              </p:nvSpPr>
              <p:spPr>
                <a:xfrm>
                  <a:off x="433493" y="1300480"/>
                  <a:ext cx="325121" cy="54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450" y="1629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lnSpc>
                      <a:spcPct val="100000"/>
                    </a:lnSpc>
                    <a:defRPr b="0" sz="3400">
                      <a:solidFill>
                        <a:srgbClr val="000000"/>
                      </a:solidFill>
                      <a:uFillTx/>
                    </a:defRPr>
                  </a:pPr>
                </a:p>
              </p:txBody>
            </p:sp>
            <p:sp>
              <p:nvSpPr>
                <p:cNvPr id="587" name="Lβ"/>
                <p:cNvSpPr txBox="1"/>
                <p:nvPr/>
              </p:nvSpPr>
              <p:spPr>
                <a:xfrm>
                  <a:off x="1596248" y="1374986"/>
                  <a:ext cx="946010" cy="7485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/>
                <a:p>
                  <a:pPr algn="l" defTabSz="1300480">
                    <a:lnSpc>
                      <a:spcPct val="100000"/>
                    </a:lnSpc>
                    <a:spcBef>
                      <a:spcPts val="2000"/>
                    </a:spcBef>
                    <a:defRPr b="0" sz="3400">
                      <a:solidFill>
                        <a:srgbClr val="000000"/>
                      </a:solidFill>
                      <a:uFillTx/>
                      <a:latin typeface="Tahoma"/>
                      <a:ea typeface="Tahoma"/>
                      <a:cs typeface="Tahoma"/>
                      <a:sym typeface="Tahoma"/>
                    </a:defRPr>
                  </a:pPr>
                  <a:r>
                    <a:t>L</a:t>
                  </a:r>
                  <a:r>
                    <a:rPr baseline="-19411">
                      <a:latin typeface="Symbol"/>
                      <a:ea typeface="Symbol"/>
                      <a:cs typeface="Symbol"/>
                      <a:sym typeface="Symbol"/>
                    </a:rPr>
                    <a:t>b</a:t>
                  </a:r>
                </a:p>
              </p:txBody>
            </p:sp>
          </p:grpSp>
          <p:grpSp>
            <p:nvGrpSpPr>
              <p:cNvPr id="597" name="Group"/>
              <p:cNvGrpSpPr/>
              <p:nvPr/>
            </p:nvGrpSpPr>
            <p:grpSpPr>
              <a:xfrm>
                <a:off x="216746" y="975360"/>
                <a:ext cx="2623539" cy="2167467"/>
                <a:chOff x="0" y="0"/>
                <a:chExt cx="2623537" cy="2167466"/>
              </a:xfrm>
            </p:grpSpPr>
            <p:sp>
              <p:nvSpPr>
                <p:cNvPr id="589" name="Rectangle"/>
                <p:cNvSpPr/>
                <p:nvPr/>
              </p:nvSpPr>
              <p:spPr>
                <a:xfrm>
                  <a:off x="0" y="0"/>
                  <a:ext cx="2492587" cy="2167467"/>
                </a:xfrm>
                <a:prstGeom prst="rect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1300480">
                    <a:lnSpc>
                      <a:spcPct val="100000"/>
                    </a:lnSpc>
                    <a:defRPr b="0" sz="3400">
                      <a:solidFill>
                        <a:srgbClr val="000000"/>
                      </a:solidFill>
                      <a:uFillTx/>
                    </a:defRPr>
                  </a:pPr>
                </a:p>
              </p:txBody>
            </p:sp>
            <p:sp>
              <p:nvSpPr>
                <p:cNvPr id="590" name="Rectangle"/>
                <p:cNvSpPr/>
                <p:nvPr/>
              </p:nvSpPr>
              <p:spPr>
                <a:xfrm>
                  <a:off x="216746" y="1517226"/>
                  <a:ext cx="650241" cy="541868"/>
                </a:xfrm>
                <a:prstGeom prst="rect">
                  <a:avLst/>
                </a:prstGeom>
                <a:solidFill>
                  <a:srgbClr val="FFCC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1300480">
                    <a:lnSpc>
                      <a:spcPct val="100000"/>
                    </a:lnSpc>
                    <a:defRPr b="0" sz="3400">
                      <a:solidFill>
                        <a:srgbClr val="000000"/>
                      </a:solidFill>
                      <a:uFillTx/>
                    </a:defRPr>
                  </a:pPr>
                </a:p>
              </p:txBody>
            </p:sp>
            <p:sp>
              <p:nvSpPr>
                <p:cNvPr id="591" name="Rectangle"/>
                <p:cNvSpPr/>
                <p:nvPr/>
              </p:nvSpPr>
              <p:spPr>
                <a:xfrm>
                  <a:off x="1517226" y="1517226"/>
                  <a:ext cx="650241" cy="541868"/>
                </a:xfrm>
                <a:prstGeom prst="rect">
                  <a:avLst/>
                </a:prstGeom>
                <a:solidFill>
                  <a:srgbClr val="FF6600"/>
                </a:solidFill>
                <a:ln w="12700" cap="flat">
                  <a:solidFill>
                    <a:srgbClr val="6699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1300480">
                    <a:lnSpc>
                      <a:spcPct val="100000"/>
                    </a:lnSpc>
                    <a:defRPr b="0" sz="3400">
                      <a:solidFill>
                        <a:srgbClr val="000000"/>
                      </a:solidFill>
                      <a:uFillTx/>
                    </a:defRPr>
                  </a:pPr>
                </a:p>
              </p:txBody>
            </p:sp>
            <p:sp>
              <p:nvSpPr>
                <p:cNvPr id="592" name="Rectangle"/>
                <p:cNvSpPr/>
                <p:nvPr/>
              </p:nvSpPr>
              <p:spPr>
                <a:xfrm>
                  <a:off x="866986" y="650240"/>
                  <a:ext cx="650241" cy="541867"/>
                </a:xfrm>
                <a:prstGeom prst="rect">
                  <a:avLst/>
                </a:prstGeom>
                <a:solidFill>
                  <a:srgbClr val="CC00FF"/>
                </a:solidFill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1300480">
                    <a:lnSpc>
                      <a:spcPct val="100000"/>
                    </a:lnSpc>
                    <a:defRPr b="0" sz="3400">
                      <a:solidFill>
                        <a:srgbClr val="000000"/>
                      </a:solidFill>
                      <a:uFillTx/>
                    </a:defRPr>
                  </a:pPr>
                </a:p>
              </p:txBody>
            </p:sp>
            <p:sp>
              <p:nvSpPr>
                <p:cNvPr id="593" name="Application 3"/>
                <p:cNvSpPr txBox="1"/>
                <p:nvPr/>
              </p:nvSpPr>
              <p:spPr>
                <a:xfrm>
                  <a:off x="0" y="0"/>
                  <a:ext cx="2492587" cy="574548"/>
                </a:xfrm>
                <a:prstGeom prst="rect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defTabSz="1300480">
                    <a:lnSpc>
                      <a:spcPct val="100000"/>
                    </a:lnSpc>
                    <a:spcBef>
                      <a:spcPts val="1700"/>
                    </a:spcBef>
                    <a:defRPr b="0" sz="2800">
                      <a:solidFill>
                        <a:srgbClr val="000000"/>
                      </a:solidFill>
                      <a:uFillTx/>
                      <a:latin typeface="Tahoma"/>
                      <a:ea typeface="Tahoma"/>
                      <a:cs typeface="Tahoma"/>
                      <a:sym typeface="Tahoma"/>
                    </a:defRPr>
                  </a:lvl1pPr>
                </a:lstStyle>
                <a:p>
                  <a:pPr/>
                  <a:r>
                    <a:t>Application 3</a:t>
                  </a:r>
                </a:p>
              </p:txBody>
            </p:sp>
            <p:sp>
              <p:nvSpPr>
                <p:cNvPr id="594" name="Line"/>
                <p:cNvSpPr/>
                <p:nvPr/>
              </p:nvSpPr>
              <p:spPr>
                <a:xfrm>
                  <a:off x="325120" y="866986"/>
                  <a:ext cx="541867" cy="6502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5760" y="6675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lnSpc>
                      <a:spcPct val="100000"/>
                    </a:lnSpc>
                    <a:defRPr b="0" sz="3400">
                      <a:solidFill>
                        <a:srgbClr val="000000"/>
                      </a:solidFill>
                      <a:uFillTx/>
                    </a:defRPr>
                  </a:pPr>
                </a:p>
              </p:txBody>
            </p:sp>
            <p:sp>
              <p:nvSpPr>
                <p:cNvPr id="595" name="Line"/>
                <p:cNvSpPr/>
                <p:nvPr/>
              </p:nvSpPr>
              <p:spPr>
                <a:xfrm>
                  <a:off x="866986" y="1842346"/>
                  <a:ext cx="650241" cy="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lnSpc>
                      <a:spcPct val="100000"/>
                    </a:lnSpc>
                    <a:defRPr b="0" sz="3400">
                      <a:solidFill>
                        <a:srgbClr val="000000"/>
                      </a:solidFill>
                      <a:uFillTx/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596" name="Lβ"/>
                <p:cNvSpPr txBox="1"/>
                <p:nvPr/>
              </p:nvSpPr>
              <p:spPr>
                <a:xfrm>
                  <a:off x="1715911" y="616373"/>
                  <a:ext cx="907627" cy="7485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/>
                <a:p>
                  <a:pPr algn="l" defTabSz="1300480">
                    <a:lnSpc>
                      <a:spcPct val="100000"/>
                    </a:lnSpc>
                    <a:spcBef>
                      <a:spcPts val="2000"/>
                    </a:spcBef>
                    <a:defRPr b="0" sz="3400">
                      <a:solidFill>
                        <a:srgbClr val="000000"/>
                      </a:solidFill>
                      <a:uFillTx/>
                      <a:latin typeface="Tahoma"/>
                      <a:ea typeface="Tahoma"/>
                      <a:cs typeface="Tahoma"/>
                      <a:sym typeface="Tahoma"/>
                    </a:defRPr>
                  </a:pPr>
                  <a:r>
                    <a:t>L</a:t>
                  </a:r>
                  <a:r>
                    <a:rPr baseline="-19411">
                      <a:latin typeface="Symbol"/>
                      <a:ea typeface="Symbol"/>
                      <a:cs typeface="Symbol"/>
                      <a:sym typeface="Symbol"/>
                    </a:rPr>
                    <a:t>b</a:t>
                  </a:r>
                </a:p>
              </p:txBody>
            </p:sp>
          </p:grpSp>
        </p:grpSp>
        <p:sp>
          <p:nvSpPr>
            <p:cNvPr id="599" name="SE2"/>
            <p:cNvSpPr txBox="1"/>
            <p:nvPr/>
          </p:nvSpPr>
          <p:spPr>
            <a:xfrm>
              <a:off x="216746" y="5120640"/>
              <a:ext cx="1221459" cy="708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algn="l" defTabSz="1300480">
                <a:lnSpc>
                  <a:spcPct val="100000"/>
                </a:lnSpc>
                <a:spcBef>
                  <a:spcPts val="2000"/>
                </a:spcBef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  <a:r>
                <a:t>SE</a:t>
              </a:r>
              <a:r>
                <a:rPr baseline="-19411"/>
                <a:t>2</a:t>
              </a:r>
            </a:p>
          </p:txBody>
        </p:sp>
      </p:grpSp>
      <p:grpSp>
        <p:nvGrpSpPr>
          <p:cNvPr id="603" name="Group"/>
          <p:cNvGrpSpPr/>
          <p:nvPr/>
        </p:nvGrpSpPr>
        <p:grpSpPr>
          <a:xfrm>
            <a:off x="7802880" y="3793066"/>
            <a:ext cx="4226561" cy="4660055"/>
            <a:chOff x="0" y="0"/>
            <a:chExt cx="4226560" cy="4660053"/>
          </a:xfrm>
        </p:grpSpPr>
        <p:sp>
          <p:nvSpPr>
            <p:cNvPr id="601" name="Rectangle"/>
            <p:cNvSpPr/>
            <p:nvPr/>
          </p:nvSpPr>
          <p:spPr>
            <a:xfrm>
              <a:off x="0" y="0"/>
              <a:ext cx="2492587" cy="2167467"/>
            </a:xfrm>
            <a:prstGeom prst="rect">
              <a:avLst/>
            </a:prstGeom>
            <a:noFill/>
            <a:ln w="101600" cap="flat">
              <a:solidFill>
                <a:srgbClr val="FF33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602" name="Rectangle"/>
            <p:cNvSpPr/>
            <p:nvPr/>
          </p:nvSpPr>
          <p:spPr>
            <a:xfrm>
              <a:off x="1733973" y="2492586"/>
              <a:ext cx="2492588" cy="2167468"/>
            </a:xfrm>
            <a:prstGeom prst="rect">
              <a:avLst/>
            </a:prstGeom>
            <a:noFill/>
            <a:ln w="101600" cap="flat">
              <a:solidFill>
                <a:srgbClr val="FF33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</p:grpSp>
      <p:grpSp>
        <p:nvGrpSpPr>
          <p:cNvPr id="606" name="Group"/>
          <p:cNvGrpSpPr/>
          <p:nvPr/>
        </p:nvGrpSpPr>
        <p:grpSpPr>
          <a:xfrm>
            <a:off x="9970346" y="5118382"/>
            <a:ext cx="1537548" cy="1934916"/>
            <a:chOff x="0" y="0"/>
            <a:chExt cx="1537546" cy="1934915"/>
          </a:xfrm>
        </p:grpSpPr>
        <p:sp>
          <p:nvSpPr>
            <p:cNvPr id="604" name="Line"/>
            <p:cNvSpPr/>
            <p:nvPr/>
          </p:nvSpPr>
          <p:spPr>
            <a:xfrm>
              <a:off x="0" y="458328"/>
              <a:ext cx="1537547" cy="1476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8555" y="2015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605" name="?"/>
            <p:cNvSpPr txBox="1"/>
            <p:nvPr/>
          </p:nvSpPr>
          <p:spPr>
            <a:xfrm>
              <a:off x="776675" y="0"/>
              <a:ext cx="553157" cy="594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lnSpc>
                  <a:spcPct val="100000"/>
                </a:lnSpc>
                <a:spcBef>
                  <a:spcPts val="2000"/>
                </a:spcBef>
                <a:defRPr sz="3400">
                  <a:solidFill>
                    <a:srgbClr val="000000"/>
                  </a:solidFill>
                  <a:uFillTx/>
                </a:defRPr>
              </a:lvl1pPr>
            </a:lstStyle>
            <a:p>
              <a:pPr/>
              <a:r>
                <a:t>?</a:t>
              </a:r>
            </a:p>
          </p:txBody>
        </p:sp>
      </p:grpSp>
      <p:grpSp>
        <p:nvGrpSpPr>
          <p:cNvPr id="609" name="Group"/>
          <p:cNvGrpSpPr/>
          <p:nvPr/>
        </p:nvGrpSpPr>
        <p:grpSpPr>
          <a:xfrm>
            <a:off x="541866" y="2817706"/>
            <a:ext cx="11812695" cy="5852161"/>
            <a:chOff x="0" y="0"/>
            <a:chExt cx="11812693" cy="5852160"/>
          </a:xfrm>
        </p:grpSpPr>
        <p:sp>
          <p:nvSpPr>
            <p:cNvPr id="607" name="Rectangle"/>
            <p:cNvSpPr/>
            <p:nvPr/>
          </p:nvSpPr>
          <p:spPr>
            <a:xfrm>
              <a:off x="0" y="0"/>
              <a:ext cx="4768427" cy="5852161"/>
            </a:xfrm>
            <a:prstGeom prst="rect">
              <a:avLst/>
            </a:prstGeom>
            <a:noFill/>
            <a:ln w="101600" cap="flat">
              <a:solidFill>
                <a:srgbClr val="FF33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608" name="Rectangle"/>
            <p:cNvSpPr/>
            <p:nvPr/>
          </p:nvSpPr>
          <p:spPr>
            <a:xfrm>
              <a:off x="7044266" y="0"/>
              <a:ext cx="4768428" cy="5852161"/>
            </a:xfrm>
            <a:prstGeom prst="rect">
              <a:avLst/>
            </a:prstGeom>
            <a:noFill/>
            <a:ln w="101600" cap="flat">
              <a:solidFill>
                <a:srgbClr val="FF33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</p:grpSp>
      <p:grpSp>
        <p:nvGrpSpPr>
          <p:cNvPr id="612" name="Group"/>
          <p:cNvGrpSpPr/>
          <p:nvPr/>
        </p:nvGrpSpPr>
        <p:grpSpPr>
          <a:xfrm>
            <a:off x="4660053" y="5852159"/>
            <a:ext cx="3684694" cy="2059095"/>
            <a:chOff x="0" y="0"/>
            <a:chExt cx="3684693" cy="2059093"/>
          </a:xfrm>
        </p:grpSpPr>
        <p:sp>
          <p:nvSpPr>
            <p:cNvPr id="610" name="Line"/>
            <p:cNvSpPr/>
            <p:nvPr/>
          </p:nvSpPr>
          <p:spPr>
            <a:xfrm>
              <a:off x="0" y="0"/>
              <a:ext cx="3684694" cy="2059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611" name="?"/>
            <p:cNvSpPr txBox="1"/>
            <p:nvPr/>
          </p:nvSpPr>
          <p:spPr>
            <a:xfrm>
              <a:off x="1862666" y="1435946"/>
              <a:ext cx="541868" cy="594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lnSpc>
                  <a:spcPct val="100000"/>
                </a:lnSpc>
                <a:spcBef>
                  <a:spcPts val="2000"/>
                </a:spcBef>
                <a:defRPr sz="3400">
                  <a:solidFill>
                    <a:srgbClr val="000000"/>
                  </a:solidFill>
                  <a:uFillTx/>
                </a:defRPr>
              </a:lvl1pPr>
            </a:lstStyle>
            <a:p>
              <a:pPr/>
              <a:r>
                <a:t>?</a:t>
              </a:r>
            </a:p>
          </p:txBody>
        </p:sp>
      </p:grpSp>
      <p:grpSp>
        <p:nvGrpSpPr>
          <p:cNvPr id="615" name="Group"/>
          <p:cNvGrpSpPr/>
          <p:nvPr/>
        </p:nvGrpSpPr>
        <p:grpSpPr>
          <a:xfrm>
            <a:off x="1584959" y="5831840"/>
            <a:ext cx="1566899" cy="1379503"/>
            <a:chOff x="0" y="0"/>
            <a:chExt cx="1566897" cy="1379502"/>
          </a:xfrm>
        </p:grpSpPr>
        <p:sp>
          <p:nvSpPr>
            <p:cNvPr id="613" name="Line"/>
            <p:cNvSpPr/>
            <p:nvPr/>
          </p:nvSpPr>
          <p:spPr>
            <a:xfrm>
              <a:off x="483164" y="0"/>
              <a:ext cx="1083734" cy="1379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614" name="?"/>
            <p:cNvSpPr txBox="1"/>
            <p:nvPr/>
          </p:nvSpPr>
          <p:spPr>
            <a:xfrm>
              <a:off x="0" y="575733"/>
              <a:ext cx="541867" cy="594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lnSpc>
                  <a:spcPct val="100000"/>
                </a:lnSpc>
                <a:spcBef>
                  <a:spcPts val="2000"/>
                </a:spcBef>
                <a:defRPr sz="3400">
                  <a:solidFill>
                    <a:srgbClr val="000000"/>
                  </a:solidFill>
                  <a:uFillTx/>
                </a:defRPr>
              </a:lvl1pPr>
            </a:lstStyle>
            <a:p>
              <a:pPr/>
              <a:r>
                <a:t>?</a:t>
              </a:r>
            </a:p>
          </p:txBody>
        </p:sp>
      </p:grpSp>
      <p:sp>
        <p:nvSpPr>
          <p:cNvPr id="616" name="TANGO : introduction"/>
          <p:cNvSpPr txBox="1"/>
          <p:nvPr>
            <p:ph type="title"/>
          </p:nvPr>
        </p:nvSpPr>
        <p:spPr>
          <a:xfrm>
            <a:off x="577990" y="325119"/>
            <a:ext cx="11054082" cy="1625602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TANGO : introduction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afterEffect" presetSubtype="16" presetID="23" grpId="7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Class="entr" nodeType="afterEffect" presetSubtype="0" presetID="1" grpId="8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Class="entr" nodeType="afterEffect" presetID="9" grpId="10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2" grpId="10"/>
      <p:bldP build="whole" bldLvl="1" animBg="1" rev="0" advAuto="0" spid="606" grpId="8"/>
      <p:bldP build="whole" bldLvl="1" animBg="1" rev="0" advAuto="0" spid="603" grpId="7"/>
      <p:bldP build="whole" bldLvl="1" animBg="1" rev="0" advAuto="0" spid="559" grpId="4"/>
      <p:bldP build="whole" bldLvl="1" animBg="1" rev="0" advAuto="0" spid="554" grpId="3"/>
      <p:bldP build="whole" bldLvl="1" animBg="1" rev="0" advAuto="0" spid="576" grpId="5"/>
      <p:bldP build="whole" bldLvl="1" animBg="1" rev="0" advAuto="0" spid="573" grpId="2"/>
      <p:bldP build="whole" bldLvl="1" animBg="1" rev="0" advAuto="0" spid="600" grpId="6"/>
      <p:bldP build="whole" bldLvl="1" animBg="1" rev="0" advAuto="0" spid="570" grpId="1"/>
      <p:bldP build="whole" bldLvl="1" animBg="1" rev="0" advAuto="0" spid="615" grpId="11"/>
      <p:bldP build="whole" bldLvl="1" animBg="1" rev="0" advAuto="0" spid="609" grpId="9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TANGO : introduction"/>
          <p:cNvSpPr txBox="1"/>
          <p:nvPr>
            <p:ph type="title"/>
          </p:nvPr>
        </p:nvSpPr>
        <p:spPr>
          <a:xfrm>
            <a:off x="577990" y="325119"/>
            <a:ext cx="11054082" cy="1625602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TANGO : introduction</a:t>
            </a:r>
          </a:p>
        </p:txBody>
      </p:sp>
      <p:sp>
        <p:nvSpPr>
          <p:cNvPr id="619" name="Rectangle"/>
          <p:cNvSpPr/>
          <p:nvPr/>
        </p:nvSpPr>
        <p:spPr>
          <a:xfrm>
            <a:off x="541866" y="2817706"/>
            <a:ext cx="4768428" cy="585216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ffectLst>
            <a:outerShdw sx="100000" sy="100000" kx="0" ky="0" algn="b" rotWithShape="0" blurRad="88900" dist="152400" dir="2700000">
              <a:srgbClr val="5E574E"/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20" name="Machine A"/>
          <p:cNvSpPr txBox="1"/>
          <p:nvPr/>
        </p:nvSpPr>
        <p:spPr>
          <a:xfrm>
            <a:off x="541866" y="2824479"/>
            <a:ext cx="4768428" cy="663449"/>
          </a:xfrm>
          <a:prstGeom prst="rect">
            <a:avLst/>
          </a:prstGeom>
          <a:solidFill>
            <a:srgbClr val="EAEAEA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Machine A</a:t>
            </a:r>
          </a:p>
        </p:txBody>
      </p:sp>
      <p:sp>
        <p:nvSpPr>
          <p:cNvPr id="621" name="Rectangle"/>
          <p:cNvSpPr/>
          <p:nvPr/>
        </p:nvSpPr>
        <p:spPr>
          <a:xfrm>
            <a:off x="758613" y="3793066"/>
            <a:ext cx="2492587" cy="2167468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22" name="Rectangle"/>
          <p:cNvSpPr/>
          <p:nvPr/>
        </p:nvSpPr>
        <p:spPr>
          <a:xfrm>
            <a:off x="975359" y="4551679"/>
            <a:ext cx="650241" cy="541868"/>
          </a:xfrm>
          <a:prstGeom prst="rect">
            <a:avLst/>
          </a:prstGeom>
          <a:solidFill>
            <a:srgbClr val="FF66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23" name="Rectangle"/>
          <p:cNvSpPr/>
          <p:nvPr/>
        </p:nvSpPr>
        <p:spPr>
          <a:xfrm>
            <a:off x="1733973" y="5310293"/>
            <a:ext cx="650241" cy="541867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24" name="Rectangle"/>
          <p:cNvSpPr/>
          <p:nvPr/>
        </p:nvSpPr>
        <p:spPr>
          <a:xfrm>
            <a:off x="2384213" y="4551679"/>
            <a:ext cx="650241" cy="541868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25" name="Application 1"/>
          <p:cNvSpPr txBox="1"/>
          <p:nvPr/>
        </p:nvSpPr>
        <p:spPr>
          <a:xfrm>
            <a:off x="758613" y="3799840"/>
            <a:ext cx="2492587" cy="574549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1700"/>
              </a:spcBef>
              <a:defRPr b="0" sz="28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Application 1</a:t>
            </a:r>
          </a:p>
        </p:txBody>
      </p:sp>
      <p:sp>
        <p:nvSpPr>
          <p:cNvPr id="626" name="Line"/>
          <p:cNvSpPr/>
          <p:nvPr/>
        </p:nvSpPr>
        <p:spPr>
          <a:xfrm>
            <a:off x="1625599" y="4768426"/>
            <a:ext cx="758615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627" name="Line"/>
          <p:cNvSpPr/>
          <p:nvPr/>
        </p:nvSpPr>
        <p:spPr>
          <a:xfrm>
            <a:off x="1280159" y="5093546"/>
            <a:ext cx="453815" cy="541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67" y="0"/>
                </a:moveTo>
                <a:lnTo>
                  <a:pt x="0" y="162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28" name="Rectangle"/>
          <p:cNvSpPr/>
          <p:nvPr/>
        </p:nvSpPr>
        <p:spPr>
          <a:xfrm>
            <a:off x="2492586" y="6285653"/>
            <a:ext cx="2492588" cy="2167468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29" name="Rectangle"/>
          <p:cNvSpPr/>
          <p:nvPr/>
        </p:nvSpPr>
        <p:spPr>
          <a:xfrm>
            <a:off x="3142826" y="6935893"/>
            <a:ext cx="650241" cy="541868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30" name="Rectangle"/>
          <p:cNvSpPr/>
          <p:nvPr/>
        </p:nvSpPr>
        <p:spPr>
          <a:xfrm>
            <a:off x="2926079" y="7802880"/>
            <a:ext cx="650241" cy="541867"/>
          </a:xfrm>
          <a:prstGeom prst="rect">
            <a:avLst/>
          </a:prstGeom>
          <a:solidFill>
            <a:srgbClr val="6699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31" name="Rectangle"/>
          <p:cNvSpPr/>
          <p:nvPr/>
        </p:nvSpPr>
        <p:spPr>
          <a:xfrm>
            <a:off x="4009813" y="7586133"/>
            <a:ext cx="650241" cy="541867"/>
          </a:xfrm>
          <a:prstGeom prst="rect">
            <a:avLst/>
          </a:prstGeom>
          <a:solidFill>
            <a:srgbClr val="99663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32" name="Application 2"/>
          <p:cNvSpPr txBox="1"/>
          <p:nvPr/>
        </p:nvSpPr>
        <p:spPr>
          <a:xfrm>
            <a:off x="2492586" y="6285653"/>
            <a:ext cx="2492588" cy="574549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1700"/>
              </a:spcBef>
              <a:defRPr b="0" sz="28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Application 2</a:t>
            </a:r>
          </a:p>
        </p:txBody>
      </p:sp>
      <p:sp>
        <p:nvSpPr>
          <p:cNvPr id="633" name="Line"/>
          <p:cNvSpPr/>
          <p:nvPr/>
        </p:nvSpPr>
        <p:spPr>
          <a:xfrm flipH="1">
            <a:off x="3251199" y="7477759"/>
            <a:ext cx="108375" cy="32512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634" name="Line"/>
          <p:cNvSpPr/>
          <p:nvPr/>
        </p:nvSpPr>
        <p:spPr>
          <a:xfrm flipH="1">
            <a:off x="3576319" y="7911253"/>
            <a:ext cx="433495" cy="10837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635" name="Rectangle"/>
          <p:cNvSpPr/>
          <p:nvPr/>
        </p:nvSpPr>
        <p:spPr>
          <a:xfrm>
            <a:off x="7586133" y="2817706"/>
            <a:ext cx="4768427" cy="585216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ffectLst>
            <a:outerShdw sx="100000" sy="100000" kx="0" ky="0" algn="b" rotWithShape="0" blurRad="88900" dist="152400" dir="2700000">
              <a:srgbClr val="5E574E"/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36" name="Rectangle"/>
          <p:cNvSpPr/>
          <p:nvPr/>
        </p:nvSpPr>
        <p:spPr>
          <a:xfrm>
            <a:off x="7802880" y="3793066"/>
            <a:ext cx="2492588" cy="2167468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37" name="Rectangle"/>
          <p:cNvSpPr/>
          <p:nvPr/>
        </p:nvSpPr>
        <p:spPr>
          <a:xfrm>
            <a:off x="8019626" y="5310293"/>
            <a:ext cx="650241" cy="541867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38" name="Rectangle"/>
          <p:cNvSpPr/>
          <p:nvPr/>
        </p:nvSpPr>
        <p:spPr>
          <a:xfrm>
            <a:off x="9320107" y="5310293"/>
            <a:ext cx="650241" cy="541867"/>
          </a:xfrm>
          <a:prstGeom prst="rect">
            <a:avLst/>
          </a:prstGeom>
          <a:solidFill>
            <a:srgbClr val="FF6600"/>
          </a:solidFill>
          <a:ln w="12700">
            <a:solidFill>
              <a:srgbClr val="6699FF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39" name="Rectangle"/>
          <p:cNvSpPr/>
          <p:nvPr/>
        </p:nvSpPr>
        <p:spPr>
          <a:xfrm>
            <a:off x="8669866" y="4443306"/>
            <a:ext cx="650241" cy="541868"/>
          </a:xfrm>
          <a:prstGeom prst="rect">
            <a:avLst/>
          </a:prstGeom>
          <a:solidFill>
            <a:srgbClr val="CC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40" name="Rectangle"/>
          <p:cNvSpPr/>
          <p:nvPr/>
        </p:nvSpPr>
        <p:spPr>
          <a:xfrm>
            <a:off x="9536853" y="6285653"/>
            <a:ext cx="2492588" cy="2167468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41" name="Rectangle"/>
          <p:cNvSpPr/>
          <p:nvPr/>
        </p:nvSpPr>
        <p:spPr>
          <a:xfrm>
            <a:off x="9753600" y="7044266"/>
            <a:ext cx="650241" cy="541868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42" name="Rectangle"/>
          <p:cNvSpPr/>
          <p:nvPr/>
        </p:nvSpPr>
        <p:spPr>
          <a:xfrm>
            <a:off x="10295466" y="7802880"/>
            <a:ext cx="650241" cy="541867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43" name="Rectangle"/>
          <p:cNvSpPr/>
          <p:nvPr/>
        </p:nvSpPr>
        <p:spPr>
          <a:xfrm>
            <a:off x="11162453" y="7044266"/>
            <a:ext cx="650241" cy="541868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44" name="Machine B"/>
          <p:cNvSpPr txBox="1"/>
          <p:nvPr/>
        </p:nvSpPr>
        <p:spPr>
          <a:xfrm>
            <a:off x="7586133" y="2817706"/>
            <a:ext cx="4768427" cy="663449"/>
          </a:xfrm>
          <a:prstGeom prst="rect">
            <a:avLst/>
          </a:prstGeom>
          <a:solidFill>
            <a:srgbClr val="EAEAEA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Machine B</a:t>
            </a:r>
          </a:p>
        </p:txBody>
      </p:sp>
      <p:sp>
        <p:nvSpPr>
          <p:cNvPr id="645" name="Application 3"/>
          <p:cNvSpPr txBox="1"/>
          <p:nvPr/>
        </p:nvSpPr>
        <p:spPr>
          <a:xfrm>
            <a:off x="7802880" y="3793066"/>
            <a:ext cx="2492588" cy="574549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1700"/>
              </a:spcBef>
              <a:defRPr b="0" sz="28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Application 3</a:t>
            </a:r>
          </a:p>
        </p:txBody>
      </p:sp>
      <p:sp>
        <p:nvSpPr>
          <p:cNvPr id="646" name="Application 4"/>
          <p:cNvSpPr txBox="1"/>
          <p:nvPr/>
        </p:nvSpPr>
        <p:spPr>
          <a:xfrm>
            <a:off x="9536853" y="6285653"/>
            <a:ext cx="2492588" cy="574549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1700"/>
              </a:spcBef>
              <a:defRPr b="0" sz="28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Application 4</a:t>
            </a:r>
          </a:p>
        </p:txBody>
      </p:sp>
      <p:sp>
        <p:nvSpPr>
          <p:cNvPr id="647" name="Line"/>
          <p:cNvSpPr/>
          <p:nvPr/>
        </p:nvSpPr>
        <p:spPr>
          <a:xfrm>
            <a:off x="8128000" y="4660053"/>
            <a:ext cx="541867" cy="650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5760" y="6675"/>
                </a:lnTo>
                <a:lnTo>
                  <a:pt x="21600" y="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48" name="Line"/>
          <p:cNvSpPr/>
          <p:nvPr/>
        </p:nvSpPr>
        <p:spPr>
          <a:xfrm>
            <a:off x="8669866" y="5635413"/>
            <a:ext cx="65024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649" name="Line"/>
          <p:cNvSpPr/>
          <p:nvPr/>
        </p:nvSpPr>
        <p:spPr>
          <a:xfrm flipH="1">
            <a:off x="10403840" y="7261013"/>
            <a:ext cx="758614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650" name="Line"/>
          <p:cNvSpPr/>
          <p:nvPr/>
        </p:nvSpPr>
        <p:spPr>
          <a:xfrm>
            <a:off x="9970346" y="7586133"/>
            <a:ext cx="325121" cy="541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450" y="1629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51" name="L∝"/>
          <p:cNvSpPr txBox="1"/>
          <p:nvPr/>
        </p:nvSpPr>
        <p:spPr>
          <a:xfrm>
            <a:off x="2501617" y="5199662"/>
            <a:ext cx="986650" cy="74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L</a:t>
            </a:r>
            <a:r>
              <a:rPr baseline="-19411">
                <a:latin typeface="Symbol"/>
                <a:ea typeface="Symbol"/>
                <a:cs typeface="Symbol"/>
                <a:sym typeface="Symbol"/>
              </a:rPr>
              <a:t>µ</a:t>
            </a:r>
          </a:p>
        </p:txBody>
      </p:sp>
      <p:sp>
        <p:nvSpPr>
          <p:cNvPr id="652" name="Lβ"/>
          <p:cNvSpPr txBox="1"/>
          <p:nvPr/>
        </p:nvSpPr>
        <p:spPr>
          <a:xfrm>
            <a:off x="4102382" y="6832035"/>
            <a:ext cx="1241778" cy="74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L</a:t>
            </a:r>
            <a:r>
              <a:rPr baseline="-19411">
                <a:latin typeface="Symbol"/>
                <a:ea typeface="Symbol"/>
                <a:cs typeface="Symbol"/>
                <a:sym typeface="Symbol"/>
              </a:rPr>
              <a:t>b</a:t>
            </a:r>
          </a:p>
        </p:txBody>
      </p:sp>
      <p:sp>
        <p:nvSpPr>
          <p:cNvPr id="653" name="Lβ"/>
          <p:cNvSpPr txBox="1"/>
          <p:nvPr/>
        </p:nvSpPr>
        <p:spPr>
          <a:xfrm>
            <a:off x="11133102" y="7660640"/>
            <a:ext cx="946010" cy="74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L</a:t>
            </a:r>
            <a:r>
              <a:rPr baseline="-19411">
                <a:latin typeface="Symbol"/>
                <a:ea typeface="Symbol"/>
                <a:cs typeface="Symbol"/>
                <a:sym typeface="Symbol"/>
              </a:rPr>
              <a:t>b</a:t>
            </a:r>
          </a:p>
        </p:txBody>
      </p:sp>
      <p:sp>
        <p:nvSpPr>
          <p:cNvPr id="654" name="Lβ"/>
          <p:cNvSpPr txBox="1"/>
          <p:nvPr/>
        </p:nvSpPr>
        <p:spPr>
          <a:xfrm>
            <a:off x="9518791" y="4409440"/>
            <a:ext cx="907627" cy="74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L</a:t>
            </a:r>
            <a:r>
              <a:rPr baseline="-19411">
                <a:latin typeface="Symbol"/>
                <a:ea typeface="Symbol"/>
                <a:cs typeface="Symbol"/>
                <a:sym typeface="Symbol"/>
              </a:rPr>
              <a:t>b</a:t>
            </a:r>
          </a:p>
        </p:txBody>
      </p:sp>
      <p:sp>
        <p:nvSpPr>
          <p:cNvPr id="655" name="SE1"/>
          <p:cNvSpPr txBox="1"/>
          <p:nvPr/>
        </p:nvSpPr>
        <p:spPr>
          <a:xfrm>
            <a:off x="751839" y="7920284"/>
            <a:ext cx="1221459" cy="70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SE</a:t>
            </a:r>
            <a:r>
              <a:rPr baseline="-19411"/>
              <a:t>1</a:t>
            </a:r>
          </a:p>
        </p:txBody>
      </p:sp>
      <p:sp>
        <p:nvSpPr>
          <p:cNvPr id="656" name="SE2"/>
          <p:cNvSpPr txBox="1"/>
          <p:nvPr/>
        </p:nvSpPr>
        <p:spPr>
          <a:xfrm>
            <a:off x="7802880" y="7938346"/>
            <a:ext cx="1221459" cy="70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SE</a:t>
            </a:r>
            <a:r>
              <a:rPr baseline="-19411"/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ANGO : introduction"/>
          <p:cNvSpPr txBox="1"/>
          <p:nvPr>
            <p:ph type="title"/>
          </p:nvPr>
        </p:nvSpPr>
        <p:spPr>
          <a:xfrm>
            <a:off x="577990" y="325119"/>
            <a:ext cx="11054082" cy="1625602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TANGO : introduction</a:t>
            </a:r>
          </a:p>
        </p:txBody>
      </p:sp>
      <p:sp>
        <p:nvSpPr>
          <p:cNvPr id="659" name="Rectangle"/>
          <p:cNvSpPr/>
          <p:nvPr/>
        </p:nvSpPr>
        <p:spPr>
          <a:xfrm>
            <a:off x="541866" y="2817706"/>
            <a:ext cx="4768428" cy="585216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ffectLst>
            <a:outerShdw sx="100000" sy="100000" kx="0" ky="0" algn="b" rotWithShape="0" blurRad="88900" dist="152400" dir="2700000">
              <a:srgbClr val="5E574E"/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60" name="Machine A"/>
          <p:cNvSpPr txBox="1"/>
          <p:nvPr/>
        </p:nvSpPr>
        <p:spPr>
          <a:xfrm>
            <a:off x="541866" y="2824479"/>
            <a:ext cx="4768428" cy="663449"/>
          </a:xfrm>
          <a:prstGeom prst="rect">
            <a:avLst/>
          </a:prstGeom>
          <a:solidFill>
            <a:srgbClr val="EAEAEA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Machine A</a:t>
            </a:r>
          </a:p>
        </p:txBody>
      </p:sp>
      <p:sp>
        <p:nvSpPr>
          <p:cNvPr id="661" name="Rectangle"/>
          <p:cNvSpPr/>
          <p:nvPr/>
        </p:nvSpPr>
        <p:spPr>
          <a:xfrm>
            <a:off x="758613" y="3793066"/>
            <a:ext cx="2492587" cy="2167468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62" name="Rectangle"/>
          <p:cNvSpPr/>
          <p:nvPr/>
        </p:nvSpPr>
        <p:spPr>
          <a:xfrm>
            <a:off x="975359" y="4551679"/>
            <a:ext cx="650241" cy="541868"/>
          </a:xfrm>
          <a:prstGeom prst="rect">
            <a:avLst/>
          </a:prstGeom>
          <a:solidFill>
            <a:srgbClr val="FF66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63" name="Rectangle"/>
          <p:cNvSpPr/>
          <p:nvPr/>
        </p:nvSpPr>
        <p:spPr>
          <a:xfrm>
            <a:off x="1733973" y="5310293"/>
            <a:ext cx="650241" cy="541867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64" name="Rectangle"/>
          <p:cNvSpPr/>
          <p:nvPr/>
        </p:nvSpPr>
        <p:spPr>
          <a:xfrm>
            <a:off x="2384213" y="4551679"/>
            <a:ext cx="650241" cy="541868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65" name="Application 1"/>
          <p:cNvSpPr txBox="1"/>
          <p:nvPr/>
        </p:nvSpPr>
        <p:spPr>
          <a:xfrm>
            <a:off x="758613" y="3799840"/>
            <a:ext cx="2492587" cy="574549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1700"/>
              </a:spcBef>
              <a:defRPr b="0" sz="28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Application 1</a:t>
            </a:r>
          </a:p>
        </p:txBody>
      </p:sp>
      <p:sp>
        <p:nvSpPr>
          <p:cNvPr id="666" name="Line"/>
          <p:cNvSpPr/>
          <p:nvPr/>
        </p:nvSpPr>
        <p:spPr>
          <a:xfrm>
            <a:off x="1625599" y="4768426"/>
            <a:ext cx="758615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667" name="Line"/>
          <p:cNvSpPr/>
          <p:nvPr/>
        </p:nvSpPr>
        <p:spPr>
          <a:xfrm>
            <a:off x="1280159" y="5093546"/>
            <a:ext cx="453815" cy="541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67" y="0"/>
                </a:moveTo>
                <a:lnTo>
                  <a:pt x="0" y="162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68" name="Rectangle"/>
          <p:cNvSpPr/>
          <p:nvPr/>
        </p:nvSpPr>
        <p:spPr>
          <a:xfrm>
            <a:off x="2492586" y="6285653"/>
            <a:ext cx="2492588" cy="2167468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69" name="Rectangle"/>
          <p:cNvSpPr/>
          <p:nvPr/>
        </p:nvSpPr>
        <p:spPr>
          <a:xfrm>
            <a:off x="3142826" y="6935893"/>
            <a:ext cx="650241" cy="541868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70" name="Rectangle"/>
          <p:cNvSpPr/>
          <p:nvPr/>
        </p:nvSpPr>
        <p:spPr>
          <a:xfrm>
            <a:off x="2926079" y="7802880"/>
            <a:ext cx="650241" cy="541867"/>
          </a:xfrm>
          <a:prstGeom prst="rect">
            <a:avLst/>
          </a:prstGeom>
          <a:solidFill>
            <a:srgbClr val="6699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71" name="Rectangle"/>
          <p:cNvSpPr/>
          <p:nvPr/>
        </p:nvSpPr>
        <p:spPr>
          <a:xfrm>
            <a:off x="4009813" y="7586133"/>
            <a:ext cx="650241" cy="541867"/>
          </a:xfrm>
          <a:prstGeom prst="rect">
            <a:avLst/>
          </a:prstGeom>
          <a:solidFill>
            <a:srgbClr val="99663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72" name="Application 2"/>
          <p:cNvSpPr txBox="1"/>
          <p:nvPr/>
        </p:nvSpPr>
        <p:spPr>
          <a:xfrm>
            <a:off x="2492586" y="6285653"/>
            <a:ext cx="2492588" cy="574549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1700"/>
              </a:spcBef>
              <a:defRPr b="0" sz="28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Application 2</a:t>
            </a:r>
          </a:p>
        </p:txBody>
      </p:sp>
      <p:sp>
        <p:nvSpPr>
          <p:cNvPr id="673" name="Line"/>
          <p:cNvSpPr/>
          <p:nvPr/>
        </p:nvSpPr>
        <p:spPr>
          <a:xfrm flipH="1">
            <a:off x="3251199" y="7477759"/>
            <a:ext cx="108375" cy="32512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674" name="Line"/>
          <p:cNvSpPr/>
          <p:nvPr/>
        </p:nvSpPr>
        <p:spPr>
          <a:xfrm flipH="1">
            <a:off x="3576319" y="7911253"/>
            <a:ext cx="433495" cy="10837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675" name="Rectangle"/>
          <p:cNvSpPr/>
          <p:nvPr/>
        </p:nvSpPr>
        <p:spPr>
          <a:xfrm>
            <a:off x="7586133" y="2817706"/>
            <a:ext cx="4768427" cy="585216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ffectLst>
            <a:outerShdw sx="100000" sy="100000" kx="0" ky="0" algn="b" rotWithShape="0" blurRad="88900" dist="152400" dir="2700000">
              <a:srgbClr val="5E574E"/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76" name="Rectangle"/>
          <p:cNvSpPr/>
          <p:nvPr/>
        </p:nvSpPr>
        <p:spPr>
          <a:xfrm>
            <a:off x="7802880" y="3793066"/>
            <a:ext cx="2492588" cy="2167468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77" name="Rectangle"/>
          <p:cNvSpPr/>
          <p:nvPr/>
        </p:nvSpPr>
        <p:spPr>
          <a:xfrm>
            <a:off x="8019626" y="5310293"/>
            <a:ext cx="650241" cy="541867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78" name="Rectangle"/>
          <p:cNvSpPr/>
          <p:nvPr/>
        </p:nvSpPr>
        <p:spPr>
          <a:xfrm>
            <a:off x="9320107" y="5310293"/>
            <a:ext cx="650241" cy="541867"/>
          </a:xfrm>
          <a:prstGeom prst="rect">
            <a:avLst/>
          </a:prstGeom>
          <a:solidFill>
            <a:srgbClr val="FF6600"/>
          </a:solidFill>
          <a:ln w="12700">
            <a:solidFill>
              <a:srgbClr val="6699FF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79" name="Rectangle"/>
          <p:cNvSpPr/>
          <p:nvPr/>
        </p:nvSpPr>
        <p:spPr>
          <a:xfrm>
            <a:off x="8669866" y="4443306"/>
            <a:ext cx="650241" cy="541868"/>
          </a:xfrm>
          <a:prstGeom prst="rect">
            <a:avLst/>
          </a:prstGeom>
          <a:solidFill>
            <a:srgbClr val="CC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80" name="Rectangle"/>
          <p:cNvSpPr/>
          <p:nvPr/>
        </p:nvSpPr>
        <p:spPr>
          <a:xfrm>
            <a:off x="9536853" y="6285653"/>
            <a:ext cx="2492588" cy="2167468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81" name="Rectangle"/>
          <p:cNvSpPr/>
          <p:nvPr/>
        </p:nvSpPr>
        <p:spPr>
          <a:xfrm>
            <a:off x="9753600" y="7044266"/>
            <a:ext cx="650241" cy="541868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82" name="Rectangle"/>
          <p:cNvSpPr/>
          <p:nvPr/>
        </p:nvSpPr>
        <p:spPr>
          <a:xfrm>
            <a:off x="10295466" y="7802880"/>
            <a:ext cx="650241" cy="541867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83" name="Rectangle"/>
          <p:cNvSpPr/>
          <p:nvPr/>
        </p:nvSpPr>
        <p:spPr>
          <a:xfrm>
            <a:off x="11162453" y="7044266"/>
            <a:ext cx="650241" cy="541868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84" name="Machine B"/>
          <p:cNvSpPr txBox="1"/>
          <p:nvPr/>
        </p:nvSpPr>
        <p:spPr>
          <a:xfrm>
            <a:off x="7586133" y="2817706"/>
            <a:ext cx="4768427" cy="663449"/>
          </a:xfrm>
          <a:prstGeom prst="rect">
            <a:avLst/>
          </a:prstGeom>
          <a:solidFill>
            <a:srgbClr val="EAEAEA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Machine B</a:t>
            </a:r>
          </a:p>
        </p:txBody>
      </p:sp>
      <p:sp>
        <p:nvSpPr>
          <p:cNvPr id="685" name="Application 3"/>
          <p:cNvSpPr txBox="1"/>
          <p:nvPr/>
        </p:nvSpPr>
        <p:spPr>
          <a:xfrm>
            <a:off x="7802880" y="3793066"/>
            <a:ext cx="2492588" cy="574549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1700"/>
              </a:spcBef>
              <a:defRPr b="0" sz="28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Application 3</a:t>
            </a:r>
          </a:p>
        </p:txBody>
      </p:sp>
      <p:sp>
        <p:nvSpPr>
          <p:cNvPr id="686" name="Application 4"/>
          <p:cNvSpPr txBox="1"/>
          <p:nvPr/>
        </p:nvSpPr>
        <p:spPr>
          <a:xfrm>
            <a:off x="9536853" y="6285653"/>
            <a:ext cx="2492588" cy="574549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1700"/>
              </a:spcBef>
              <a:defRPr b="0" sz="28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Application 4</a:t>
            </a:r>
          </a:p>
        </p:txBody>
      </p:sp>
      <p:sp>
        <p:nvSpPr>
          <p:cNvPr id="687" name="Line"/>
          <p:cNvSpPr/>
          <p:nvPr/>
        </p:nvSpPr>
        <p:spPr>
          <a:xfrm>
            <a:off x="8128000" y="4660053"/>
            <a:ext cx="541867" cy="650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5760" y="6675"/>
                </a:lnTo>
                <a:lnTo>
                  <a:pt x="21600" y="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88" name="Line"/>
          <p:cNvSpPr/>
          <p:nvPr/>
        </p:nvSpPr>
        <p:spPr>
          <a:xfrm>
            <a:off x="8669866" y="5635413"/>
            <a:ext cx="65024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689" name="Line"/>
          <p:cNvSpPr/>
          <p:nvPr/>
        </p:nvSpPr>
        <p:spPr>
          <a:xfrm flipH="1">
            <a:off x="10403840" y="7261013"/>
            <a:ext cx="758614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690" name="Line"/>
          <p:cNvSpPr/>
          <p:nvPr/>
        </p:nvSpPr>
        <p:spPr>
          <a:xfrm>
            <a:off x="9970346" y="7586133"/>
            <a:ext cx="325121" cy="541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450" y="1629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691" name="L∝"/>
          <p:cNvSpPr txBox="1"/>
          <p:nvPr/>
        </p:nvSpPr>
        <p:spPr>
          <a:xfrm>
            <a:off x="2501617" y="5199662"/>
            <a:ext cx="986650" cy="74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L</a:t>
            </a:r>
            <a:r>
              <a:rPr baseline="-19411">
                <a:latin typeface="Symbol"/>
                <a:ea typeface="Symbol"/>
                <a:cs typeface="Symbol"/>
                <a:sym typeface="Symbol"/>
              </a:rPr>
              <a:t>µ</a:t>
            </a:r>
          </a:p>
        </p:txBody>
      </p:sp>
      <p:sp>
        <p:nvSpPr>
          <p:cNvPr id="692" name="Lβ"/>
          <p:cNvSpPr txBox="1"/>
          <p:nvPr/>
        </p:nvSpPr>
        <p:spPr>
          <a:xfrm>
            <a:off x="4102382" y="6832035"/>
            <a:ext cx="1241778" cy="74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L</a:t>
            </a:r>
            <a:r>
              <a:rPr baseline="-19411">
                <a:latin typeface="Symbol"/>
                <a:ea typeface="Symbol"/>
                <a:cs typeface="Symbol"/>
                <a:sym typeface="Symbol"/>
              </a:rPr>
              <a:t>b</a:t>
            </a:r>
          </a:p>
        </p:txBody>
      </p:sp>
      <p:sp>
        <p:nvSpPr>
          <p:cNvPr id="693" name="Lβ"/>
          <p:cNvSpPr txBox="1"/>
          <p:nvPr/>
        </p:nvSpPr>
        <p:spPr>
          <a:xfrm>
            <a:off x="11133102" y="7660640"/>
            <a:ext cx="946010" cy="74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L</a:t>
            </a:r>
            <a:r>
              <a:rPr baseline="-19411">
                <a:latin typeface="Symbol"/>
                <a:ea typeface="Symbol"/>
                <a:cs typeface="Symbol"/>
                <a:sym typeface="Symbol"/>
              </a:rPr>
              <a:t>b</a:t>
            </a:r>
          </a:p>
        </p:txBody>
      </p:sp>
      <p:sp>
        <p:nvSpPr>
          <p:cNvPr id="694" name="Lβ"/>
          <p:cNvSpPr txBox="1"/>
          <p:nvPr/>
        </p:nvSpPr>
        <p:spPr>
          <a:xfrm>
            <a:off x="9518791" y="4409440"/>
            <a:ext cx="907627" cy="74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L</a:t>
            </a:r>
            <a:r>
              <a:rPr baseline="-19411">
                <a:latin typeface="Symbol"/>
                <a:ea typeface="Symbol"/>
                <a:cs typeface="Symbol"/>
                <a:sym typeface="Symbol"/>
              </a:rPr>
              <a:t>b</a:t>
            </a:r>
          </a:p>
        </p:txBody>
      </p:sp>
      <p:sp>
        <p:nvSpPr>
          <p:cNvPr id="695" name="SE1"/>
          <p:cNvSpPr txBox="1"/>
          <p:nvPr/>
        </p:nvSpPr>
        <p:spPr>
          <a:xfrm>
            <a:off x="751839" y="7920284"/>
            <a:ext cx="1221459" cy="70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SE</a:t>
            </a:r>
            <a:r>
              <a:rPr baseline="-19411"/>
              <a:t>1</a:t>
            </a:r>
          </a:p>
        </p:txBody>
      </p:sp>
      <p:sp>
        <p:nvSpPr>
          <p:cNvPr id="696" name="SE2"/>
          <p:cNvSpPr txBox="1"/>
          <p:nvPr/>
        </p:nvSpPr>
        <p:spPr>
          <a:xfrm>
            <a:off x="7802880" y="7938346"/>
            <a:ext cx="1221459" cy="70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SE</a:t>
            </a:r>
            <a:r>
              <a:rPr baseline="-19411"/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TANGO : introduction"/>
          <p:cNvSpPr txBox="1"/>
          <p:nvPr>
            <p:ph type="title"/>
          </p:nvPr>
        </p:nvSpPr>
        <p:spPr>
          <a:xfrm>
            <a:off x="577990" y="325119"/>
            <a:ext cx="11054082" cy="1625602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TANGO : introduction</a:t>
            </a:r>
          </a:p>
        </p:txBody>
      </p:sp>
      <p:sp>
        <p:nvSpPr>
          <p:cNvPr id="699" name="Rectangle"/>
          <p:cNvSpPr/>
          <p:nvPr/>
        </p:nvSpPr>
        <p:spPr>
          <a:xfrm>
            <a:off x="541866" y="2817706"/>
            <a:ext cx="4768428" cy="585216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ffectLst>
            <a:outerShdw sx="100000" sy="100000" kx="0" ky="0" algn="b" rotWithShape="0" blurRad="88900" dist="152400" dir="2700000">
              <a:srgbClr val="5E574E"/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00" name="Machine A"/>
          <p:cNvSpPr txBox="1"/>
          <p:nvPr/>
        </p:nvSpPr>
        <p:spPr>
          <a:xfrm>
            <a:off x="541866" y="2824479"/>
            <a:ext cx="4768428" cy="663449"/>
          </a:xfrm>
          <a:prstGeom prst="rect">
            <a:avLst/>
          </a:prstGeom>
          <a:solidFill>
            <a:srgbClr val="EAEAEA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Machine A</a:t>
            </a:r>
          </a:p>
        </p:txBody>
      </p:sp>
      <p:sp>
        <p:nvSpPr>
          <p:cNvPr id="701" name="Rectangle"/>
          <p:cNvSpPr/>
          <p:nvPr/>
        </p:nvSpPr>
        <p:spPr>
          <a:xfrm>
            <a:off x="758613" y="3793066"/>
            <a:ext cx="2492587" cy="2167468"/>
          </a:xfrm>
          <a:prstGeom prst="rect">
            <a:avLst/>
          </a:prstGeom>
          <a:ln w="12700">
            <a:solidFill>
              <a:srgbClr val="DDDDDD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02" name="Rectangle"/>
          <p:cNvSpPr/>
          <p:nvPr/>
        </p:nvSpPr>
        <p:spPr>
          <a:xfrm>
            <a:off x="975359" y="4551679"/>
            <a:ext cx="650241" cy="541868"/>
          </a:xfrm>
          <a:prstGeom prst="rect">
            <a:avLst/>
          </a:prstGeom>
          <a:solidFill>
            <a:srgbClr val="FF66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03" name="Rectangle"/>
          <p:cNvSpPr/>
          <p:nvPr/>
        </p:nvSpPr>
        <p:spPr>
          <a:xfrm>
            <a:off x="1733973" y="5310293"/>
            <a:ext cx="650241" cy="541867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04" name="Rectangle"/>
          <p:cNvSpPr/>
          <p:nvPr/>
        </p:nvSpPr>
        <p:spPr>
          <a:xfrm>
            <a:off x="2384213" y="4551679"/>
            <a:ext cx="650241" cy="541868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05" name="Application 1"/>
          <p:cNvSpPr txBox="1"/>
          <p:nvPr/>
        </p:nvSpPr>
        <p:spPr>
          <a:xfrm>
            <a:off x="758613" y="3799840"/>
            <a:ext cx="2492587" cy="574549"/>
          </a:xfrm>
          <a:prstGeom prst="rect">
            <a:avLst/>
          </a:prstGeom>
          <a:ln w="12700">
            <a:solidFill>
              <a:srgbClr val="DDDDD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1700"/>
              </a:spcBef>
              <a:defRPr b="0" sz="28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Application 1</a:t>
            </a:r>
          </a:p>
        </p:txBody>
      </p:sp>
      <p:sp>
        <p:nvSpPr>
          <p:cNvPr id="706" name="Rectangle"/>
          <p:cNvSpPr/>
          <p:nvPr/>
        </p:nvSpPr>
        <p:spPr>
          <a:xfrm>
            <a:off x="2492586" y="6285653"/>
            <a:ext cx="2492588" cy="2167468"/>
          </a:xfrm>
          <a:prstGeom prst="rect">
            <a:avLst/>
          </a:prstGeom>
          <a:ln w="12700">
            <a:solidFill>
              <a:srgbClr val="DDDDDD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07" name="Rectangle"/>
          <p:cNvSpPr/>
          <p:nvPr/>
        </p:nvSpPr>
        <p:spPr>
          <a:xfrm>
            <a:off x="3142826" y="6935893"/>
            <a:ext cx="650241" cy="541868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08" name="Rectangle"/>
          <p:cNvSpPr/>
          <p:nvPr/>
        </p:nvSpPr>
        <p:spPr>
          <a:xfrm>
            <a:off x="2926079" y="7802880"/>
            <a:ext cx="650241" cy="541867"/>
          </a:xfrm>
          <a:prstGeom prst="rect">
            <a:avLst/>
          </a:prstGeom>
          <a:solidFill>
            <a:srgbClr val="6699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09" name="Rectangle"/>
          <p:cNvSpPr/>
          <p:nvPr/>
        </p:nvSpPr>
        <p:spPr>
          <a:xfrm>
            <a:off x="4009813" y="7586133"/>
            <a:ext cx="650241" cy="541867"/>
          </a:xfrm>
          <a:prstGeom prst="rect">
            <a:avLst/>
          </a:prstGeom>
          <a:solidFill>
            <a:srgbClr val="99663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10" name="Application 2"/>
          <p:cNvSpPr txBox="1"/>
          <p:nvPr/>
        </p:nvSpPr>
        <p:spPr>
          <a:xfrm>
            <a:off x="2492586" y="6285653"/>
            <a:ext cx="2492588" cy="574549"/>
          </a:xfrm>
          <a:prstGeom prst="rect">
            <a:avLst/>
          </a:prstGeom>
          <a:ln w="12700">
            <a:solidFill>
              <a:srgbClr val="DDDDD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1700"/>
              </a:spcBef>
              <a:defRPr b="0" sz="28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Application 2</a:t>
            </a:r>
          </a:p>
        </p:txBody>
      </p:sp>
      <p:sp>
        <p:nvSpPr>
          <p:cNvPr id="711" name="Rectangle"/>
          <p:cNvSpPr/>
          <p:nvPr/>
        </p:nvSpPr>
        <p:spPr>
          <a:xfrm>
            <a:off x="7586133" y="2817706"/>
            <a:ext cx="4768427" cy="585216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ffectLst>
            <a:outerShdw sx="100000" sy="100000" kx="0" ky="0" algn="b" rotWithShape="0" blurRad="88900" dist="152400" dir="2700000">
              <a:srgbClr val="5E574E"/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12" name="Rectangle"/>
          <p:cNvSpPr/>
          <p:nvPr/>
        </p:nvSpPr>
        <p:spPr>
          <a:xfrm>
            <a:off x="7802880" y="3793066"/>
            <a:ext cx="2492588" cy="2167468"/>
          </a:xfrm>
          <a:prstGeom prst="rect">
            <a:avLst/>
          </a:prstGeom>
          <a:ln w="12700">
            <a:solidFill>
              <a:srgbClr val="DDDDDD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13" name="Rectangle"/>
          <p:cNvSpPr/>
          <p:nvPr/>
        </p:nvSpPr>
        <p:spPr>
          <a:xfrm>
            <a:off x="8019626" y="5310293"/>
            <a:ext cx="650241" cy="541867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14" name="Rectangle"/>
          <p:cNvSpPr/>
          <p:nvPr/>
        </p:nvSpPr>
        <p:spPr>
          <a:xfrm>
            <a:off x="9320107" y="5310293"/>
            <a:ext cx="650241" cy="541867"/>
          </a:xfrm>
          <a:prstGeom prst="rect">
            <a:avLst/>
          </a:prstGeom>
          <a:solidFill>
            <a:srgbClr val="FF6600"/>
          </a:solidFill>
          <a:ln w="12700">
            <a:solidFill>
              <a:srgbClr val="6699FF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15" name="Rectangle"/>
          <p:cNvSpPr/>
          <p:nvPr/>
        </p:nvSpPr>
        <p:spPr>
          <a:xfrm>
            <a:off x="8669866" y="4443306"/>
            <a:ext cx="650241" cy="541868"/>
          </a:xfrm>
          <a:prstGeom prst="rect">
            <a:avLst/>
          </a:prstGeom>
          <a:solidFill>
            <a:srgbClr val="CC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16" name="Rectangle"/>
          <p:cNvSpPr/>
          <p:nvPr/>
        </p:nvSpPr>
        <p:spPr>
          <a:xfrm>
            <a:off x="9536853" y="6285653"/>
            <a:ext cx="2492588" cy="2167468"/>
          </a:xfrm>
          <a:prstGeom prst="rect">
            <a:avLst/>
          </a:prstGeom>
          <a:ln w="12700">
            <a:solidFill>
              <a:srgbClr val="DDDDDD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17" name="Rectangle"/>
          <p:cNvSpPr/>
          <p:nvPr/>
        </p:nvSpPr>
        <p:spPr>
          <a:xfrm>
            <a:off x="9753600" y="7044266"/>
            <a:ext cx="650241" cy="541868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18" name="Rectangle"/>
          <p:cNvSpPr/>
          <p:nvPr/>
        </p:nvSpPr>
        <p:spPr>
          <a:xfrm>
            <a:off x="10295466" y="7802880"/>
            <a:ext cx="650241" cy="541867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19" name="Rectangle"/>
          <p:cNvSpPr/>
          <p:nvPr/>
        </p:nvSpPr>
        <p:spPr>
          <a:xfrm>
            <a:off x="11162453" y="7044266"/>
            <a:ext cx="650241" cy="541868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20" name="Machine B"/>
          <p:cNvSpPr txBox="1"/>
          <p:nvPr/>
        </p:nvSpPr>
        <p:spPr>
          <a:xfrm>
            <a:off x="7586133" y="2817706"/>
            <a:ext cx="4768427" cy="663449"/>
          </a:xfrm>
          <a:prstGeom prst="rect">
            <a:avLst/>
          </a:prstGeom>
          <a:solidFill>
            <a:srgbClr val="EAEAEA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Machine B</a:t>
            </a:r>
          </a:p>
        </p:txBody>
      </p:sp>
      <p:sp>
        <p:nvSpPr>
          <p:cNvPr id="721" name="Application 3"/>
          <p:cNvSpPr txBox="1"/>
          <p:nvPr/>
        </p:nvSpPr>
        <p:spPr>
          <a:xfrm>
            <a:off x="7802880" y="3793066"/>
            <a:ext cx="2492588" cy="574549"/>
          </a:xfrm>
          <a:prstGeom prst="rect">
            <a:avLst/>
          </a:prstGeom>
          <a:ln w="12700">
            <a:solidFill>
              <a:srgbClr val="DDDDD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1700"/>
              </a:spcBef>
              <a:defRPr b="0" sz="28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Application 3</a:t>
            </a:r>
          </a:p>
        </p:txBody>
      </p:sp>
      <p:sp>
        <p:nvSpPr>
          <p:cNvPr id="722" name="Application 4"/>
          <p:cNvSpPr txBox="1"/>
          <p:nvPr/>
        </p:nvSpPr>
        <p:spPr>
          <a:xfrm>
            <a:off x="9536853" y="6285653"/>
            <a:ext cx="2492588" cy="574549"/>
          </a:xfrm>
          <a:prstGeom prst="rect">
            <a:avLst/>
          </a:prstGeom>
          <a:ln w="12700">
            <a:solidFill>
              <a:srgbClr val="DDDDD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1700"/>
              </a:spcBef>
              <a:defRPr b="0" sz="28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Application 4</a:t>
            </a:r>
          </a:p>
        </p:txBody>
      </p:sp>
      <p:grpSp>
        <p:nvGrpSpPr>
          <p:cNvPr id="731" name="Group"/>
          <p:cNvGrpSpPr/>
          <p:nvPr/>
        </p:nvGrpSpPr>
        <p:grpSpPr>
          <a:xfrm>
            <a:off x="1280159" y="4660053"/>
            <a:ext cx="9882295" cy="3467947"/>
            <a:chOff x="0" y="0"/>
            <a:chExt cx="9882293" cy="3467946"/>
          </a:xfrm>
        </p:grpSpPr>
        <p:sp>
          <p:nvSpPr>
            <p:cNvPr id="723" name="Line"/>
            <p:cNvSpPr/>
            <p:nvPr/>
          </p:nvSpPr>
          <p:spPr>
            <a:xfrm>
              <a:off x="345440" y="108373"/>
              <a:ext cx="7586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724" name="Line"/>
            <p:cNvSpPr/>
            <p:nvPr/>
          </p:nvSpPr>
          <p:spPr>
            <a:xfrm>
              <a:off x="0" y="433493"/>
              <a:ext cx="453814" cy="54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7" y="0"/>
                  </a:moveTo>
                  <a:lnTo>
                    <a:pt x="0" y="162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725" name="Line"/>
            <p:cNvSpPr/>
            <p:nvPr/>
          </p:nvSpPr>
          <p:spPr>
            <a:xfrm flipH="1">
              <a:off x="1971040" y="2817706"/>
              <a:ext cx="108374" cy="32512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726" name="Line"/>
            <p:cNvSpPr/>
            <p:nvPr/>
          </p:nvSpPr>
          <p:spPr>
            <a:xfrm flipH="1">
              <a:off x="2296159" y="3251199"/>
              <a:ext cx="433495" cy="10837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727" name="Line"/>
            <p:cNvSpPr/>
            <p:nvPr/>
          </p:nvSpPr>
          <p:spPr>
            <a:xfrm>
              <a:off x="6847840" y="0"/>
              <a:ext cx="541867" cy="65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5760" y="6675"/>
                  </a:lnTo>
                  <a:lnTo>
                    <a:pt x="21600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728" name="Line"/>
            <p:cNvSpPr/>
            <p:nvPr/>
          </p:nvSpPr>
          <p:spPr>
            <a:xfrm>
              <a:off x="7389707" y="975360"/>
              <a:ext cx="650241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729" name="Line"/>
            <p:cNvSpPr/>
            <p:nvPr/>
          </p:nvSpPr>
          <p:spPr>
            <a:xfrm flipH="1">
              <a:off x="9123680" y="2600960"/>
              <a:ext cx="7586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730" name="Line"/>
            <p:cNvSpPr/>
            <p:nvPr/>
          </p:nvSpPr>
          <p:spPr>
            <a:xfrm>
              <a:off x="8690186" y="2926080"/>
              <a:ext cx="325121" cy="541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0" y="1629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</p:grpSp>
      <p:sp>
        <p:nvSpPr>
          <p:cNvPr id="732" name="L∝"/>
          <p:cNvSpPr txBox="1"/>
          <p:nvPr/>
        </p:nvSpPr>
        <p:spPr>
          <a:xfrm>
            <a:off x="2501617" y="5199662"/>
            <a:ext cx="986650" cy="74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L</a:t>
            </a:r>
            <a:r>
              <a:rPr baseline="-19411">
                <a:latin typeface="Symbol"/>
                <a:ea typeface="Symbol"/>
                <a:cs typeface="Symbol"/>
                <a:sym typeface="Symbol"/>
              </a:rPr>
              <a:t>µ</a:t>
            </a:r>
          </a:p>
        </p:txBody>
      </p:sp>
      <p:sp>
        <p:nvSpPr>
          <p:cNvPr id="733" name="Lβ"/>
          <p:cNvSpPr txBox="1"/>
          <p:nvPr/>
        </p:nvSpPr>
        <p:spPr>
          <a:xfrm>
            <a:off x="4102382" y="6832035"/>
            <a:ext cx="1241778" cy="74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L</a:t>
            </a:r>
            <a:r>
              <a:rPr baseline="-19411">
                <a:latin typeface="Symbol"/>
                <a:ea typeface="Symbol"/>
                <a:cs typeface="Symbol"/>
                <a:sym typeface="Symbol"/>
              </a:rPr>
              <a:t>b</a:t>
            </a:r>
          </a:p>
        </p:txBody>
      </p:sp>
      <p:sp>
        <p:nvSpPr>
          <p:cNvPr id="734" name="Lβ"/>
          <p:cNvSpPr txBox="1"/>
          <p:nvPr/>
        </p:nvSpPr>
        <p:spPr>
          <a:xfrm>
            <a:off x="11133102" y="7660640"/>
            <a:ext cx="946010" cy="74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L</a:t>
            </a:r>
            <a:r>
              <a:rPr baseline="-19411">
                <a:latin typeface="Symbol"/>
                <a:ea typeface="Symbol"/>
                <a:cs typeface="Symbol"/>
                <a:sym typeface="Symbol"/>
              </a:rPr>
              <a:t>b</a:t>
            </a:r>
          </a:p>
        </p:txBody>
      </p:sp>
      <p:sp>
        <p:nvSpPr>
          <p:cNvPr id="735" name="Lβ"/>
          <p:cNvSpPr txBox="1"/>
          <p:nvPr/>
        </p:nvSpPr>
        <p:spPr>
          <a:xfrm>
            <a:off x="9518791" y="4409440"/>
            <a:ext cx="907627" cy="74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L</a:t>
            </a:r>
            <a:r>
              <a:rPr baseline="-19411">
                <a:latin typeface="Symbol"/>
                <a:ea typeface="Symbol"/>
                <a:cs typeface="Symbol"/>
                <a:sym typeface="Symbol"/>
              </a:rPr>
              <a:t>b</a:t>
            </a:r>
          </a:p>
        </p:txBody>
      </p:sp>
      <p:sp>
        <p:nvSpPr>
          <p:cNvPr id="736" name="SE1"/>
          <p:cNvSpPr txBox="1"/>
          <p:nvPr/>
        </p:nvSpPr>
        <p:spPr>
          <a:xfrm>
            <a:off x="751839" y="7920284"/>
            <a:ext cx="1221459" cy="70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SE</a:t>
            </a:r>
            <a:r>
              <a:rPr baseline="-19411"/>
              <a:t>1</a:t>
            </a:r>
          </a:p>
        </p:txBody>
      </p:sp>
      <p:sp>
        <p:nvSpPr>
          <p:cNvPr id="737" name="SE2"/>
          <p:cNvSpPr txBox="1"/>
          <p:nvPr/>
        </p:nvSpPr>
        <p:spPr>
          <a:xfrm>
            <a:off x="7802880" y="7938346"/>
            <a:ext cx="1221459" cy="70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SE</a:t>
            </a:r>
            <a:r>
              <a:rPr baseline="-19411"/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TANGO : introduction"/>
          <p:cNvSpPr txBox="1"/>
          <p:nvPr>
            <p:ph type="title"/>
          </p:nvPr>
        </p:nvSpPr>
        <p:spPr>
          <a:xfrm>
            <a:off x="577990" y="325119"/>
            <a:ext cx="11054082" cy="1625602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TANGO : introduction</a:t>
            </a:r>
          </a:p>
        </p:txBody>
      </p:sp>
      <p:sp>
        <p:nvSpPr>
          <p:cNvPr id="740" name="Rectangle"/>
          <p:cNvSpPr/>
          <p:nvPr/>
        </p:nvSpPr>
        <p:spPr>
          <a:xfrm>
            <a:off x="541866" y="2817706"/>
            <a:ext cx="4768428" cy="5852161"/>
          </a:xfrm>
          <a:prstGeom prst="rect">
            <a:avLst/>
          </a:prstGeom>
          <a:solidFill>
            <a:srgbClr val="FFFFFF"/>
          </a:solidFill>
          <a:ln w="12700">
            <a:solidFill>
              <a:srgbClr val="DDDDDD"/>
            </a:solidFill>
          </a:ln>
          <a:effectLst>
            <a:outerShdw sx="100000" sy="100000" kx="0" ky="0" algn="b" rotWithShape="0" blurRad="88900" dist="152400" dir="2700000">
              <a:srgbClr val="DDDDDD"/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41" name="Machine A"/>
          <p:cNvSpPr txBox="1"/>
          <p:nvPr/>
        </p:nvSpPr>
        <p:spPr>
          <a:xfrm>
            <a:off x="541866" y="2824479"/>
            <a:ext cx="4768428" cy="663449"/>
          </a:xfrm>
          <a:prstGeom prst="rect">
            <a:avLst/>
          </a:prstGeom>
          <a:solidFill>
            <a:srgbClr val="EAEAEA"/>
          </a:solidFill>
          <a:ln w="12700">
            <a:solidFill>
              <a:srgbClr val="DDDDD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C0C0C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Machine A</a:t>
            </a:r>
          </a:p>
        </p:txBody>
      </p:sp>
      <p:sp>
        <p:nvSpPr>
          <p:cNvPr id="742" name="Rectangle"/>
          <p:cNvSpPr/>
          <p:nvPr/>
        </p:nvSpPr>
        <p:spPr>
          <a:xfrm>
            <a:off x="758613" y="3793066"/>
            <a:ext cx="2492587" cy="2167468"/>
          </a:xfrm>
          <a:prstGeom prst="rect">
            <a:avLst/>
          </a:prstGeom>
          <a:ln w="12700">
            <a:solidFill>
              <a:srgbClr val="DDDDDD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43" name="Application 1"/>
          <p:cNvSpPr txBox="1"/>
          <p:nvPr/>
        </p:nvSpPr>
        <p:spPr>
          <a:xfrm>
            <a:off x="758613" y="3799840"/>
            <a:ext cx="2492587" cy="574549"/>
          </a:xfrm>
          <a:prstGeom prst="rect">
            <a:avLst/>
          </a:prstGeom>
          <a:ln w="12700">
            <a:solidFill>
              <a:srgbClr val="DDDDD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100000"/>
              </a:lnSpc>
              <a:spcBef>
                <a:spcPts val="1700"/>
              </a:spcBef>
              <a:defRPr b="0" sz="28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Application</a:t>
            </a:r>
            <a:r>
              <a:rPr>
                <a:solidFill>
                  <a:srgbClr val="C0C0C0"/>
                </a:solidFill>
              </a:rPr>
              <a:t> </a:t>
            </a:r>
            <a:r>
              <a:t>1</a:t>
            </a:r>
          </a:p>
        </p:txBody>
      </p:sp>
      <p:sp>
        <p:nvSpPr>
          <p:cNvPr id="744" name="Rectangle"/>
          <p:cNvSpPr/>
          <p:nvPr/>
        </p:nvSpPr>
        <p:spPr>
          <a:xfrm>
            <a:off x="2492586" y="6285653"/>
            <a:ext cx="2492588" cy="2167468"/>
          </a:xfrm>
          <a:prstGeom prst="rect">
            <a:avLst/>
          </a:prstGeom>
          <a:ln w="12700">
            <a:solidFill>
              <a:srgbClr val="DDDDDD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45" name="Application 2"/>
          <p:cNvSpPr txBox="1"/>
          <p:nvPr/>
        </p:nvSpPr>
        <p:spPr>
          <a:xfrm>
            <a:off x="2492586" y="6285653"/>
            <a:ext cx="2492588" cy="574549"/>
          </a:xfrm>
          <a:prstGeom prst="rect">
            <a:avLst/>
          </a:prstGeom>
          <a:ln w="12700">
            <a:solidFill>
              <a:srgbClr val="DDDDD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100000"/>
              </a:lnSpc>
              <a:spcBef>
                <a:spcPts val="1700"/>
              </a:spcBef>
              <a:defRPr b="0" sz="28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Application</a:t>
            </a:r>
            <a:r>
              <a:rPr>
                <a:solidFill>
                  <a:srgbClr val="C0C0C0"/>
                </a:solidFill>
              </a:rPr>
              <a:t> </a:t>
            </a:r>
            <a:r>
              <a:t>2</a:t>
            </a:r>
          </a:p>
        </p:txBody>
      </p:sp>
      <p:sp>
        <p:nvSpPr>
          <p:cNvPr id="746" name="Rectangle"/>
          <p:cNvSpPr/>
          <p:nvPr/>
        </p:nvSpPr>
        <p:spPr>
          <a:xfrm>
            <a:off x="7586133" y="2817706"/>
            <a:ext cx="4768427" cy="5852161"/>
          </a:xfrm>
          <a:prstGeom prst="rect">
            <a:avLst/>
          </a:prstGeom>
          <a:solidFill>
            <a:srgbClr val="FFFFFF"/>
          </a:solidFill>
          <a:ln w="12700">
            <a:solidFill>
              <a:srgbClr val="DDDDDD"/>
            </a:solidFill>
          </a:ln>
          <a:effectLst>
            <a:outerShdw sx="100000" sy="100000" kx="0" ky="0" algn="b" rotWithShape="0" blurRad="88900" dist="152400" dir="2700000">
              <a:srgbClr val="DDDDDD"/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47" name="Rectangle"/>
          <p:cNvSpPr/>
          <p:nvPr/>
        </p:nvSpPr>
        <p:spPr>
          <a:xfrm>
            <a:off x="7802880" y="3793066"/>
            <a:ext cx="2492588" cy="2167468"/>
          </a:xfrm>
          <a:prstGeom prst="rect">
            <a:avLst/>
          </a:prstGeom>
          <a:ln w="12700">
            <a:solidFill>
              <a:srgbClr val="DDDDDD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48" name="Rectangle"/>
          <p:cNvSpPr/>
          <p:nvPr/>
        </p:nvSpPr>
        <p:spPr>
          <a:xfrm>
            <a:off x="9536853" y="6285653"/>
            <a:ext cx="2492588" cy="2167468"/>
          </a:xfrm>
          <a:prstGeom prst="rect">
            <a:avLst/>
          </a:prstGeom>
          <a:ln w="12700">
            <a:solidFill>
              <a:srgbClr val="DDDDDD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49" name="Machine B"/>
          <p:cNvSpPr txBox="1"/>
          <p:nvPr/>
        </p:nvSpPr>
        <p:spPr>
          <a:xfrm>
            <a:off x="7586133" y="2817706"/>
            <a:ext cx="4768427" cy="663449"/>
          </a:xfrm>
          <a:prstGeom prst="rect">
            <a:avLst/>
          </a:prstGeom>
          <a:solidFill>
            <a:srgbClr val="EAEAEA"/>
          </a:solidFill>
          <a:ln w="12700">
            <a:solidFill>
              <a:srgbClr val="DDDDD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C0C0C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Machine B</a:t>
            </a:r>
          </a:p>
        </p:txBody>
      </p:sp>
      <p:sp>
        <p:nvSpPr>
          <p:cNvPr id="750" name="Application 3"/>
          <p:cNvSpPr txBox="1"/>
          <p:nvPr/>
        </p:nvSpPr>
        <p:spPr>
          <a:xfrm>
            <a:off x="7802880" y="3793066"/>
            <a:ext cx="2492588" cy="574549"/>
          </a:xfrm>
          <a:prstGeom prst="rect">
            <a:avLst/>
          </a:prstGeom>
          <a:ln w="12700">
            <a:solidFill>
              <a:srgbClr val="DDDDD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100000"/>
              </a:lnSpc>
              <a:spcBef>
                <a:spcPts val="1700"/>
              </a:spcBef>
              <a:defRPr b="0" sz="28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Application</a:t>
            </a:r>
            <a:r>
              <a:rPr>
                <a:solidFill>
                  <a:srgbClr val="C0C0C0"/>
                </a:solidFill>
              </a:rPr>
              <a:t> </a:t>
            </a:r>
            <a:r>
              <a:t>3</a:t>
            </a:r>
          </a:p>
        </p:txBody>
      </p:sp>
      <p:sp>
        <p:nvSpPr>
          <p:cNvPr id="751" name="Application 4"/>
          <p:cNvSpPr txBox="1"/>
          <p:nvPr/>
        </p:nvSpPr>
        <p:spPr>
          <a:xfrm>
            <a:off x="9536853" y="6285653"/>
            <a:ext cx="2492588" cy="574549"/>
          </a:xfrm>
          <a:prstGeom prst="rect">
            <a:avLst/>
          </a:prstGeom>
          <a:ln w="12700">
            <a:solidFill>
              <a:srgbClr val="DDDDD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spcBef>
                <a:spcPts val="1700"/>
              </a:spcBef>
              <a:defRPr b="0" sz="28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Application 4</a:t>
            </a:r>
          </a:p>
        </p:txBody>
      </p:sp>
      <p:sp>
        <p:nvSpPr>
          <p:cNvPr id="752" name="L∝"/>
          <p:cNvSpPr txBox="1"/>
          <p:nvPr/>
        </p:nvSpPr>
        <p:spPr>
          <a:xfrm>
            <a:off x="2501617" y="5199662"/>
            <a:ext cx="986650" cy="74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L</a:t>
            </a:r>
            <a:r>
              <a:rPr baseline="-19411">
                <a:latin typeface="Symbol"/>
                <a:ea typeface="Symbol"/>
                <a:cs typeface="Symbol"/>
                <a:sym typeface="Symbol"/>
              </a:rPr>
              <a:t>µ</a:t>
            </a:r>
          </a:p>
        </p:txBody>
      </p:sp>
      <p:sp>
        <p:nvSpPr>
          <p:cNvPr id="753" name="Lβ"/>
          <p:cNvSpPr txBox="1"/>
          <p:nvPr/>
        </p:nvSpPr>
        <p:spPr>
          <a:xfrm>
            <a:off x="4102382" y="6832035"/>
            <a:ext cx="1241778" cy="74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L</a:t>
            </a:r>
            <a:r>
              <a:rPr baseline="-19411">
                <a:latin typeface="Symbol"/>
                <a:ea typeface="Symbol"/>
                <a:cs typeface="Symbol"/>
                <a:sym typeface="Symbol"/>
              </a:rPr>
              <a:t>b</a:t>
            </a:r>
          </a:p>
        </p:txBody>
      </p:sp>
      <p:sp>
        <p:nvSpPr>
          <p:cNvPr id="754" name="Lβ"/>
          <p:cNvSpPr txBox="1"/>
          <p:nvPr/>
        </p:nvSpPr>
        <p:spPr>
          <a:xfrm>
            <a:off x="11133102" y="7660640"/>
            <a:ext cx="946010" cy="74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L</a:t>
            </a:r>
            <a:r>
              <a:rPr baseline="-19411">
                <a:latin typeface="Symbol"/>
                <a:ea typeface="Symbol"/>
                <a:cs typeface="Symbol"/>
                <a:sym typeface="Symbol"/>
              </a:rPr>
              <a:t>b</a:t>
            </a:r>
          </a:p>
        </p:txBody>
      </p:sp>
      <p:sp>
        <p:nvSpPr>
          <p:cNvPr id="755" name="Lβ"/>
          <p:cNvSpPr txBox="1"/>
          <p:nvPr/>
        </p:nvSpPr>
        <p:spPr>
          <a:xfrm>
            <a:off x="9518791" y="4409440"/>
            <a:ext cx="907627" cy="74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L</a:t>
            </a:r>
            <a:r>
              <a:rPr baseline="-19411">
                <a:latin typeface="Symbol"/>
                <a:ea typeface="Symbol"/>
                <a:cs typeface="Symbol"/>
                <a:sym typeface="Symbol"/>
              </a:rPr>
              <a:t>b</a:t>
            </a:r>
          </a:p>
        </p:txBody>
      </p:sp>
      <p:sp>
        <p:nvSpPr>
          <p:cNvPr id="756" name="Rectangle"/>
          <p:cNvSpPr/>
          <p:nvPr/>
        </p:nvSpPr>
        <p:spPr>
          <a:xfrm>
            <a:off x="2384213" y="4551679"/>
            <a:ext cx="650241" cy="541868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57" name="Rectangle"/>
          <p:cNvSpPr/>
          <p:nvPr/>
        </p:nvSpPr>
        <p:spPr>
          <a:xfrm>
            <a:off x="8019626" y="5310293"/>
            <a:ext cx="650241" cy="541867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58" name="Rectangle"/>
          <p:cNvSpPr/>
          <p:nvPr/>
        </p:nvSpPr>
        <p:spPr>
          <a:xfrm>
            <a:off x="975359" y="4551679"/>
            <a:ext cx="650241" cy="541868"/>
          </a:xfrm>
          <a:prstGeom prst="rect">
            <a:avLst/>
          </a:prstGeom>
          <a:solidFill>
            <a:srgbClr val="FF66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59" name="Rectangle"/>
          <p:cNvSpPr/>
          <p:nvPr/>
        </p:nvSpPr>
        <p:spPr>
          <a:xfrm>
            <a:off x="1733973" y="5310293"/>
            <a:ext cx="650241" cy="541867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60" name="Rectangle"/>
          <p:cNvSpPr/>
          <p:nvPr/>
        </p:nvSpPr>
        <p:spPr>
          <a:xfrm>
            <a:off x="3142826" y="6935893"/>
            <a:ext cx="650241" cy="541868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61" name="Rectangle"/>
          <p:cNvSpPr/>
          <p:nvPr/>
        </p:nvSpPr>
        <p:spPr>
          <a:xfrm>
            <a:off x="2926079" y="7802880"/>
            <a:ext cx="650241" cy="541867"/>
          </a:xfrm>
          <a:prstGeom prst="rect">
            <a:avLst/>
          </a:prstGeom>
          <a:solidFill>
            <a:srgbClr val="6699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62" name="Rectangle"/>
          <p:cNvSpPr/>
          <p:nvPr/>
        </p:nvSpPr>
        <p:spPr>
          <a:xfrm>
            <a:off x="4009813" y="7586133"/>
            <a:ext cx="650241" cy="541867"/>
          </a:xfrm>
          <a:prstGeom prst="rect">
            <a:avLst/>
          </a:prstGeom>
          <a:solidFill>
            <a:srgbClr val="99663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63" name="Rectangle"/>
          <p:cNvSpPr/>
          <p:nvPr/>
        </p:nvSpPr>
        <p:spPr>
          <a:xfrm>
            <a:off x="9320107" y="5310293"/>
            <a:ext cx="650241" cy="541867"/>
          </a:xfrm>
          <a:prstGeom prst="rect">
            <a:avLst/>
          </a:prstGeom>
          <a:solidFill>
            <a:srgbClr val="FF6600"/>
          </a:solidFill>
          <a:ln w="12700">
            <a:solidFill>
              <a:srgbClr val="6699FF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64" name="Rectangle"/>
          <p:cNvSpPr/>
          <p:nvPr/>
        </p:nvSpPr>
        <p:spPr>
          <a:xfrm>
            <a:off x="8669866" y="4443306"/>
            <a:ext cx="650241" cy="541868"/>
          </a:xfrm>
          <a:prstGeom prst="rect">
            <a:avLst/>
          </a:prstGeom>
          <a:solidFill>
            <a:srgbClr val="CC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65" name="Rectangle"/>
          <p:cNvSpPr/>
          <p:nvPr/>
        </p:nvSpPr>
        <p:spPr>
          <a:xfrm>
            <a:off x="9753600" y="7044266"/>
            <a:ext cx="650241" cy="541868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66" name="Rectangle"/>
          <p:cNvSpPr/>
          <p:nvPr/>
        </p:nvSpPr>
        <p:spPr>
          <a:xfrm>
            <a:off x="10295466" y="7802880"/>
            <a:ext cx="650241" cy="541867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67" name="Rectangle"/>
          <p:cNvSpPr/>
          <p:nvPr/>
        </p:nvSpPr>
        <p:spPr>
          <a:xfrm>
            <a:off x="11162453" y="7044266"/>
            <a:ext cx="650241" cy="541868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grpSp>
        <p:nvGrpSpPr>
          <p:cNvPr id="776" name="Group"/>
          <p:cNvGrpSpPr/>
          <p:nvPr/>
        </p:nvGrpSpPr>
        <p:grpSpPr>
          <a:xfrm>
            <a:off x="1625599" y="4292035"/>
            <a:ext cx="10078722" cy="3637281"/>
            <a:chOff x="0" y="0"/>
            <a:chExt cx="10078720" cy="3637280"/>
          </a:xfrm>
        </p:grpSpPr>
        <p:sp>
          <p:nvSpPr>
            <p:cNvPr id="768" name="Line"/>
            <p:cNvSpPr/>
            <p:nvPr/>
          </p:nvSpPr>
          <p:spPr>
            <a:xfrm flipH="1" flipV="1">
              <a:off x="758613" y="1361440"/>
              <a:ext cx="56354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769" name="Line"/>
            <p:cNvSpPr/>
            <p:nvPr/>
          </p:nvSpPr>
          <p:spPr>
            <a:xfrm>
              <a:off x="541866" y="1578186"/>
              <a:ext cx="975361" cy="1372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504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770" name="Line"/>
            <p:cNvSpPr/>
            <p:nvPr/>
          </p:nvSpPr>
          <p:spPr>
            <a:xfrm>
              <a:off x="3034453" y="2987040"/>
              <a:ext cx="5093548" cy="65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1288" y="21600"/>
                  </a:lnTo>
                  <a:lnTo>
                    <a:pt x="21600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771" name="Line"/>
            <p:cNvSpPr/>
            <p:nvPr/>
          </p:nvSpPr>
          <p:spPr>
            <a:xfrm>
              <a:off x="8344747" y="1289191"/>
              <a:ext cx="1517227" cy="146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3533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772" name="Line"/>
            <p:cNvSpPr/>
            <p:nvPr/>
          </p:nvSpPr>
          <p:spPr>
            <a:xfrm>
              <a:off x="2167466" y="1578186"/>
              <a:ext cx="4551681" cy="130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5654" y="21600"/>
                  </a:lnTo>
                  <a:lnTo>
                    <a:pt x="21600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773" name="Line"/>
            <p:cNvSpPr/>
            <p:nvPr/>
          </p:nvSpPr>
          <p:spPr>
            <a:xfrm flipH="1" flipV="1">
              <a:off x="8128000" y="1578186"/>
              <a:ext cx="216747" cy="119210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774" name="Line"/>
            <p:cNvSpPr/>
            <p:nvPr/>
          </p:nvSpPr>
          <p:spPr>
            <a:xfrm>
              <a:off x="1390791" y="404142"/>
              <a:ext cx="5653476" cy="162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9592" y="0"/>
                  </a:lnTo>
                  <a:lnTo>
                    <a:pt x="9040" y="21600"/>
                  </a:lnTo>
                  <a:lnTo>
                    <a:pt x="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775" name="Line"/>
            <p:cNvSpPr/>
            <p:nvPr/>
          </p:nvSpPr>
          <p:spPr>
            <a:xfrm>
              <a:off x="0" y="0"/>
              <a:ext cx="10078721" cy="2770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629" y="0"/>
                  </a:lnTo>
                  <a:lnTo>
                    <a:pt x="0" y="2024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</p:grpSp>
      <p:sp>
        <p:nvSpPr>
          <p:cNvPr id="777" name="SE1"/>
          <p:cNvSpPr txBox="1"/>
          <p:nvPr/>
        </p:nvSpPr>
        <p:spPr>
          <a:xfrm>
            <a:off x="751839" y="7920284"/>
            <a:ext cx="1221459" cy="70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SE</a:t>
            </a:r>
            <a:r>
              <a:rPr baseline="-19411"/>
              <a:t>1</a:t>
            </a:r>
          </a:p>
        </p:txBody>
      </p:sp>
      <p:sp>
        <p:nvSpPr>
          <p:cNvPr id="778" name="SE2"/>
          <p:cNvSpPr txBox="1"/>
          <p:nvPr/>
        </p:nvSpPr>
        <p:spPr>
          <a:xfrm>
            <a:off x="7802880" y="7938346"/>
            <a:ext cx="1221459" cy="70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100000"/>
              </a:lnSpc>
              <a:spcBef>
                <a:spcPts val="2000"/>
              </a:spcBef>
              <a:defRPr b="0" sz="3400">
                <a:solidFill>
                  <a:srgbClr val="DDDDDD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  <a:r>
              <a:t>SE</a:t>
            </a:r>
            <a:r>
              <a:rPr baseline="-19411"/>
              <a:t>2</a:t>
            </a:r>
          </a:p>
        </p:txBody>
      </p:sp>
      <p:grpSp>
        <p:nvGrpSpPr>
          <p:cNvPr id="787" name="Group"/>
          <p:cNvGrpSpPr/>
          <p:nvPr/>
        </p:nvGrpSpPr>
        <p:grpSpPr>
          <a:xfrm>
            <a:off x="1280159" y="4660053"/>
            <a:ext cx="9882295" cy="3467947"/>
            <a:chOff x="0" y="0"/>
            <a:chExt cx="9882293" cy="3467946"/>
          </a:xfrm>
        </p:grpSpPr>
        <p:sp>
          <p:nvSpPr>
            <p:cNvPr id="779" name="Line"/>
            <p:cNvSpPr/>
            <p:nvPr/>
          </p:nvSpPr>
          <p:spPr>
            <a:xfrm>
              <a:off x="345440" y="108373"/>
              <a:ext cx="7586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780" name="Line"/>
            <p:cNvSpPr/>
            <p:nvPr/>
          </p:nvSpPr>
          <p:spPr>
            <a:xfrm>
              <a:off x="0" y="433493"/>
              <a:ext cx="453814" cy="54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7" y="0"/>
                  </a:moveTo>
                  <a:lnTo>
                    <a:pt x="0" y="162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781" name="Line"/>
            <p:cNvSpPr/>
            <p:nvPr/>
          </p:nvSpPr>
          <p:spPr>
            <a:xfrm flipH="1">
              <a:off x="1971040" y="2817706"/>
              <a:ext cx="108374" cy="32512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782" name="Line"/>
            <p:cNvSpPr/>
            <p:nvPr/>
          </p:nvSpPr>
          <p:spPr>
            <a:xfrm flipH="1">
              <a:off x="2296159" y="3251199"/>
              <a:ext cx="433495" cy="10837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783" name="Line"/>
            <p:cNvSpPr/>
            <p:nvPr/>
          </p:nvSpPr>
          <p:spPr>
            <a:xfrm>
              <a:off x="6847840" y="0"/>
              <a:ext cx="541867" cy="65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5760" y="6675"/>
                  </a:lnTo>
                  <a:lnTo>
                    <a:pt x="21600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784" name="Line"/>
            <p:cNvSpPr/>
            <p:nvPr/>
          </p:nvSpPr>
          <p:spPr>
            <a:xfrm>
              <a:off x="7389707" y="975360"/>
              <a:ext cx="650241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785" name="Line"/>
            <p:cNvSpPr/>
            <p:nvPr/>
          </p:nvSpPr>
          <p:spPr>
            <a:xfrm flipH="1">
              <a:off x="9123680" y="2600960"/>
              <a:ext cx="7586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786" name="Line"/>
            <p:cNvSpPr/>
            <p:nvPr/>
          </p:nvSpPr>
          <p:spPr>
            <a:xfrm>
              <a:off x="8690186" y="2926080"/>
              <a:ext cx="325121" cy="541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0" y="1629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TANGO : introduction"/>
          <p:cNvSpPr txBox="1"/>
          <p:nvPr>
            <p:ph type="title"/>
          </p:nvPr>
        </p:nvSpPr>
        <p:spPr>
          <a:xfrm>
            <a:off x="577990" y="325119"/>
            <a:ext cx="11054082" cy="1625602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TANGO : introduction</a:t>
            </a:r>
          </a:p>
        </p:txBody>
      </p:sp>
      <p:grpSp>
        <p:nvGrpSpPr>
          <p:cNvPr id="795" name="Group"/>
          <p:cNvGrpSpPr/>
          <p:nvPr/>
        </p:nvGrpSpPr>
        <p:grpSpPr>
          <a:xfrm>
            <a:off x="433493" y="2926079"/>
            <a:ext cx="11921068" cy="5689602"/>
            <a:chOff x="0" y="0"/>
            <a:chExt cx="11921066" cy="5689600"/>
          </a:xfrm>
        </p:grpSpPr>
        <p:sp>
          <p:nvSpPr>
            <p:cNvPr id="790" name="Rounded Rectangle"/>
            <p:cNvSpPr/>
            <p:nvPr/>
          </p:nvSpPr>
          <p:spPr>
            <a:xfrm>
              <a:off x="0" y="1029546"/>
              <a:ext cx="11921067" cy="466005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lnSpc>
                  <a:spcPct val="100000"/>
                </a:lnSpc>
                <a:defRPr b="0" sz="3400">
                  <a:solidFill>
                    <a:srgbClr val="DDDDDD"/>
                  </a:solidFill>
                  <a:uFillTx/>
                </a:defRPr>
              </a:pPr>
            </a:p>
          </p:txBody>
        </p:sp>
        <p:grpSp>
          <p:nvGrpSpPr>
            <p:cNvPr id="794" name="Group"/>
            <p:cNvGrpSpPr/>
            <p:nvPr/>
          </p:nvGrpSpPr>
          <p:grpSpPr>
            <a:xfrm>
              <a:off x="4319117" y="-1"/>
              <a:ext cx="7166199" cy="1029541"/>
              <a:chOff x="0" y="0"/>
              <a:chExt cx="7166198" cy="1029539"/>
            </a:xfrm>
          </p:grpSpPr>
          <p:sp>
            <p:nvSpPr>
              <p:cNvPr id="791" name="Rectangle"/>
              <p:cNvSpPr/>
              <p:nvPr/>
            </p:nvSpPr>
            <p:spPr>
              <a:xfrm>
                <a:off x="1347904" y="0"/>
                <a:ext cx="5818295" cy="690881"/>
              </a:xfrm>
              <a:prstGeom prst="rect">
                <a:avLst/>
              </a:prstGeom>
              <a:solidFill>
                <a:srgbClr val="EAEAEA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lnSpc>
                    <a:spcPct val="100000"/>
                  </a:lnSpc>
                  <a:defRPr sz="34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</a:p>
            </p:txBody>
          </p:sp>
          <p:sp>
            <p:nvSpPr>
              <p:cNvPr id="792" name="Shape"/>
              <p:cNvSpPr/>
              <p:nvPr/>
            </p:nvSpPr>
            <p:spPr>
              <a:xfrm>
                <a:off x="0" y="0"/>
                <a:ext cx="1239620" cy="1029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1016" y="3410"/>
                    </a:lnTo>
                    <a:lnTo>
                      <a:pt x="21600" y="3410"/>
                    </a:lnTo>
                    <a:moveTo>
                      <a:pt x="21600" y="0"/>
                    </a:moveTo>
                    <a:lnTo>
                      <a:pt x="21600" y="14495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lnSpc>
                    <a:spcPct val="100000"/>
                  </a:lnSpc>
                  <a:defRPr sz="34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pPr>
              </a:p>
            </p:txBody>
          </p:sp>
          <p:sp>
            <p:nvSpPr>
              <p:cNvPr id="793" name="Distributed Application"/>
              <p:cNvSpPr txBox="1"/>
              <p:nvPr/>
            </p:nvSpPr>
            <p:spPr>
              <a:xfrm>
                <a:off x="1347904" y="0"/>
                <a:ext cx="5818295" cy="6507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spAutoFit/>
              </a:bodyPr>
              <a:lstStyle>
                <a:lvl1pPr defTabSz="1300480">
                  <a:lnSpc>
                    <a:spcPct val="100000"/>
                  </a:lnSpc>
                  <a:defRPr sz="3400">
                    <a:solidFill>
                      <a:srgbClr val="000000"/>
                    </a:solidFill>
                    <a:uFillTx/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pPr/>
                <a:r>
                  <a:t>Distributed Application</a:t>
                </a:r>
              </a:p>
            </p:txBody>
          </p:sp>
        </p:grpSp>
      </p:grpSp>
      <p:sp>
        <p:nvSpPr>
          <p:cNvPr id="796" name="Rectangle"/>
          <p:cNvSpPr/>
          <p:nvPr/>
        </p:nvSpPr>
        <p:spPr>
          <a:xfrm>
            <a:off x="2384213" y="4551679"/>
            <a:ext cx="650241" cy="541868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97" name="Rectangle"/>
          <p:cNvSpPr/>
          <p:nvPr/>
        </p:nvSpPr>
        <p:spPr>
          <a:xfrm>
            <a:off x="8019626" y="5310293"/>
            <a:ext cx="650241" cy="541867"/>
          </a:xfrm>
          <a:prstGeom prst="rect">
            <a:avLst/>
          </a:prstGeom>
          <a:solidFill>
            <a:srgbClr val="FF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98" name="Rectangle"/>
          <p:cNvSpPr/>
          <p:nvPr/>
        </p:nvSpPr>
        <p:spPr>
          <a:xfrm>
            <a:off x="975359" y="4551679"/>
            <a:ext cx="650241" cy="541868"/>
          </a:xfrm>
          <a:prstGeom prst="rect">
            <a:avLst/>
          </a:prstGeom>
          <a:solidFill>
            <a:srgbClr val="FF66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799" name="Rectangle"/>
          <p:cNvSpPr/>
          <p:nvPr/>
        </p:nvSpPr>
        <p:spPr>
          <a:xfrm>
            <a:off x="1733973" y="5310293"/>
            <a:ext cx="650241" cy="541867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00" name="Rectangle"/>
          <p:cNvSpPr/>
          <p:nvPr/>
        </p:nvSpPr>
        <p:spPr>
          <a:xfrm>
            <a:off x="3142826" y="6935893"/>
            <a:ext cx="650241" cy="541868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01" name="Rectangle"/>
          <p:cNvSpPr/>
          <p:nvPr/>
        </p:nvSpPr>
        <p:spPr>
          <a:xfrm>
            <a:off x="2926079" y="7802880"/>
            <a:ext cx="650241" cy="541867"/>
          </a:xfrm>
          <a:prstGeom prst="rect">
            <a:avLst/>
          </a:prstGeom>
          <a:solidFill>
            <a:srgbClr val="6699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02" name="Rectangle"/>
          <p:cNvSpPr/>
          <p:nvPr/>
        </p:nvSpPr>
        <p:spPr>
          <a:xfrm>
            <a:off x="4009813" y="7586133"/>
            <a:ext cx="650241" cy="541867"/>
          </a:xfrm>
          <a:prstGeom prst="rect">
            <a:avLst/>
          </a:prstGeom>
          <a:solidFill>
            <a:srgbClr val="99663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03" name="Rectangle"/>
          <p:cNvSpPr/>
          <p:nvPr/>
        </p:nvSpPr>
        <p:spPr>
          <a:xfrm>
            <a:off x="9320107" y="5310293"/>
            <a:ext cx="650241" cy="541867"/>
          </a:xfrm>
          <a:prstGeom prst="rect">
            <a:avLst/>
          </a:prstGeom>
          <a:solidFill>
            <a:srgbClr val="FF6600"/>
          </a:solidFill>
          <a:ln w="12700">
            <a:solidFill>
              <a:srgbClr val="6699FF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04" name="Rectangle"/>
          <p:cNvSpPr/>
          <p:nvPr/>
        </p:nvSpPr>
        <p:spPr>
          <a:xfrm>
            <a:off x="8669866" y="4443306"/>
            <a:ext cx="650241" cy="541868"/>
          </a:xfrm>
          <a:prstGeom prst="rect">
            <a:avLst/>
          </a:prstGeom>
          <a:solidFill>
            <a:srgbClr val="CC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05" name="Rectangle"/>
          <p:cNvSpPr/>
          <p:nvPr/>
        </p:nvSpPr>
        <p:spPr>
          <a:xfrm>
            <a:off x="9753600" y="7044266"/>
            <a:ext cx="650241" cy="541868"/>
          </a:xfrm>
          <a:prstGeom prst="rect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06" name="Rectangle"/>
          <p:cNvSpPr/>
          <p:nvPr/>
        </p:nvSpPr>
        <p:spPr>
          <a:xfrm>
            <a:off x="10295466" y="7802880"/>
            <a:ext cx="650241" cy="541867"/>
          </a:xfrm>
          <a:prstGeom prst="rect">
            <a:avLst/>
          </a:prstGeom>
          <a:solidFill>
            <a:srgbClr val="FF33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07" name="Rectangle"/>
          <p:cNvSpPr/>
          <p:nvPr/>
        </p:nvSpPr>
        <p:spPr>
          <a:xfrm>
            <a:off x="11162453" y="7044266"/>
            <a:ext cx="650241" cy="541868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08" name="Line"/>
          <p:cNvSpPr/>
          <p:nvPr/>
        </p:nvSpPr>
        <p:spPr>
          <a:xfrm flipH="1" flipV="1">
            <a:off x="2384213" y="5653475"/>
            <a:ext cx="5635414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809" name="Line"/>
          <p:cNvSpPr/>
          <p:nvPr/>
        </p:nvSpPr>
        <p:spPr>
          <a:xfrm>
            <a:off x="2167466" y="5870222"/>
            <a:ext cx="975361" cy="1372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504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10" name="Line"/>
          <p:cNvSpPr/>
          <p:nvPr/>
        </p:nvSpPr>
        <p:spPr>
          <a:xfrm>
            <a:off x="4660053" y="7279075"/>
            <a:ext cx="5093547" cy="650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1288" y="2160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11" name="Line"/>
          <p:cNvSpPr/>
          <p:nvPr/>
        </p:nvSpPr>
        <p:spPr>
          <a:xfrm>
            <a:off x="9970346" y="5581226"/>
            <a:ext cx="1517228" cy="1463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3533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12" name="Line"/>
          <p:cNvSpPr/>
          <p:nvPr/>
        </p:nvSpPr>
        <p:spPr>
          <a:xfrm>
            <a:off x="3793066" y="5870222"/>
            <a:ext cx="4551681" cy="1300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5654" y="2160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13" name="Line"/>
          <p:cNvSpPr/>
          <p:nvPr/>
        </p:nvSpPr>
        <p:spPr>
          <a:xfrm flipH="1" flipV="1">
            <a:off x="9753600" y="5870222"/>
            <a:ext cx="216747" cy="119210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814" name="Line"/>
          <p:cNvSpPr/>
          <p:nvPr/>
        </p:nvSpPr>
        <p:spPr>
          <a:xfrm>
            <a:off x="3016391" y="4696177"/>
            <a:ext cx="5653476" cy="162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9592" y="0"/>
                </a:lnTo>
                <a:lnTo>
                  <a:pt x="9040" y="21600"/>
                </a:lnTo>
                <a:lnTo>
                  <a:pt x="0" y="2160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sp>
        <p:nvSpPr>
          <p:cNvPr id="815" name="Line"/>
          <p:cNvSpPr/>
          <p:nvPr/>
        </p:nvSpPr>
        <p:spPr>
          <a:xfrm>
            <a:off x="1625599" y="4292035"/>
            <a:ext cx="10078722" cy="2770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629" y="0"/>
                </a:lnTo>
                <a:lnTo>
                  <a:pt x="0" y="2024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lnSpc>
                <a:spcPct val="100000"/>
              </a:lnSpc>
              <a:defRPr b="0" sz="3400">
                <a:solidFill>
                  <a:srgbClr val="000000"/>
                </a:solidFill>
                <a:uFillTx/>
              </a:defRPr>
            </a:pPr>
          </a:p>
        </p:txBody>
      </p:sp>
      <p:grpSp>
        <p:nvGrpSpPr>
          <p:cNvPr id="824" name="Group"/>
          <p:cNvGrpSpPr/>
          <p:nvPr/>
        </p:nvGrpSpPr>
        <p:grpSpPr>
          <a:xfrm>
            <a:off x="1280159" y="4660053"/>
            <a:ext cx="9882295" cy="3467947"/>
            <a:chOff x="0" y="0"/>
            <a:chExt cx="9882293" cy="3467946"/>
          </a:xfrm>
        </p:grpSpPr>
        <p:sp>
          <p:nvSpPr>
            <p:cNvPr id="816" name="Line"/>
            <p:cNvSpPr/>
            <p:nvPr/>
          </p:nvSpPr>
          <p:spPr>
            <a:xfrm>
              <a:off x="345440" y="108373"/>
              <a:ext cx="7586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817" name="Line"/>
            <p:cNvSpPr/>
            <p:nvPr/>
          </p:nvSpPr>
          <p:spPr>
            <a:xfrm>
              <a:off x="0" y="433493"/>
              <a:ext cx="453814" cy="54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7" y="0"/>
                  </a:moveTo>
                  <a:lnTo>
                    <a:pt x="0" y="162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818" name="Line"/>
            <p:cNvSpPr/>
            <p:nvPr/>
          </p:nvSpPr>
          <p:spPr>
            <a:xfrm flipH="1">
              <a:off x="1971040" y="2817706"/>
              <a:ext cx="108374" cy="32512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819" name="Line"/>
            <p:cNvSpPr/>
            <p:nvPr/>
          </p:nvSpPr>
          <p:spPr>
            <a:xfrm flipH="1">
              <a:off x="2296159" y="3251199"/>
              <a:ext cx="433495" cy="10837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820" name="Line"/>
            <p:cNvSpPr/>
            <p:nvPr/>
          </p:nvSpPr>
          <p:spPr>
            <a:xfrm>
              <a:off x="6847840" y="0"/>
              <a:ext cx="541867" cy="65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5760" y="6675"/>
                  </a:lnTo>
                  <a:lnTo>
                    <a:pt x="21600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  <p:sp>
          <p:nvSpPr>
            <p:cNvPr id="821" name="Line"/>
            <p:cNvSpPr/>
            <p:nvPr/>
          </p:nvSpPr>
          <p:spPr>
            <a:xfrm>
              <a:off x="7389707" y="975360"/>
              <a:ext cx="650241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822" name="Line"/>
            <p:cNvSpPr/>
            <p:nvPr/>
          </p:nvSpPr>
          <p:spPr>
            <a:xfrm flipH="1">
              <a:off x="9123680" y="2600960"/>
              <a:ext cx="7586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823" name="Line"/>
            <p:cNvSpPr/>
            <p:nvPr/>
          </p:nvSpPr>
          <p:spPr>
            <a:xfrm>
              <a:off x="8690186" y="2926080"/>
              <a:ext cx="325121" cy="541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0" y="1629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defRPr b="0" sz="3400">
                  <a:solidFill>
                    <a:srgbClr val="000000"/>
                  </a:solidFill>
                  <a:uFillTx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0" advTm="0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C5FF"/>
        </a:solidFill>
        <a:ln w="317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2248" tIns="72248" rIns="72248" bIns="72248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2248" tIns="72248" rIns="72248" bIns="72248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C5FF"/>
        </a:solidFill>
        <a:ln w="317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2248" tIns="72248" rIns="72248" bIns="72248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2248" tIns="72248" rIns="72248" bIns="72248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