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31"/>
  </p:notesMasterIdLst>
  <p:sldIdLst>
    <p:sldId id="272" r:id="rId2"/>
    <p:sldId id="556" r:id="rId3"/>
    <p:sldId id="558" r:id="rId4"/>
    <p:sldId id="365" r:id="rId5"/>
    <p:sldId id="366" r:id="rId6"/>
    <p:sldId id="369" r:id="rId7"/>
    <p:sldId id="367" r:id="rId8"/>
    <p:sldId id="370" r:id="rId9"/>
    <p:sldId id="559" r:id="rId10"/>
    <p:sldId id="567" r:id="rId11"/>
    <p:sldId id="258" r:id="rId12"/>
    <p:sldId id="259" r:id="rId13"/>
    <p:sldId id="260" r:id="rId14"/>
    <p:sldId id="261" r:id="rId15"/>
    <p:sldId id="262" r:id="rId16"/>
    <p:sldId id="263" r:id="rId17"/>
    <p:sldId id="264" r:id="rId18"/>
    <p:sldId id="265" r:id="rId19"/>
    <p:sldId id="266" r:id="rId20"/>
    <p:sldId id="557" r:id="rId21"/>
    <p:sldId id="561" r:id="rId22"/>
    <p:sldId id="562" r:id="rId23"/>
    <p:sldId id="563" r:id="rId24"/>
    <p:sldId id="564" r:id="rId25"/>
    <p:sldId id="565" r:id="rId26"/>
    <p:sldId id="566" r:id="rId27"/>
    <p:sldId id="560" r:id="rId28"/>
    <p:sldId id="544" r:id="rId29"/>
    <p:sldId id="555" r:id="rId30"/>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205">
          <p15:clr>
            <a:srgbClr val="A4A3A4"/>
          </p15:clr>
        </p15:guide>
        <p15:guide id="3" orient="horz" pos="4193">
          <p15:clr>
            <a:srgbClr val="A4A3A4"/>
          </p15:clr>
        </p15:guide>
        <p15:guide id="4" pos="2880">
          <p15:clr>
            <a:srgbClr val="A4A3A4"/>
          </p15:clr>
        </p15:guide>
        <p15:guide id="5" pos="5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4747"/>
    <a:srgbClr val="4C4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C65385-90C5-7943-859F-D50BD98AFC8F}" v="73" dt="2020-06-18T10:27:15.953"/>
    <p1510:client id="{852CC4EA-48A9-5149-A294-C7EB96C62457}" v="559" dt="2020-06-17T14:15:03.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94766"/>
  </p:normalViewPr>
  <p:slideViewPr>
    <p:cSldViewPr snapToGrid="0" snapToObjects="1">
      <p:cViewPr varScale="1">
        <p:scale>
          <a:sx n="82" d="100"/>
          <a:sy n="82" d="100"/>
        </p:scale>
        <p:origin x="1664" y="160"/>
      </p:cViewPr>
      <p:guideLst>
        <p:guide orient="horz" pos="2160"/>
        <p:guide orient="horz" pos="1205"/>
        <p:guide orient="horz" pos="4193"/>
        <p:guide pos="2880"/>
        <p:guide pos="556"/>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ren Spruce" userId="7cc19533-14e9-4ba8-bab0-9b362e70a85a" providerId="ADAL" clId="{852CC4EA-48A9-5149-A294-C7EB96C62457}"/>
    <pc:docChg chg="undo redo custSel addSld modSld sldOrd">
      <pc:chgData name="Darren Spruce" userId="7cc19533-14e9-4ba8-bab0-9b362e70a85a" providerId="ADAL" clId="{852CC4EA-48A9-5149-A294-C7EB96C62457}" dt="2020-06-17T15:28:33.797" v="562" actId="1076"/>
      <pc:docMkLst>
        <pc:docMk/>
      </pc:docMkLst>
      <pc:sldChg chg="ord">
        <pc:chgData name="Darren Spruce" userId="7cc19533-14e9-4ba8-bab0-9b362e70a85a" providerId="ADAL" clId="{852CC4EA-48A9-5149-A294-C7EB96C62457}" dt="2020-06-17T14:15:03.267" v="559" actId="1076"/>
        <pc:sldMkLst>
          <pc:docMk/>
          <pc:sldMk cId="548370010" sldId="365"/>
        </pc:sldMkLst>
      </pc:sldChg>
      <pc:sldChg chg="ord">
        <pc:chgData name="Darren Spruce" userId="7cc19533-14e9-4ba8-bab0-9b362e70a85a" providerId="ADAL" clId="{852CC4EA-48A9-5149-A294-C7EB96C62457}" dt="2020-06-17T15:28:33.797" v="562" actId="1076"/>
        <pc:sldMkLst>
          <pc:docMk/>
          <pc:sldMk cId="1011245660" sldId="366"/>
        </pc:sldMkLst>
      </pc:sldChg>
      <pc:sldChg chg="ord">
        <pc:chgData name="Darren Spruce" userId="7cc19533-14e9-4ba8-bab0-9b362e70a85a" providerId="ADAL" clId="{852CC4EA-48A9-5149-A294-C7EB96C62457}" dt="2020-06-17T15:28:04.025" v="560" actId="1076"/>
        <pc:sldMkLst>
          <pc:docMk/>
          <pc:sldMk cId="1330637547" sldId="369"/>
        </pc:sldMkLst>
      </pc:sldChg>
      <pc:sldChg chg="modSp">
        <pc:chgData name="Darren Spruce" userId="7cc19533-14e9-4ba8-bab0-9b362e70a85a" providerId="ADAL" clId="{852CC4EA-48A9-5149-A294-C7EB96C62457}" dt="2020-06-17T14:06:01.593" v="388" actId="20577"/>
        <pc:sldMkLst>
          <pc:docMk/>
          <pc:sldMk cId="1655490535" sldId="556"/>
        </pc:sldMkLst>
        <pc:spChg chg="mod">
          <ac:chgData name="Darren Spruce" userId="7cc19533-14e9-4ba8-bab0-9b362e70a85a" providerId="ADAL" clId="{852CC4EA-48A9-5149-A294-C7EB96C62457}" dt="2020-06-17T14:06:01.593" v="388" actId="20577"/>
          <ac:spMkLst>
            <pc:docMk/>
            <pc:sldMk cId="1655490535" sldId="556"/>
            <ac:spMk id="3" creationId="{0E33AEB8-A50E-7B43-8803-47F15C5EA85E}"/>
          </ac:spMkLst>
        </pc:spChg>
      </pc:sldChg>
      <pc:sldChg chg="modSp">
        <pc:chgData name="Darren Spruce" userId="7cc19533-14e9-4ba8-bab0-9b362e70a85a" providerId="ADAL" clId="{852CC4EA-48A9-5149-A294-C7EB96C62457}" dt="2020-06-17T14:07:59.306" v="558" actId="20577"/>
        <pc:sldMkLst>
          <pc:docMk/>
          <pc:sldMk cId="501662309" sldId="558"/>
        </pc:sldMkLst>
        <pc:spChg chg="mod">
          <ac:chgData name="Darren Spruce" userId="7cc19533-14e9-4ba8-bab0-9b362e70a85a" providerId="ADAL" clId="{852CC4EA-48A9-5149-A294-C7EB96C62457}" dt="2020-06-17T14:07:59.306" v="558" actId="20577"/>
          <ac:spMkLst>
            <pc:docMk/>
            <pc:sldMk cId="501662309" sldId="558"/>
            <ac:spMk id="3" creationId="{9246D2E8-E1AA-C649-8FF5-827FA8BDCA74}"/>
          </ac:spMkLst>
        </pc:spChg>
      </pc:sldChg>
      <pc:sldChg chg="addSp delSp">
        <pc:chgData name="Darren Spruce" userId="7cc19533-14e9-4ba8-bab0-9b362e70a85a" providerId="ADAL" clId="{852CC4EA-48A9-5149-A294-C7EB96C62457}" dt="2020-06-17T13:49:34.127" v="5"/>
        <pc:sldMkLst>
          <pc:docMk/>
          <pc:sldMk cId="70564536" sldId="561"/>
        </pc:sldMkLst>
        <pc:inkChg chg="add del">
          <ac:chgData name="Darren Spruce" userId="7cc19533-14e9-4ba8-bab0-9b362e70a85a" providerId="ADAL" clId="{852CC4EA-48A9-5149-A294-C7EB96C62457}" dt="2020-06-17T13:49:32.140" v="4"/>
          <ac:inkMkLst>
            <pc:docMk/>
            <pc:sldMk cId="70564536" sldId="561"/>
            <ac:inkMk id="5" creationId="{A21D1994-9726-FF4B-86C7-EC87F7437648}"/>
          </ac:inkMkLst>
        </pc:inkChg>
        <pc:inkChg chg="add">
          <ac:chgData name="Darren Spruce" userId="7cc19533-14e9-4ba8-bab0-9b362e70a85a" providerId="ADAL" clId="{852CC4EA-48A9-5149-A294-C7EB96C62457}" dt="2020-06-17T13:49:34.127" v="5"/>
          <ac:inkMkLst>
            <pc:docMk/>
            <pc:sldMk cId="70564536" sldId="561"/>
            <ac:inkMk id="6" creationId="{943A4A04-C827-E84E-A530-6B3360C0D63B}"/>
          </ac:inkMkLst>
        </pc:inkChg>
      </pc:sldChg>
      <pc:sldChg chg="addSp delSp">
        <pc:chgData name="Darren Spruce" userId="7cc19533-14e9-4ba8-bab0-9b362e70a85a" providerId="ADAL" clId="{852CC4EA-48A9-5149-A294-C7EB96C62457}" dt="2020-06-17T13:48:52.580" v="2"/>
        <pc:sldMkLst>
          <pc:docMk/>
          <pc:sldMk cId="1696659385" sldId="567"/>
        </pc:sldMkLst>
        <pc:inkChg chg="add del">
          <ac:chgData name="Darren Spruce" userId="7cc19533-14e9-4ba8-bab0-9b362e70a85a" providerId="ADAL" clId="{852CC4EA-48A9-5149-A294-C7EB96C62457}" dt="2020-06-17T13:48:36.999" v="1"/>
          <ac:inkMkLst>
            <pc:docMk/>
            <pc:sldMk cId="1696659385" sldId="567"/>
            <ac:inkMk id="2" creationId="{5FFD5E9B-9388-DF42-8CB1-13C91AE0AB38}"/>
          </ac:inkMkLst>
        </pc:inkChg>
        <pc:inkChg chg="add">
          <ac:chgData name="Darren Spruce" userId="7cc19533-14e9-4ba8-bab0-9b362e70a85a" providerId="ADAL" clId="{852CC4EA-48A9-5149-A294-C7EB96C62457}" dt="2020-06-17T13:48:52.580" v="2"/>
          <ac:inkMkLst>
            <pc:docMk/>
            <pc:sldMk cId="1696659385" sldId="567"/>
            <ac:inkMk id="3" creationId="{DFEF078E-C876-F844-BD64-532CEFDC5C51}"/>
          </ac:inkMkLst>
        </pc:inkChg>
      </pc:sldChg>
      <pc:sldChg chg="addSp delSp modSp new mod ord modClrScheme chgLayout">
        <pc:chgData name="Darren Spruce" userId="7cc19533-14e9-4ba8-bab0-9b362e70a85a" providerId="ADAL" clId="{852CC4EA-48A9-5149-A294-C7EB96C62457}" dt="2020-06-17T14:05:45.753" v="371" actId="1076"/>
        <pc:sldMkLst>
          <pc:docMk/>
          <pc:sldMk cId="3811020748" sldId="568"/>
        </pc:sldMkLst>
        <pc:spChg chg="mod ord">
          <ac:chgData name="Darren Spruce" userId="7cc19533-14e9-4ba8-bab0-9b362e70a85a" providerId="ADAL" clId="{852CC4EA-48A9-5149-A294-C7EB96C62457}" dt="2020-06-17T14:03:52.921" v="167" actId="700"/>
          <ac:spMkLst>
            <pc:docMk/>
            <pc:sldMk cId="3811020748" sldId="568"/>
            <ac:spMk id="2" creationId="{91DC4BD6-0F8A-2146-A3A2-4F53359222C2}"/>
          </ac:spMkLst>
        </pc:spChg>
        <pc:spChg chg="del">
          <ac:chgData name="Darren Spruce" userId="7cc19533-14e9-4ba8-bab0-9b362e70a85a" providerId="ADAL" clId="{852CC4EA-48A9-5149-A294-C7EB96C62457}" dt="2020-06-17T13:58:33.951" v="159" actId="700"/>
          <ac:spMkLst>
            <pc:docMk/>
            <pc:sldMk cId="3811020748" sldId="568"/>
            <ac:spMk id="3" creationId="{8940D802-480C-8E4C-8D2C-9F5F6AFBBA84}"/>
          </ac:spMkLst>
        </pc:spChg>
        <pc:spChg chg="add del mod ord">
          <ac:chgData name="Darren Spruce" userId="7cc19533-14e9-4ba8-bab0-9b362e70a85a" providerId="ADAL" clId="{852CC4EA-48A9-5149-A294-C7EB96C62457}" dt="2020-06-17T14:05:33.487" v="370" actId="20577"/>
          <ac:spMkLst>
            <pc:docMk/>
            <pc:sldMk cId="3811020748" sldId="568"/>
            <ac:spMk id="4" creationId="{8B84C23A-944C-6346-B033-B6E08287DA4A}"/>
          </ac:spMkLst>
        </pc:spChg>
        <pc:grpChg chg="add del">
          <ac:chgData name="Darren Spruce" userId="7cc19533-14e9-4ba8-bab0-9b362e70a85a" providerId="ADAL" clId="{852CC4EA-48A9-5149-A294-C7EB96C62457}" dt="2020-06-17T14:03:49.952" v="164"/>
          <ac:grpSpMkLst>
            <pc:docMk/>
            <pc:sldMk cId="3811020748" sldId="568"/>
            <ac:grpSpMk id="7" creationId="{A07A155C-54DD-A643-9277-2DAF9F1ECABC}"/>
          </ac:grpSpMkLst>
        </pc:grpChg>
        <pc:inkChg chg="add del topLvl">
          <ac:chgData name="Darren Spruce" userId="7cc19533-14e9-4ba8-bab0-9b362e70a85a" providerId="ADAL" clId="{852CC4EA-48A9-5149-A294-C7EB96C62457}" dt="2020-06-17T14:03:50.542" v="165"/>
          <ac:inkMkLst>
            <pc:docMk/>
            <pc:sldMk cId="3811020748" sldId="568"/>
            <ac:inkMk id="5" creationId="{44FC160E-FAD9-0747-ABA7-057201E9BDF4}"/>
          </ac:inkMkLst>
        </pc:inkChg>
        <pc:inkChg chg="add del topLvl">
          <ac:chgData name="Darren Spruce" userId="7cc19533-14e9-4ba8-bab0-9b362e70a85a" providerId="ADAL" clId="{852CC4EA-48A9-5149-A294-C7EB96C62457}" dt="2020-06-17T14:03:49.952" v="164"/>
          <ac:inkMkLst>
            <pc:docMk/>
            <pc:sldMk cId="3811020748" sldId="568"/>
            <ac:inkMk id="6" creationId="{56BA95A8-A6C6-DC4E-A82C-EBACB9E02AF1}"/>
          </ac:inkMkLst>
        </pc:inkChg>
      </pc:sldChg>
    </pc:docChg>
  </pc:docChgLst>
  <pc:docChgLst>
    <pc:chgData name="Darren Spruce" userId="7cc19533-14e9-4ba8-bab0-9b362e70a85a" providerId="ADAL" clId="{1EC65385-90C5-7943-859F-D50BD98AFC8F}"/>
    <pc:docChg chg="undo redo custSel mod addSld delSld modSld sldOrd">
      <pc:chgData name="Darren Spruce" userId="7cc19533-14e9-4ba8-bab0-9b362e70a85a" providerId="ADAL" clId="{1EC65385-90C5-7943-859F-D50BD98AFC8F}" dt="2020-06-18T10:38:12.527" v="4685" actId="20577"/>
      <pc:docMkLst>
        <pc:docMk/>
      </pc:docMkLst>
      <pc:sldChg chg="del">
        <pc:chgData name="Darren Spruce" userId="7cc19533-14e9-4ba8-bab0-9b362e70a85a" providerId="ADAL" clId="{1EC65385-90C5-7943-859F-D50BD98AFC8F}" dt="2020-06-10T06:48:46.857" v="61" actId="2696"/>
        <pc:sldMkLst>
          <pc:docMk/>
          <pc:sldMk cId="3158095085" sldId="256"/>
        </pc:sldMkLst>
      </pc:sldChg>
      <pc:sldChg chg="modSp add">
        <pc:chgData name="Darren Spruce" userId="7cc19533-14e9-4ba8-bab0-9b362e70a85a" providerId="ADAL" clId="{1EC65385-90C5-7943-859F-D50BD98AFC8F}" dt="2020-06-15T08:15:03.521" v="2293" actId="20577"/>
        <pc:sldMkLst>
          <pc:docMk/>
          <pc:sldMk cId="3810367339" sldId="258"/>
        </pc:sldMkLst>
        <pc:spChg chg="mod">
          <ac:chgData name="Darren Spruce" userId="7cc19533-14e9-4ba8-bab0-9b362e70a85a" providerId="ADAL" clId="{1EC65385-90C5-7943-859F-D50BD98AFC8F}" dt="2020-06-15T08:15:03.521" v="2293" actId="20577"/>
          <ac:spMkLst>
            <pc:docMk/>
            <pc:sldMk cId="3810367339" sldId="258"/>
            <ac:spMk id="74" creationId="{00000000-0000-0000-0000-000000000000}"/>
          </ac:spMkLst>
        </pc:spChg>
      </pc:sldChg>
      <pc:sldChg chg="modSp add">
        <pc:chgData name="Darren Spruce" userId="7cc19533-14e9-4ba8-bab0-9b362e70a85a" providerId="ADAL" clId="{1EC65385-90C5-7943-859F-D50BD98AFC8F}" dt="2020-06-18T07:57:13.081" v="4540" actId="20577"/>
        <pc:sldMkLst>
          <pc:docMk/>
          <pc:sldMk cId="170618681" sldId="259"/>
        </pc:sldMkLst>
        <pc:spChg chg="mod">
          <ac:chgData name="Darren Spruce" userId="7cc19533-14e9-4ba8-bab0-9b362e70a85a" providerId="ADAL" clId="{1EC65385-90C5-7943-859F-D50BD98AFC8F}" dt="2020-06-15T09:16:54.282" v="3911" actId="20577"/>
          <ac:spMkLst>
            <pc:docMk/>
            <pc:sldMk cId="170618681" sldId="259"/>
            <ac:spMk id="162" creationId="{00000000-0000-0000-0000-000000000000}"/>
          </ac:spMkLst>
        </pc:spChg>
        <pc:spChg chg="mod">
          <ac:chgData name="Darren Spruce" userId="7cc19533-14e9-4ba8-bab0-9b362e70a85a" providerId="ADAL" clId="{1EC65385-90C5-7943-859F-D50BD98AFC8F}" dt="2020-06-18T07:57:13.081" v="4540" actId="20577"/>
          <ac:spMkLst>
            <pc:docMk/>
            <pc:sldMk cId="170618681" sldId="259"/>
            <ac:spMk id="163" creationId="{00000000-0000-0000-0000-000000000000}"/>
          </ac:spMkLst>
        </pc:spChg>
      </pc:sldChg>
      <pc:sldChg chg="modSp add">
        <pc:chgData name="Darren Spruce" userId="7cc19533-14e9-4ba8-bab0-9b362e70a85a" providerId="ADAL" clId="{1EC65385-90C5-7943-859F-D50BD98AFC8F}" dt="2020-06-15T09:17:03.015" v="3932" actId="20577"/>
        <pc:sldMkLst>
          <pc:docMk/>
          <pc:sldMk cId="2276701128" sldId="260"/>
        </pc:sldMkLst>
        <pc:spChg chg="mod">
          <ac:chgData name="Darren Spruce" userId="7cc19533-14e9-4ba8-bab0-9b362e70a85a" providerId="ADAL" clId="{1EC65385-90C5-7943-859F-D50BD98AFC8F}" dt="2020-06-15T09:17:03.015" v="3932" actId="20577"/>
          <ac:spMkLst>
            <pc:docMk/>
            <pc:sldMk cId="2276701128" sldId="260"/>
            <ac:spMk id="87" creationId="{00000000-0000-0000-0000-000000000000}"/>
          </ac:spMkLst>
        </pc:spChg>
      </pc:sldChg>
      <pc:sldChg chg="del">
        <pc:chgData name="Darren Spruce" userId="7cc19533-14e9-4ba8-bab0-9b362e70a85a" providerId="ADAL" clId="{1EC65385-90C5-7943-859F-D50BD98AFC8F}" dt="2020-06-10T06:48:48.680" v="64" actId="2696"/>
        <pc:sldMkLst>
          <pc:docMk/>
          <pc:sldMk cId="2246280107" sldId="261"/>
        </pc:sldMkLst>
      </pc:sldChg>
      <pc:sldChg chg="modSp add">
        <pc:chgData name="Darren Spruce" userId="7cc19533-14e9-4ba8-bab0-9b362e70a85a" providerId="ADAL" clId="{1EC65385-90C5-7943-859F-D50BD98AFC8F}" dt="2020-06-15T09:17:08.486" v="3939" actId="20577"/>
        <pc:sldMkLst>
          <pc:docMk/>
          <pc:sldMk cId="4159659540" sldId="261"/>
        </pc:sldMkLst>
        <pc:spChg chg="mod">
          <ac:chgData name="Darren Spruce" userId="7cc19533-14e9-4ba8-bab0-9b362e70a85a" providerId="ADAL" clId="{1EC65385-90C5-7943-859F-D50BD98AFC8F}" dt="2020-06-15T09:17:08.486" v="3939" actId="20577"/>
          <ac:spMkLst>
            <pc:docMk/>
            <pc:sldMk cId="4159659540" sldId="261"/>
            <ac:spMk id="93" creationId="{00000000-0000-0000-0000-000000000000}"/>
          </ac:spMkLst>
        </pc:spChg>
      </pc:sldChg>
      <pc:sldChg chg="modSp add">
        <pc:chgData name="Darren Spruce" userId="7cc19533-14e9-4ba8-bab0-9b362e70a85a" providerId="ADAL" clId="{1EC65385-90C5-7943-859F-D50BD98AFC8F}" dt="2020-06-15T09:17:14.438" v="3946" actId="20577"/>
        <pc:sldMkLst>
          <pc:docMk/>
          <pc:sldMk cId="3978393936" sldId="262"/>
        </pc:sldMkLst>
        <pc:spChg chg="mod">
          <ac:chgData name="Darren Spruce" userId="7cc19533-14e9-4ba8-bab0-9b362e70a85a" providerId="ADAL" clId="{1EC65385-90C5-7943-859F-D50BD98AFC8F}" dt="2020-06-15T09:17:14.438" v="3946" actId="20577"/>
          <ac:spMkLst>
            <pc:docMk/>
            <pc:sldMk cId="3978393936" sldId="262"/>
            <ac:spMk id="100" creationId="{00000000-0000-0000-0000-000000000000}"/>
          </ac:spMkLst>
        </pc:spChg>
      </pc:sldChg>
      <pc:sldChg chg="modSp add">
        <pc:chgData name="Darren Spruce" userId="7cc19533-14e9-4ba8-bab0-9b362e70a85a" providerId="ADAL" clId="{1EC65385-90C5-7943-859F-D50BD98AFC8F}" dt="2020-06-15T09:17:23.119" v="3953" actId="20577"/>
        <pc:sldMkLst>
          <pc:docMk/>
          <pc:sldMk cId="1028743529" sldId="263"/>
        </pc:sldMkLst>
        <pc:spChg chg="mod">
          <ac:chgData name="Darren Spruce" userId="7cc19533-14e9-4ba8-bab0-9b362e70a85a" providerId="ADAL" clId="{1EC65385-90C5-7943-859F-D50BD98AFC8F}" dt="2020-06-15T09:17:23.119" v="3953" actId="20577"/>
          <ac:spMkLst>
            <pc:docMk/>
            <pc:sldMk cId="1028743529" sldId="263"/>
            <ac:spMk id="106" creationId="{00000000-0000-0000-0000-000000000000}"/>
          </ac:spMkLst>
        </pc:spChg>
      </pc:sldChg>
      <pc:sldChg chg="del">
        <pc:chgData name="Darren Spruce" userId="7cc19533-14e9-4ba8-bab0-9b362e70a85a" providerId="ADAL" clId="{1EC65385-90C5-7943-859F-D50BD98AFC8F}" dt="2020-06-10T06:48:27.467" v="35" actId="2696"/>
        <pc:sldMkLst>
          <pc:docMk/>
          <pc:sldMk cId="3361326927" sldId="263"/>
        </pc:sldMkLst>
      </pc:sldChg>
      <pc:sldChg chg="add">
        <pc:chgData name="Darren Spruce" userId="7cc19533-14e9-4ba8-bab0-9b362e70a85a" providerId="ADAL" clId="{1EC65385-90C5-7943-859F-D50BD98AFC8F}" dt="2020-06-10T13:41:58.005" v="460"/>
        <pc:sldMkLst>
          <pc:docMk/>
          <pc:sldMk cId="2263787112" sldId="264"/>
        </pc:sldMkLst>
      </pc:sldChg>
      <pc:sldChg chg="add">
        <pc:chgData name="Darren Spruce" userId="7cc19533-14e9-4ba8-bab0-9b362e70a85a" providerId="ADAL" clId="{1EC65385-90C5-7943-859F-D50BD98AFC8F}" dt="2020-06-10T13:42:02.907" v="461"/>
        <pc:sldMkLst>
          <pc:docMk/>
          <pc:sldMk cId="3312697608" sldId="265"/>
        </pc:sldMkLst>
      </pc:sldChg>
      <pc:sldChg chg="modSp add">
        <pc:chgData name="Darren Spruce" userId="7cc19533-14e9-4ba8-bab0-9b362e70a85a" providerId="ADAL" clId="{1EC65385-90C5-7943-859F-D50BD98AFC8F}" dt="2020-06-15T09:17:56.233" v="3960" actId="20577"/>
        <pc:sldMkLst>
          <pc:docMk/>
          <pc:sldMk cId="3359333752" sldId="266"/>
        </pc:sldMkLst>
        <pc:spChg chg="mod">
          <ac:chgData name="Darren Spruce" userId="7cc19533-14e9-4ba8-bab0-9b362e70a85a" providerId="ADAL" clId="{1EC65385-90C5-7943-859F-D50BD98AFC8F}" dt="2020-06-15T09:17:56.233" v="3960" actId="20577"/>
          <ac:spMkLst>
            <pc:docMk/>
            <pc:sldMk cId="3359333752" sldId="266"/>
            <ac:spMk id="136" creationId="{00000000-0000-0000-0000-000000000000}"/>
          </ac:spMkLst>
        </pc:spChg>
      </pc:sldChg>
      <pc:sldChg chg="del">
        <pc:chgData name="Darren Spruce" userId="7cc19533-14e9-4ba8-bab0-9b362e70a85a" providerId="ADAL" clId="{1EC65385-90C5-7943-859F-D50BD98AFC8F}" dt="2020-06-10T06:48:42.569" v="59" actId="2696"/>
        <pc:sldMkLst>
          <pc:docMk/>
          <pc:sldMk cId="528620522" sldId="268"/>
        </pc:sldMkLst>
      </pc:sldChg>
      <pc:sldChg chg="del">
        <pc:chgData name="Darren Spruce" userId="7cc19533-14e9-4ba8-bab0-9b362e70a85a" providerId="ADAL" clId="{1EC65385-90C5-7943-859F-D50BD98AFC8F}" dt="2020-06-10T06:48:49.863" v="65" actId="2696"/>
        <pc:sldMkLst>
          <pc:docMk/>
          <pc:sldMk cId="1263950650" sldId="270"/>
        </pc:sldMkLst>
      </pc:sldChg>
      <pc:sldChg chg="addSp delSp modSp mod modClrScheme chgLayout">
        <pc:chgData name="Darren Spruce" userId="7cc19533-14e9-4ba8-bab0-9b362e70a85a" providerId="ADAL" clId="{1EC65385-90C5-7943-859F-D50BD98AFC8F}" dt="2020-06-18T10:27:30.617" v="4630" actId="26606"/>
        <pc:sldMkLst>
          <pc:docMk/>
          <pc:sldMk cId="1952015922" sldId="272"/>
        </pc:sldMkLst>
        <pc:spChg chg="mod">
          <ac:chgData name="Darren Spruce" userId="7cc19533-14e9-4ba8-bab0-9b362e70a85a" providerId="ADAL" clId="{1EC65385-90C5-7943-859F-D50BD98AFC8F}" dt="2020-06-18T10:27:30.617" v="4630" actId="26606"/>
          <ac:spMkLst>
            <pc:docMk/>
            <pc:sldMk cId="1952015922" sldId="272"/>
            <ac:spMk id="2" creationId="{9163C6BA-15EC-DE4E-BF82-0B38C78376AF}"/>
          </ac:spMkLst>
        </pc:spChg>
        <pc:spChg chg="add del mod">
          <ac:chgData name="Darren Spruce" userId="7cc19533-14e9-4ba8-bab0-9b362e70a85a" providerId="ADAL" clId="{1EC65385-90C5-7943-859F-D50BD98AFC8F}" dt="2020-06-18T10:27:30.617" v="4630" actId="26606"/>
          <ac:spMkLst>
            <pc:docMk/>
            <pc:sldMk cId="1952015922" sldId="272"/>
            <ac:spMk id="7" creationId="{DEF5DE6C-EAD7-45C1-9AEC-493200C15DCF}"/>
          </ac:spMkLst>
        </pc:spChg>
        <pc:picChg chg="add del mod">
          <ac:chgData name="Darren Spruce" userId="7cc19533-14e9-4ba8-bab0-9b362e70a85a" providerId="ADAL" clId="{1EC65385-90C5-7943-859F-D50BD98AFC8F}" dt="2020-06-18T10:27:15.952" v="4628" actId="931"/>
          <ac:picMkLst>
            <pc:docMk/>
            <pc:sldMk cId="1952015922" sldId="272"/>
            <ac:picMk id="4" creationId="{9450AF3B-E080-3B4E-8FD2-7316B53DFC97}"/>
          </ac:picMkLst>
        </pc:picChg>
      </pc:sldChg>
      <pc:sldChg chg="del">
        <pc:chgData name="Darren Spruce" userId="7cc19533-14e9-4ba8-bab0-9b362e70a85a" providerId="ADAL" clId="{1EC65385-90C5-7943-859F-D50BD98AFC8F}" dt="2020-06-10T06:48:30.956" v="44" actId="2696"/>
        <pc:sldMkLst>
          <pc:docMk/>
          <pc:sldMk cId="3199197020" sldId="278"/>
        </pc:sldMkLst>
      </pc:sldChg>
      <pc:sldChg chg="del">
        <pc:chgData name="Darren Spruce" userId="7cc19533-14e9-4ba8-bab0-9b362e70a85a" providerId="ADAL" clId="{1EC65385-90C5-7943-859F-D50BD98AFC8F}" dt="2020-06-10T06:48:28.141" v="38" actId="2696"/>
        <pc:sldMkLst>
          <pc:docMk/>
          <pc:sldMk cId="2064399816" sldId="281"/>
        </pc:sldMkLst>
      </pc:sldChg>
      <pc:sldChg chg="del">
        <pc:chgData name="Darren Spruce" userId="7cc19533-14e9-4ba8-bab0-9b362e70a85a" providerId="ADAL" clId="{1EC65385-90C5-7943-859F-D50BD98AFC8F}" dt="2020-06-10T06:48:26.962" v="33" actId="2696"/>
        <pc:sldMkLst>
          <pc:docMk/>
          <pc:sldMk cId="3356581139" sldId="294"/>
        </pc:sldMkLst>
      </pc:sldChg>
      <pc:sldChg chg="del">
        <pc:chgData name="Darren Spruce" userId="7cc19533-14e9-4ba8-bab0-9b362e70a85a" providerId="ADAL" clId="{1EC65385-90C5-7943-859F-D50BD98AFC8F}" dt="2020-06-10T06:48:27.138" v="34" actId="2696"/>
        <pc:sldMkLst>
          <pc:docMk/>
          <pc:sldMk cId="2598116526" sldId="295"/>
        </pc:sldMkLst>
      </pc:sldChg>
      <pc:sldChg chg="del">
        <pc:chgData name="Darren Spruce" userId="7cc19533-14e9-4ba8-bab0-9b362e70a85a" providerId="ADAL" clId="{1EC65385-90C5-7943-859F-D50BD98AFC8F}" dt="2020-06-10T06:48:27.915" v="37" actId="2696"/>
        <pc:sldMkLst>
          <pc:docMk/>
          <pc:sldMk cId="3991745628" sldId="297"/>
        </pc:sldMkLst>
      </pc:sldChg>
      <pc:sldChg chg="del">
        <pc:chgData name="Darren Spruce" userId="7cc19533-14e9-4ba8-bab0-9b362e70a85a" providerId="ADAL" clId="{1EC65385-90C5-7943-859F-D50BD98AFC8F}" dt="2020-06-10T06:48:28.601" v="39" actId="2696"/>
        <pc:sldMkLst>
          <pc:docMk/>
          <pc:sldMk cId="1163029805" sldId="298"/>
        </pc:sldMkLst>
      </pc:sldChg>
      <pc:sldChg chg="del">
        <pc:chgData name="Darren Spruce" userId="7cc19533-14e9-4ba8-bab0-9b362e70a85a" providerId="ADAL" clId="{1EC65385-90C5-7943-859F-D50BD98AFC8F}" dt="2020-06-10T06:48:28.953" v="40" actId="2696"/>
        <pc:sldMkLst>
          <pc:docMk/>
          <pc:sldMk cId="2562843625" sldId="299"/>
        </pc:sldMkLst>
      </pc:sldChg>
      <pc:sldChg chg="del">
        <pc:chgData name="Darren Spruce" userId="7cc19533-14e9-4ba8-bab0-9b362e70a85a" providerId="ADAL" clId="{1EC65385-90C5-7943-859F-D50BD98AFC8F}" dt="2020-06-10T06:48:29.423" v="41" actId="2696"/>
        <pc:sldMkLst>
          <pc:docMk/>
          <pc:sldMk cId="2861264499" sldId="300"/>
        </pc:sldMkLst>
      </pc:sldChg>
      <pc:sldChg chg="del">
        <pc:chgData name="Darren Spruce" userId="7cc19533-14e9-4ba8-bab0-9b362e70a85a" providerId="ADAL" clId="{1EC65385-90C5-7943-859F-D50BD98AFC8F}" dt="2020-06-10T06:48:29.933" v="42" actId="2696"/>
        <pc:sldMkLst>
          <pc:docMk/>
          <pc:sldMk cId="427606018" sldId="301"/>
        </pc:sldMkLst>
      </pc:sldChg>
      <pc:sldChg chg="del">
        <pc:chgData name="Darren Spruce" userId="7cc19533-14e9-4ba8-bab0-9b362e70a85a" providerId="ADAL" clId="{1EC65385-90C5-7943-859F-D50BD98AFC8F}" dt="2020-06-10T06:48:30.292" v="43" actId="2696"/>
        <pc:sldMkLst>
          <pc:docMk/>
          <pc:sldMk cId="1144184539" sldId="302"/>
        </pc:sldMkLst>
      </pc:sldChg>
      <pc:sldChg chg="del">
        <pc:chgData name="Darren Spruce" userId="7cc19533-14e9-4ba8-bab0-9b362e70a85a" providerId="ADAL" clId="{1EC65385-90C5-7943-859F-D50BD98AFC8F}" dt="2020-06-10T06:48:34.249" v="49" actId="2696"/>
        <pc:sldMkLst>
          <pc:docMk/>
          <pc:sldMk cId="3785427563" sldId="303"/>
        </pc:sldMkLst>
      </pc:sldChg>
      <pc:sldChg chg="del">
        <pc:chgData name="Darren Spruce" userId="7cc19533-14e9-4ba8-bab0-9b362e70a85a" providerId="ADAL" clId="{1EC65385-90C5-7943-859F-D50BD98AFC8F}" dt="2020-06-10T06:48:39.763" v="55" actId="2696"/>
        <pc:sldMkLst>
          <pc:docMk/>
          <pc:sldMk cId="4008652074" sldId="305"/>
        </pc:sldMkLst>
      </pc:sldChg>
      <pc:sldChg chg="del">
        <pc:chgData name="Darren Spruce" userId="7cc19533-14e9-4ba8-bab0-9b362e70a85a" providerId="ADAL" clId="{1EC65385-90C5-7943-859F-D50BD98AFC8F}" dt="2020-06-10T06:48:31.632" v="45" actId="2696"/>
        <pc:sldMkLst>
          <pc:docMk/>
          <pc:sldMk cId="2775995185" sldId="311"/>
        </pc:sldMkLst>
      </pc:sldChg>
      <pc:sldChg chg="del">
        <pc:chgData name="Darren Spruce" userId="7cc19533-14e9-4ba8-bab0-9b362e70a85a" providerId="ADAL" clId="{1EC65385-90C5-7943-859F-D50BD98AFC8F}" dt="2020-06-10T06:48:36.083" v="51" actId="2696"/>
        <pc:sldMkLst>
          <pc:docMk/>
          <pc:sldMk cId="3694669326" sldId="316"/>
        </pc:sldMkLst>
      </pc:sldChg>
      <pc:sldChg chg="del">
        <pc:chgData name="Darren Spruce" userId="7cc19533-14e9-4ba8-bab0-9b362e70a85a" providerId="ADAL" clId="{1EC65385-90C5-7943-859F-D50BD98AFC8F}" dt="2020-06-10T06:48:37.329" v="53" actId="2696"/>
        <pc:sldMkLst>
          <pc:docMk/>
          <pc:sldMk cId="3748947655" sldId="318"/>
        </pc:sldMkLst>
      </pc:sldChg>
      <pc:sldChg chg="del">
        <pc:chgData name="Darren Spruce" userId="7cc19533-14e9-4ba8-bab0-9b362e70a85a" providerId="ADAL" clId="{1EC65385-90C5-7943-859F-D50BD98AFC8F}" dt="2020-06-10T06:48:35.129" v="50" actId="2696"/>
        <pc:sldMkLst>
          <pc:docMk/>
          <pc:sldMk cId="3652812668" sldId="319"/>
        </pc:sldMkLst>
      </pc:sldChg>
      <pc:sldChg chg="del">
        <pc:chgData name="Darren Spruce" userId="7cc19533-14e9-4ba8-bab0-9b362e70a85a" providerId="ADAL" clId="{1EC65385-90C5-7943-859F-D50BD98AFC8F}" dt="2020-06-10T06:48:36.701" v="52" actId="2696"/>
        <pc:sldMkLst>
          <pc:docMk/>
          <pc:sldMk cId="115420219" sldId="322"/>
        </pc:sldMkLst>
      </pc:sldChg>
      <pc:sldChg chg="del">
        <pc:chgData name="Darren Spruce" userId="7cc19533-14e9-4ba8-bab0-9b362e70a85a" providerId="ADAL" clId="{1EC65385-90C5-7943-859F-D50BD98AFC8F}" dt="2020-06-10T06:48:52.386" v="68" actId="2696"/>
        <pc:sldMkLst>
          <pc:docMk/>
          <pc:sldMk cId="1031642479" sldId="353"/>
        </pc:sldMkLst>
      </pc:sldChg>
      <pc:sldChg chg="modSp add mod modClrScheme chgLayout">
        <pc:chgData name="Darren Spruce" userId="7cc19533-14e9-4ba8-bab0-9b362e70a85a" providerId="ADAL" clId="{1EC65385-90C5-7943-859F-D50BD98AFC8F}" dt="2020-06-18T07:54:16.387" v="4510" actId="14100"/>
        <pc:sldMkLst>
          <pc:docMk/>
          <pc:sldMk cId="548370010" sldId="365"/>
        </pc:sldMkLst>
        <pc:spChg chg="mod ord">
          <ac:chgData name="Darren Spruce" userId="7cc19533-14e9-4ba8-bab0-9b362e70a85a" providerId="ADAL" clId="{1EC65385-90C5-7943-859F-D50BD98AFC8F}" dt="2020-06-18T07:54:06.658" v="4507" actId="20577"/>
          <ac:spMkLst>
            <pc:docMk/>
            <pc:sldMk cId="548370010" sldId="365"/>
            <ac:spMk id="2" creationId="{00000000-0000-0000-0000-000000000000}"/>
          </ac:spMkLst>
        </pc:spChg>
        <pc:spChg chg="mod ord">
          <ac:chgData name="Darren Spruce" userId="7cc19533-14e9-4ba8-bab0-9b362e70a85a" providerId="ADAL" clId="{1EC65385-90C5-7943-859F-D50BD98AFC8F}" dt="2020-06-18T07:54:16.387" v="4510" actId="14100"/>
          <ac:spMkLst>
            <pc:docMk/>
            <pc:sldMk cId="548370010" sldId="365"/>
            <ac:spMk id="3" creationId="{00000000-0000-0000-0000-000000000000}"/>
          </ac:spMkLst>
        </pc:spChg>
      </pc:sldChg>
      <pc:sldChg chg="modSp add mod modClrScheme chgLayout">
        <pc:chgData name="Darren Spruce" userId="7cc19533-14e9-4ba8-bab0-9b362e70a85a" providerId="ADAL" clId="{1EC65385-90C5-7943-859F-D50BD98AFC8F}" dt="2020-06-18T07:53:56.862" v="4505" actId="122"/>
        <pc:sldMkLst>
          <pc:docMk/>
          <pc:sldMk cId="1011245660" sldId="366"/>
        </pc:sldMkLst>
        <pc:spChg chg="mod ord">
          <ac:chgData name="Darren Spruce" userId="7cc19533-14e9-4ba8-bab0-9b362e70a85a" providerId="ADAL" clId="{1EC65385-90C5-7943-859F-D50BD98AFC8F}" dt="2020-06-18T07:53:56.862" v="4505" actId="122"/>
          <ac:spMkLst>
            <pc:docMk/>
            <pc:sldMk cId="1011245660" sldId="366"/>
            <ac:spMk id="2" creationId="{00000000-0000-0000-0000-000000000000}"/>
          </ac:spMkLst>
        </pc:spChg>
        <pc:spChg chg="mod ord">
          <ac:chgData name="Darren Spruce" userId="7cc19533-14e9-4ba8-bab0-9b362e70a85a" providerId="ADAL" clId="{1EC65385-90C5-7943-859F-D50BD98AFC8F}" dt="2020-06-17T15:34:56.289" v="4183" actId="27636"/>
          <ac:spMkLst>
            <pc:docMk/>
            <pc:sldMk cId="1011245660" sldId="366"/>
            <ac:spMk id="3" creationId="{00000000-0000-0000-0000-000000000000}"/>
          </ac:spMkLst>
        </pc:spChg>
      </pc:sldChg>
      <pc:sldChg chg="modSp add mod ord modClrScheme chgLayout">
        <pc:chgData name="Darren Spruce" userId="7cc19533-14e9-4ba8-bab0-9b362e70a85a" providerId="ADAL" clId="{1EC65385-90C5-7943-859F-D50BD98AFC8F}" dt="2020-06-18T07:54:45.431" v="4518" actId="27636"/>
        <pc:sldMkLst>
          <pc:docMk/>
          <pc:sldMk cId="2358807289" sldId="367"/>
        </pc:sldMkLst>
        <pc:spChg chg="mod ord">
          <ac:chgData name="Darren Spruce" userId="7cc19533-14e9-4ba8-bab0-9b362e70a85a" providerId="ADAL" clId="{1EC65385-90C5-7943-859F-D50BD98AFC8F}" dt="2020-06-17T15:30:42.290" v="4180" actId="700"/>
          <ac:spMkLst>
            <pc:docMk/>
            <pc:sldMk cId="2358807289" sldId="367"/>
            <ac:spMk id="2" creationId="{00000000-0000-0000-0000-000000000000}"/>
          </ac:spMkLst>
        </pc:spChg>
        <pc:spChg chg="mod ord">
          <ac:chgData name="Darren Spruce" userId="7cc19533-14e9-4ba8-bab0-9b362e70a85a" providerId="ADAL" clId="{1EC65385-90C5-7943-859F-D50BD98AFC8F}" dt="2020-06-18T07:54:45.431" v="4518" actId="27636"/>
          <ac:spMkLst>
            <pc:docMk/>
            <pc:sldMk cId="2358807289" sldId="367"/>
            <ac:spMk id="3" creationId="{00000000-0000-0000-0000-000000000000}"/>
          </ac:spMkLst>
        </pc:spChg>
      </pc:sldChg>
      <pc:sldChg chg="modSp add mod ord modClrScheme chgLayout">
        <pc:chgData name="Darren Spruce" userId="7cc19533-14e9-4ba8-bab0-9b362e70a85a" providerId="ADAL" clId="{1EC65385-90C5-7943-859F-D50BD98AFC8F}" dt="2020-06-18T07:54:30.651" v="4516" actId="122"/>
        <pc:sldMkLst>
          <pc:docMk/>
          <pc:sldMk cId="1330637547" sldId="369"/>
        </pc:sldMkLst>
        <pc:spChg chg="mod ord">
          <ac:chgData name="Darren Spruce" userId="7cc19533-14e9-4ba8-bab0-9b362e70a85a" providerId="ADAL" clId="{1EC65385-90C5-7943-859F-D50BD98AFC8F}" dt="2020-06-18T07:54:30.651" v="4516" actId="122"/>
          <ac:spMkLst>
            <pc:docMk/>
            <pc:sldMk cId="1330637547" sldId="369"/>
            <ac:spMk id="2" creationId="{00000000-0000-0000-0000-000000000000}"/>
          </ac:spMkLst>
        </pc:spChg>
        <pc:spChg chg="mod ord">
          <ac:chgData name="Darren Spruce" userId="7cc19533-14e9-4ba8-bab0-9b362e70a85a" providerId="ADAL" clId="{1EC65385-90C5-7943-859F-D50BD98AFC8F}" dt="2020-06-18T07:52:35.661" v="4449" actId="14100"/>
          <ac:spMkLst>
            <pc:docMk/>
            <pc:sldMk cId="1330637547" sldId="369"/>
            <ac:spMk id="3" creationId="{00000000-0000-0000-0000-000000000000}"/>
          </ac:spMkLst>
        </pc:spChg>
      </pc:sldChg>
      <pc:sldChg chg="del">
        <pc:chgData name="Darren Spruce" userId="7cc19533-14e9-4ba8-bab0-9b362e70a85a" providerId="ADAL" clId="{1EC65385-90C5-7943-859F-D50BD98AFC8F}" dt="2020-06-10T06:48:51.261" v="67" actId="2696"/>
        <pc:sldMkLst>
          <pc:docMk/>
          <pc:sldMk cId="3596245939" sldId="369"/>
        </pc:sldMkLst>
      </pc:sldChg>
      <pc:sldChg chg="modSp add mod ord modClrScheme chgLayout">
        <pc:chgData name="Darren Spruce" userId="7cc19533-14e9-4ba8-bab0-9b362e70a85a" providerId="ADAL" clId="{1EC65385-90C5-7943-859F-D50BD98AFC8F}" dt="2020-06-18T07:55:37.601" v="4536" actId="27636"/>
        <pc:sldMkLst>
          <pc:docMk/>
          <pc:sldMk cId="2042482617" sldId="370"/>
        </pc:sldMkLst>
        <pc:spChg chg="mod ord">
          <ac:chgData name="Darren Spruce" userId="7cc19533-14e9-4ba8-bab0-9b362e70a85a" providerId="ADAL" clId="{1EC65385-90C5-7943-859F-D50BD98AFC8F}" dt="2020-06-18T07:55:32.951" v="4534" actId="122"/>
          <ac:spMkLst>
            <pc:docMk/>
            <pc:sldMk cId="2042482617" sldId="370"/>
            <ac:spMk id="2" creationId="{00000000-0000-0000-0000-000000000000}"/>
          </ac:spMkLst>
        </pc:spChg>
        <pc:spChg chg="mod ord">
          <ac:chgData name="Darren Spruce" userId="7cc19533-14e9-4ba8-bab0-9b362e70a85a" providerId="ADAL" clId="{1EC65385-90C5-7943-859F-D50BD98AFC8F}" dt="2020-06-18T07:55:37.601" v="4536" actId="27636"/>
          <ac:spMkLst>
            <pc:docMk/>
            <pc:sldMk cId="2042482617" sldId="370"/>
            <ac:spMk id="3" creationId="{00000000-0000-0000-0000-000000000000}"/>
          </ac:spMkLst>
        </pc:spChg>
      </pc:sldChg>
      <pc:sldChg chg="delSp modSp mod modClrScheme chgLayout">
        <pc:chgData name="Darren Spruce" userId="7cc19533-14e9-4ba8-bab0-9b362e70a85a" providerId="ADAL" clId="{1EC65385-90C5-7943-859F-D50BD98AFC8F}" dt="2020-06-15T10:59:50.423" v="4122" actId="207"/>
        <pc:sldMkLst>
          <pc:docMk/>
          <pc:sldMk cId="3399072522" sldId="544"/>
        </pc:sldMkLst>
        <pc:spChg chg="mod ord">
          <ac:chgData name="Darren Spruce" userId="7cc19533-14e9-4ba8-bab0-9b362e70a85a" providerId="ADAL" clId="{1EC65385-90C5-7943-859F-D50BD98AFC8F}" dt="2020-06-15T10:59:50.423" v="4122" actId="207"/>
          <ac:spMkLst>
            <pc:docMk/>
            <pc:sldMk cId="3399072522" sldId="544"/>
            <ac:spMk id="2" creationId="{26B78DC2-6AEC-EB46-B604-80673227267D}"/>
          </ac:spMkLst>
        </pc:spChg>
        <pc:spChg chg="del">
          <ac:chgData name="Darren Spruce" userId="7cc19533-14e9-4ba8-bab0-9b362e70a85a" providerId="ADAL" clId="{1EC65385-90C5-7943-859F-D50BD98AFC8F}" dt="2020-06-15T10:59:09.832" v="4120" actId="700"/>
          <ac:spMkLst>
            <pc:docMk/>
            <pc:sldMk cId="3399072522" sldId="544"/>
            <ac:spMk id="3" creationId="{CB0B5306-0F51-074B-B925-D8ED0481F952}"/>
          </ac:spMkLst>
        </pc:spChg>
        <pc:picChg chg="mod modCrop">
          <ac:chgData name="Darren Spruce" userId="7cc19533-14e9-4ba8-bab0-9b362e70a85a" providerId="ADAL" clId="{1EC65385-90C5-7943-859F-D50BD98AFC8F}" dt="2020-06-15T10:59:05.026" v="4119" actId="167"/>
          <ac:picMkLst>
            <pc:docMk/>
            <pc:sldMk cId="3399072522" sldId="544"/>
            <ac:picMk id="5" creationId="{C5CE2D4F-8090-489C-B284-C00F0C22B082}"/>
          </ac:picMkLst>
        </pc:picChg>
      </pc:sldChg>
      <pc:sldChg chg="modSp add">
        <pc:chgData name="Darren Spruce" userId="7cc19533-14e9-4ba8-bab0-9b362e70a85a" providerId="ADAL" clId="{1EC65385-90C5-7943-859F-D50BD98AFC8F}" dt="2020-06-18T10:38:12.527" v="4685" actId="20577"/>
        <pc:sldMkLst>
          <pc:docMk/>
          <pc:sldMk cId="1655490535" sldId="556"/>
        </pc:sldMkLst>
        <pc:spChg chg="mod">
          <ac:chgData name="Darren Spruce" userId="7cc19533-14e9-4ba8-bab0-9b362e70a85a" providerId="ADAL" clId="{1EC65385-90C5-7943-859F-D50BD98AFC8F}" dt="2020-06-10T06:49:11.591" v="77" actId="20577"/>
          <ac:spMkLst>
            <pc:docMk/>
            <pc:sldMk cId="1655490535" sldId="556"/>
            <ac:spMk id="2" creationId="{DBF16639-8EA9-8A41-B5CE-4393ED266D76}"/>
          </ac:spMkLst>
        </pc:spChg>
        <pc:spChg chg="mod">
          <ac:chgData name="Darren Spruce" userId="7cc19533-14e9-4ba8-bab0-9b362e70a85a" providerId="ADAL" clId="{1EC65385-90C5-7943-859F-D50BD98AFC8F}" dt="2020-06-18T10:38:12.527" v="4685" actId="20577"/>
          <ac:spMkLst>
            <pc:docMk/>
            <pc:sldMk cId="1655490535" sldId="556"/>
            <ac:spMk id="3" creationId="{0E33AEB8-A50E-7B43-8803-47F15C5EA85E}"/>
          </ac:spMkLst>
        </pc:spChg>
      </pc:sldChg>
      <pc:sldChg chg="modSp add">
        <pc:chgData name="Darren Spruce" userId="7cc19533-14e9-4ba8-bab0-9b362e70a85a" providerId="ADAL" clId="{1EC65385-90C5-7943-859F-D50BD98AFC8F}" dt="2020-06-10T14:03:07.125" v="864" actId="20577"/>
        <pc:sldMkLst>
          <pc:docMk/>
          <pc:sldMk cId="3615476998" sldId="557"/>
        </pc:sldMkLst>
        <pc:spChg chg="mod">
          <ac:chgData name="Darren Spruce" userId="7cc19533-14e9-4ba8-bab0-9b362e70a85a" providerId="ADAL" clId="{1EC65385-90C5-7943-859F-D50BD98AFC8F}" dt="2020-06-10T13:42:44.489" v="484" actId="20577"/>
          <ac:spMkLst>
            <pc:docMk/>
            <pc:sldMk cId="3615476998" sldId="557"/>
            <ac:spMk id="2" creationId="{465DA936-0737-3B43-8074-41B38F293A07}"/>
          </ac:spMkLst>
        </pc:spChg>
        <pc:spChg chg="mod">
          <ac:chgData name="Darren Spruce" userId="7cc19533-14e9-4ba8-bab0-9b362e70a85a" providerId="ADAL" clId="{1EC65385-90C5-7943-859F-D50BD98AFC8F}" dt="2020-06-10T14:03:07.125" v="864" actId="20577"/>
          <ac:spMkLst>
            <pc:docMk/>
            <pc:sldMk cId="3615476998" sldId="557"/>
            <ac:spMk id="3" creationId="{392A0FB5-EB8F-294A-B5EA-4CF7A0597803}"/>
          </ac:spMkLst>
        </pc:spChg>
      </pc:sldChg>
      <pc:sldChg chg="modSp add">
        <pc:chgData name="Darren Spruce" userId="7cc19533-14e9-4ba8-bab0-9b362e70a85a" providerId="ADAL" clId="{1EC65385-90C5-7943-859F-D50BD98AFC8F}" dt="2020-06-18T10:37:56.561" v="4684" actId="20577"/>
        <pc:sldMkLst>
          <pc:docMk/>
          <pc:sldMk cId="501662309" sldId="558"/>
        </pc:sldMkLst>
        <pc:spChg chg="mod">
          <ac:chgData name="Darren Spruce" userId="7cc19533-14e9-4ba8-bab0-9b362e70a85a" providerId="ADAL" clId="{1EC65385-90C5-7943-859F-D50BD98AFC8F}" dt="2020-06-18T07:39:11.823" v="4432" actId="20577"/>
          <ac:spMkLst>
            <pc:docMk/>
            <pc:sldMk cId="501662309" sldId="558"/>
            <ac:spMk id="2" creationId="{88EEF42A-AFB3-3C49-8EAD-DE36461A14EF}"/>
          </ac:spMkLst>
        </pc:spChg>
        <pc:spChg chg="mod">
          <ac:chgData name="Darren Spruce" userId="7cc19533-14e9-4ba8-bab0-9b362e70a85a" providerId="ADAL" clId="{1EC65385-90C5-7943-859F-D50BD98AFC8F}" dt="2020-06-18T10:37:56.561" v="4684" actId="20577"/>
          <ac:spMkLst>
            <pc:docMk/>
            <pc:sldMk cId="501662309" sldId="558"/>
            <ac:spMk id="3" creationId="{9246D2E8-E1AA-C649-8FF5-827FA8BDCA74}"/>
          </ac:spMkLst>
        </pc:spChg>
      </pc:sldChg>
      <pc:sldChg chg="addSp delSp modSp add mod modClrScheme chgLayout">
        <pc:chgData name="Darren Spruce" userId="7cc19533-14e9-4ba8-bab0-9b362e70a85a" providerId="ADAL" clId="{1EC65385-90C5-7943-859F-D50BD98AFC8F}" dt="2020-06-15T10:58:24.181" v="4117" actId="1076"/>
        <pc:sldMkLst>
          <pc:docMk/>
          <pc:sldMk cId="198726977" sldId="559"/>
        </pc:sldMkLst>
        <pc:spChg chg="mod ord">
          <ac:chgData name="Darren Spruce" userId="7cc19533-14e9-4ba8-bab0-9b362e70a85a" providerId="ADAL" clId="{1EC65385-90C5-7943-859F-D50BD98AFC8F}" dt="2020-06-15T10:53:58.646" v="4000" actId="700"/>
          <ac:spMkLst>
            <pc:docMk/>
            <pc:sldMk cId="198726977" sldId="559"/>
            <ac:spMk id="2" creationId="{FAE3A333-B4D9-EC41-9328-A676C581FC82}"/>
          </ac:spMkLst>
        </pc:spChg>
        <pc:spChg chg="del mod ord">
          <ac:chgData name="Darren Spruce" userId="7cc19533-14e9-4ba8-bab0-9b362e70a85a" providerId="ADAL" clId="{1EC65385-90C5-7943-859F-D50BD98AFC8F}" dt="2020-06-15T10:54:11.666" v="4003" actId="478"/>
          <ac:spMkLst>
            <pc:docMk/>
            <pc:sldMk cId="198726977" sldId="559"/>
            <ac:spMk id="3" creationId="{25DFB32A-08ED-4045-B7CB-F97EA80DE225}"/>
          </ac:spMkLst>
        </pc:spChg>
        <pc:spChg chg="add del mod">
          <ac:chgData name="Darren Spruce" userId="7cc19533-14e9-4ba8-bab0-9b362e70a85a" providerId="ADAL" clId="{1EC65385-90C5-7943-859F-D50BD98AFC8F}" dt="2020-06-15T10:52:09.980" v="3984"/>
          <ac:spMkLst>
            <pc:docMk/>
            <pc:sldMk cId="198726977" sldId="559"/>
            <ac:spMk id="7" creationId="{67F09115-A130-5D45-9A45-D05BB1853E6D}"/>
          </ac:spMkLst>
        </pc:spChg>
        <pc:spChg chg="add del mod">
          <ac:chgData name="Darren Spruce" userId="7cc19533-14e9-4ba8-bab0-9b362e70a85a" providerId="ADAL" clId="{1EC65385-90C5-7943-859F-D50BD98AFC8F}" dt="2020-06-15T10:54:12.299" v="4005"/>
          <ac:spMkLst>
            <pc:docMk/>
            <pc:sldMk cId="198726977" sldId="559"/>
            <ac:spMk id="9" creationId="{5A957AC5-769B-E840-8857-367136B428F6}"/>
          </ac:spMkLst>
        </pc:spChg>
        <pc:spChg chg="add mod">
          <ac:chgData name="Darren Spruce" userId="7cc19533-14e9-4ba8-bab0-9b362e70a85a" providerId="ADAL" clId="{1EC65385-90C5-7943-859F-D50BD98AFC8F}" dt="2020-06-15T10:55:00.010" v="4009" actId="14100"/>
          <ac:spMkLst>
            <pc:docMk/>
            <pc:sldMk cId="198726977" sldId="559"/>
            <ac:spMk id="11" creationId="{A5FB615E-93EB-254B-BC0E-2D8A8F5ED018}"/>
          </ac:spMkLst>
        </pc:spChg>
        <pc:spChg chg="add mod">
          <ac:chgData name="Darren Spruce" userId="7cc19533-14e9-4ba8-bab0-9b362e70a85a" providerId="ADAL" clId="{1EC65385-90C5-7943-859F-D50BD98AFC8F}" dt="2020-06-15T10:58:24.181" v="4117" actId="1076"/>
          <ac:spMkLst>
            <pc:docMk/>
            <pc:sldMk cId="198726977" sldId="559"/>
            <ac:spMk id="12" creationId="{76D71FBA-CCDD-EF45-B233-922DBDDB1F91}"/>
          </ac:spMkLst>
        </pc:spChg>
        <pc:graphicFrameChg chg="add mod modGraphic">
          <ac:chgData name="Darren Spruce" userId="7cc19533-14e9-4ba8-bab0-9b362e70a85a" providerId="ADAL" clId="{1EC65385-90C5-7943-859F-D50BD98AFC8F}" dt="2020-06-15T10:50:58.950" v="3974" actId="1076"/>
          <ac:graphicFrameMkLst>
            <pc:docMk/>
            <pc:sldMk cId="198726977" sldId="559"/>
            <ac:graphicFrameMk id="4" creationId="{67F239B2-345F-5744-B377-026360D0D067}"/>
          </ac:graphicFrameMkLst>
        </pc:graphicFrameChg>
        <pc:graphicFrameChg chg="add mod modGraphic">
          <ac:chgData name="Darren Spruce" userId="7cc19533-14e9-4ba8-bab0-9b362e70a85a" providerId="ADAL" clId="{1EC65385-90C5-7943-859F-D50BD98AFC8F}" dt="2020-06-15T10:52:45.961" v="3990" actId="14100"/>
          <ac:graphicFrameMkLst>
            <pc:docMk/>
            <pc:sldMk cId="198726977" sldId="559"/>
            <ac:graphicFrameMk id="5" creationId="{184CDB63-A861-5D4C-9C39-36B3384178AD}"/>
          </ac:graphicFrameMkLst>
        </pc:graphicFrameChg>
        <pc:graphicFrameChg chg="add del mod">
          <ac:chgData name="Darren Spruce" userId="7cc19533-14e9-4ba8-bab0-9b362e70a85a" providerId="ADAL" clId="{1EC65385-90C5-7943-859F-D50BD98AFC8F}" dt="2020-06-15T10:52:09.980" v="3984"/>
          <ac:graphicFrameMkLst>
            <pc:docMk/>
            <pc:sldMk cId="198726977" sldId="559"/>
            <ac:graphicFrameMk id="6" creationId="{198BA900-1CC9-2A41-88B1-8ED7A0F41D85}"/>
          </ac:graphicFrameMkLst>
        </pc:graphicFrameChg>
        <pc:graphicFrameChg chg="add mod modGraphic">
          <ac:chgData name="Darren Spruce" userId="7cc19533-14e9-4ba8-bab0-9b362e70a85a" providerId="ADAL" clId="{1EC65385-90C5-7943-859F-D50BD98AFC8F}" dt="2020-06-15T10:55:30.757" v="4016" actId="14734"/>
          <ac:graphicFrameMkLst>
            <pc:docMk/>
            <pc:sldMk cId="198726977" sldId="559"/>
            <ac:graphicFrameMk id="8" creationId="{0E3E4CD9-5204-304E-863E-61B330A6A971}"/>
          </ac:graphicFrameMkLst>
        </pc:graphicFrameChg>
        <pc:graphicFrameChg chg="add mod modGraphic">
          <ac:chgData name="Darren Spruce" userId="7cc19533-14e9-4ba8-bab0-9b362e70a85a" providerId="ADAL" clId="{1EC65385-90C5-7943-859F-D50BD98AFC8F}" dt="2020-06-15T10:55:19.396" v="4013" actId="14734"/>
          <ac:graphicFrameMkLst>
            <pc:docMk/>
            <pc:sldMk cId="198726977" sldId="559"/>
            <ac:graphicFrameMk id="10" creationId="{B09FF838-347B-AB4B-BF85-ECF9C71E056C}"/>
          </ac:graphicFrameMkLst>
        </pc:graphicFrameChg>
      </pc:sldChg>
      <pc:sldChg chg="add del">
        <pc:chgData name="Darren Spruce" userId="7cc19533-14e9-4ba8-bab0-9b362e70a85a" providerId="ADAL" clId="{1EC65385-90C5-7943-859F-D50BD98AFC8F}" dt="2020-06-11T05:55:16.527" v="1384" actId="2696"/>
        <pc:sldMkLst>
          <pc:docMk/>
          <pc:sldMk cId="3170351111" sldId="559"/>
        </pc:sldMkLst>
      </pc:sldChg>
      <pc:sldChg chg="modSp add">
        <pc:chgData name="Darren Spruce" userId="7cc19533-14e9-4ba8-bab0-9b362e70a85a" providerId="ADAL" clId="{1EC65385-90C5-7943-859F-D50BD98AFC8F}" dt="2020-06-18T08:30:07.089" v="4611" actId="20577"/>
        <pc:sldMkLst>
          <pc:docMk/>
          <pc:sldMk cId="2211328225" sldId="560"/>
        </pc:sldMkLst>
        <pc:spChg chg="mod">
          <ac:chgData name="Darren Spruce" userId="7cc19533-14e9-4ba8-bab0-9b362e70a85a" providerId="ADAL" clId="{1EC65385-90C5-7943-859F-D50BD98AFC8F}" dt="2020-06-17T15:35:23.926" v="4212" actId="20577"/>
          <ac:spMkLst>
            <pc:docMk/>
            <pc:sldMk cId="2211328225" sldId="560"/>
            <ac:spMk id="2" creationId="{0138173A-6F7D-5C42-9971-8F2C57DFE046}"/>
          </ac:spMkLst>
        </pc:spChg>
        <pc:spChg chg="mod">
          <ac:chgData name="Darren Spruce" userId="7cc19533-14e9-4ba8-bab0-9b362e70a85a" providerId="ADAL" clId="{1EC65385-90C5-7943-859F-D50BD98AFC8F}" dt="2020-06-18T08:30:07.089" v="4611" actId="20577"/>
          <ac:spMkLst>
            <pc:docMk/>
            <pc:sldMk cId="2211328225" sldId="560"/>
            <ac:spMk id="3" creationId="{E2C5D552-89D7-3D46-924B-CB72354F80FE}"/>
          </ac:spMkLst>
        </pc:spChg>
      </pc:sldChg>
      <pc:sldChg chg="addSp add">
        <pc:chgData name="Darren Spruce" userId="7cc19533-14e9-4ba8-bab0-9b362e70a85a" providerId="ADAL" clId="{1EC65385-90C5-7943-859F-D50BD98AFC8F}" dt="2020-06-15T10:47:55.563" v="3961"/>
        <pc:sldMkLst>
          <pc:docMk/>
          <pc:sldMk cId="70564536" sldId="561"/>
        </pc:sldMkLst>
        <pc:picChg chg="add">
          <ac:chgData name="Darren Spruce" userId="7cc19533-14e9-4ba8-bab0-9b362e70a85a" providerId="ADAL" clId="{1EC65385-90C5-7943-859F-D50BD98AFC8F}" dt="2020-06-15T10:47:55.563" v="3961"/>
          <ac:picMkLst>
            <pc:docMk/>
            <pc:sldMk cId="70564536" sldId="561"/>
            <ac:picMk id="4" creationId="{52BC8ADF-8A21-7A43-AE8E-785D58C79B74}"/>
          </ac:picMkLst>
        </pc:picChg>
      </pc:sldChg>
      <pc:sldChg chg="addSp delSp modSp add mod modClrScheme chgLayout">
        <pc:chgData name="Darren Spruce" userId="7cc19533-14e9-4ba8-bab0-9b362e70a85a" providerId="ADAL" clId="{1EC65385-90C5-7943-859F-D50BD98AFC8F}" dt="2020-06-15T08:19:32.104" v="2320" actId="403"/>
        <pc:sldMkLst>
          <pc:docMk/>
          <pc:sldMk cId="3498458878" sldId="562"/>
        </pc:sldMkLst>
        <pc:spChg chg="del mod ord">
          <ac:chgData name="Darren Spruce" userId="7cc19533-14e9-4ba8-bab0-9b362e70a85a" providerId="ADAL" clId="{1EC65385-90C5-7943-859F-D50BD98AFC8F}" dt="2020-06-15T08:18:50.284" v="2310" actId="478"/>
          <ac:spMkLst>
            <pc:docMk/>
            <pc:sldMk cId="3498458878" sldId="562"/>
            <ac:spMk id="2" creationId="{8833E7A0-8F22-FE45-AE2E-AC01CA7760A8}"/>
          </ac:spMkLst>
        </pc:spChg>
        <pc:spChg chg="del">
          <ac:chgData name="Darren Spruce" userId="7cc19533-14e9-4ba8-bab0-9b362e70a85a" providerId="ADAL" clId="{1EC65385-90C5-7943-859F-D50BD98AFC8F}" dt="2020-06-15T08:15:44.706" v="2301" actId="700"/>
          <ac:spMkLst>
            <pc:docMk/>
            <pc:sldMk cId="3498458878" sldId="562"/>
            <ac:spMk id="3" creationId="{FA70D263-CB0B-8A49-B62C-BBC843BBEA92}"/>
          </ac:spMkLst>
        </pc:spChg>
        <pc:spChg chg="add mod">
          <ac:chgData name="Darren Spruce" userId="7cc19533-14e9-4ba8-bab0-9b362e70a85a" providerId="ADAL" clId="{1EC65385-90C5-7943-859F-D50BD98AFC8F}" dt="2020-06-15T08:19:32.104" v="2320" actId="403"/>
          <ac:spMkLst>
            <pc:docMk/>
            <pc:sldMk cId="3498458878" sldId="562"/>
            <ac:spMk id="6" creationId="{736C8214-DFA9-994E-A83A-884AD5ED627B}"/>
          </ac:spMkLst>
        </pc:spChg>
        <pc:picChg chg="add mod">
          <ac:chgData name="Darren Spruce" userId="7cc19533-14e9-4ba8-bab0-9b362e70a85a" providerId="ADAL" clId="{1EC65385-90C5-7943-859F-D50BD98AFC8F}" dt="2020-06-15T08:19:11.326" v="2315" actId="14100"/>
          <ac:picMkLst>
            <pc:docMk/>
            <pc:sldMk cId="3498458878" sldId="562"/>
            <ac:picMk id="5" creationId="{D53DA1C3-FF75-2A44-9699-15A82CC8AA05}"/>
          </ac:picMkLst>
        </pc:picChg>
        <pc:picChg chg="add del mod">
          <ac:chgData name="Darren Spruce" userId="7cc19533-14e9-4ba8-bab0-9b362e70a85a" providerId="ADAL" clId="{1EC65385-90C5-7943-859F-D50BD98AFC8F}" dt="2020-06-15T08:18:58.988" v="2313" actId="478"/>
          <ac:picMkLst>
            <pc:docMk/>
            <pc:sldMk cId="3498458878" sldId="562"/>
            <ac:picMk id="7" creationId="{9BA43EE9-AD8A-B449-9B07-A6F1938F0B70}"/>
          </ac:picMkLst>
        </pc:picChg>
      </pc:sldChg>
      <pc:sldChg chg="addSp modSp add">
        <pc:chgData name="Darren Spruce" userId="7cc19533-14e9-4ba8-bab0-9b362e70a85a" providerId="ADAL" clId="{1EC65385-90C5-7943-859F-D50BD98AFC8F}" dt="2020-06-15T08:59:20.100" v="3863" actId="20577"/>
        <pc:sldMkLst>
          <pc:docMk/>
          <pc:sldMk cId="2397756080" sldId="563"/>
        </pc:sldMkLst>
        <pc:spChg chg="mod">
          <ac:chgData name="Darren Spruce" userId="7cc19533-14e9-4ba8-bab0-9b362e70a85a" providerId="ADAL" clId="{1EC65385-90C5-7943-859F-D50BD98AFC8F}" dt="2020-06-15T08:59:20.100" v="3863" actId="20577"/>
          <ac:spMkLst>
            <pc:docMk/>
            <pc:sldMk cId="2397756080" sldId="563"/>
            <ac:spMk id="2" creationId="{1A9A3795-1BF7-984B-8CE8-A5198D383651}"/>
          </ac:spMkLst>
        </pc:spChg>
        <pc:spChg chg="mod">
          <ac:chgData name="Darren Spruce" userId="7cc19533-14e9-4ba8-bab0-9b362e70a85a" providerId="ADAL" clId="{1EC65385-90C5-7943-859F-D50BD98AFC8F}" dt="2020-06-15T08:23:23.761" v="2572" actId="20577"/>
          <ac:spMkLst>
            <pc:docMk/>
            <pc:sldMk cId="2397756080" sldId="563"/>
            <ac:spMk id="3" creationId="{4713A7F2-46FE-E944-BF5F-8548A14EE13C}"/>
          </ac:spMkLst>
        </pc:spChg>
        <pc:picChg chg="add mod">
          <ac:chgData name="Darren Spruce" userId="7cc19533-14e9-4ba8-bab0-9b362e70a85a" providerId="ADAL" clId="{1EC65385-90C5-7943-859F-D50BD98AFC8F}" dt="2020-06-15T08:24:11.099" v="2578" actId="14100"/>
          <ac:picMkLst>
            <pc:docMk/>
            <pc:sldMk cId="2397756080" sldId="563"/>
            <ac:picMk id="5" creationId="{2BBF0AD6-592D-EB44-837D-7202F9C892E6}"/>
          </ac:picMkLst>
        </pc:picChg>
      </pc:sldChg>
      <pc:sldChg chg="modSp add">
        <pc:chgData name="Darren Spruce" userId="7cc19533-14e9-4ba8-bab0-9b362e70a85a" providerId="ADAL" clId="{1EC65385-90C5-7943-859F-D50BD98AFC8F}" dt="2020-06-15T09:01:06.594" v="3883" actId="20577"/>
        <pc:sldMkLst>
          <pc:docMk/>
          <pc:sldMk cId="1807927980" sldId="564"/>
        </pc:sldMkLst>
        <pc:spChg chg="mod">
          <ac:chgData name="Darren Spruce" userId="7cc19533-14e9-4ba8-bab0-9b362e70a85a" providerId="ADAL" clId="{1EC65385-90C5-7943-859F-D50BD98AFC8F}" dt="2020-06-15T08:42:16.547" v="2638" actId="20577"/>
          <ac:spMkLst>
            <pc:docMk/>
            <pc:sldMk cId="1807927980" sldId="564"/>
            <ac:spMk id="2" creationId="{F3A56025-A2FC-A24C-AD17-F43DED4D3A61}"/>
          </ac:spMkLst>
        </pc:spChg>
        <pc:spChg chg="mod">
          <ac:chgData name="Darren Spruce" userId="7cc19533-14e9-4ba8-bab0-9b362e70a85a" providerId="ADAL" clId="{1EC65385-90C5-7943-859F-D50BD98AFC8F}" dt="2020-06-15T09:01:06.594" v="3883" actId="20577"/>
          <ac:spMkLst>
            <pc:docMk/>
            <pc:sldMk cId="1807927980" sldId="564"/>
            <ac:spMk id="3" creationId="{AC354712-CFCB-F045-B178-69445377A9C1}"/>
          </ac:spMkLst>
        </pc:spChg>
      </pc:sldChg>
      <pc:sldChg chg="addSp delSp modSp add mod modClrScheme chgLayout">
        <pc:chgData name="Darren Spruce" userId="7cc19533-14e9-4ba8-bab0-9b362e70a85a" providerId="ADAL" clId="{1EC65385-90C5-7943-859F-D50BD98AFC8F}" dt="2020-06-15T08:48:03.608" v="3216" actId="20577"/>
        <pc:sldMkLst>
          <pc:docMk/>
          <pc:sldMk cId="2557181084" sldId="565"/>
        </pc:sldMkLst>
        <pc:spChg chg="mod ord">
          <ac:chgData name="Darren Spruce" userId="7cc19533-14e9-4ba8-bab0-9b362e70a85a" providerId="ADAL" clId="{1EC65385-90C5-7943-859F-D50BD98AFC8F}" dt="2020-06-15T08:47:30.565" v="3149" actId="700"/>
          <ac:spMkLst>
            <pc:docMk/>
            <pc:sldMk cId="2557181084" sldId="565"/>
            <ac:spMk id="2" creationId="{69D8C13E-5989-384E-8FD2-02C262D1DFDF}"/>
          </ac:spMkLst>
        </pc:spChg>
        <pc:spChg chg="del">
          <ac:chgData name="Darren Spruce" userId="7cc19533-14e9-4ba8-bab0-9b362e70a85a" providerId="ADAL" clId="{1EC65385-90C5-7943-859F-D50BD98AFC8F}" dt="2020-06-15T08:45:57.276" v="3143" actId="700"/>
          <ac:spMkLst>
            <pc:docMk/>
            <pc:sldMk cId="2557181084" sldId="565"/>
            <ac:spMk id="3" creationId="{802FD37D-6AAE-9440-BEC7-144BDB64A7AE}"/>
          </ac:spMkLst>
        </pc:spChg>
        <pc:spChg chg="add mod ord">
          <ac:chgData name="Darren Spruce" userId="7cc19533-14e9-4ba8-bab0-9b362e70a85a" providerId="ADAL" clId="{1EC65385-90C5-7943-859F-D50BD98AFC8F}" dt="2020-06-15T08:48:03.608" v="3216" actId="20577"/>
          <ac:spMkLst>
            <pc:docMk/>
            <pc:sldMk cId="2557181084" sldId="565"/>
            <ac:spMk id="6" creationId="{E995EE8B-D2DC-0B43-9A6A-563D1FD14DE9}"/>
          </ac:spMkLst>
        </pc:spChg>
        <pc:picChg chg="add mod">
          <ac:chgData name="Darren Spruce" userId="7cc19533-14e9-4ba8-bab0-9b362e70a85a" providerId="ADAL" clId="{1EC65385-90C5-7943-859F-D50BD98AFC8F}" dt="2020-06-15T08:47:00.445" v="3148" actId="167"/>
          <ac:picMkLst>
            <pc:docMk/>
            <pc:sldMk cId="2557181084" sldId="565"/>
            <ac:picMk id="5" creationId="{80229E49-27F3-5946-A0A6-8E67AEC74F6C}"/>
          </ac:picMkLst>
        </pc:picChg>
      </pc:sldChg>
      <pc:sldChg chg="modSp add">
        <pc:chgData name="Darren Spruce" userId="7cc19533-14e9-4ba8-bab0-9b362e70a85a" providerId="ADAL" clId="{1EC65385-90C5-7943-859F-D50BD98AFC8F}" dt="2020-06-18T08:28:53.365" v="4570" actId="20577"/>
        <pc:sldMkLst>
          <pc:docMk/>
          <pc:sldMk cId="986492042" sldId="566"/>
        </pc:sldMkLst>
        <pc:spChg chg="mod">
          <ac:chgData name="Darren Spruce" userId="7cc19533-14e9-4ba8-bab0-9b362e70a85a" providerId="ADAL" clId="{1EC65385-90C5-7943-859F-D50BD98AFC8F}" dt="2020-06-17T15:35:10.042" v="4191" actId="14100"/>
          <ac:spMkLst>
            <pc:docMk/>
            <pc:sldMk cId="986492042" sldId="566"/>
            <ac:spMk id="2" creationId="{9E436936-1A94-B24C-8484-579817F7523C}"/>
          </ac:spMkLst>
        </pc:spChg>
        <pc:spChg chg="mod">
          <ac:chgData name="Darren Spruce" userId="7cc19533-14e9-4ba8-bab0-9b362e70a85a" providerId="ADAL" clId="{1EC65385-90C5-7943-859F-D50BD98AFC8F}" dt="2020-06-18T08:28:53.365" v="4570" actId="20577"/>
          <ac:spMkLst>
            <pc:docMk/>
            <pc:sldMk cId="986492042" sldId="566"/>
            <ac:spMk id="3" creationId="{B71C0194-7C67-6C42-9C61-1DE9490E1A85}"/>
          </ac:spMkLst>
        </pc:spChg>
      </pc:sldChg>
      <pc:sldChg chg="addSp delSp add mod modClrScheme chgLayout">
        <pc:chgData name="Darren Spruce" userId="7cc19533-14e9-4ba8-bab0-9b362e70a85a" providerId="ADAL" clId="{1EC65385-90C5-7943-859F-D50BD98AFC8F}" dt="2020-06-15T10:49:03.233" v="3964"/>
        <pc:sldMkLst>
          <pc:docMk/>
          <pc:sldMk cId="1696659385" sldId="567"/>
        </pc:sldMkLst>
        <pc:spChg chg="del">
          <ac:chgData name="Darren Spruce" userId="7cc19533-14e9-4ba8-bab0-9b362e70a85a" providerId="ADAL" clId="{1EC65385-90C5-7943-859F-D50BD98AFC8F}" dt="2020-06-15T10:49:00.609" v="3963" actId="700"/>
          <ac:spMkLst>
            <pc:docMk/>
            <pc:sldMk cId="1696659385" sldId="567"/>
            <ac:spMk id="2" creationId="{9C779579-114F-7548-AE06-75B0C00DB1F7}"/>
          </ac:spMkLst>
        </pc:spChg>
        <pc:spChg chg="del">
          <ac:chgData name="Darren Spruce" userId="7cc19533-14e9-4ba8-bab0-9b362e70a85a" providerId="ADAL" clId="{1EC65385-90C5-7943-859F-D50BD98AFC8F}" dt="2020-06-15T10:49:00.609" v="3963" actId="700"/>
          <ac:spMkLst>
            <pc:docMk/>
            <pc:sldMk cId="1696659385" sldId="567"/>
            <ac:spMk id="3" creationId="{6F4D09C3-86CB-C748-93B1-D657986ACC5B}"/>
          </ac:spMkLst>
        </pc:spChg>
        <pc:picChg chg="add">
          <ac:chgData name="Darren Spruce" userId="7cc19533-14e9-4ba8-bab0-9b362e70a85a" providerId="ADAL" clId="{1EC65385-90C5-7943-859F-D50BD98AFC8F}" dt="2020-06-15T10:49:03.233" v="3964"/>
          <ac:picMkLst>
            <pc:docMk/>
            <pc:sldMk cId="1696659385" sldId="567"/>
            <ac:picMk id="4" creationId="{E871111C-2CA9-8B46-9B94-62A113A600F1}"/>
          </ac:picMkLst>
        </pc:picChg>
      </pc:sldChg>
      <pc:sldChg chg="del">
        <pc:chgData name="Darren Spruce" userId="7cc19533-14e9-4ba8-bab0-9b362e70a85a" providerId="ADAL" clId="{1EC65385-90C5-7943-859F-D50BD98AFC8F}" dt="2020-06-17T15:30:13.053" v="4178" actId="2696"/>
        <pc:sldMkLst>
          <pc:docMk/>
          <pc:sldMk cId="3811020748" sldId="568"/>
        </pc:sldMkLst>
      </pc:sldChg>
      <pc:sldChg chg="del">
        <pc:chgData name="Darren Spruce" userId="7cc19533-14e9-4ba8-bab0-9b362e70a85a" providerId="ADAL" clId="{1EC65385-90C5-7943-859F-D50BD98AFC8F}" dt="2020-06-10T06:48:33.423" v="48" actId="2696"/>
        <pc:sldMkLst>
          <pc:docMk/>
          <pc:sldMk cId="1218376466" sldId="715"/>
        </pc:sldMkLst>
      </pc:sldChg>
      <pc:sldChg chg="del">
        <pc:chgData name="Darren Spruce" userId="7cc19533-14e9-4ba8-bab0-9b362e70a85a" providerId="ADAL" clId="{1EC65385-90C5-7943-859F-D50BD98AFC8F}" dt="2020-06-10T06:48:32.253" v="46" actId="2696"/>
        <pc:sldMkLst>
          <pc:docMk/>
          <pc:sldMk cId="3082649342" sldId="720"/>
        </pc:sldMkLst>
      </pc:sldChg>
      <pc:sldChg chg="del">
        <pc:chgData name="Darren Spruce" userId="7cc19533-14e9-4ba8-bab0-9b362e70a85a" providerId="ADAL" clId="{1EC65385-90C5-7943-859F-D50BD98AFC8F}" dt="2020-06-10T06:48:32.872" v="47" actId="2696"/>
        <pc:sldMkLst>
          <pc:docMk/>
          <pc:sldMk cId="2727136394" sldId="735"/>
        </pc:sldMkLst>
      </pc:sldChg>
      <pc:sldChg chg="del">
        <pc:chgData name="Darren Spruce" userId="7cc19533-14e9-4ba8-bab0-9b362e70a85a" providerId="ADAL" clId="{1EC65385-90C5-7943-859F-D50BD98AFC8F}" dt="2020-06-10T06:48:38.058" v="54" actId="2696"/>
        <pc:sldMkLst>
          <pc:docMk/>
          <pc:sldMk cId="3306267688" sldId="736"/>
        </pc:sldMkLst>
      </pc:sldChg>
      <pc:sldChg chg="del">
        <pc:chgData name="Darren Spruce" userId="7cc19533-14e9-4ba8-bab0-9b362e70a85a" providerId="ADAL" clId="{1EC65385-90C5-7943-859F-D50BD98AFC8F}" dt="2020-06-10T06:48:40.535" v="56" actId="2696"/>
        <pc:sldMkLst>
          <pc:docMk/>
          <pc:sldMk cId="1578236628" sldId="737"/>
        </pc:sldMkLst>
      </pc:sldChg>
      <pc:sldChg chg="del">
        <pc:chgData name="Darren Spruce" userId="7cc19533-14e9-4ba8-bab0-9b362e70a85a" providerId="ADAL" clId="{1EC65385-90C5-7943-859F-D50BD98AFC8F}" dt="2020-06-10T06:48:41.222" v="57" actId="2696"/>
        <pc:sldMkLst>
          <pc:docMk/>
          <pc:sldMk cId="2398263968" sldId="738"/>
        </pc:sldMkLst>
      </pc:sldChg>
      <pc:sldChg chg="del">
        <pc:chgData name="Darren Spruce" userId="7cc19533-14e9-4ba8-bab0-9b362e70a85a" providerId="ADAL" clId="{1EC65385-90C5-7943-859F-D50BD98AFC8F}" dt="2020-06-10T06:48:41.811" v="58" actId="2696"/>
        <pc:sldMkLst>
          <pc:docMk/>
          <pc:sldMk cId="2558462072" sldId="739"/>
        </pc:sldMkLst>
      </pc:sldChg>
      <pc:sldChg chg="del">
        <pc:chgData name="Darren Spruce" userId="7cc19533-14e9-4ba8-bab0-9b362e70a85a" providerId="ADAL" clId="{1EC65385-90C5-7943-859F-D50BD98AFC8F}" dt="2020-06-10T06:48:44.534" v="60" actId="2696"/>
        <pc:sldMkLst>
          <pc:docMk/>
          <pc:sldMk cId="3960885226" sldId="740"/>
        </pc:sldMkLst>
      </pc:sldChg>
      <pc:sldChg chg="del">
        <pc:chgData name="Darren Spruce" userId="7cc19533-14e9-4ba8-bab0-9b362e70a85a" providerId="ADAL" clId="{1EC65385-90C5-7943-859F-D50BD98AFC8F}" dt="2020-06-10T06:48:47.780" v="62" actId="2696"/>
        <pc:sldMkLst>
          <pc:docMk/>
          <pc:sldMk cId="1354690162" sldId="741"/>
        </pc:sldMkLst>
      </pc:sldChg>
      <pc:sldChg chg="del">
        <pc:chgData name="Darren Spruce" userId="7cc19533-14e9-4ba8-bab0-9b362e70a85a" providerId="ADAL" clId="{1EC65385-90C5-7943-859F-D50BD98AFC8F}" dt="2020-06-10T06:48:25.408" v="31" actId="2696"/>
        <pc:sldMkLst>
          <pc:docMk/>
          <pc:sldMk cId="2318225026" sldId="744"/>
        </pc:sldMkLst>
      </pc:sldChg>
      <pc:sldChg chg="del">
        <pc:chgData name="Darren Spruce" userId="7cc19533-14e9-4ba8-bab0-9b362e70a85a" providerId="ADAL" clId="{1EC65385-90C5-7943-859F-D50BD98AFC8F}" dt="2020-06-10T06:48:26.438" v="32" actId="2696"/>
        <pc:sldMkLst>
          <pc:docMk/>
          <pc:sldMk cId="1577234811" sldId="745"/>
        </pc:sldMkLst>
      </pc:sldChg>
      <pc:sldChg chg="del">
        <pc:chgData name="Darren Spruce" userId="7cc19533-14e9-4ba8-bab0-9b362e70a85a" providerId="ADAL" clId="{1EC65385-90C5-7943-859F-D50BD98AFC8F}" dt="2020-06-10T06:48:50.497" v="66" actId="2696"/>
        <pc:sldMkLst>
          <pc:docMk/>
          <pc:sldMk cId="3428866506" sldId="747"/>
        </pc:sldMkLst>
      </pc:sldChg>
      <pc:sldMasterChg chg="delSldLayout">
        <pc:chgData name="Darren Spruce" userId="7cc19533-14e9-4ba8-bab0-9b362e70a85a" providerId="ADAL" clId="{1EC65385-90C5-7943-859F-D50BD98AFC8F}" dt="2020-06-10T06:48:47.782" v="63" actId="2696"/>
        <pc:sldMasterMkLst>
          <pc:docMk/>
          <pc:sldMasterMk cId="1693391347" sldId="2147483679"/>
        </pc:sldMasterMkLst>
        <pc:sldLayoutChg chg="del">
          <pc:chgData name="Darren Spruce" userId="7cc19533-14e9-4ba8-bab0-9b362e70a85a" providerId="ADAL" clId="{1EC65385-90C5-7943-859F-D50BD98AFC8F}" dt="2020-06-10T06:48:27.468" v="36" actId="2696"/>
          <pc:sldLayoutMkLst>
            <pc:docMk/>
            <pc:sldMasterMk cId="1693391347" sldId="2147483679"/>
            <pc:sldLayoutMk cId="4200332965" sldId="2147483696"/>
          </pc:sldLayoutMkLst>
        </pc:sldLayoutChg>
        <pc:sldLayoutChg chg="del">
          <pc:chgData name="Darren Spruce" userId="7cc19533-14e9-4ba8-bab0-9b362e70a85a" providerId="ADAL" clId="{1EC65385-90C5-7943-859F-D50BD98AFC8F}" dt="2020-06-10T06:48:47.782" v="63" actId="2696"/>
          <pc:sldLayoutMkLst>
            <pc:docMk/>
            <pc:sldMasterMk cId="1693391347" sldId="2147483679"/>
            <pc:sldLayoutMk cId="1976491438" sldId="2147483697"/>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7T13:48:52.578"/>
    </inkml:context>
    <inkml:brush xml:id="br0">
      <inkml:brushProperty name="width" value="0.22857" units="cm"/>
      <inkml:brushProperty name="height" value="0.22857" units="cm"/>
      <inkml:brushProperty name="color" value="#E71224"/>
    </inkml:brush>
  </inkml:definitions>
  <inkml:trace contextRef="#ctx0" brushRef="#br0">3461 600 11304,'0'-6'-1207,"0"1"900,5 5 266,-4 0 629,4 0-489,-5-5 1,-1 4-462,-3-3 276,3 3 0,-5 1-100,2 0 198,2-5-59,-8 3 0,8-4-55,-6 2 1,5 3 18,-5-3-102,6 3 278,-8 1 0,7-4-66,-5 0-50,6 1-136,-8 3 308,4-5-142,-6 3 6,6-3 1,-3 4 86,5-3-247,-4 3 295,1-4-194,1 5 105,-4-5 1,8 4-144,-6-3 120,0 3 2,2 1-18,-4-5-1,4 3-47,-5-8 0,3 9 130,0-3-156,1-2 38,1 5-4,-4-9-67,3 3-33,-4 1 64,5 1 63,-4 0 0,3 4-6,-4-3 11,5-2 10,-4 5 1,3-4-87,-4 5 168,0-5-65,0 3 1,-1-3-29,1 5 84,0 0-78,-1 0 0,1-4-1,0 1 4,-1-1 36,1 4-25,0 0-7,-6 0 1,5 0 45,-3 0-44,2 0-21,2 0 0,-2-1 40,-2-3-20,3 3-11,-5-4 0,5 5 0,-3 0-44,2-5 22,-3 3 1,3-4-85,-2 2 82,3 3 0,-5-8-22,6 6 0,-2-3 30,-2 3 1,3 0 25,-3-4 0,-2 3-47,2-4 1,-3 5 39,2-5 0,-2 6 8,3-2 1,-6-3 1,5 6-4,-3-3 1,-2-1 3,2 2-7,-2-1 1,-2 0-23,0 0 0,2-3 21,2 3 0,-6-3-32,3 3 1,0-5-1,3 1 0,0 2-19,-3-1 20,-1-1 0,1 1-7,-1-1 8,0 0 1,1-3 48,-1 0 0,-1 3-35,-2 1 1,2-1 2,-2-3 0,1 3 12,-2 1 1,3 1-24,-2-2 1,2-2 13,1 2 0,0 2-37,-4-1 1,5 0 15,-1 0 1,0-2 5,4 5 1,-2-3-6,-2 3 1,1-4 9,-1 5 1,1-5 5,-1 4 0,-1-3-22,-2 3 42,2 0-5,-4-1-12,6 4 0,-1-4-7,0 5 57,1 0-44,-1 0 1,1 0 33,-1 0-6,0 0-20,6 0 5,-5 0-19,5 0 0,-6 4 19,1-1 1,3 1-21,0-4 0,0 4 21,-4 0-2,1 0-20,-1-4 0,-3 0-6,-1 0 0,1 5 9,3-4 0,1 5 6,-1-2-6,1-3-13,-1 4 0,-3-1 0,-1 0 9,6-1 1,0 1 7,2 0 0,-3 4 5,0-5 0,-1 6 16,0-1-34,1-3 0,-1 5 36,1-3 10,-1 3-31,0-3 0,5 3 35,-1-3 46,0 3-71,-4 7 1,2-5 0,2 3 37,-2-2-39,8-2 12,-8 5-10,8-3 1,-7 5-15,5-3 0,-1-2 3,1 6 1,1-4-13,-5 4-21,5-5 7,-2 7 1,5-7-13,-1 5-17,-4-5 25,3 7 1,-3-7 20,5 5-37,-6-5 48,5 7-24,-5-3 0,6 4 0,-1-3 20,-4 0 0,4 0 9,-3 3 1,2 1-39,2 0 4,0-6 19,-1 5 0,5-5-71,-1 6 61,1-6 0,-1 5-18,1-3 6,4-3 1,-3 4-5,2-5 73,3 5-64,-4-7 1,5 7 16,0-5 0,0 1 14,0-1 1,0-1-6,0 5 1,0-4 9,0 4 0,1-1 178,3 0-217,-3 4 4,9-5 0,-7 5 75,4-3-75,-4 2 56,7-9-84,-4 10 47,5-5 0,1 2 5,-1 0 24,0-5-20,6 2 1,-4 1-17,6 1 0,0 0 20,4 1 0,-3-4-214,2 4 249,-1-5-29,6 7 0,0-5-122,-1 3 122,5 2 0,-5-7-82,4 5 80,0 0 1,0-1 12,0-3-77,0 2 55,4-4 1,4 7-2,0-5-5,-1 0 5,-8-4 0,6-1 0,-5-2 0,9 4 2,-5-4 1,-1 5 1,-3-6 10,0-2 8,4 0-57,5 0 37,-4-4 1,8 8 0,-5-5-89,4 0 77,-6-4 1,6 4 17,-4-1-10,0 1-17,1-4 1,-4 0 7,3 0-8,2 0 6,0 0 0,1-1 22,1-3-19,-6 3-5,8-4 33,-4 0-32,1 4 0,1-8 15,-4 5-9,0-5-2,-4 3 0,3-2 1,1 1 1,4 3-9,-5-4 1,5 5 25,-5-5-31,6 6 1,-8-7 22,3 5-26,-3 0 5,-1-1-8,0 4 0,4-8 29,-1 5-17,1-4 0,-4 5 6,0-4 0,1 3-6,3-4 0,-3 2-6,3-1 1,-7-4 16,-1 4 0,0-3-17,4-1 21,-5-1 0,3 1-54,-6 0 50,0-1 1,1 1-14,-1 0 1,4-2 21,-3-2 19,-1 3-41,-3-5 5,4 6 0,-3-4 7,3 0-12,-9 0 9,4-2 0,-5 4 50,6-6-47,-5 5 1,2-6 3,-5 5 1,4-2-13,-4 2 1,3 3 8,-2-3 1,-1 2-13,-4 2 0,0-2-17,1-2 1,-1 3 0,0-4 1,0 4-77,1 1 0,-2-4 56,-3-1 1,3 1 7,-2 4 1,-2 0-3,2-1 0,-6 1-28,2 0 1,1-4-8,-1 0 0,0-4 7,-4 4 1,0-5 8,0 1 1,0-1-79,0 1 99,0-2 0,0 4-9,0-2 1,0-2 67,0 2-76,0-2 14,-5-2 0,2 4 52,-4 0-75,4 6 36,-7-9-11,9 10 8,-9-5 1,3 5-25,-4-3 30,0 7-15,-1-12 1,2 16 52,3-7-82,-8 2 47,7-2 0,-8 1 13,5 2 1,-1-2 0,1 4 35,0-5-303,-1-1 4,1 1 184,-5 0-1088,3-1 504,-3-4 651,5 4 0,-6-10 0,0 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7T13:49:34.123"/>
    </inkml:context>
    <inkml:brush xml:id="br0">
      <inkml:brushProperty name="width" value="0.17143" units="cm"/>
      <inkml:brushProperty name="height" value="0.17143" units="cm"/>
      <inkml:brushProperty name="color" value="#E71224"/>
    </inkml:brush>
  </inkml:definitions>
  <inkml:trace contextRef="#ctx0" brushRef="#br0">2579 430 8308,'6'0'-407,"0"4"-419,-2 0 600,-3-1 244,4-3 214,1 0 7,-5 0 467,4 0-607,-10-5-20,4-1-25,-10-5 0,9 1 53,-6 2-141,6-2 93,-8 4 0,5-5-97,-3-1 115,-2 1-83,4 0 0,-2 3-28,1 1 58,-1-1-13,-3-3 0,0 3-3,-1 1 0,1 0 2,0 0 0,-4-3 0,0 2 0,-2 2 33,2-2-26,3 1 1,-10 1 1,5-5 159,-6 4-144,0 2 1,1-5-78,-1 4 66,1-1 0,-5-3 23,1 3 44,0 2-64,-2-5 1,0 5 17,-2-3-112,2-2 90,1 4 1,3-2-105,-2 1 103,-3 4-5,5-7 0,-4 8-84,6-6 76,-1 6 3,-5-8 0,1 7-28,-4-5 21,-1 6 5,8-8-53,-9 9 43,4-9 1,-3 7-7,2-4 73,-3 4-65,9-2 1,-9 1 10,3 0 0,1 1 3,-1 3 0,4-2-16,-4-1 21,-1 1-13,-2-3 1,-1 5 74,0 0-67,0 0-5,0 0 0,0 0 25,0 0-17,0 0-4,0 0-13,5 0 9,2 0 1,0 0-10,1 0 13,-11 0-4,12 5 1,-11-3-6,10 1 8,-6-1-4,3 3 0,-7-3-44,2 6 41,-3-6 0,14 3 0,-9-1-16,6 0 17,-6 5 0,8-3-36,-3 5 32,4-4 1,1 3-1,-1-3-19,0 3 15,1 1 0,-1 1-1,1-1 0,-2 4-2,-3 0 4,8 0 0,-7-3 0,10 3 0,-3 0 0,-2 5 0,3-8 0,0 9 0,3-6 0,3 3 0,0-2 0,1 2 0,0-3 0,3 4 0,1-4 0,3 4-6,-4-4 1,6 4-2,-2-4 0,3 5-2,1-1 1,0-1-32,0 1 0,0-1-4,0 5 1,5 0 21,2-1 0,1 1-6,3-1 1,-2 2 21,6 3 1,-1 0-16,1 4 1,1-3-20,3-1 1,4-2 12,-1 5 0,1-5 2,3 2 0,3-4-11,1 0 1,3 1-1,1 2 1,4-2 37,-1 3 0,1-2-2,-4 1 1,5-2-13,2 2 1,2-2 4,-1-1 0,2-2 144,-3-2 1,4 1-139,4-5 0,-6 3 29,2-7 0,-3 3-19,-1-7 0,4 0-2,1 0 1,-4-4 0,7 1 1,-5-3-2,5-1 1,2 0-20,-2 0 0,0-4-9,-4 0 1,-4-1 3,1 1 1,3-1 5,4-2 1,1-2 14,-1 5-6,-2-4 2,3 1 0,-5-4 1,0 0 0,-1-1-1,-2 1 0,2 0 1,-3-1 1,3 1-2,1 0 29,1 0-29,-6-1 1,3 1 0,-6 0 0,1-4 0,-4-1 1,-4 1 93,0 4 0,-5 0-79,2-1 177,2-4-87,-6 4 1,1-10-85,-5 3 1,-1-2 12,1-2 0,1 1-34,-5-1 0,0-3-5,-4-1 1,-5-3 22,-2 4 0,1-6-17,-1 2 1,-1-4 132,-7-3 0,-3 0-119,-4-4 0,-1-1 161,-3-3 1,-3 4-212,-5-1 0,-3 6 11,0-2 0,-6 0 0,2 4 1,1-1-156,-1 9 1,0 0-235,-4 3 1,-4-2 159,0 2 0,-5 3 252,-3 9 0,-9-1 0,-8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0F5EC-67C9-604D-BCFA-D774E7C1B5B5}" type="datetimeFigureOut">
              <a:rPr lang="sv-SE" smtClean="0"/>
              <a:t>2020-06-17</a:t>
            </a:fld>
            <a:endParaRPr lang="sv-S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236F06-A170-1A4B-8633-493318416B53}" type="slidenum">
              <a:rPr lang="sv-SE" smtClean="0"/>
              <a:t>‹#›</a:t>
            </a:fld>
            <a:endParaRPr lang="sv-SE"/>
          </a:p>
        </p:txBody>
      </p:sp>
    </p:spTree>
    <p:extLst>
      <p:ext uri="{BB962C8B-B14F-4D97-AF65-F5344CB8AC3E}">
        <p14:creationId xmlns:p14="http://schemas.microsoft.com/office/powerpoint/2010/main" val="460997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Our vision for remote access was to take full advantage of tea automation available at the beamline and provide the user full control of the experiment without having to rely on someone on site to do things for them. We did not want to have a restriction on where the users want to log in from and since we have individual accounts and many BAG porposals, it was important to give everyone in a proposal access to the experiment and also make it easy for staff to help users remotely. </a:t>
            </a:r>
            <a:endParaRPr/>
          </a:p>
        </p:txBody>
      </p:sp>
      <p:sp>
        <p:nvSpPr>
          <p:cNvPr id="72" name="Google Shape;72;p3: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581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txBox="1">
            <a:spLocks noGrp="1"/>
          </p:cNvSpPr>
          <p:nvPr>
            <p:ph type="body" idx="1"/>
          </p:nvPr>
        </p:nvSpPr>
        <p:spPr>
          <a:xfrm>
            <a:off x="777225" y="4777725"/>
            <a:ext cx="6217800" cy="452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Officially we started working on this in 2018, it has been a large project involving many groups at Max iv , fortunately this project was given high priority by management so we could go from having absolutely no means or provisions for remote users to  running tests about one year later during a very busy period with many beamlines coming on line and many other projects, last week we had Astra Zeneca collecting data from Gothenburg on their own scheduled beamtime</a:t>
            </a:r>
            <a:endParaRPr/>
          </a:p>
        </p:txBody>
      </p:sp>
      <p:sp>
        <p:nvSpPr>
          <p:cNvPr id="160" name="Google Shape;160;p4: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3074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As of now, remote users can do  conventional data collection from cryocooled samples in standard containers. This covers maybe 90% of more of the experiments. All the beamline control commands that are necessary to run the experiment are enabled on MXCuBE, and it is also possible to do data processing and data transfer. Experiments that require going into the hutch, sample manipulation on site or a special sample environment require having someone at the beam line to help and may or may not become available remotely depending on resources and demand.</a:t>
            </a:r>
            <a:endParaRPr/>
          </a:p>
        </p:txBody>
      </p:sp>
      <p:sp>
        <p:nvSpPr>
          <p:cNvPr id="85" name="Google Shape;85;p5: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236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ON the user administration side, there is no difference between remote and local users until it comes to the actual beamtime session; we want to know when users want to do a remote experiment and we want users to fullfill some conditions. This is something that is open to review in the future, but for the time being we want to ensure that the users have radiation traning this was something that radiation safety was keen on, since the users actually have indirect control over the front end and safety shutters and, also who know what is expected and are familiar with BioMAX, I will talk a little bit more about this in the next slide. Right now almost anything pertaining to handling remote experiments is done manually, and hopefully we will start implementing some functionality in DUO to help us with this.</a:t>
            </a:r>
            <a:endParaRPr/>
          </a:p>
        </p:txBody>
      </p:sp>
      <p:sp>
        <p:nvSpPr>
          <p:cNvPr id="91" name="Google Shape;91;p6: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2373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We want the users to come to beamline at least one in the last year and we want to train them specifically for remote access : we are still developing the beamline and we are still developing the data collection software. Not all the users have had the chance to become  very experienced with either the beamline or MXCube or the computing environment at bioMAX. For remote experiments, it is critical that the users know to ship the sample, have familiarity with the software and how to handle the data and of course that they know how to connect remotely in the first place. All these things are covered in BAG training sessions that we started at the begining of this year, we also make provisions for training during the beamtime, although we have actually not done this yet. What we have also explored is, for users who have already been to MAX IV to do a specific remote training session remotely. </a:t>
            </a:r>
            <a:endParaRPr/>
          </a:p>
        </p:txBody>
      </p:sp>
      <p:sp>
        <p:nvSpPr>
          <p:cNvPr id="98" name="Google Shape;98;p7: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3386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An important aspect is the software tools. The IT group insisted in the use of a VPN server, mainly because that was the standard way to access MAX IV before we started this project and it would have been too costly to set up and maintain two different systems. The VPN connection that allows an SSH connection to a computer at MAXIV and allows the rest of the user computer to remain open to the internet or its own local network. To log in to that server, users use a remote client, thinlinc, which is perhaps less used than NoMachine for this purpose but has more or less the same features. We actually have a separate server that users can use outside of beamtime, tipically for processing the data.</a:t>
            </a:r>
            <a:r>
              <a:rPr lang="en-US">
                <a:solidFill>
                  <a:schemeClr val="dk1"/>
                </a:solidFill>
              </a:rPr>
              <a:t>Of course ISPyB which is critical to prepare the experiments and monitor remote experiments is already ready</a:t>
            </a:r>
            <a:endParaRPr/>
          </a:p>
        </p:txBody>
      </p:sp>
      <p:sp>
        <p:nvSpPr>
          <p:cNvPr id="104" name="Google Shape;104;p8: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5313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9: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advantage of using a desktop for the experiment is that provides an easy way for the users to run all the programs they need for the experiment, not just MXCubE, but ALBULA for image viewing and access to the data processing in a self contained controlled environment that we can maintain. We can configure it to mimic the beamline workstations and also preserves the state of the data collection if the  connection is lost </a:t>
            </a:r>
            <a:endParaRPr/>
          </a:p>
        </p:txBody>
      </p:sp>
      <p:sp>
        <p:nvSpPr>
          <p:cNvPr id="113" name="Google Shape;113;p9: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358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we are also relying on remote features in MXCuBE. Here it helped us a lot to colaborate with ESRF who were already using MXCuBE3 for remote access beofre we did. We did a little bit of work on the remote tab to improve handling of multiple connections. We are also using extensively the video monitoring of the beamline and the chat and we have some information on the beamline status. We have not given up to dispensing with the thinlinc cleint and using mxcube from the users browser, but I think we will need a well functioning diffraction viewer. Hopefully braggy is coming along.</a:t>
            </a:r>
            <a:endParaRPr/>
          </a:p>
        </p:txBody>
      </p:sp>
      <p:sp>
        <p:nvSpPr>
          <p:cNvPr id="121" name="Google Shape;121;p10: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951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1: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For support we are hoping that remote experiment will not make a huge difference or give us a lot more work. I think that we will probably need to emphasize communicating with the user before the experiment to ensure that they are well prepared. Right now we tend to talk mainly to the PI and probably we will have to reach out to more of the people actually doing the experiment. A big difference is that staff will be inchanrge of loading the pucks. We are hoping to use an application dveloped in house to be able to associate automatically  each puck with a position in ISPyB, that will be very helpful. Otherwise, we offer users the same lever of support</a:t>
            </a:r>
            <a:endParaRPr/>
          </a:p>
        </p:txBody>
      </p:sp>
      <p:sp>
        <p:nvSpPr>
          <p:cNvPr id="134" name="Google Shape;134;p11: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5409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Bildobjekt 6" descr="MAX logga150.jpg"/>
          <p:cNvPicPr>
            <a:picLocks noChangeAspect="1"/>
          </p:cNvPicPr>
          <p:nvPr userDrawn="1"/>
        </p:nvPicPr>
        <p:blipFill>
          <a:blip r:embed="rId2" cstate="print"/>
          <a:stretch>
            <a:fillRect/>
          </a:stretch>
        </p:blipFill>
        <p:spPr>
          <a:xfrm>
            <a:off x="1289304" y="1988840"/>
            <a:ext cx="6565392" cy="2109216"/>
          </a:xfrm>
          <a:prstGeom prst="rect">
            <a:avLst/>
          </a:prstGeom>
        </p:spPr>
      </p:pic>
    </p:spTree>
    <p:extLst>
      <p:ext uri="{BB962C8B-B14F-4D97-AF65-F5344CB8AC3E}">
        <p14:creationId xmlns:p14="http://schemas.microsoft.com/office/powerpoint/2010/main" val="39584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Click to edit Master title style</a:t>
            </a:r>
            <a:endParaRPr lang="en-GB"/>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n>
                  <a:noFill/>
                </a:l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GB"/>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GB"/>
          </a:p>
        </p:txBody>
      </p:sp>
      <p:sp>
        <p:nvSpPr>
          <p:cNvPr id="7" name="Platshållare för datum 6"/>
          <p:cNvSpPr>
            <a:spLocks noGrp="1"/>
          </p:cNvSpPr>
          <p:nvPr>
            <p:ph type="dt" sz="half" idx="10"/>
          </p:nvPr>
        </p:nvSpPr>
        <p:spPr/>
        <p:txBody>
          <a:bodyPr/>
          <a:lstStyle/>
          <a:p>
            <a:fld id="{4ABAABA6-64B7-437E-B4CF-81D9187984C3}" type="datetimeFigureOut">
              <a:rPr lang="en-GB" smtClean="0"/>
              <a:t>17/06/2020</a:t>
            </a:fld>
            <a:endParaRPr lang="en-GB"/>
          </a:p>
        </p:txBody>
      </p:sp>
      <p:sp>
        <p:nvSpPr>
          <p:cNvPr id="8" name="Platshållare för sidfot 7"/>
          <p:cNvSpPr>
            <a:spLocks noGrp="1"/>
          </p:cNvSpPr>
          <p:nvPr>
            <p:ph type="ftr" sz="quarter" idx="11"/>
          </p:nvPr>
        </p:nvSpPr>
        <p:spPr/>
        <p:txBody>
          <a:bodyPr/>
          <a:lstStyle/>
          <a:p>
            <a:endParaRPr lang="en-GB"/>
          </a:p>
        </p:txBody>
      </p:sp>
      <p:sp>
        <p:nvSpPr>
          <p:cNvPr id="9" name="Platshållare för bildnummer 8"/>
          <p:cNvSpPr>
            <a:spLocks noGrp="1"/>
          </p:cNvSpPr>
          <p:nvPr>
            <p:ph type="sldNum" sz="quarter" idx="12"/>
          </p:nvPr>
        </p:nvSpPr>
        <p:spPr/>
        <p:txBody>
          <a:bodyPr/>
          <a:lstStyle/>
          <a:p>
            <a:fld id="{DFE5BFA7-C27E-4DC1-B5F5-3F5F3F757776}" type="slidenum">
              <a:rPr lang="en-GB" smtClean="0"/>
              <a:t>‹#›</a:t>
            </a:fld>
            <a:endParaRPr lang="en-GB"/>
          </a:p>
        </p:txBody>
      </p:sp>
    </p:spTree>
    <p:extLst>
      <p:ext uri="{BB962C8B-B14F-4D97-AF65-F5344CB8AC3E}">
        <p14:creationId xmlns:p14="http://schemas.microsoft.com/office/powerpoint/2010/main" val="303099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ABAABA6-64B7-437E-B4CF-81D9187984C3}" type="datetimeFigureOut">
              <a:rPr lang="en-GB" smtClean="0"/>
              <a:t>17/06/2020</a:t>
            </a:fld>
            <a:endParaRPr lang="en-GB"/>
          </a:p>
        </p:txBody>
      </p:sp>
      <p:sp>
        <p:nvSpPr>
          <p:cNvPr id="3" name="Platshållare för sidfot 2"/>
          <p:cNvSpPr>
            <a:spLocks noGrp="1"/>
          </p:cNvSpPr>
          <p:nvPr>
            <p:ph type="ftr" sz="quarter" idx="11"/>
          </p:nvPr>
        </p:nvSpPr>
        <p:spPr/>
        <p:txBody>
          <a:bodyPr/>
          <a:lstStyle/>
          <a:p>
            <a:endParaRPr lang="en-GB"/>
          </a:p>
        </p:txBody>
      </p:sp>
      <p:sp>
        <p:nvSpPr>
          <p:cNvPr id="4" name="Platshållare för bildnummer 3"/>
          <p:cNvSpPr>
            <a:spLocks noGrp="1"/>
          </p:cNvSpPr>
          <p:nvPr>
            <p:ph type="sldNum" sz="quarter" idx="12"/>
          </p:nvPr>
        </p:nvSpPr>
        <p:spPr/>
        <p:txBody>
          <a:bodyPr/>
          <a:lstStyle/>
          <a:p>
            <a:fld id="{DFE5BFA7-C27E-4DC1-B5F5-3F5F3F757776}" type="slidenum">
              <a:rPr lang="en-GB" smtClean="0"/>
              <a:t>‹#›</a:t>
            </a:fld>
            <a:endParaRPr lang="en-GB"/>
          </a:p>
        </p:txBody>
      </p:sp>
    </p:spTree>
    <p:extLst>
      <p:ext uri="{BB962C8B-B14F-4D97-AF65-F5344CB8AC3E}">
        <p14:creationId xmlns:p14="http://schemas.microsoft.com/office/powerpoint/2010/main" val="3236266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Click to edit Master title style</a:t>
            </a:r>
            <a:endParaRPr lang="en-GB"/>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GB"/>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Platshållare för datum 4"/>
          <p:cNvSpPr>
            <a:spLocks noGrp="1"/>
          </p:cNvSpPr>
          <p:nvPr>
            <p:ph type="dt" sz="half" idx="10"/>
          </p:nvPr>
        </p:nvSpPr>
        <p:spPr/>
        <p:txBody>
          <a:bodyPr/>
          <a:lstStyle/>
          <a:p>
            <a:fld id="{4ABAABA6-64B7-437E-B4CF-81D9187984C3}" type="datetimeFigureOut">
              <a:rPr lang="en-GB" smtClean="0"/>
              <a:t>17/06/2020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DFE5BFA7-C27E-4DC1-B5F5-3F5F3F757776}" type="slidenum">
              <a:rPr lang="en-GB" smtClean="0"/>
              <a:t>‹#›</a:t>
            </a:fld>
            <a:endParaRPr lang="en-GB"/>
          </a:p>
        </p:txBody>
      </p:sp>
    </p:spTree>
    <p:extLst>
      <p:ext uri="{BB962C8B-B14F-4D97-AF65-F5344CB8AC3E}">
        <p14:creationId xmlns:p14="http://schemas.microsoft.com/office/powerpoint/2010/main" val="644334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Click to edit Master title style</a:t>
            </a:r>
            <a:endParaRPr lang="en-GB"/>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Drag picture to placeholder or click icon to add</a:t>
            </a:r>
            <a:endParaRPr lang="en-GB"/>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Platshållare för datum 4"/>
          <p:cNvSpPr>
            <a:spLocks noGrp="1"/>
          </p:cNvSpPr>
          <p:nvPr>
            <p:ph type="dt" sz="half" idx="10"/>
          </p:nvPr>
        </p:nvSpPr>
        <p:spPr/>
        <p:txBody>
          <a:bodyPr/>
          <a:lstStyle/>
          <a:p>
            <a:fld id="{4ABAABA6-64B7-437E-B4CF-81D9187984C3}" type="datetimeFigureOut">
              <a:rPr lang="en-GB" smtClean="0"/>
              <a:t>17/06/2020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DFE5BFA7-C27E-4DC1-B5F5-3F5F3F757776}" type="slidenum">
              <a:rPr lang="en-GB" smtClean="0"/>
              <a:t>‹#›</a:t>
            </a:fld>
            <a:endParaRPr lang="en-GB"/>
          </a:p>
        </p:txBody>
      </p:sp>
    </p:spTree>
    <p:extLst>
      <p:ext uri="{BB962C8B-B14F-4D97-AF65-F5344CB8AC3E}">
        <p14:creationId xmlns:p14="http://schemas.microsoft.com/office/powerpoint/2010/main" val="1959207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Click to edit Master title style</a:t>
            </a:r>
            <a:endParaRPr lang="en-GB"/>
          </a:p>
        </p:txBody>
      </p:sp>
      <p:sp>
        <p:nvSpPr>
          <p:cNvPr id="3" name="Platshållare för lodrät text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GB"/>
          </a:p>
        </p:txBody>
      </p:sp>
      <p:sp>
        <p:nvSpPr>
          <p:cNvPr id="4" name="Platshållare för datum 3"/>
          <p:cNvSpPr>
            <a:spLocks noGrp="1"/>
          </p:cNvSpPr>
          <p:nvPr>
            <p:ph type="dt" sz="half" idx="10"/>
          </p:nvPr>
        </p:nvSpPr>
        <p:spPr/>
        <p:txBody>
          <a:bodyPr/>
          <a:lstStyle/>
          <a:p>
            <a:fld id="{4ABAABA6-64B7-437E-B4CF-81D9187984C3}" type="datetimeFigureOut">
              <a:rPr lang="en-GB" smtClean="0"/>
              <a:t>17/06/2020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DFE5BFA7-C27E-4DC1-B5F5-3F5F3F757776}" type="slidenum">
              <a:rPr lang="en-GB" smtClean="0"/>
              <a:t>‹#›</a:t>
            </a:fld>
            <a:endParaRPr lang="en-GB"/>
          </a:p>
        </p:txBody>
      </p:sp>
    </p:spTree>
    <p:extLst>
      <p:ext uri="{BB962C8B-B14F-4D97-AF65-F5344CB8AC3E}">
        <p14:creationId xmlns:p14="http://schemas.microsoft.com/office/powerpoint/2010/main" val="3015782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Click to edit Master title style</a:t>
            </a:r>
            <a:endParaRPr lang="en-GB"/>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GB"/>
          </a:p>
        </p:txBody>
      </p:sp>
      <p:sp>
        <p:nvSpPr>
          <p:cNvPr id="4" name="Platshållare för datum 3"/>
          <p:cNvSpPr>
            <a:spLocks noGrp="1"/>
          </p:cNvSpPr>
          <p:nvPr>
            <p:ph type="dt" sz="half" idx="10"/>
          </p:nvPr>
        </p:nvSpPr>
        <p:spPr/>
        <p:txBody>
          <a:bodyPr/>
          <a:lstStyle/>
          <a:p>
            <a:fld id="{4ABAABA6-64B7-437E-B4CF-81D9187984C3}" type="datetimeFigureOut">
              <a:rPr lang="en-GB" smtClean="0"/>
              <a:t>17/06/2020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DFE5BFA7-C27E-4DC1-B5F5-3F5F3F757776}" type="slidenum">
              <a:rPr lang="en-GB" smtClean="0"/>
              <a:t>‹#›</a:t>
            </a:fld>
            <a:endParaRPr lang="en-GB"/>
          </a:p>
        </p:txBody>
      </p:sp>
    </p:spTree>
    <p:extLst>
      <p:ext uri="{BB962C8B-B14F-4D97-AF65-F5344CB8AC3E}">
        <p14:creationId xmlns:p14="http://schemas.microsoft.com/office/powerpoint/2010/main" val="85514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Rubrikbild">
    <p:spTree>
      <p:nvGrpSpPr>
        <p:cNvPr id="1" name=""/>
        <p:cNvGrpSpPr/>
        <p:nvPr/>
      </p:nvGrpSpPr>
      <p:grpSpPr>
        <a:xfrm>
          <a:off x="0" y="0"/>
          <a:ext cx="0" cy="0"/>
          <a:chOff x="0" y="0"/>
          <a:chExt cx="0" cy="0"/>
        </a:xfrm>
      </p:grpSpPr>
      <p:pic>
        <p:nvPicPr>
          <p:cNvPr id="9" name="Bildobjekt 8" descr="Inledningsida 150.jpg"/>
          <p:cNvPicPr>
            <a:picLocks noChangeAspect="1"/>
          </p:cNvPicPr>
          <p:nvPr userDrawn="1"/>
        </p:nvPicPr>
        <p:blipFill>
          <a:blip r:embed="rId2" cstate="print"/>
          <a:stretch>
            <a:fillRect/>
          </a:stretch>
        </p:blipFill>
        <p:spPr>
          <a:xfrm>
            <a:off x="1015" y="0"/>
            <a:ext cx="9150096" cy="6864096"/>
          </a:xfrm>
          <a:prstGeom prst="rect">
            <a:avLst/>
          </a:prstGeom>
        </p:spPr>
      </p:pic>
      <p:sp>
        <p:nvSpPr>
          <p:cNvPr id="2" name="Rubrik 1"/>
          <p:cNvSpPr>
            <a:spLocks noGrp="1"/>
          </p:cNvSpPr>
          <p:nvPr>
            <p:ph type="ctrTitle"/>
          </p:nvPr>
        </p:nvSpPr>
        <p:spPr>
          <a:xfrm>
            <a:off x="1463040" y="4086441"/>
            <a:ext cx="6217920" cy="1470025"/>
          </a:xfrm>
        </p:spPr>
        <p:txBody>
          <a:bodyPr anchor="b" anchorCtr="0"/>
          <a:lstStyle>
            <a:lvl1pPr algn="ctr">
              <a:defRPr>
                <a:solidFill>
                  <a:schemeClr val="bg1"/>
                </a:solidFill>
                <a:latin typeface="+mj-lt"/>
              </a:defRPr>
            </a:lvl1pPr>
          </a:lstStyle>
          <a:p>
            <a:r>
              <a:rPr lang="sv-SE"/>
              <a:t>Click to edit Master title style</a:t>
            </a:r>
            <a:endParaRPr lang="en-GB"/>
          </a:p>
        </p:txBody>
      </p:sp>
      <p:sp>
        <p:nvSpPr>
          <p:cNvPr id="3" name="Underrubrik 2"/>
          <p:cNvSpPr>
            <a:spLocks noGrp="1"/>
          </p:cNvSpPr>
          <p:nvPr>
            <p:ph type="subTitle" idx="1"/>
          </p:nvPr>
        </p:nvSpPr>
        <p:spPr>
          <a:xfrm>
            <a:off x="2313830" y="5597191"/>
            <a:ext cx="4516340" cy="864096"/>
          </a:xfrm>
        </p:spPr>
        <p:txBody>
          <a:bodyPr/>
          <a:lstStyle>
            <a:lvl1pPr marL="0" indent="0" algn="ctr">
              <a:lnSpc>
                <a:spcPts val="2400"/>
              </a:lnSpc>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endParaRPr lang="en-GB"/>
          </a:p>
        </p:txBody>
      </p:sp>
      <p:pic>
        <p:nvPicPr>
          <p:cNvPr id="10" name="Bildobjekt 9" descr="logoneg.png"/>
          <p:cNvPicPr>
            <a:picLocks noChangeAspect="1"/>
          </p:cNvPicPr>
          <p:nvPr userDrawn="1"/>
        </p:nvPicPr>
        <p:blipFill>
          <a:blip r:embed="rId3" cstate="print"/>
          <a:stretch>
            <a:fillRect/>
          </a:stretch>
        </p:blipFill>
        <p:spPr>
          <a:xfrm>
            <a:off x="7985644" y="6375528"/>
            <a:ext cx="930477" cy="288806"/>
          </a:xfrm>
          <a:prstGeom prst="rect">
            <a:avLst/>
          </a:prstGeom>
        </p:spPr>
      </p:pic>
    </p:spTree>
    <p:extLst>
      <p:ext uri="{BB962C8B-B14F-4D97-AF65-F5344CB8AC3E}">
        <p14:creationId xmlns:p14="http://schemas.microsoft.com/office/powerpoint/2010/main" val="3118950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Click to edit Master title style</a:t>
            </a:r>
            <a:endParaRPr lang="en-GB"/>
          </a:p>
        </p:txBody>
      </p:sp>
      <p:sp>
        <p:nvSpPr>
          <p:cNvPr id="3" name="Platshållare för innehåll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p:txBody>
      </p:sp>
      <p:sp>
        <p:nvSpPr>
          <p:cNvPr id="4" name="Platshållare för datum 3"/>
          <p:cNvSpPr>
            <a:spLocks noGrp="1"/>
          </p:cNvSpPr>
          <p:nvPr>
            <p:ph type="dt" sz="half" idx="10"/>
          </p:nvPr>
        </p:nvSpPr>
        <p:spPr/>
        <p:txBody>
          <a:bodyPr/>
          <a:lstStyle/>
          <a:p>
            <a:fld id="{4ABAABA6-64B7-437E-B4CF-81D9187984C3}" type="datetimeFigureOut">
              <a:rPr lang="en-GB" smtClean="0"/>
              <a:t>17/06/2020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DFE5BFA7-C27E-4DC1-B5F5-3F5F3F757776}" type="slidenum">
              <a:rPr lang="en-GB" smtClean="0"/>
              <a:t>‹#›</a:t>
            </a:fld>
            <a:endParaRPr lang="en-GB"/>
          </a:p>
        </p:txBody>
      </p:sp>
    </p:spTree>
    <p:extLst>
      <p:ext uri="{BB962C8B-B14F-4D97-AF65-F5344CB8AC3E}">
        <p14:creationId xmlns:p14="http://schemas.microsoft.com/office/powerpoint/2010/main" val="268856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pic>
        <p:nvPicPr>
          <p:cNvPr id="10" name="Bildobjekt 9" descr="green bkg 150.jpg"/>
          <p:cNvPicPr>
            <a:picLocks noChangeAspect="1"/>
          </p:cNvPicPr>
          <p:nvPr userDrawn="1"/>
        </p:nvPicPr>
        <p:blipFill>
          <a:blip r:embed="rId2" cstate="print"/>
          <a:stretch>
            <a:fillRect/>
          </a:stretch>
        </p:blipFill>
        <p:spPr>
          <a:xfrm>
            <a:off x="1015" y="0"/>
            <a:ext cx="9150096" cy="6864096"/>
          </a:xfrm>
          <a:prstGeom prst="rect">
            <a:avLst/>
          </a:prstGeom>
        </p:spPr>
      </p:pic>
      <p:sp>
        <p:nvSpPr>
          <p:cNvPr id="2" name="Rubrik 1"/>
          <p:cNvSpPr>
            <a:spLocks noGrp="1"/>
          </p:cNvSpPr>
          <p:nvPr>
            <p:ph type="title"/>
          </p:nvPr>
        </p:nvSpPr>
        <p:spPr/>
        <p:txBody>
          <a:bodyPr/>
          <a:lstStyle>
            <a:lvl1pPr>
              <a:defRPr>
                <a:solidFill>
                  <a:schemeClr val="bg1"/>
                </a:solidFill>
              </a:defRPr>
            </a:lvl1pPr>
          </a:lstStyle>
          <a:p>
            <a:r>
              <a:rPr lang="sv-SE"/>
              <a:t>Click to edit Master title style</a:t>
            </a:r>
            <a:endParaRPr lang="en-GB"/>
          </a:p>
        </p:txBody>
      </p:sp>
      <p:sp>
        <p:nvSpPr>
          <p:cNvPr id="3" name="Platshållare för innehåll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sv-SE"/>
              <a:t>Click to edit Master text styles</a:t>
            </a:r>
          </a:p>
          <a:p>
            <a:pPr lvl="1"/>
            <a:r>
              <a:rPr lang="sv-SE"/>
              <a:t>Second level</a:t>
            </a:r>
          </a:p>
          <a:p>
            <a:pPr lvl="2"/>
            <a:r>
              <a:rPr lang="sv-SE"/>
              <a:t>Third level</a:t>
            </a:r>
          </a:p>
          <a:p>
            <a:pPr lvl="3"/>
            <a:r>
              <a:rPr lang="sv-SE"/>
              <a:t>Fourth level</a:t>
            </a:r>
          </a:p>
        </p:txBody>
      </p:sp>
      <p:sp>
        <p:nvSpPr>
          <p:cNvPr id="4" name="Platshållare för datum 3"/>
          <p:cNvSpPr>
            <a:spLocks noGrp="1"/>
          </p:cNvSpPr>
          <p:nvPr>
            <p:ph type="dt" sz="half" idx="10"/>
          </p:nvPr>
        </p:nvSpPr>
        <p:spPr/>
        <p:txBody>
          <a:bodyPr/>
          <a:lstStyle>
            <a:lvl1pPr>
              <a:defRPr>
                <a:solidFill>
                  <a:schemeClr val="bg1"/>
                </a:solidFill>
              </a:defRPr>
            </a:lvl1pPr>
          </a:lstStyle>
          <a:p>
            <a:fld id="{4ABAABA6-64B7-437E-B4CF-81D9187984C3}" type="datetimeFigureOut">
              <a:rPr lang="en-GB" smtClean="0"/>
              <a:pPr/>
              <a:t>17/06/2020</a:t>
            </a:fld>
            <a:endParaRPr lang="en-GB"/>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en-GB"/>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DFE5BFA7-C27E-4DC1-B5F5-3F5F3F757776}" type="slidenum">
              <a:rPr lang="en-GB" smtClean="0"/>
              <a:pPr/>
              <a:t>‹#›</a:t>
            </a:fld>
            <a:endParaRPr lang="en-GB"/>
          </a:p>
        </p:txBody>
      </p:sp>
      <p:pic>
        <p:nvPicPr>
          <p:cNvPr id="9" name="Bildobjekt 8" descr="logoneg.png"/>
          <p:cNvPicPr>
            <a:picLocks noChangeAspect="1"/>
          </p:cNvPicPr>
          <p:nvPr userDrawn="1"/>
        </p:nvPicPr>
        <p:blipFill>
          <a:blip r:embed="rId3" cstate="print"/>
          <a:stretch>
            <a:fillRect/>
          </a:stretch>
        </p:blipFill>
        <p:spPr>
          <a:xfrm>
            <a:off x="7985644" y="6375528"/>
            <a:ext cx="930477" cy="288806"/>
          </a:xfrm>
          <a:prstGeom prst="rect">
            <a:avLst/>
          </a:prstGeom>
        </p:spPr>
      </p:pic>
    </p:spTree>
    <p:extLst>
      <p:ext uri="{BB962C8B-B14F-4D97-AF65-F5344CB8AC3E}">
        <p14:creationId xmlns:p14="http://schemas.microsoft.com/office/powerpoint/2010/main" val="405913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brik och innehåll">
    <p:spTree>
      <p:nvGrpSpPr>
        <p:cNvPr id="1" name=""/>
        <p:cNvGrpSpPr/>
        <p:nvPr/>
      </p:nvGrpSpPr>
      <p:grpSpPr>
        <a:xfrm>
          <a:off x="0" y="0"/>
          <a:ext cx="0" cy="0"/>
          <a:chOff x="0" y="0"/>
          <a:chExt cx="0" cy="0"/>
        </a:xfrm>
      </p:grpSpPr>
      <p:pic>
        <p:nvPicPr>
          <p:cNvPr id="10" name="Bildobjekt 9" descr="orange bkg ny150.jpg"/>
          <p:cNvPicPr>
            <a:picLocks noChangeAspect="1"/>
          </p:cNvPicPr>
          <p:nvPr userDrawn="1"/>
        </p:nvPicPr>
        <p:blipFill>
          <a:blip r:embed="rId2" cstate="print"/>
          <a:stretch>
            <a:fillRect/>
          </a:stretch>
        </p:blipFill>
        <p:spPr>
          <a:xfrm>
            <a:off x="1015" y="0"/>
            <a:ext cx="9150096" cy="6864096"/>
          </a:xfrm>
          <a:prstGeom prst="rect">
            <a:avLst/>
          </a:prstGeom>
        </p:spPr>
      </p:pic>
      <p:sp>
        <p:nvSpPr>
          <p:cNvPr id="2" name="Rubrik 1"/>
          <p:cNvSpPr>
            <a:spLocks noGrp="1"/>
          </p:cNvSpPr>
          <p:nvPr>
            <p:ph type="title"/>
          </p:nvPr>
        </p:nvSpPr>
        <p:spPr/>
        <p:txBody>
          <a:bodyPr/>
          <a:lstStyle>
            <a:lvl1pPr>
              <a:defRPr>
                <a:solidFill>
                  <a:schemeClr val="bg1"/>
                </a:solidFill>
              </a:defRPr>
            </a:lvl1pPr>
          </a:lstStyle>
          <a:p>
            <a:r>
              <a:rPr lang="sv-SE"/>
              <a:t>Click to edit Master title style</a:t>
            </a:r>
            <a:endParaRPr lang="en-GB"/>
          </a:p>
        </p:txBody>
      </p:sp>
      <p:sp>
        <p:nvSpPr>
          <p:cNvPr id="3" name="Platshållare för innehåll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sv-SE"/>
              <a:t>Click to edit Master text styles</a:t>
            </a:r>
          </a:p>
          <a:p>
            <a:pPr lvl="1"/>
            <a:r>
              <a:rPr lang="sv-SE"/>
              <a:t>Second level</a:t>
            </a:r>
          </a:p>
          <a:p>
            <a:pPr lvl="2"/>
            <a:r>
              <a:rPr lang="sv-SE"/>
              <a:t>Third level</a:t>
            </a:r>
          </a:p>
          <a:p>
            <a:pPr lvl="3"/>
            <a:r>
              <a:rPr lang="sv-SE"/>
              <a:t>Fourth level</a:t>
            </a:r>
          </a:p>
        </p:txBody>
      </p:sp>
      <p:sp>
        <p:nvSpPr>
          <p:cNvPr id="4" name="Platshållare för datum 3"/>
          <p:cNvSpPr>
            <a:spLocks noGrp="1"/>
          </p:cNvSpPr>
          <p:nvPr>
            <p:ph type="dt" sz="half" idx="10"/>
          </p:nvPr>
        </p:nvSpPr>
        <p:spPr/>
        <p:txBody>
          <a:bodyPr/>
          <a:lstStyle>
            <a:lvl1pPr>
              <a:defRPr>
                <a:solidFill>
                  <a:schemeClr val="bg1"/>
                </a:solidFill>
              </a:defRPr>
            </a:lvl1pPr>
          </a:lstStyle>
          <a:p>
            <a:fld id="{4ABAABA6-64B7-437E-B4CF-81D9187984C3}" type="datetimeFigureOut">
              <a:rPr lang="en-GB" smtClean="0"/>
              <a:pPr/>
              <a:t>17/06/2020</a:t>
            </a:fld>
            <a:endParaRPr lang="en-GB"/>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en-GB"/>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DFE5BFA7-C27E-4DC1-B5F5-3F5F3F757776}" type="slidenum">
              <a:rPr lang="en-GB" smtClean="0"/>
              <a:pPr/>
              <a:t>‹#›</a:t>
            </a:fld>
            <a:endParaRPr lang="en-GB"/>
          </a:p>
        </p:txBody>
      </p:sp>
      <p:pic>
        <p:nvPicPr>
          <p:cNvPr id="9" name="Bildobjekt 8" descr="logoneg.png"/>
          <p:cNvPicPr>
            <a:picLocks noChangeAspect="1"/>
          </p:cNvPicPr>
          <p:nvPr userDrawn="1"/>
        </p:nvPicPr>
        <p:blipFill>
          <a:blip r:embed="rId3" cstate="print"/>
          <a:stretch>
            <a:fillRect/>
          </a:stretch>
        </p:blipFill>
        <p:spPr>
          <a:xfrm>
            <a:off x="7985644" y="6375528"/>
            <a:ext cx="930477" cy="288806"/>
          </a:xfrm>
          <a:prstGeom prst="rect">
            <a:avLst/>
          </a:prstGeom>
        </p:spPr>
      </p:pic>
    </p:spTree>
    <p:extLst>
      <p:ext uri="{BB962C8B-B14F-4D97-AF65-F5344CB8AC3E}">
        <p14:creationId xmlns:p14="http://schemas.microsoft.com/office/powerpoint/2010/main" val="1117929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Click to edit Master title style</a:t>
            </a:r>
            <a:endParaRPr lang="en-GB"/>
          </a:p>
        </p:txBody>
      </p:sp>
      <p:sp>
        <p:nvSpPr>
          <p:cNvPr id="3" name="Platshållare för datum 2"/>
          <p:cNvSpPr>
            <a:spLocks noGrp="1"/>
          </p:cNvSpPr>
          <p:nvPr>
            <p:ph type="dt" sz="half" idx="10"/>
          </p:nvPr>
        </p:nvSpPr>
        <p:spPr/>
        <p:txBody>
          <a:bodyPr/>
          <a:lstStyle/>
          <a:p>
            <a:fld id="{4ABAABA6-64B7-437E-B4CF-81D9187984C3}" type="datetimeFigureOut">
              <a:rPr lang="en-GB" smtClean="0"/>
              <a:t>17/06/2020</a:t>
            </a:fld>
            <a:endParaRPr lang="en-GB"/>
          </a:p>
        </p:txBody>
      </p:sp>
      <p:sp>
        <p:nvSpPr>
          <p:cNvPr id="4" name="Platshållare för sidfot 3"/>
          <p:cNvSpPr>
            <a:spLocks noGrp="1"/>
          </p:cNvSpPr>
          <p:nvPr>
            <p:ph type="ftr" sz="quarter" idx="11"/>
          </p:nvPr>
        </p:nvSpPr>
        <p:spPr/>
        <p:txBody>
          <a:bodyPr/>
          <a:lstStyle/>
          <a:p>
            <a:endParaRPr lang="en-GB"/>
          </a:p>
        </p:txBody>
      </p:sp>
      <p:sp>
        <p:nvSpPr>
          <p:cNvPr id="5" name="Platshållare för bildnummer 4"/>
          <p:cNvSpPr>
            <a:spLocks noGrp="1"/>
          </p:cNvSpPr>
          <p:nvPr>
            <p:ph type="sldNum" sz="quarter" idx="12"/>
          </p:nvPr>
        </p:nvSpPr>
        <p:spPr/>
        <p:txBody>
          <a:bodyPr/>
          <a:lstStyle/>
          <a:p>
            <a:fld id="{DFE5BFA7-C27E-4DC1-B5F5-3F5F3F757776}" type="slidenum">
              <a:rPr lang="en-GB" smtClean="0"/>
              <a:t>‹#›</a:t>
            </a:fld>
            <a:endParaRPr lang="en-GB"/>
          </a:p>
        </p:txBody>
      </p:sp>
      <p:pic>
        <p:nvPicPr>
          <p:cNvPr id="8" name="Bildobjekt 7" descr="Max IV-3 bild 150.jpg"/>
          <p:cNvPicPr>
            <a:picLocks noChangeAspect="1"/>
          </p:cNvPicPr>
          <p:nvPr userDrawn="1"/>
        </p:nvPicPr>
        <p:blipFill>
          <a:blip r:embed="rId2" cstate="print"/>
          <a:stretch>
            <a:fillRect/>
          </a:stretch>
        </p:blipFill>
        <p:spPr>
          <a:xfrm>
            <a:off x="0" y="1548517"/>
            <a:ext cx="9144000" cy="4572000"/>
          </a:xfrm>
          <a:prstGeom prst="rect">
            <a:avLst/>
          </a:prstGeom>
        </p:spPr>
      </p:pic>
    </p:spTree>
    <p:extLst>
      <p:ext uri="{BB962C8B-B14F-4D97-AF65-F5344CB8AC3E}">
        <p14:creationId xmlns:p14="http://schemas.microsoft.com/office/powerpoint/2010/main" val="2135418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Click to edit Master title style</a:t>
            </a:r>
            <a:endParaRPr lang="en-GB"/>
          </a:p>
        </p:txBody>
      </p:sp>
      <p:sp>
        <p:nvSpPr>
          <p:cNvPr id="3" name="Platshållare för datum 2"/>
          <p:cNvSpPr>
            <a:spLocks noGrp="1"/>
          </p:cNvSpPr>
          <p:nvPr>
            <p:ph type="dt" sz="half" idx="10"/>
          </p:nvPr>
        </p:nvSpPr>
        <p:spPr/>
        <p:txBody>
          <a:bodyPr/>
          <a:lstStyle/>
          <a:p>
            <a:fld id="{4ABAABA6-64B7-437E-B4CF-81D9187984C3}" type="datetimeFigureOut">
              <a:rPr lang="en-GB" smtClean="0"/>
              <a:t>17/06/2020</a:t>
            </a:fld>
            <a:endParaRPr lang="en-GB"/>
          </a:p>
        </p:txBody>
      </p:sp>
      <p:sp>
        <p:nvSpPr>
          <p:cNvPr id="4" name="Platshållare för sidfot 3"/>
          <p:cNvSpPr>
            <a:spLocks noGrp="1"/>
          </p:cNvSpPr>
          <p:nvPr>
            <p:ph type="ftr" sz="quarter" idx="11"/>
          </p:nvPr>
        </p:nvSpPr>
        <p:spPr/>
        <p:txBody>
          <a:bodyPr/>
          <a:lstStyle/>
          <a:p>
            <a:endParaRPr lang="en-GB"/>
          </a:p>
        </p:txBody>
      </p:sp>
      <p:sp>
        <p:nvSpPr>
          <p:cNvPr id="5" name="Platshållare för bildnummer 4"/>
          <p:cNvSpPr>
            <a:spLocks noGrp="1"/>
          </p:cNvSpPr>
          <p:nvPr>
            <p:ph type="sldNum" sz="quarter" idx="12"/>
          </p:nvPr>
        </p:nvSpPr>
        <p:spPr/>
        <p:txBody>
          <a:bodyPr/>
          <a:lstStyle/>
          <a:p>
            <a:fld id="{DFE5BFA7-C27E-4DC1-B5F5-3F5F3F757776}" type="slidenum">
              <a:rPr lang="en-GB" smtClean="0"/>
              <a:t>‹#›</a:t>
            </a:fld>
            <a:endParaRPr lang="en-GB"/>
          </a:p>
        </p:txBody>
      </p:sp>
    </p:spTree>
    <p:extLst>
      <p:ext uri="{BB962C8B-B14F-4D97-AF65-F5344CB8AC3E}">
        <p14:creationId xmlns:p14="http://schemas.microsoft.com/office/powerpoint/2010/main" val="1834677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Click to edit Master title style</a:t>
            </a:r>
            <a:endParaRPr lang="en-GB"/>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rgbClr val="47474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Click to edit Master text styles</a:t>
            </a:r>
          </a:p>
        </p:txBody>
      </p:sp>
      <p:sp>
        <p:nvSpPr>
          <p:cNvPr id="4" name="Platshållare för datum 3"/>
          <p:cNvSpPr>
            <a:spLocks noGrp="1"/>
          </p:cNvSpPr>
          <p:nvPr>
            <p:ph type="dt" sz="half" idx="10"/>
          </p:nvPr>
        </p:nvSpPr>
        <p:spPr/>
        <p:txBody>
          <a:bodyPr/>
          <a:lstStyle/>
          <a:p>
            <a:fld id="{4ABAABA6-64B7-437E-B4CF-81D9187984C3}" type="datetimeFigureOut">
              <a:rPr lang="en-GB" smtClean="0"/>
              <a:t>17/06/2020</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DFE5BFA7-C27E-4DC1-B5F5-3F5F3F757776}" type="slidenum">
              <a:rPr lang="en-GB" smtClean="0"/>
              <a:t>‹#›</a:t>
            </a:fld>
            <a:endParaRPr lang="en-GB"/>
          </a:p>
        </p:txBody>
      </p:sp>
    </p:spTree>
    <p:extLst>
      <p:ext uri="{BB962C8B-B14F-4D97-AF65-F5344CB8AC3E}">
        <p14:creationId xmlns:p14="http://schemas.microsoft.com/office/powerpoint/2010/main" val="2257346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Click to edit Master title style</a:t>
            </a:r>
            <a:endParaRPr lang="en-GB"/>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GB"/>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GB"/>
          </a:p>
        </p:txBody>
      </p:sp>
      <p:sp>
        <p:nvSpPr>
          <p:cNvPr id="5" name="Platshållare för datum 4"/>
          <p:cNvSpPr>
            <a:spLocks noGrp="1"/>
          </p:cNvSpPr>
          <p:nvPr>
            <p:ph type="dt" sz="half" idx="10"/>
          </p:nvPr>
        </p:nvSpPr>
        <p:spPr/>
        <p:txBody>
          <a:bodyPr/>
          <a:lstStyle/>
          <a:p>
            <a:fld id="{4ABAABA6-64B7-437E-B4CF-81D9187984C3}" type="datetimeFigureOut">
              <a:rPr lang="en-GB" smtClean="0"/>
              <a:t>17/06/2020</a:t>
            </a:fld>
            <a:endParaRPr lang="en-GB"/>
          </a:p>
        </p:txBody>
      </p:sp>
      <p:sp>
        <p:nvSpPr>
          <p:cNvPr id="6" name="Platshållare för sidfot 5"/>
          <p:cNvSpPr>
            <a:spLocks noGrp="1"/>
          </p:cNvSpPr>
          <p:nvPr>
            <p:ph type="ftr" sz="quarter" idx="11"/>
          </p:nvPr>
        </p:nvSpPr>
        <p:spPr/>
        <p:txBody>
          <a:bodyPr/>
          <a:lstStyle/>
          <a:p>
            <a:endParaRPr lang="en-GB"/>
          </a:p>
        </p:txBody>
      </p:sp>
      <p:sp>
        <p:nvSpPr>
          <p:cNvPr id="7" name="Platshållare för bildnummer 6"/>
          <p:cNvSpPr>
            <a:spLocks noGrp="1"/>
          </p:cNvSpPr>
          <p:nvPr>
            <p:ph type="sldNum" sz="quarter" idx="12"/>
          </p:nvPr>
        </p:nvSpPr>
        <p:spPr/>
        <p:txBody>
          <a:bodyPr/>
          <a:lstStyle/>
          <a:p>
            <a:fld id="{DFE5BFA7-C27E-4DC1-B5F5-3F5F3F757776}" type="slidenum">
              <a:rPr lang="en-GB" smtClean="0"/>
              <a:t>‹#›</a:t>
            </a:fld>
            <a:endParaRPr lang="en-GB"/>
          </a:p>
        </p:txBody>
      </p:sp>
    </p:spTree>
    <p:extLst>
      <p:ext uri="{BB962C8B-B14F-4D97-AF65-F5344CB8AC3E}">
        <p14:creationId xmlns:p14="http://schemas.microsoft.com/office/powerpoint/2010/main" val="751689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55576" y="176664"/>
            <a:ext cx="7593294" cy="1143000"/>
          </a:xfrm>
          <a:prstGeom prst="rect">
            <a:avLst/>
          </a:prstGeom>
        </p:spPr>
        <p:txBody>
          <a:bodyPr vert="horz" lIns="91440" tIns="45720" rIns="91440" bIns="45720" rtlCol="0" anchor="b" anchorCtr="0">
            <a:normAutofit/>
          </a:bodyPr>
          <a:lstStyle/>
          <a:p>
            <a:r>
              <a:rPr lang="sv-SE"/>
              <a:t>Klicka här för att ändra format</a:t>
            </a:r>
            <a:endParaRPr lang="en-GB"/>
          </a:p>
        </p:txBody>
      </p:sp>
      <p:sp>
        <p:nvSpPr>
          <p:cNvPr id="3" name="Platshållare för text 2"/>
          <p:cNvSpPr>
            <a:spLocks noGrp="1"/>
          </p:cNvSpPr>
          <p:nvPr>
            <p:ph type="body" idx="1"/>
          </p:nvPr>
        </p:nvSpPr>
        <p:spPr>
          <a:xfrm>
            <a:off x="755576" y="1600201"/>
            <a:ext cx="7593294" cy="384502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datum 3"/>
          <p:cNvSpPr>
            <a:spLocks noGrp="1"/>
          </p:cNvSpPr>
          <p:nvPr>
            <p:ph type="dt" sz="half" idx="2"/>
          </p:nvPr>
        </p:nvSpPr>
        <p:spPr>
          <a:xfrm>
            <a:off x="1113182" y="6419958"/>
            <a:ext cx="938256"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4ABAABA6-64B7-437E-B4CF-81D9187984C3}" type="datetimeFigureOut">
              <a:rPr lang="en-GB" smtClean="0"/>
              <a:pPr/>
              <a:t>17/06/2020</a:t>
            </a:fld>
            <a:endParaRPr lang="en-GB"/>
          </a:p>
        </p:txBody>
      </p:sp>
      <p:sp>
        <p:nvSpPr>
          <p:cNvPr id="5" name="Platshållare för sidfot 4"/>
          <p:cNvSpPr>
            <a:spLocks noGrp="1"/>
          </p:cNvSpPr>
          <p:nvPr>
            <p:ph type="ftr" sz="quarter" idx="3"/>
          </p:nvPr>
        </p:nvSpPr>
        <p:spPr>
          <a:xfrm>
            <a:off x="3124200" y="6419958"/>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6" name="Platshållare för bildnummer 5"/>
          <p:cNvSpPr>
            <a:spLocks noGrp="1"/>
          </p:cNvSpPr>
          <p:nvPr>
            <p:ph type="sldNum" sz="quarter" idx="4"/>
          </p:nvPr>
        </p:nvSpPr>
        <p:spPr>
          <a:xfrm>
            <a:off x="254440" y="6419958"/>
            <a:ext cx="72356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FE5BFA7-C27E-4DC1-B5F5-3F5F3F757776}" type="slidenum">
              <a:rPr lang="en-GB" smtClean="0"/>
              <a:pPr/>
              <a:t>‹#›</a:t>
            </a:fld>
            <a:endParaRPr lang="en-GB"/>
          </a:p>
        </p:txBody>
      </p:sp>
      <p:pic>
        <p:nvPicPr>
          <p:cNvPr id="9" name="Bildobjekt 8" descr="logo RGB150.png"/>
          <p:cNvPicPr>
            <a:picLocks noChangeAspect="1"/>
          </p:cNvPicPr>
          <p:nvPr userDrawn="1"/>
        </p:nvPicPr>
        <p:blipFill>
          <a:blip r:embed="rId17" cstate="print"/>
          <a:stretch>
            <a:fillRect/>
          </a:stretch>
        </p:blipFill>
        <p:spPr>
          <a:xfrm>
            <a:off x="7983358" y="6375980"/>
            <a:ext cx="932400" cy="289402"/>
          </a:xfrm>
          <a:prstGeom prst="rect">
            <a:avLst/>
          </a:prstGeom>
        </p:spPr>
      </p:pic>
    </p:spTree>
    <p:extLst>
      <p:ext uri="{BB962C8B-B14F-4D97-AF65-F5344CB8AC3E}">
        <p14:creationId xmlns:p14="http://schemas.microsoft.com/office/powerpoint/2010/main" val="169339134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txStyles>
    <p:titleStyle>
      <a:lvl1pPr algn="l" defTabSz="914400" rtl="0" eaLnBrk="1" latinLnBrk="0" hangingPunct="1">
        <a:spcBef>
          <a:spcPct val="0"/>
        </a:spcBef>
        <a:buNone/>
        <a:defRPr sz="3600" b="1" kern="1200">
          <a:solidFill>
            <a:schemeClr val="tx2"/>
          </a:solidFill>
          <a:latin typeface="+mj-lt"/>
          <a:ea typeface="+mj-ea"/>
          <a:cs typeface="+mj-cs"/>
        </a:defRPr>
      </a:lvl1pPr>
    </p:titleStyle>
    <p:bodyStyle>
      <a:lvl1pPr marL="254000" indent="-254000" algn="l" defTabSz="914400" rtl="0" eaLnBrk="1" latinLnBrk="0" hangingPunct="1">
        <a:spcBef>
          <a:spcPts val="1000"/>
        </a:spcBef>
        <a:buSzPct val="100000"/>
        <a:buFont typeface="Arial" pitchFamily="34" charset="0"/>
        <a:buChar char="●"/>
        <a:defRPr sz="2200" kern="1200">
          <a:ln>
            <a:noFill/>
          </a:ln>
          <a:solidFill>
            <a:srgbClr val="4C4C4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ln>
            <a:noFill/>
          </a:ln>
          <a:solidFill>
            <a:srgbClr val="4C4C4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ln>
            <a:noFill/>
          </a:ln>
          <a:solidFill>
            <a:srgbClr val="4C4C4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ln>
            <a:noFill/>
          </a:ln>
          <a:solidFill>
            <a:srgbClr val="4C4C4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tiff"/><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www.cendio.com/"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8.tiff"/><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C6BA-15EC-DE4E-BF82-0B38C78376AF}"/>
              </a:ext>
            </a:extLst>
          </p:cNvPr>
          <p:cNvSpPr>
            <a:spLocks noGrp="1"/>
          </p:cNvSpPr>
          <p:nvPr>
            <p:ph type="title"/>
          </p:nvPr>
        </p:nvSpPr>
        <p:spPr/>
        <p:txBody>
          <a:bodyPr/>
          <a:lstStyle/>
          <a:p>
            <a:r>
              <a:rPr lang="sv-SE"/>
              <a:t>LEAPS-IT Covid-19 MAX IV Status</a:t>
            </a:r>
          </a:p>
        </p:txBody>
      </p:sp>
    </p:spTree>
    <p:extLst>
      <p:ext uri="{BB962C8B-B14F-4D97-AF65-F5344CB8AC3E}">
        <p14:creationId xmlns:p14="http://schemas.microsoft.com/office/powerpoint/2010/main" val="1952015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71111C-2CA9-8B46-9B94-62A113A600F1}"/>
              </a:ext>
            </a:extLst>
          </p:cNvPr>
          <p:cNvPicPr>
            <a:picLocks noChangeAspect="1"/>
          </p:cNvPicPr>
          <p:nvPr/>
        </p:nvPicPr>
        <p:blipFill>
          <a:blip r:embed="rId2"/>
          <a:stretch>
            <a:fillRect/>
          </a:stretch>
        </p:blipFill>
        <p:spPr>
          <a:xfrm>
            <a:off x="0" y="845820"/>
            <a:ext cx="9144000" cy="516636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FEF078E-C876-F844-BD64-532CEFDC5C51}"/>
                  </a:ext>
                </a:extLst>
              </p14:cNvPr>
              <p14:cNvContentPartPr/>
              <p14:nvPr/>
            </p14:nvContentPartPr>
            <p14:xfrm>
              <a:off x="3033045" y="4678321"/>
              <a:ext cx="1270440" cy="639360"/>
            </p14:xfrm>
          </p:contentPart>
        </mc:Choice>
        <mc:Fallback xmlns="">
          <p:pic>
            <p:nvPicPr>
              <p:cNvPr id="3" name="Ink 2">
                <a:extLst>
                  <a:ext uri="{FF2B5EF4-FFF2-40B4-BE49-F238E27FC236}">
                    <a16:creationId xmlns:a16="http://schemas.microsoft.com/office/drawing/2014/main" id="{DFEF078E-C876-F844-BD64-532CEFDC5C51}"/>
                  </a:ext>
                </a:extLst>
              </p:cNvPr>
              <p:cNvPicPr/>
              <p:nvPr/>
            </p:nvPicPr>
            <p:blipFill>
              <a:blip r:embed="rId4"/>
              <a:stretch>
                <a:fillRect/>
              </a:stretch>
            </p:blipFill>
            <p:spPr>
              <a:xfrm>
                <a:off x="2992005" y="4637281"/>
                <a:ext cx="1352520" cy="721440"/>
              </a:xfrm>
              <a:prstGeom prst="rect">
                <a:avLst/>
              </a:prstGeom>
            </p:spPr>
          </p:pic>
        </mc:Fallback>
      </mc:AlternateContent>
    </p:spTree>
    <p:extLst>
      <p:ext uri="{BB962C8B-B14F-4D97-AF65-F5344CB8AC3E}">
        <p14:creationId xmlns:p14="http://schemas.microsoft.com/office/powerpoint/2010/main" val="1696659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p:nvPr/>
        </p:nvSpPr>
        <p:spPr>
          <a:xfrm>
            <a:off x="755640" y="137880"/>
            <a:ext cx="7591320" cy="625320"/>
          </a:xfrm>
          <a:prstGeom prst="rect">
            <a:avLst/>
          </a:prstGeom>
          <a:noFill/>
          <a:ln>
            <a:noFill/>
          </a:ln>
        </p:spPr>
        <p:txBody>
          <a:bodyPr spcFirstLastPara="1" wrap="square" lIns="90000" tIns="45000" rIns="90000" bIns="4500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err="1">
                <a:solidFill>
                  <a:srgbClr val="97BF0D"/>
                </a:solidFill>
                <a:latin typeface="Calibri"/>
                <a:ea typeface="Calibri"/>
                <a:cs typeface="Calibri"/>
                <a:sym typeface="Calibri"/>
              </a:rPr>
              <a:t>BioMAX</a:t>
            </a:r>
            <a:r>
              <a:rPr lang="en-US" sz="3600" b="1" i="0" u="none" strike="noStrike" cap="none">
                <a:solidFill>
                  <a:srgbClr val="97BF0D"/>
                </a:solidFill>
                <a:latin typeface="Calibri"/>
                <a:ea typeface="Calibri"/>
                <a:cs typeface="Calibri"/>
                <a:sym typeface="Calibri"/>
              </a:rPr>
              <a:t> remote access scope</a:t>
            </a:r>
            <a:endParaRPr sz="3600" b="0" i="0" u="none" strike="noStrike" cap="none">
              <a:solidFill>
                <a:srgbClr val="000000"/>
              </a:solidFill>
              <a:latin typeface="Arial"/>
              <a:ea typeface="Arial"/>
              <a:cs typeface="Arial"/>
              <a:sym typeface="Arial"/>
            </a:endParaRPr>
          </a:p>
        </p:txBody>
      </p:sp>
      <p:sp>
        <p:nvSpPr>
          <p:cNvPr id="75" name="Google Shape;75;p3"/>
          <p:cNvSpPr/>
          <p:nvPr/>
        </p:nvSpPr>
        <p:spPr>
          <a:xfrm>
            <a:off x="304800" y="1091280"/>
            <a:ext cx="8319600" cy="5690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0"/>
              </a:spcBef>
              <a:spcAft>
                <a:spcPts val="0"/>
              </a:spcAft>
              <a:buClr>
                <a:srgbClr val="666666"/>
              </a:buClr>
              <a:buSzPts val="1800"/>
              <a:buFont typeface="Arial"/>
              <a:buChar char="➢"/>
            </a:pPr>
            <a:r>
              <a:rPr lang="en-US" sz="1800" b="1" i="0" u="none" strike="noStrike" cap="none">
                <a:solidFill>
                  <a:srgbClr val="666666"/>
                </a:solidFill>
                <a:latin typeface="Arial"/>
                <a:ea typeface="Arial"/>
                <a:cs typeface="Arial"/>
                <a:sym typeface="Arial"/>
              </a:rPr>
              <a:t>The user has full control of the experiment</a:t>
            </a:r>
            <a:r>
              <a:rPr lang="en-US" sz="1800" b="0" i="0" u="none" strike="noStrike" cap="none">
                <a:solidFill>
                  <a:srgbClr val="666666"/>
                </a:solidFill>
                <a:latin typeface="Arial"/>
                <a:ea typeface="Arial"/>
                <a:cs typeface="Arial"/>
                <a:sym typeface="Arial"/>
              </a:rPr>
              <a:t> , regardless of physical location (not the same as “mail in” service) </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1" i="0" u="none" strike="noStrike" cap="none">
                <a:solidFill>
                  <a:srgbClr val="666666"/>
                </a:solidFill>
                <a:latin typeface="Arial"/>
                <a:ea typeface="Arial"/>
                <a:cs typeface="Arial"/>
                <a:sym typeface="Arial"/>
              </a:rPr>
              <a:t>Multiple connections are supported</a:t>
            </a:r>
            <a:r>
              <a:rPr lang="en-US" sz="1800" b="0" i="0" u="none" strike="noStrike" cap="none">
                <a:solidFill>
                  <a:srgbClr val="666666"/>
                </a:solidFill>
                <a:latin typeface="Arial"/>
                <a:ea typeface="Arial"/>
                <a:cs typeface="Arial"/>
                <a:sym typeface="Arial"/>
              </a:rPr>
              <a:t>, and the active control of the experiment is transferable (facilitates collaboration, BAG beam sharing, staff support)</a:t>
            </a:r>
            <a:endParaRPr sz="1800" b="0" i="0" u="none" strike="noStrike" cap="none">
              <a:solidFill>
                <a:srgbClr val="666666"/>
              </a:solidFill>
              <a:latin typeface="Arial"/>
              <a:ea typeface="Arial"/>
              <a:cs typeface="Arial"/>
              <a:sym typeface="Arial"/>
            </a:endParaRPr>
          </a:p>
          <a:p>
            <a:pPr marL="457200" marR="0" lvl="0" indent="0" algn="l" rtl="0">
              <a:lnSpc>
                <a:spcPct val="100000"/>
              </a:lnSpc>
              <a:spcBef>
                <a:spcPts val="1000"/>
              </a:spcBef>
              <a:spcAft>
                <a:spcPts val="0"/>
              </a:spcAft>
              <a:buNone/>
            </a:pPr>
            <a:endParaRPr sz="1800" b="0" i="0" u="none" strike="noStrike" cap="none">
              <a:solidFill>
                <a:srgbClr val="666666"/>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666666"/>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666666"/>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0367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
          <p:cNvSpPr/>
          <p:nvPr/>
        </p:nvSpPr>
        <p:spPr>
          <a:xfrm>
            <a:off x="755640" y="137880"/>
            <a:ext cx="7591200" cy="625200"/>
          </a:xfrm>
          <a:prstGeom prst="rect">
            <a:avLst/>
          </a:prstGeom>
          <a:noFill/>
          <a:ln>
            <a:noFill/>
          </a:ln>
        </p:spPr>
        <p:txBody>
          <a:bodyPr spcFirstLastPara="1" wrap="square" lIns="90000" tIns="45000" rIns="90000" bIns="4500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err="1">
                <a:solidFill>
                  <a:srgbClr val="97BF0D"/>
                </a:solidFill>
                <a:latin typeface="Calibri"/>
                <a:ea typeface="Calibri"/>
                <a:cs typeface="Calibri"/>
                <a:sym typeface="Calibri"/>
              </a:rPr>
              <a:t>BioMAX</a:t>
            </a:r>
            <a:r>
              <a:rPr lang="en-US" sz="3600" b="1" i="0" u="none" strike="noStrike" cap="none">
                <a:solidFill>
                  <a:srgbClr val="97BF0D"/>
                </a:solidFill>
                <a:latin typeface="Calibri"/>
                <a:ea typeface="Calibri"/>
                <a:cs typeface="Calibri"/>
                <a:sym typeface="Calibri"/>
              </a:rPr>
              <a:t> Remote Project Status</a:t>
            </a:r>
            <a:endParaRPr sz="3600" b="0" i="0" u="none" strike="noStrike" cap="none">
              <a:solidFill>
                <a:srgbClr val="000000"/>
              </a:solidFill>
              <a:latin typeface="Arial"/>
              <a:ea typeface="Arial"/>
              <a:cs typeface="Arial"/>
              <a:sym typeface="Arial"/>
            </a:endParaRPr>
          </a:p>
        </p:txBody>
      </p:sp>
      <p:sp>
        <p:nvSpPr>
          <p:cNvPr id="163" name="Google Shape;163;p1"/>
          <p:cNvSpPr/>
          <p:nvPr/>
        </p:nvSpPr>
        <p:spPr>
          <a:xfrm>
            <a:off x="291000" y="786600"/>
            <a:ext cx="8319600" cy="5690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dirty="0">
                <a:solidFill>
                  <a:srgbClr val="666666"/>
                </a:solidFill>
                <a:latin typeface="Arial"/>
                <a:ea typeface="Arial"/>
                <a:cs typeface="Arial"/>
                <a:sym typeface="Arial"/>
              </a:rPr>
              <a:t>Kick-off meeting in Spring 2018, with participation of MX, IT, User Office, Safety, Industrial Liaison </a:t>
            </a:r>
            <a:endParaRPr sz="1800" b="0" i="0" u="none" strike="noStrike" cap="none" dirty="0">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dirty="0">
                <a:solidFill>
                  <a:srgbClr val="666666"/>
                </a:solidFill>
                <a:latin typeface="Arial"/>
                <a:ea typeface="Arial"/>
                <a:cs typeface="Arial"/>
                <a:sym typeface="Arial"/>
              </a:rPr>
              <a:t>Treated as high priority by MAX IV management</a:t>
            </a:r>
            <a:endParaRPr sz="1800" b="0" i="0" u="none" strike="noStrike" cap="none" dirty="0">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dirty="0">
                <a:solidFill>
                  <a:srgbClr val="666666"/>
                </a:solidFill>
                <a:latin typeface="Arial"/>
                <a:ea typeface="Arial"/>
                <a:cs typeface="Arial"/>
                <a:sym typeface="Arial"/>
              </a:rPr>
              <a:t>First commissioning experiments with LU in June 2019</a:t>
            </a:r>
            <a:endParaRPr sz="1800" b="0" i="0" u="none" strike="noStrike" cap="none" dirty="0">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dirty="0">
                <a:solidFill>
                  <a:srgbClr val="666666"/>
                </a:solidFill>
                <a:latin typeface="Arial"/>
                <a:ea typeface="Arial"/>
                <a:cs typeface="Arial"/>
                <a:sym typeface="Arial"/>
              </a:rPr>
              <a:t>First fully remote user experiment on 31st October (AstraZeneca)</a:t>
            </a:r>
            <a:endParaRPr sz="1800" b="0" i="0" u="none" strike="noStrike" cap="none" dirty="0">
              <a:solidFill>
                <a:srgbClr val="666666"/>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164" name="Google Shape;164;p1"/>
          <p:cNvPicPr preferRelativeResize="0"/>
          <p:nvPr/>
        </p:nvPicPr>
        <p:blipFill rotWithShape="1">
          <a:blip r:embed="rId3">
            <a:alphaModFix/>
          </a:blip>
          <a:srcRect/>
          <a:stretch/>
        </p:blipFill>
        <p:spPr>
          <a:xfrm>
            <a:off x="2438401" y="3343275"/>
            <a:ext cx="4419600" cy="3362325"/>
          </a:xfrm>
          <a:prstGeom prst="rect">
            <a:avLst/>
          </a:prstGeom>
          <a:noFill/>
          <a:ln>
            <a:noFill/>
          </a:ln>
        </p:spPr>
      </p:pic>
    </p:spTree>
    <p:extLst>
      <p:ext uri="{BB962C8B-B14F-4D97-AF65-F5344CB8AC3E}">
        <p14:creationId xmlns:p14="http://schemas.microsoft.com/office/powerpoint/2010/main" val="170618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5"/>
          <p:cNvSpPr/>
          <p:nvPr/>
        </p:nvSpPr>
        <p:spPr>
          <a:xfrm>
            <a:off x="755640" y="137880"/>
            <a:ext cx="7591320" cy="625320"/>
          </a:xfrm>
          <a:prstGeom prst="rect">
            <a:avLst/>
          </a:prstGeom>
          <a:noFill/>
          <a:ln>
            <a:noFill/>
          </a:ln>
        </p:spPr>
        <p:txBody>
          <a:bodyPr spcFirstLastPara="1" wrap="square" lIns="90000" tIns="45000" rIns="90000" bIns="4500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err="1">
                <a:solidFill>
                  <a:srgbClr val="97BF0D"/>
                </a:solidFill>
                <a:latin typeface="Calibri"/>
                <a:ea typeface="Calibri"/>
                <a:cs typeface="Calibri"/>
                <a:sym typeface="Calibri"/>
              </a:rPr>
              <a:t>BioMAX</a:t>
            </a:r>
            <a:r>
              <a:rPr lang="en-US" sz="3600" b="1" i="0" u="none" strike="noStrike" cap="none">
                <a:solidFill>
                  <a:srgbClr val="97BF0D"/>
                </a:solidFill>
                <a:latin typeface="Calibri"/>
                <a:ea typeface="Calibri"/>
                <a:cs typeface="Calibri"/>
                <a:sym typeface="Calibri"/>
              </a:rPr>
              <a:t> Remote Access Capabilities</a:t>
            </a:r>
            <a:endParaRPr sz="3600" b="0" i="0" u="none" strike="noStrike" cap="none">
              <a:solidFill>
                <a:srgbClr val="000000"/>
              </a:solidFill>
              <a:latin typeface="Arial"/>
              <a:ea typeface="Arial"/>
              <a:cs typeface="Arial"/>
              <a:sym typeface="Arial"/>
            </a:endParaRPr>
          </a:p>
        </p:txBody>
      </p:sp>
      <p:sp>
        <p:nvSpPr>
          <p:cNvPr id="88" name="Google Shape;88;p5"/>
          <p:cNvSpPr/>
          <p:nvPr/>
        </p:nvSpPr>
        <p:spPr>
          <a:xfrm>
            <a:off x="274320" y="1075680"/>
            <a:ext cx="8319600" cy="56905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666666"/>
                </a:solidFill>
                <a:latin typeface="Arial"/>
                <a:ea typeface="Arial"/>
                <a:cs typeface="Arial"/>
                <a:sym typeface="Arial"/>
              </a:rPr>
              <a:t>Supported for full remote access:</a:t>
            </a:r>
            <a:endParaRPr sz="1800" b="0" i="0" u="none" strike="noStrike" cap="none">
              <a:solidFill>
                <a:srgbClr val="6666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66666"/>
              </a:solidFill>
              <a:latin typeface="Arial"/>
              <a:ea typeface="Arial"/>
              <a:cs typeface="Arial"/>
              <a:sym typeface="Arial"/>
            </a:endParaRPr>
          </a:p>
          <a:p>
            <a:pPr marL="673200" marR="0" lvl="1" indent="-214560" algn="l" rtl="0">
              <a:lnSpc>
                <a:spcPct val="100000"/>
              </a:lnSpc>
              <a:spcBef>
                <a:spcPts val="0"/>
              </a:spcBef>
              <a:spcAft>
                <a:spcPts val="0"/>
              </a:spcAft>
              <a:buClr>
                <a:srgbClr val="666666"/>
              </a:buClr>
              <a:buSzPts val="810"/>
              <a:buFont typeface="Noto Sans Symbols"/>
              <a:buChar char="➢"/>
            </a:pPr>
            <a:r>
              <a:rPr lang="en-US" sz="1800" b="0" i="0" u="none" strike="noStrike" cap="none">
                <a:solidFill>
                  <a:srgbClr val="666666"/>
                </a:solidFill>
                <a:latin typeface="Arial"/>
                <a:ea typeface="Arial"/>
                <a:cs typeface="Arial"/>
                <a:sym typeface="Arial"/>
              </a:rPr>
              <a:t>Mounting and dismounting samples with the robot (only SPINE pins in UniPucks)  </a:t>
            </a:r>
            <a:endParaRPr sz="1800" b="0" i="0" u="none" strike="noStrike" cap="none">
              <a:solidFill>
                <a:srgbClr val="666666"/>
              </a:solidFill>
              <a:latin typeface="Arial"/>
              <a:ea typeface="Arial"/>
              <a:cs typeface="Arial"/>
              <a:sym typeface="Arial"/>
            </a:endParaRPr>
          </a:p>
          <a:p>
            <a:pPr marL="673200" marR="0" lvl="1" indent="-214560" algn="l" rtl="0">
              <a:lnSpc>
                <a:spcPct val="100000"/>
              </a:lnSpc>
              <a:spcBef>
                <a:spcPts val="1000"/>
              </a:spcBef>
              <a:spcAft>
                <a:spcPts val="0"/>
              </a:spcAft>
              <a:buClr>
                <a:srgbClr val="666666"/>
              </a:buClr>
              <a:buSzPts val="810"/>
              <a:buFont typeface="Noto Sans Symbols"/>
              <a:buChar char="➢"/>
            </a:pPr>
            <a:r>
              <a:rPr lang="en-US" sz="1800" b="0" i="0" u="none" strike="noStrike" cap="none">
                <a:solidFill>
                  <a:srgbClr val="666666"/>
                </a:solidFill>
                <a:latin typeface="Arial"/>
                <a:ea typeface="Arial"/>
                <a:cs typeface="Arial"/>
                <a:sym typeface="Arial"/>
              </a:rPr>
              <a:t>Conventional data collection with cryojet</a:t>
            </a:r>
            <a:endParaRPr sz="1800" b="0" i="0" u="none" strike="noStrike" cap="none">
              <a:solidFill>
                <a:srgbClr val="666666"/>
              </a:solidFill>
              <a:latin typeface="Arial"/>
              <a:ea typeface="Arial"/>
              <a:cs typeface="Arial"/>
              <a:sym typeface="Arial"/>
            </a:endParaRPr>
          </a:p>
          <a:p>
            <a:pPr marL="673200" marR="0" lvl="1" indent="-214560" algn="l" rtl="0">
              <a:lnSpc>
                <a:spcPct val="100000"/>
              </a:lnSpc>
              <a:spcBef>
                <a:spcPts val="1000"/>
              </a:spcBef>
              <a:spcAft>
                <a:spcPts val="0"/>
              </a:spcAft>
              <a:buClr>
                <a:srgbClr val="666666"/>
              </a:buClr>
              <a:buSzPts val="810"/>
              <a:buFont typeface="Noto Sans Symbols"/>
              <a:buChar char="➢"/>
            </a:pPr>
            <a:r>
              <a:rPr lang="en-US" sz="1800" b="0" i="0" u="none" strike="noStrike" cap="none">
                <a:solidFill>
                  <a:srgbClr val="666666"/>
                </a:solidFill>
                <a:latin typeface="Arial"/>
                <a:ea typeface="Arial"/>
                <a:cs typeface="Arial"/>
                <a:sym typeface="Arial"/>
              </a:rPr>
              <a:t>Running automated scripts enabled on MXCuBE</a:t>
            </a:r>
            <a:endParaRPr sz="1800" b="0" i="0" u="none" strike="noStrike" cap="none">
              <a:solidFill>
                <a:srgbClr val="666666"/>
              </a:solidFill>
              <a:latin typeface="Arial"/>
              <a:ea typeface="Arial"/>
              <a:cs typeface="Arial"/>
              <a:sym typeface="Arial"/>
            </a:endParaRPr>
          </a:p>
          <a:p>
            <a:pPr marL="673200" marR="0" lvl="1" indent="-214560" algn="l" rtl="0">
              <a:lnSpc>
                <a:spcPct val="100000"/>
              </a:lnSpc>
              <a:spcBef>
                <a:spcPts val="1000"/>
              </a:spcBef>
              <a:spcAft>
                <a:spcPts val="0"/>
              </a:spcAft>
              <a:buClr>
                <a:srgbClr val="666666"/>
              </a:buClr>
              <a:buSzPts val="810"/>
              <a:buFont typeface="Noto Sans Symbols"/>
              <a:buChar char="➢"/>
            </a:pPr>
            <a:r>
              <a:rPr lang="en-US" sz="1800" b="0" i="0" u="none" strike="noStrike" cap="none">
                <a:solidFill>
                  <a:srgbClr val="666666"/>
                </a:solidFill>
                <a:latin typeface="Arial"/>
                <a:ea typeface="Arial"/>
                <a:cs typeface="Arial"/>
                <a:sym typeface="Arial"/>
              </a:rPr>
              <a:t>Online and offline data processing</a:t>
            </a:r>
            <a:endParaRPr sz="1800" b="0" i="0" u="none" strike="noStrike" cap="none">
              <a:solidFill>
                <a:srgbClr val="666666"/>
              </a:solidFill>
              <a:latin typeface="Arial"/>
              <a:ea typeface="Arial"/>
              <a:cs typeface="Arial"/>
              <a:sym typeface="Arial"/>
            </a:endParaRPr>
          </a:p>
          <a:p>
            <a:pPr marL="673200" marR="0" lvl="1" indent="-214560" algn="l" rtl="0">
              <a:lnSpc>
                <a:spcPct val="100000"/>
              </a:lnSpc>
              <a:spcBef>
                <a:spcPts val="1000"/>
              </a:spcBef>
              <a:spcAft>
                <a:spcPts val="0"/>
              </a:spcAft>
              <a:buClr>
                <a:srgbClr val="666666"/>
              </a:buClr>
              <a:buSzPts val="810"/>
              <a:buFont typeface="Noto Sans Symbols"/>
              <a:buChar char="➢"/>
            </a:pPr>
            <a:r>
              <a:rPr lang="en-US" sz="1800" b="0" i="0" u="none" strike="noStrike" cap="none">
                <a:solidFill>
                  <a:srgbClr val="666666"/>
                </a:solidFill>
                <a:latin typeface="Arial"/>
                <a:ea typeface="Arial"/>
                <a:cs typeface="Arial"/>
                <a:sym typeface="Arial"/>
              </a:rPr>
              <a:t>Data transfer via internet</a:t>
            </a:r>
            <a:endParaRPr sz="1800" b="0" i="0" u="none" strike="noStrike" cap="none">
              <a:solidFill>
                <a:srgbClr val="666666"/>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6666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666666"/>
                </a:solidFill>
                <a:latin typeface="Arial"/>
                <a:ea typeface="Arial"/>
                <a:cs typeface="Arial"/>
                <a:sym typeface="Arial"/>
              </a:rPr>
              <a:t>Supported only with on-site backup:</a:t>
            </a:r>
            <a:endParaRPr sz="1800" b="1" i="0" u="none" strike="noStrike" cap="none">
              <a:solidFill>
                <a:srgbClr val="666666"/>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66666"/>
                </a:solidFill>
                <a:latin typeface="Arial"/>
                <a:ea typeface="Arial"/>
                <a:cs typeface="Arial"/>
                <a:sym typeface="Arial"/>
              </a:rPr>
              <a:t>  </a:t>
            </a:r>
            <a:endParaRPr sz="1800" b="0" i="0" u="none" strike="noStrike" cap="none">
              <a:solidFill>
                <a:srgbClr val="666666"/>
              </a:solidFill>
              <a:latin typeface="Arial"/>
              <a:ea typeface="Arial"/>
              <a:cs typeface="Arial"/>
              <a:sym typeface="Arial"/>
            </a:endParaRPr>
          </a:p>
          <a:p>
            <a:pPr marL="673200" marR="0" lvl="1" indent="-214560" algn="l" rtl="0">
              <a:lnSpc>
                <a:spcPct val="100000"/>
              </a:lnSpc>
              <a:spcBef>
                <a:spcPts val="0"/>
              </a:spcBef>
              <a:spcAft>
                <a:spcPts val="0"/>
              </a:spcAft>
              <a:buClr>
                <a:srgbClr val="666666"/>
              </a:buClr>
              <a:buSzPts val="810"/>
              <a:buFont typeface="Noto Sans Symbols"/>
              <a:buChar char="➢"/>
            </a:pPr>
            <a:r>
              <a:rPr lang="en-US" sz="1800" b="0" i="0" u="none" strike="noStrike" cap="none">
                <a:solidFill>
                  <a:srgbClr val="666666"/>
                </a:solidFill>
                <a:latin typeface="Arial"/>
                <a:ea typeface="Arial"/>
                <a:cs typeface="Arial"/>
                <a:sym typeface="Arial"/>
              </a:rPr>
              <a:t>Manual mounting (no room temperature experiments)</a:t>
            </a:r>
            <a:endParaRPr sz="1800" b="0" i="0" u="none" strike="noStrike" cap="none">
              <a:solidFill>
                <a:srgbClr val="666666"/>
              </a:solidFill>
              <a:latin typeface="Arial"/>
              <a:ea typeface="Arial"/>
              <a:cs typeface="Arial"/>
              <a:sym typeface="Arial"/>
            </a:endParaRPr>
          </a:p>
          <a:p>
            <a:pPr marL="673200" marR="0" lvl="1" indent="-214560" algn="l" rtl="0">
              <a:lnSpc>
                <a:spcPct val="100000"/>
              </a:lnSpc>
              <a:spcBef>
                <a:spcPts val="1000"/>
              </a:spcBef>
              <a:spcAft>
                <a:spcPts val="0"/>
              </a:spcAft>
              <a:buClr>
                <a:srgbClr val="666666"/>
              </a:buClr>
              <a:buSzPts val="810"/>
              <a:buFont typeface="Noto Sans Symbols"/>
              <a:buChar char="➢"/>
            </a:pPr>
            <a:r>
              <a:rPr lang="en-US" sz="1800" b="0" i="0" u="none" strike="noStrike" cap="none">
                <a:solidFill>
                  <a:srgbClr val="666666"/>
                </a:solidFill>
                <a:latin typeface="Arial"/>
                <a:ea typeface="Arial"/>
                <a:cs typeface="Arial"/>
                <a:sym typeface="Arial"/>
              </a:rPr>
              <a:t>Samples shipped in non standard containers </a:t>
            </a:r>
            <a:endParaRPr sz="1800" b="0" i="0" u="none" strike="noStrike" cap="none">
              <a:solidFill>
                <a:srgbClr val="666666"/>
              </a:solidFill>
              <a:latin typeface="Arial"/>
              <a:ea typeface="Arial"/>
              <a:cs typeface="Arial"/>
              <a:sym typeface="Arial"/>
            </a:endParaRPr>
          </a:p>
          <a:p>
            <a:pPr marL="673200" marR="0" lvl="1" indent="-214560" algn="l" rtl="0">
              <a:lnSpc>
                <a:spcPct val="100000"/>
              </a:lnSpc>
              <a:spcBef>
                <a:spcPts val="1000"/>
              </a:spcBef>
              <a:spcAft>
                <a:spcPts val="0"/>
              </a:spcAft>
              <a:buClr>
                <a:srgbClr val="666666"/>
              </a:buClr>
              <a:buSzPts val="810"/>
              <a:buFont typeface="Noto Sans Symbols"/>
              <a:buChar char="➢"/>
            </a:pPr>
            <a:r>
              <a:rPr lang="en-US" sz="1800" b="0" i="0" u="none" strike="noStrike" cap="none">
                <a:solidFill>
                  <a:srgbClr val="666666"/>
                </a:solidFill>
                <a:latin typeface="Arial"/>
                <a:ea typeface="Arial"/>
                <a:cs typeface="Arial"/>
                <a:sym typeface="Arial"/>
              </a:rPr>
              <a:t>Hazardous samples/experimental conditions </a:t>
            </a:r>
            <a:endParaRPr sz="1800" b="0" i="0" u="none" strike="noStrike" cap="none">
              <a:solidFill>
                <a:srgbClr val="666666"/>
              </a:solidFill>
              <a:latin typeface="Arial"/>
              <a:ea typeface="Arial"/>
              <a:cs typeface="Arial"/>
              <a:sym typeface="Arial"/>
            </a:endParaRPr>
          </a:p>
          <a:p>
            <a:pPr marL="673200" marR="0" lvl="1" indent="-214560" algn="l" rtl="0">
              <a:lnSpc>
                <a:spcPct val="100000"/>
              </a:lnSpc>
              <a:spcBef>
                <a:spcPts val="1000"/>
              </a:spcBef>
              <a:spcAft>
                <a:spcPts val="0"/>
              </a:spcAft>
              <a:buClr>
                <a:srgbClr val="666666"/>
              </a:buClr>
              <a:buSzPts val="810"/>
              <a:buFont typeface="Noto Sans Symbols"/>
              <a:buChar char="➢"/>
            </a:pPr>
            <a:r>
              <a:rPr lang="en-US" sz="1800" b="0" i="0" u="none" strike="noStrike" cap="none">
                <a:solidFill>
                  <a:srgbClr val="666666"/>
                </a:solidFill>
                <a:latin typeface="Arial"/>
                <a:ea typeface="Arial"/>
                <a:cs typeface="Arial"/>
                <a:sym typeface="Arial"/>
              </a:rPr>
              <a:t>Special experiments (vg HVE SSX)</a:t>
            </a:r>
            <a:endParaRPr sz="1800" b="0" i="0" u="none" strike="noStrike" cap="none">
              <a:solidFill>
                <a:srgbClr val="666666"/>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76701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6"/>
          <p:cNvSpPr/>
          <p:nvPr/>
        </p:nvSpPr>
        <p:spPr>
          <a:xfrm>
            <a:off x="755640" y="137880"/>
            <a:ext cx="7591200" cy="625200"/>
          </a:xfrm>
          <a:prstGeom prst="rect">
            <a:avLst/>
          </a:prstGeom>
          <a:noFill/>
          <a:ln>
            <a:noFill/>
          </a:ln>
        </p:spPr>
        <p:txBody>
          <a:bodyPr spcFirstLastPara="1" wrap="square" lIns="90000" tIns="45000" rIns="90000" bIns="4500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err="1">
                <a:solidFill>
                  <a:srgbClr val="97BF0D"/>
                </a:solidFill>
                <a:latin typeface="Calibri"/>
                <a:ea typeface="Calibri"/>
                <a:cs typeface="Calibri"/>
                <a:sym typeface="Calibri"/>
              </a:rPr>
              <a:t>BioMAX</a:t>
            </a:r>
            <a:r>
              <a:rPr lang="en-US" sz="3600" b="1" i="0" u="none" strike="noStrike" cap="none">
                <a:solidFill>
                  <a:srgbClr val="97BF0D"/>
                </a:solidFill>
                <a:latin typeface="Calibri"/>
                <a:ea typeface="Calibri"/>
                <a:cs typeface="Calibri"/>
                <a:sym typeface="Calibri"/>
              </a:rPr>
              <a:t> User administration</a:t>
            </a:r>
            <a:endParaRPr sz="3600" b="0" i="0" u="none" strike="noStrike" cap="none">
              <a:solidFill>
                <a:srgbClr val="000000"/>
              </a:solidFill>
              <a:latin typeface="Arial"/>
              <a:ea typeface="Arial"/>
              <a:cs typeface="Arial"/>
              <a:sym typeface="Arial"/>
            </a:endParaRPr>
          </a:p>
        </p:txBody>
      </p:sp>
      <p:sp>
        <p:nvSpPr>
          <p:cNvPr id="94" name="Google Shape;94;p6"/>
          <p:cNvSpPr/>
          <p:nvPr/>
        </p:nvSpPr>
        <p:spPr>
          <a:xfrm>
            <a:off x="436800" y="920550"/>
            <a:ext cx="8229000" cy="50169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No differences in procedures for proposal submission sample safety declaration, user agreement</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Users must explicitly request remote beamtime. Eligible users must have:</a:t>
            </a:r>
            <a:endParaRPr sz="1800" b="0" i="0" u="none" strike="noStrike" cap="none">
              <a:solidFill>
                <a:srgbClr val="666666"/>
              </a:solidFill>
              <a:latin typeface="Arial"/>
              <a:ea typeface="Arial"/>
              <a:cs typeface="Arial"/>
              <a:sym typeface="Arial"/>
            </a:endParaRPr>
          </a:p>
          <a:p>
            <a:pPr marL="914400" marR="0" lvl="1"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Radiation training up to date (requested by radiation safety)</a:t>
            </a:r>
            <a:endParaRPr sz="1800" b="0" i="0" u="none" strike="noStrike" cap="none">
              <a:solidFill>
                <a:srgbClr val="666666"/>
              </a:solidFill>
              <a:latin typeface="Arial"/>
              <a:ea typeface="Arial"/>
              <a:cs typeface="Arial"/>
              <a:sym typeface="Arial"/>
            </a:endParaRPr>
          </a:p>
          <a:p>
            <a:pPr marL="914400" marR="0" lvl="1"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Knowledge of remote access practices (what is allowed and what is not)</a:t>
            </a:r>
            <a:endParaRPr sz="1800" b="0" i="0" u="none" strike="noStrike" cap="none">
              <a:solidFill>
                <a:srgbClr val="666666"/>
              </a:solidFill>
              <a:latin typeface="Arial"/>
              <a:ea typeface="Arial"/>
              <a:cs typeface="Arial"/>
              <a:sym typeface="Arial"/>
            </a:endParaRPr>
          </a:p>
          <a:p>
            <a:pPr marL="914400" marR="0" lvl="1"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Experience in beamline use (yearly training at beamline)</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User must ask staff directly for remote access, and the list of remote-eligible users is maintained manually</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We want to add some supporting functionality in DUO to help us handle remote users</a:t>
            </a:r>
            <a:r>
              <a:rPr lang="en-US" sz="16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 name="Google Shape;95;p6"/>
          <p:cNvSpPr/>
          <p:nvPr/>
        </p:nvSpPr>
        <p:spPr>
          <a:xfrm>
            <a:off x="4614230" y="5896516"/>
            <a:ext cx="3614700" cy="302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9659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7"/>
          <p:cNvSpPr/>
          <p:nvPr/>
        </p:nvSpPr>
        <p:spPr>
          <a:xfrm>
            <a:off x="755640" y="137880"/>
            <a:ext cx="7591320" cy="625320"/>
          </a:xfrm>
          <a:prstGeom prst="rect">
            <a:avLst/>
          </a:prstGeom>
          <a:noFill/>
          <a:ln>
            <a:noFill/>
          </a:ln>
        </p:spPr>
        <p:txBody>
          <a:bodyPr spcFirstLastPara="1" wrap="square" lIns="90000" tIns="45000" rIns="90000" bIns="4500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err="1">
                <a:solidFill>
                  <a:srgbClr val="97BF0D"/>
                </a:solidFill>
                <a:latin typeface="Calibri"/>
                <a:ea typeface="Calibri"/>
                <a:cs typeface="Calibri"/>
                <a:sym typeface="Calibri"/>
              </a:rPr>
              <a:t>BioMAX</a:t>
            </a:r>
            <a:r>
              <a:rPr lang="en-US" sz="3600" b="1" i="0" u="none" strike="noStrike" cap="none">
                <a:solidFill>
                  <a:srgbClr val="97BF0D"/>
                </a:solidFill>
                <a:latin typeface="Calibri"/>
                <a:ea typeface="Calibri"/>
                <a:cs typeface="Calibri"/>
                <a:sym typeface="Calibri"/>
              </a:rPr>
              <a:t> User training</a:t>
            </a:r>
            <a:endParaRPr sz="3600" b="0" i="0" u="none" strike="noStrike" cap="none">
              <a:solidFill>
                <a:srgbClr val="000000"/>
              </a:solidFill>
              <a:latin typeface="Arial"/>
              <a:ea typeface="Arial"/>
              <a:cs typeface="Arial"/>
              <a:sym typeface="Arial"/>
            </a:endParaRPr>
          </a:p>
        </p:txBody>
      </p:sp>
      <p:sp>
        <p:nvSpPr>
          <p:cNvPr id="101" name="Google Shape;101;p7"/>
          <p:cNvSpPr/>
          <p:nvPr/>
        </p:nvSpPr>
        <p:spPr>
          <a:xfrm>
            <a:off x="304800" y="1032840"/>
            <a:ext cx="8137500" cy="51393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Beamline and beamline control software are relatively new and under continuing development</a:t>
            </a:r>
            <a:r>
              <a:rPr lang="en-US" sz="1800">
                <a:solidFill>
                  <a:srgbClr val="666666"/>
                </a:solidFill>
              </a:rPr>
              <a:t>. Users should be well aware of </a:t>
            </a:r>
            <a:r>
              <a:rPr lang="en-US" sz="1800" b="0" i="0" u="none" strike="noStrike" cap="none">
                <a:solidFill>
                  <a:srgbClr val="666666"/>
                </a:solidFill>
                <a:latin typeface="Arial"/>
                <a:ea typeface="Arial"/>
                <a:cs typeface="Arial"/>
                <a:sym typeface="Arial"/>
              </a:rPr>
              <a:t> non-intuitive features,</a:t>
            </a:r>
            <a:r>
              <a:rPr lang="en-US" sz="1800">
                <a:solidFill>
                  <a:srgbClr val="666666"/>
                </a:solidFill>
              </a:rPr>
              <a:t> known-issues and procedures specific to BioMAX</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Key training contents: Sample shipping; use of MXCuBE and ISPyB/EXI; Computing environment and data handling; remote connections to MAX IV</a:t>
            </a:r>
            <a:endParaRPr sz="1800" b="0" i="0" u="none" strike="noStrike" cap="none">
              <a:solidFill>
                <a:srgbClr val="666666"/>
              </a:solidFill>
              <a:latin typeface="Arial"/>
              <a:ea typeface="Arial"/>
              <a:cs typeface="Arial"/>
              <a:sym typeface="Arial"/>
            </a:endParaRPr>
          </a:p>
          <a:p>
            <a:pPr marL="914400" marR="0" lvl="1"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BAG training sessions (started in 2019)</a:t>
            </a:r>
            <a:endParaRPr sz="1800" b="0" i="0" u="none" strike="noStrike" cap="none">
              <a:solidFill>
                <a:srgbClr val="666666"/>
              </a:solidFill>
              <a:latin typeface="Arial"/>
              <a:ea typeface="Arial"/>
              <a:cs typeface="Arial"/>
              <a:sym typeface="Arial"/>
            </a:endParaRPr>
          </a:p>
          <a:p>
            <a:pPr marL="914400" marR="0" lvl="1"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Training during the beamtime (perhaps not optimal?)</a:t>
            </a:r>
            <a:endParaRPr sz="1800" b="0" i="0" u="none" strike="noStrike" cap="none">
              <a:solidFill>
                <a:srgbClr val="666666"/>
              </a:solidFill>
              <a:latin typeface="Arial"/>
              <a:ea typeface="Arial"/>
              <a:cs typeface="Arial"/>
              <a:sym typeface="Arial"/>
            </a:endParaRPr>
          </a:p>
          <a:p>
            <a:pPr marL="914400" marR="0" lvl="1"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Remote training </a:t>
            </a:r>
            <a:endParaRPr sz="1800" b="0" i="0" u="none" strike="noStrike" cap="none">
              <a:solidFill>
                <a:srgbClr val="666666"/>
              </a:solidFill>
              <a:latin typeface="Arial"/>
              <a:ea typeface="Arial"/>
              <a:cs typeface="Arial"/>
              <a:sym typeface="Arial"/>
            </a:endParaRPr>
          </a:p>
          <a:p>
            <a:pPr marL="457200" marR="0" lvl="0" indent="0" algn="l" rtl="0">
              <a:lnSpc>
                <a:spcPct val="100000"/>
              </a:lnSpc>
              <a:spcBef>
                <a:spcPts val="100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78393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8"/>
          <p:cNvSpPr/>
          <p:nvPr/>
        </p:nvSpPr>
        <p:spPr>
          <a:xfrm>
            <a:off x="755640" y="137880"/>
            <a:ext cx="7591320" cy="625320"/>
          </a:xfrm>
          <a:prstGeom prst="rect">
            <a:avLst/>
          </a:prstGeom>
          <a:noFill/>
          <a:ln>
            <a:noFill/>
          </a:ln>
        </p:spPr>
        <p:txBody>
          <a:bodyPr spcFirstLastPara="1" wrap="square" lIns="90000" tIns="45000" rIns="90000" bIns="4500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err="1">
                <a:solidFill>
                  <a:srgbClr val="97BF0D"/>
                </a:solidFill>
                <a:latin typeface="Calibri"/>
                <a:ea typeface="Calibri"/>
                <a:cs typeface="Calibri"/>
                <a:sym typeface="Calibri"/>
              </a:rPr>
              <a:t>BioMAX</a:t>
            </a:r>
            <a:r>
              <a:rPr lang="en-US" sz="3600" b="1" i="0" u="none" strike="noStrike" cap="none">
                <a:solidFill>
                  <a:srgbClr val="97BF0D"/>
                </a:solidFill>
                <a:latin typeface="Calibri"/>
                <a:ea typeface="Calibri"/>
                <a:cs typeface="Calibri"/>
                <a:sym typeface="Calibri"/>
              </a:rPr>
              <a:t> Remote connection</a:t>
            </a:r>
            <a:endParaRPr sz="3600" b="0" i="0" u="none" strike="noStrike" cap="none">
              <a:solidFill>
                <a:srgbClr val="000000"/>
              </a:solidFill>
              <a:latin typeface="Arial"/>
              <a:ea typeface="Arial"/>
              <a:cs typeface="Arial"/>
              <a:sym typeface="Arial"/>
            </a:endParaRPr>
          </a:p>
        </p:txBody>
      </p:sp>
      <p:sp>
        <p:nvSpPr>
          <p:cNvPr id="107" name="Google Shape;107;p8"/>
          <p:cNvSpPr/>
          <p:nvPr/>
        </p:nvSpPr>
        <p:spPr>
          <a:xfrm>
            <a:off x="182880" y="763560"/>
            <a:ext cx="5302800" cy="56170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a:solidFill>
                  <a:srgbClr val="666666"/>
                </a:solidFill>
              </a:rPr>
              <a:t>Dual authentication </a:t>
            </a:r>
            <a:r>
              <a:rPr lang="en-US" sz="1800" b="0" i="0" u="none" strike="noStrike" cap="none">
                <a:solidFill>
                  <a:srgbClr val="666666"/>
                </a:solidFill>
                <a:latin typeface="Arial"/>
                <a:ea typeface="Arial"/>
                <a:cs typeface="Arial"/>
                <a:sym typeface="Arial"/>
              </a:rPr>
              <a:t>VPN connection using Pulse Secure (software downloaded from MAX IV).</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Two VPN servers:</a:t>
            </a:r>
            <a:endParaRPr sz="1800" b="0" i="0" u="none" strike="noStrike" cap="none">
              <a:solidFill>
                <a:srgbClr val="666666"/>
              </a:solidFill>
              <a:latin typeface="Arial"/>
              <a:ea typeface="Arial"/>
              <a:cs typeface="Arial"/>
              <a:sym typeface="Arial"/>
            </a:endParaRPr>
          </a:p>
          <a:p>
            <a:pPr marL="914400" marR="0" lvl="1"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Beamline network (vpn-blue) Restricted to beamtime only</a:t>
            </a:r>
            <a:endParaRPr sz="1800" b="0" i="0" u="none" strike="noStrike" cap="none">
              <a:solidFill>
                <a:srgbClr val="666666"/>
              </a:solidFill>
              <a:latin typeface="Arial"/>
              <a:ea typeface="Arial"/>
              <a:cs typeface="Arial"/>
              <a:sym typeface="Arial"/>
            </a:endParaRPr>
          </a:p>
          <a:p>
            <a:pPr marL="914400" marR="0" lvl="1"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Office network  (vpn-white) Used primarily for offline data processing. Available 24/7 to users with an active proposal</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Access to </a:t>
            </a:r>
            <a:r>
              <a:rPr lang="en-US" sz="1800">
                <a:solidFill>
                  <a:srgbClr val="666666"/>
                </a:solidFill>
              </a:rPr>
              <a:t>computer</a:t>
            </a:r>
            <a:r>
              <a:rPr lang="en-US" sz="1800" b="0" i="0" u="none" strike="noStrike" cap="none">
                <a:solidFill>
                  <a:srgbClr val="666666"/>
                </a:solidFill>
                <a:latin typeface="Arial"/>
                <a:ea typeface="Arial"/>
                <a:cs typeface="Arial"/>
                <a:sym typeface="Arial"/>
              </a:rPr>
              <a:t> on the MAX IV network with the ThinLinc client (</a:t>
            </a:r>
            <a:r>
              <a:rPr lang="en-US" sz="1800" b="0" i="0" u="sng" strike="noStrike" cap="none">
                <a:solidFill>
                  <a:schemeClr val="hlink"/>
                </a:solidFill>
                <a:latin typeface="Arial"/>
                <a:ea typeface="Arial"/>
                <a:cs typeface="Arial"/>
                <a:sym typeface="Arial"/>
                <a:hlinkClick r:id="rId3"/>
              </a:rPr>
              <a:t>https://www.cendio.com</a:t>
            </a:r>
            <a:r>
              <a:rPr lang="en-US" sz="1800" b="0" i="0" u="none" strike="noStrike" cap="none">
                <a:solidFill>
                  <a:srgbClr val="666666"/>
                </a:solidFill>
                <a:latin typeface="Arial"/>
                <a:ea typeface="Arial"/>
                <a:cs typeface="Arial"/>
                <a:sym typeface="Arial"/>
              </a:rPr>
              <a:t>)</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ISPyB available to prepare the experiment and monitor automated data processing</a:t>
            </a:r>
            <a:endParaRPr sz="1800" b="0" i="0" u="none" strike="noStrike" cap="none">
              <a:solidFill>
                <a:srgbClr val="666666"/>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08" name="Google Shape;108;p8"/>
          <p:cNvPicPr preferRelativeResize="0"/>
          <p:nvPr/>
        </p:nvPicPr>
        <p:blipFill rotWithShape="1">
          <a:blip r:embed="rId4">
            <a:alphaModFix/>
          </a:blip>
          <a:srcRect/>
          <a:stretch/>
        </p:blipFill>
        <p:spPr>
          <a:xfrm>
            <a:off x="6165360" y="1912320"/>
            <a:ext cx="2056320" cy="1689480"/>
          </a:xfrm>
          <a:prstGeom prst="rect">
            <a:avLst/>
          </a:prstGeom>
          <a:noFill/>
          <a:ln>
            <a:noFill/>
          </a:ln>
        </p:spPr>
      </p:pic>
      <p:pic>
        <p:nvPicPr>
          <p:cNvPr id="109" name="Google Shape;109;p8"/>
          <p:cNvPicPr preferRelativeResize="0"/>
          <p:nvPr/>
        </p:nvPicPr>
        <p:blipFill rotWithShape="1">
          <a:blip>
            <a:alphaModFix/>
          </a:blip>
          <a:srcRect/>
          <a:stretch/>
        </p:blipFill>
        <p:spPr>
          <a:xfrm>
            <a:off x="6217920" y="1280160"/>
            <a:ext cx="1717920" cy="409320"/>
          </a:xfrm>
          <a:prstGeom prst="rect">
            <a:avLst/>
          </a:prstGeom>
          <a:noFill/>
          <a:ln>
            <a:noFill/>
          </a:ln>
        </p:spPr>
      </p:pic>
      <p:pic>
        <p:nvPicPr>
          <p:cNvPr id="110" name="Google Shape;110;p8"/>
          <p:cNvPicPr preferRelativeResize="0"/>
          <p:nvPr/>
        </p:nvPicPr>
        <p:blipFill rotWithShape="1">
          <a:blip r:embed="rId5">
            <a:alphaModFix/>
          </a:blip>
          <a:srcRect/>
          <a:stretch/>
        </p:blipFill>
        <p:spPr>
          <a:xfrm>
            <a:off x="5669280" y="4023360"/>
            <a:ext cx="3020760" cy="1919880"/>
          </a:xfrm>
          <a:prstGeom prst="rect">
            <a:avLst/>
          </a:prstGeom>
          <a:noFill/>
          <a:ln>
            <a:noFill/>
          </a:ln>
        </p:spPr>
      </p:pic>
    </p:spTree>
    <p:extLst>
      <p:ext uri="{BB962C8B-B14F-4D97-AF65-F5344CB8AC3E}">
        <p14:creationId xmlns:p14="http://schemas.microsoft.com/office/powerpoint/2010/main" val="1028743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9"/>
          <p:cNvSpPr/>
          <p:nvPr/>
        </p:nvSpPr>
        <p:spPr>
          <a:xfrm>
            <a:off x="755640" y="137880"/>
            <a:ext cx="7591320" cy="625320"/>
          </a:xfrm>
          <a:prstGeom prst="rect">
            <a:avLst/>
          </a:prstGeom>
          <a:noFill/>
          <a:ln>
            <a:noFill/>
          </a:ln>
        </p:spPr>
        <p:txBody>
          <a:bodyPr spcFirstLastPara="1" wrap="square" lIns="90000" tIns="45000" rIns="90000" bIns="4500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97BF0D"/>
                </a:solidFill>
                <a:latin typeface="Calibri"/>
                <a:ea typeface="Calibri"/>
                <a:cs typeface="Calibri"/>
                <a:sym typeface="Calibri"/>
              </a:rPr>
              <a:t>Remote Thinlinc beamline desktop</a:t>
            </a:r>
            <a:endParaRPr sz="3600" b="0" i="0" u="none" strike="noStrike" cap="none">
              <a:solidFill>
                <a:srgbClr val="000000"/>
              </a:solidFill>
              <a:latin typeface="Arial"/>
              <a:ea typeface="Arial"/>
              <a:cs typeface="Arial"/>
              <a:sym typeface="Arial"/>
            </a:endParaRPr>
          </a:p>
        </p:txBody>
      </p:sp>
      <p:sp>
        <p:nvSpPr>
          <p:cNvPr id="116" name="Google Shape;116;p9"/>
          <p:cNvSpPr/>
          <p:nvPr/>
        </p:nvSpPr>
        <p:spPr>
          <a:xfrm>
            <a:off x="274320" y="874800"/>
            <a:ext cx="8320680" cy="56170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666666"/>
              </a:buClr>
              <a:buSzPts val="1800"/>
              <a:buFont typeface="Arial"/>
              <a:buChar char="➢"/>
            </a:pPr>
            <a:r>
              <a:rPr lang="en-US" sz="1800">
                <a:solidFill>
                  <a:srgbClr val="666666"/>
                </a:solidFill>
              </a:rPr>
              <a:t>Controlled</a:t>
            </a:r>
            <a:r>
              <a:rPr lang="en-US" sz="1800" b="0" i="0" u="none" strike="noStrike" cap="none">
                <a:solidFill>
                  <a:srgbClr val="666666"/>
                </a:solidFill>
                <a:latin typeface="Arial"/>
                <a:ea typeface="Arial"/>
                <a:cs typeface="Arial"/>
                <a:sym typeface="Arial"/>
              </a:rPr>
              <a:t> computer environment</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Configuration mimics that of the beamline control computers</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Low level beamline control software is not installed for machine protection sake.</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Possibility to reconnect to the same session at different times from different locations</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Session shadowing (helps support and training)</a:t>
            </a:r>
            <a:endParaRPr sz="1800" b="0" i="0" u="none" strike="noStrike" cap="none">
              <a:solidFill>
                <a:srgbClr val="666666"/>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17" name="Google Shape;117;p9"/>
          <p:cNvPicPr preferRelativeResize="0"/>
          <p:nvPr/>
        </p:nvPicPr>
        <p:blipFill rotWithShape="1">
          <a:blip r:embed="rId3">
            <a:alphaModFix/>
          </a:blip>
          <a:srcRect/>
          <a:stretch/>
        </p:blipFill>
        <p:spPr>
          <a:xfrm>
            <a:off x="572700" y="3962400"/>
            <a:ext cx="3465900" cy="2748325"/>
          </a:xfrm>
          <a:prstGeom prst="rect">
            <a:avLst/>
          </a:prstGeom>
          <a:noFill/>
          <a:ln>
            <a:noFill/>
          </a:ln>
        </p:spPr>
      </p:pic>
      <p:pic>
        <p:nvPicPr>
          <p:cNvPr id="118" name="Google Shape;118;p9"/>
          <p:cNvPicPr preferRelativeResize="0"/>
          <p:nvPr/>
        </p:nvPicPr>
        <p:blipFill rotWithShape="1">
          <a:blip>
            <a:alphaModFix/>
          </a:blip>
          <a:srcRect l="-1328" t="26839" r="10864" b="536"/>
          <a:stretch/>
        </p:blipFill>
        <p:spPr>
          <a:xfrm>
            <a:off x="4617120" y="3886200"/>
            <a:ext cx="3307680" cy="2468159"/>
          </a:xfrm>
          <a:prstGeom prst="rect">
            <a:avLst/>
          </a:prstGeom>
          <a:noFill/>
          <a:ln>
            <a:noFill/>
          </a:ln>
        </p:spPr>
      </p:pic>
      <p:pic>
        <p:nvPicPr>
          <p:cNvPr id="6" name="Google Shape;118;p8"/>
          <p:cNvPicPr preferRelativeResize="0"/>
          <p:nvPr/>
        </p:nvPicPr>
        <p:blipFill rotWithShape="1">
          <a:blip r:embed="rId4">
            <a:alphaModFix/>
          </a:blip>
          <a:srcRect l="-1328" t="26839" r="10864" b="537"/>
          <a:stretch/>
        </p:blipFill>
        <p:spPr>
          <a:xfrm>
            <a:off x="4617120" y="3886200"/>
            <a:ext cx="3307680" cy="2468159"/>
          </a:xfrm>
          <a:prstGeom prst="rect">
            <a:avLst/>
          </a:prstGeom>
          <a:noFill/>
          <a:ln>
            <a:noFill/>
          </a:ln>
        </p:spPr>
      </p:pic>
    </p:spTree>
    <p:extLst>
      <p:ext uri="{BB962C8B-B14F-4D97-AF65-F5344CB8AC3E}">
        <p14:creationId xmlns:p14="http://schemas.microsoft.com/office/powerpoint/2010/main" val="2263787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0"/>
          <p:cNvSpPr/>
          <p:nvPr/>
        </p:nvSpPr>
        <p:spPr>
          <a:xfrm>
            <a:off x="755640" y="137880"/>
            <a:ext cx="7591320" cy="625320"/>
          </a:xfrm>
          <a:prstGeom prst="rect">
            <a:avLst/>
          </a:prstGeom>
          <a:noFill/>
          <a:ln>
            <a:noFill/>
          </a:ln>
        </p:spPr>
        <p:txBody>
          <a:bodyPr spcFirstLastPara="1" wrap="square" lIns="90000" tIns="45000" rIns="90000" bIns="4500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97BF0D"/>
                </a:solidFill>
                <a:latin typeface="Calibri"/>
                <a:ea typeface="Calibri"/>
                <a:cs typeface="Calibri"/>
                <a:sym typeface="Calibri"/>
              </a:rPr>
              <a:t>MXCuBE3 remote tools</a:t>
            </a:r>
            <a:endParaRPr sz="3600" b="0" i="0" u="none" strike="noStrike" cap="none">
              <a:solidFill>
                <a:srgbClr val="000000"/>
              </a:solidFill>
              <a:latin typeface="Arial"/>
              <a:ea typeface="Arial"/>
              <a:cs typeface="Arial"/>
              <a:sym typeface="Arial"/>
            </a:endParaRPr>
          </a:p>
        </p:txBody>
      </p:sp>
      <p:sp>
        <p:nvSpPr>
          <p:cNvPr id="124" name="Google Shape;124;p10"/>
          <p:cNvSpPr/>
          <p:nvPr/>
        </p:nvSpPr>
        <p:spPr>
          <a:xfrm>
            <a:off x="182880" y="5715000"/>
            <a:ext cx="4113300" cy="90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25" name="Google Shape;125;p10"/>
          <p:cNvPicPr preferRelativeResize="0"/>
          <p:nvPr/>
        </p:nvPicPr>
        <p:blipFill rotWithShape="1">
          <a:blip r:embed="rId3">
            <a:alphaModFix/>
          </a:blip>
          <a:srcRect/>
          <a:stretch/>
        </p:blipFill>
        <p:spPr>
          <a:xfrm>
            <a:off x="6477000" y="2057400"/>
            <a:ext cx="2377080" cy="2207160"/>
          </a:xfrm>
          <a:prstGeom prst="rect">
            <a:avLst/>
          </a:prstGeom>
          <a:noFill/>
          <a:ln>
            <a:noFill/>
          </a:ln>
        </p:spPr>
      </p:pic>
      <p:pic>
        <p:nvPicPr>
          <p:cNvPr id="126" name="Google Shape;126;p10"/>
          <p:cNvPicPr preferRelativeResize="0"/>
          <p:nvPr/>
        </p:nvPicPr>
        <p:blipFill rotWithShape="1">
          <a:blip r:embed="rId4">
            <a:alphaModFix/>
          </a:blip>
          <a:srcRect/>
          <a:stretch/>
        </p:blipFill>
        <p:spPr>
          <a:xfrm>
            <a:off x="0" y="1532161"/>
            <a:ext cx="6217920" cy="2201639"/>
          </a:xfrm>
          <a:prstGeom prst="rect">
            <a:avLst/>
          </a:prstGeom>
          <a:noFill/>
          <a:ln>
            <a:noFill/>
          </a:ln>
        </p:spPr>
      </p:pic>
      <p:sp>
        <p:nvSpPr>
          <p:cNvPr id="127" name="Google Shape;127;p10"/>
          <p:cNvSpPr/>
          <p:nvPr/>
        </p:nvSpPr>
        <p:spPr>
          <a:xfrm>
            <a:off x="6417000" y="1371600"/>
            <a:ext cx="2879400" cy="541800"/>
          </a:xfrm>
          <a:prstGeom prst="rect">
            <a:avLst/>
          </a:prstGeom>
          <a:noFill/>
          <a:ln>
            <a:noFill/>
          </a:ln>
        </p:spPr>
        <p:txBody>
          <a:bodyPr spcFirstLastPara="1" wrap="square" lIns="90000" tIns="45000" rIns="90000" bIns="45000" anchor="t" anchorCtr="0">
            <a:noAutofit/>
          </a:bodyPr>
          <a:lstStyle/>
          <a:p>
            <a:pPr marL="457200" marR="0" lvl="0" indent="-330200" algn="l" rtl="0">
              <a:lnSpc>
                <a:spcPct val="100000"/>
              </a:lnSpc>
              <a:spcBef>
                <a:spcPts val="0"/>
              </a:spcBef>
              <a:spcAft>
                <a:spcPts val="0"/>
              </a:spcAft>
              <a:buClr>
                <a:srgbClr val="666666"/>
              </a:buClr>
              <a:buSzPts val="1600"/>
              <a:buFont typeface="Arial"/>
              <a:buChar char="➢"/>
            </a:pPr>
            <a:r>
              <a:rPr lang="en-US" sz="1600" b="1" i="0" u="none" strike="noStrike" cap="none">
                <a:solidFill>
                  <a:srgbClr val="666666"/>
                </a:solidFill>
                <a:latin typeface="Arial"/>
                <a:ea typeface="Arial"/>
                <a:cs typeface="Arial"/>
                <a:sym typeface="Arial"/>
              </a:rPr>
              <a:t>Chat tool</a:t>
            </a:r>
            <a:endParaRPr sz="1600" b="1" i="0" u="none" strike="noStrike" cap="none">
              <a:solidFill>
                <a:srgbClr val="666666"/>
              </a:solidFill>
              <a:latin typeface="Arial"/>
              <a:ea typeface="Arial"/>
              <a:cs typeface="Arial"/>
              <a:sym typeface="Arial"/>
            </a:endParaRPr>
          </a:p>
          <a:p>
            <a:pPr marL="457200" marR="0" lvl="0" indent="-330200" algn="l" rtl="0">
              <a:lnSpc>
                <a:spcPct val="100000"/>
              </a:lnSpc>
              <a:spcBef>
                <a:spcPts val="0"/>
              </a:spcBef>
              <a:spcAft>
                <a:spcPts val="0"/>
              </a:spcAft>
              <a:buClr>
                <a:srgbClr val="666666"/>
              </a:buClr>
              <a:buSzPts val="1600"/>
              <a:buFont typeface="Arial"/>
              <a:buChar char="➢"/>
            </a:pPr>
            <a:r>
              <a:rPr lang="en-US" sz="1600" b="1" i="0" u="none" strike="noStrike" cap="none">
                <a:solidFill>
                  <a:srgbClr val="666666"/>
                </a:solidFill>
                <a:latin typeface="Arial"/>
                <a:ea typeface="Arial"/>
                <a:cs typeface="Arial"/>
                <a:sym typeface="Arial"/>
              </a:rPr>
              <a:t>Video monitoring</a:t>
            </a:r>
            <a:endParaRPr sz="1600" b="1" i="0" u="none" strike="noStrike" cap="none">
              <a:solidFill>
                <a:srgbClr val="666666"/>
              </a:solidFill>
              <a:latin typeface="Arial"/>
              <a:ea typeface="Arial"/>
              <a:cs typeface="Arial"/>
              <a:sym typeface="Arial"/>
            </a:endParaRPr>
          </a:p>
        </p:txBody>
      </p:sp>
      <p:sp>
        <p:nvSpPr>
          <p:cNvPr id="128" name="Google Shape;128;p10"/>
          <p:cNvSpPr/>
          <p:nvPr/>
        </p:nvSpPr>
        <p:spPr>
          <a:xfrm>
            <a:off x="609600" y="1056000"/>
            <a:ext cx="2392800" cy="315600"/>
          </a:xfrm>
          <a:prstGeom prst="rect">
            <a:avLst/>
          </a:prstGeom>
          <a:noFill/>
          <a:ln>
            <a:noFill/>
          </a:ln>
        </p:spPr>
        <p:txBody>
          <a:bodyPr spcFirstLastPara="1" wrap="square" lIns="90000" tIns="45000" rIns="90000" bIns="45000" anchor="t" anchorCtr="0">
            <a:noAutofit/>
          </a:bodyPr>
          <a:lstStyle/>
          <a:p>
            <a:pPr marL="457200" marR="0" lvl="0" indent="-330200" algn="l" rtl="0">
              <a:lnSpc>
                <a:spcPct val="100000"/>
              </a:lnSpc>
              <a:spcBef>
                <a:spcPts val="0"/>
              </a:spcBef>
              <a:spcAft>
                <a:spcPts val="0"/>
              </a:spcAft>
              <a:buClr>
                <a:srgbClr val="666666"/>
              </a:buClr>
              <a:buSzPts val="1600"/>
              <a:buFont typeface="Arial"/>
              <a:buChar char="➢"/>
            </a:pPr>
            <a:r>
              <a:rPr lang="en-US" sz="1600" b="1" i="0" u="none" strike="noStrike" cap="none">
                <a:solidFill>
                  <a:srgbClr val="666666"/>
                </a:solidFill>
                <a:latin typeface="Arial"/>
                <a:ea typeface="Arial"/>
                <a:cs typeface="Arial"/>
                <a:sym typeface="Arial"/>
              </a:rPr>
              <a:t>Remote Tab</a:t>
            </a:r>
            <a:endParaRPr sz="1600" b="1" i="0" u="none" strike="noStrike" cap="none">
              <a:solidFill>
                <a:srgbClr val="666666"/>
              </a:solidFill>
              <a:latin typeface="Arial"/>
              <a:ea typeface="Arial"/>
              <a:cs typeface="Arial"/>
              <a:sym typeface="Arial"/>
            </a:endParaRPr>
          </a:p>
        </p:txBody>
      </p:sp>
      <p:pic>
        <p:nvPicPr>
          <p:cNvPr id="129" name="Google Shape;129;p10"/>
          <p:cNvPicPr preferRelativeResize="0"/>
          <p:nvPr/>
        </p:nvPicPr>
        <p:blipFill rotWithShape="1">
          <a:blip r:embed="rId5">
            <a:alphaModFix/>
          </a:blip>
          <a:srcRect l="14463" t="36590" r="2" b="58071"/>
          <a:stretch/>
        </p:blipFill>
        <p:spPr>
          <a:xfrm>
            <a:off x="-838200" y="4572000"/>
            <a:ext cx="9997200" cy="502199"/>
          </a:xfrm>
          <a:prstGeom prst="rect">
            <a:avLst/>
          </a:prstGeom>
          <a:noFill/>
          <a:ln>
            <a:noFill/>
          </a:ln>
        </p:spPr>
      </p:pic>
      <p:sp>
        <p:nvSpPr>
          <p:cNvPr id="130" name="Google Shape;130;p10"/>
          <p:cNvSpPr/>
          <p:nvPr/>
        </p:nvSpPr>
        <p:spPr>
          <a:xfrm>
            <a:off x="1005900" y="4033500"/>
            <a:ext cx="3413700" cy="462300"/>
          </a:xfrm>
          <a:prstGeom prst="rect">
            <a:avLst/>
          </a:prstGeom>
          <a:noFill/>
          <a:ln>
            <a:noFill/>
          </a:ln>
        </p:spPr>
        <p:txBody>
          <a:bodyPr spcFirstLastPara="1" wrap="square" lIns="90000" tIns="45000" rIns="90000" bIns="45000" anchor="t" anchorCtr="0">
            <a:noAutofit/>
          </a:bodyPr>
          <a:lstStyle/>
          <a:p>
            <a:pPr marL="457200" marR="0" lvl="0" indent="-330200" algn="l" rtl="0">
              <a:lnSpc>
                <a:spcPct val="100000"/>
              </a:lnSpc>
              <a:spcBef>
                <a:spcPts val="0"/>
              </a:spcBef>
              <a:spcAft>
                <a:spcPts val="0"/>
              </a:spcAft>
              <a:buClr>
                <a:srgbClr val="666666"/>
              </a:buClr>
              <a:buSzPts val="1600"/>
              <a:buFont typeface="Arial"/>
              <a:buChar char="➢"/>
            </a:pPr>
            <a:r>
              <a:rPr lang="en-US" sz="1600" b="1" i="0" u="none" strike="noStrike" cap="none">
                <a:solidFill>
                  <a:srgbClr val="666666"/>
                </a:solidFill>
                <a:latin typeface="Arial"/>
                <a:ea typeface="Arial"/>
                <a:cs typeface="Arial"/>
                <a:sym typeface="Arial"/>
              </a:rPr>
              <a:t>Beamline status information</a:t>
            </a:r>
            <a:endParaRPr sz="1600" b="1" i="0" u="none" strike="noStrike" cap="none">
              <a:solidFill>
                <a:srgbClr val="666666"/>
              </a:solidFill>
              <a:latin typeface="Arial"/>
              <a:ea typeface="Arial"/>
              <a:cs typeface="Arial"/>
              <a:sym typeface="Arial"/>
            </a:endParaRPr>
          </a:p>
        </p:txBody>
      </p:sp>
      <p:sp>
        <p:nvSpPr>
          <p:cNvPr id="131" name="Google Shape;131;p10"/>
          <p:cNvSpPr txBox="1"/>
          <p:nvPr/>
        </p:nvSpPr>
        <p:spPr>
          <a:xfrm>
            <a:off x="405000" y="5381650"/>
            <a:ext cx="7655400" cy="11406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666666"/>
              </a:buClr>
              <a:buSzPts val="1600"/>
              <a:buFont typeface="Arial"/>
              <a:buChar char="➢"/>
            </a:pPr>
            <a:r>
              <a:rPr lang="en-US" sz="1600" b="1" i="0" u="none" strike="noStrike" cap="none">
                <a:solidFill>
                  <a:srgbClr val="666666"/>
                </a:solidFill>
                <a:latin typeface="Arial"/>
                <a:ea typeface="Arial"/>
                <a:cs typeface="Arial"/>
                <a:sym typeface="Arial"/>
              </a:rPr>
              <a:t>A web-browser based diffraction image viewer is under development</a:t>
            </a:r>
            <a:endParaRPr sz="1600" b="1">
              <a:solidFill>
                <a:srgbClr val="666666"/>
              </a:solidFill>
            </a:endParaRPr>
          </a:p>
          <a:p>
            <a:pPr marL="457200" marR="0" lvl="0" indent="-330200" algn="l" rtl="0">
              <a:lnSpc>
                <a:spcPct val="100000"/>
              </a:lnSpc>
              <a:spcBef>
                <a:spcPts val="1000"/>
              </a:spcBef>
              <a:spcAft>
                <a:spcPts val="0"/>
              </a:spcAft>
              <a:buClr>
                <a:srgbClr val="666666"/>
              </a:buClr>
              <a:buSzPts val="1600"/>
              <a:buChar char="➢"/>
            </a:pPr>
            <a:r>
              <a:rPr lang="en-US" sz="1600" b="1">
                <a:solidFill>
                  <a:srgbClr val="666666"/>
                </a:solidFill>
              </a:rPr>
              <a:t>Working on a better way to preserve information if the connection is lost</a:t>
            </a:r>
            <a:endParaRPr sz="1600" b="1">
              <a:solidFill>
                <a:srgbClr val="666666"/>
              </a:solidFill>
            </a:endParaRPr>
          </a:p>
          <a:p>
            <a:pPr marL="0" marR="0" lvl="0" indent="0" algn="l" rtl="0">
              <a:lnSpc>
                <a:spcPct val="100000"/>
              </a:lnSpc>
              <a:spcBef>
                <a:spcPts val="1000"/>
              </a:spcBef>
              <a:spcAft>
                <a:spcPts val="0"/>
              </a:spcAft>
              <a:buClr>
                <a:srgbClr val="000000"/>
              </a:buClr>
              <a:buSzPts val="1800"/>
              <a:buFont typeface="Arial"/>
              <a:buNone/>
            </a:pPr>
            <a:endParaRPr sz="1800" b="1">
              <a:solidFill>
                <a:srgbClr val="666666"/>
              </a:solidFill>
            </a:endParaRPr>
          </a:p>
          <a:p>
            <a:pPr marL="0" marR="0" lvl="0" indent="0" algn="l" rtl="0">
              <a:lnSpc>
                <a:spcPct val="100000"/>
              </a:lnSpc>
              <a:spcBef>
                <a:spcPts val="0"/>
              </a:spcBef>
              <a:spcAft>
                <a:spcPts val="0"/>
              </a:spcAft>
              <a:buClr>
                <a:srgbClr val="000000"/>
              </a:buClr>
              <a:buSzPts val="1800"/>
              <a:buFont typeface="Arial"/>
              <a:buNone/>
            </a:pPr>
            <a:endParaRPr sz="1800" b="1">
              <a:solidFill>
                <a:srgbClr val="666666"/>
              </a:solidFill>
            </a:endParaRPr>
          </a:p>
        </p:txBody>
      </p:sp>
    </p:spTree>
    <p:extLst>
      <p:ext uri="{BB962C8B-B14F-4D97-AF65-F5344CB8AC3E}">
        <p14:creationId xmlns:p14="http://schemas.microsoft.com/office/powerpoint/2010/main" val="3312697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1"/>
          <p:cNvSpPr/>
          <p:nvPr/>
        </p:nvSpPr>
        <p:spPr>
          <a:xfrm>
            <a:off x="755640" y="137880"/>
            <a:ext cx="7591320" cy="625320"/>
          </a:xfrm>
          <a:prstGeom prst="rect">
            <a:avLst/>
          </a:prstGeom>
          <a:noFill/>
          <a:ln>
            <a:noFill/>
          </a:ln>
        </p:spPr>
        <p:txBody>
          <a:bodyPr spcFirstLastPara="1" wrap="square" lIns="90000" tIns="45000" rIns="90000" bIns="45000" anchor="b"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err="1">
                <a:solidFill>
                  <a:srgbClr val="97BF0D"/>
                </a:solidFill>
                <a:latin typeface="Calibri"/>
                <a:ea typeface="Calibri"/>
                <a:cs typeface="Calibri"/>
                <a:sym typeface="Calibri"/>
              </a:rPr>
              <a:t>BioMAX</a:t>
            </a:r>
            <a:r>
              <a:rPr lang="en-US" sz="3600" b="1" i="0" u="none" strike="noStrike" cap="none">
                <a:solidFill>
                  <a:srgbClr val="97BF0D"/>
                </a:solidFill>
                <a:latin typeface="Calibri"/>
                <a:ea typeface="Calibri"/>
                <a:cs typeface="Calibri"/>
                <a:sym typeface="Calibri"/>
              </a:rPr>
              <a:t> Remote experiment support</a:t>
            </a:r>
            <a:endParaRPr sz="3600" b="0" i="0" u="none" strike="noStrike" cap="none">
              <a:solidFill>
                <a:srgbClr val="000000"/>
              </a:solidFill>
              <a:latin typeface="Arial"/>
              <a:ea typeface="Arial"/>
              <a:cs typeface="Arial"/>
              <a:sym typeface="Arial"/>
            </a:endParaRPr>
          </a:p>
        </p:txBody>
      </p:sp>
      <p:sp>
        <p:nvSpPr>
          <p:cNvPr id="137" name="Google Shape;137;p11"/>
          <p:cNvSpPr/>
          <p:nvPr/>
        </p:nvSpPr>
        <p:spPr>
          <a:xfrm>
            <a:off x="182880" y="1464840"/>
            <a:ext cx="4998600" cy="4326300"/>
          </a:xfrm>
          <a:prstGeom prst="rect">
            <a:avLst/>
          </a:prstGeom>
          <a:noFill/>
          <a:ln>
            <a:noFill/>
          </a:ln>
        </p:spPr>
        <p:txBody>
          <a:bodyPr spcFirstLastPara="1" wrap="square" lIns="90000" tIns="45000" rIns="90000" bIns="45000" anchor="t" anchorCtr="0">
            <a:noAutofit/>
          </a:bodyPr>
          <a:lstStyle/>
          <a:p>
            <a:pPr marL="457200" marR="0" lvl="0" indent="-342900" algn="l" rtl="0">
              <a:lnSpc>
                <a:spcPct val="100000"/>
              </a:lnSpc>
              <a:spcBef>
                <a:spcPts val="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Communication with the users in advance of the experiment is important. </a:t>
            </a:r>
            <a:endParaRPr sz="1800">
              <a:solidFill>
                <a:srgbClr val="666666"/>
              </a:solidFil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Staff takes care of dewar handling, sample loading and unloading. Testing interface to transfer UniPuck position in the dewar to ISPyB </a:t>
            </a:r>
            <a:endParaRPr sz="1800" b="0" i="0" u="none" strike="noStrike" cap="none">
              <a:solidFill>
                <a:srgbClr val="666666"/>
              </a:solidFill>
              <a:latin typeface="Arial"/>
              <a:ea typeface="Arial"/>
              <a:cs typeface="Arial"/>
              <a:sym typeface="Arial"/>
            </a:endParaRPr>
          </a:p>
          <a:p>
            <a:pPr marL="457200" marR="0" lvl="0" indent="-342900" algn="l" rtl="0">
              <a:lnSpc>
                <a:spcPct val="100000"/>
              </a:lnSpc>
              <a:spcBef>
                <a:spcPts val="1000"/>
              </a:spcBef>
              <a:spcAft>
                <a:spcPts val="0"/>
              </a:spcAft>
              <a:buClr>
                <a:srgbClr val="666666"/>
              </a:buClr>
              <a:buSzPts val="1800"/>
              <a:buFont typeface="Arial"/>
              <a:buChar char="➢"/>
            </a:pPr>
            <a:r>
              <a:rPr lang="en-US" sz="1800" b="0" i="0" u="none" strike="noStrike" cap="none">
                <a:solidFill>
                  <a:srgbClr val="666666"/>
                </a:solidFill>
                <a:latin typeface="Arial"/>
                <a:ea typeface="Arial"/>
                <a:cs typeface="Arial"/>
                <a:sym typeface="Arial"/>
              </a:rPr>
              <a:t>Usual level of support (questions about the experiment,  troubleshooting). No support overnight</a:t>
            </a:r>
            <a:endParaRPr sz="1800" b="0" i="0" u="none" strike="noStrike" cap="none">
              <a:solidFill>
                <a:srgbClr val="666666"/>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38" name="Google Shape;138;p11"/>
          <p:cNvPicPr preferRelativeResize="0"/>
          <p:nvPr/>
        </p:nvPicPr>
        <p:blipFill rotWithShape="1">
          <a:blip>
            <a:alphaModFix/>
          </a:blip>
          <a:srcRect/>
          <a:stretch/>
        </p:blipFill>
        <p:spPr>
          <a:xfrm>
            <a:off x="5257800" y="1447739"/>
            <a:ext cx="3581399" cy="2667060"/>
          </a:xfrm>
          <a:prstGeom prst="rect">
            <a:avLst/>
          </a:prstGeom>
          <a:noFill/>
          <a:ln>
            <a:noFill/>
          </a:ln>
        </p:spPr>
      </p:pic>
      <p:pic>
        <p:nvPicPr>
          <p:cNvPr id="5" name="Google Shape;138;p10"/>
          <p:cNvPicPr preferRelativeResize="0"/>
          <p:nvPr/>
        </p:nvPicPr>
        <p:blipFill>
          <a:blip r:embed="rId3">
            <a:alphaModFix/>
          </a:blip>
          <a:stretch>
            <a:fillRect/>
          </a:stretch>
        </p:blipFill>
        <p:spPr>
          <a:xfrm>
            <a:off x="5257800" y="1464840"/>
            <a:ext cx="3581399" cy="2667060"/>
          </a:xfrm>
          <a:prstGeom prst="rect">
            <a:avLst/>
          </a:prstGeom>
          <a:noFill/>
          <a:ln>
            <a:noFill/>
          </a:ln>
        </p:spPr>
      </p:pic>
    </p:spTree>
    <p:extLst>
      <p:ext uri="{BB962C8B-B14F-4D97-AF65-F5344CB8AC3E}">
        <p14:creationId xmlns:p14="http://schemas.microsoft.com/office/powerpoint/2010/main" val="3359333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6639-8EA9-8A41-B5CE-4393ED266D76}"/>
              </a:ext>
            </a:extLst>
          </p:cNvPr>
          <p:cNvSpPr>
            <a:spLocks noGrp="1"/>
          </p:cNvSpPr>
          <p:nvPr>
            <p:ph type="title"/>
          </p:nvPr>
        </p:nvSpPr>
        <p:spPr/>
        <p:txBody>
          <a:bodyPr/>
          <a:lstStyle/>
          <a:p>
            <a:r>
              <a:rPr lang="en-SE"/>
              <a:t>Contents</a:t>
            </a:r>
          </a:p>
        </p:txBody>
      </p:sp>
      <p:sp>
        <p:nvSpPr>
          <p:cNvPr id="3" name="Content Placeholder 2">
            <a:extLst>
              <a:ext uri="{FF2B5EF4-FFF2-40B4-BE49-F238E27FC236}">
                <a16:creationId xmlns:a16="http://schemas.microsoft.com/office/drawing/2014/main" id="{0E33AEB8-A50E-7B43-8803-47F15C5EA85E}"/>
              </a:ext>
            </a:extLst>
          </p:cNvPr>
          <p:cNvSpPr>
            <a:spLocks noGrp="1"/>
          </p:cNvSpPr>
          <p:nvPr>
            <p:ph idx="1"/>
          </p:nvPr>
        </p:nvSpPr>
        <p:spPr/>
        <p:txBody>
          <a:bodyPr>
            <a:normAutofit/>
          </a:bodyPr>
          <a:lstStyle/>
          <a:p>
            <a:r>
              <a:rPr lang="en-US" dirty="0"/>
              <a:t>MAX IV within Lund University &amp; </a:t>
            </a:r>
            <a:r>
              <a:rPr lang="en-SE" dirty="0"/>
              <a:t>Swed</a:t>
            </a:r>
            <a:r>
              <a:rPr lang="en-US" dirty="0" err="1"/>
              <a:t>en</a:t>
            </a:r>
            <a:endParaRPr lang="en-SE" dirty="0"/>
          </a:p>
          <a:p>
            <a:r>
              <a:rPr lang="en-SE" dirty="0"/>
              <a:t>IT supporting services</a:t>
            </a:r>
          </a:p>
          <a:p>
            <a:r>
              <a:rPr lang="en-US" dirty="0"/>
              <a:t>2 Case studies</a:t>
            </a:r>
            <a:endParaRPr lang="en-SE" dirty="0"/>
          </a:p>
          <a:p>
            <a:r>
              <a:rPr lang="en-US" dirty="0"/>
              <a:t>Summary / Conclusions</a:t>
            </a:r>
            <a:endParaRPr lang="en-SE" dirty="0"/>
          </a:p>
          <a:p>
            <a:pPr lvl="1"/>
            <a:endParaRPr lang="en-SE" dirty="0"/>
          </a:p>
          <a:p>
            <a:pPr lvl="1"/>
            <a:endParaRPr lang="en-SE" dirty="0"/>
          </a:p>
          <a:p>
            <a:endParaRPr lang="en-SE" dirty="0"/>
          </a:p>
          <a:p>
            <a:endParaRPr lang="en-SE" dirty="0"/>
          </a:p>
        </p:txBody>
      </p:sp>
    </p:spTree>
    <p:extLst>
      <p:ext uri="{BB962C8B-B14F-4D97-AF65-F5344CB8AC3E}">
        <p14:creationId xmlns:p14="http://schemas.microsoft.com/office/powerpoint/2010/main" val="1655490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A936-0737-3B43-8074-41B38F293A07}"/>
              </a:ext>
            </a:extLst>
          </p:cNvPr>
          <p:cNvSpPr>
            <a:spLocks noGrp="1"/>
          </p:cNvSpPr>
          <p:nvPr>
            <p:ph type="title"/>
          </p:nvPr>
        </p:nvSpPr>
        <p:spPr/>
        <p:txBody>
          <a:bodyPr/>
          <a:lstStyle/>
          <a:p>
            <a:r>
              <a:rPr lang="en-SE"/>
              <a:t>BioMAX current status</a:t>
            </a:r>
          </a:p>
        </p:txBody>
      </p:sp>
      <p:sp>
        <p:nvSpPr>
          <p:cNvPr id="3" name="Content Placeholder 2">
            <a:extLst>
              <a:ext uri="{FF2B5EF4-FFF2-40B4-BE49-F238E27FC236}">
                <a16:creationId xmlns:a16="http://schemas.microsoft.com/office/drawing/2014/main" id="{392A0FB5-EB8F-294A-B5EA-4CF7A0597803}"/>
              </a:ext>
            </a:extLst>
          </p:cNvPr>
          <p:cNvSpPr>
            <a:spLocks noGrp="1"/>
          </p:cNvSpPr>
          <p:nvPr>
            <p:ph idx="1"/>
          </p:nvPr>
        </p:nvSpPr>
        <p:spPr>
          <a:xfrm>
            <a:off x="755576" y="1600200"/>
            <a:ext cx="7593294" cy="4637111"/>
          </a:xfrm>
        </p:spPr>
        <p:txBody>
          <a:bodyPr/>
          <a:lstStyle/>
          <a:p>
            <a:r>
              <a:rPr lang="en-GB"/>
              <a:t>F</a:t>
            </a:r>
            <a:r>
              <a:rPr lang="en-SE"/>
              <a:t>rom October 2019</a:t>
            </a:r>
          </a:p>
          <a:p>
            <a:pPr lvl="1"/>
            <a:r>
              <a:rPr lang="en-GB"/>
              <a:t>O</a:t>
            </a:r>
            <a:r>
              <a:rPr lang="en-SE"/>
              <a:t>nly Astra Zenica industrial users used the service, connecting from Goteberg (3 hours travel)</a:t>
            </a:r>
          </a:p>
          <a:p>
            <a:pPr lvl="1"/>
            <a:r>
              <a:rPr lang="en-GB"/>
              <a:t>O</a:t>
            </a:r>
            <a:r>
              <a:rPr lang="en-SE"/>
              <a:t>ther users not showing interest</a:t>
            </a:r>
          </a:p>
          <a:p>
            <a:r>
              <a:rPr lang="en-SE"/>
              <a:t>Covid- 19</a:t>
            </a:r>
          </a:p>
          <a:p>
            <a:pPr lvl="1"/>
            <a:r>
              <a:rPr lang="en-SE"/>
              <a:t>From March, only local Lund users allowed on site</a:t>
            </a:r>
          </a:p>
          <a:p>
            <a:pPr lvl="1"/>
            <a:endParaRPr lang="en-SE"/>
          </a:p>
          <a:p>
            <a:r>
              <a:rPr lang="en-SE"/>
              <a:t>Future/Improvements</a:t>
            </a:r>
          </a:p>
          <a:p>
            <a:pPr lvl="1"/>
            <a:r>
              <a:rPr lang="en-GB"/>
              <a:t>O</a:t>
            </a:r>
            <a:r>
              <a:rPr lang="en-SE"/>
              <a:t>ther kinds of experiments.. </a:t>
            </a:r>
            <a:r>
              <a:rPr lang="en-GB"/>
              <a:t>S</a:t>
            </a:r>
            <a:r>
              <a:rPr lang="en-SE"/>
              <a:t>erial crystallography</a:t>
            </a:r>
          </a:p>
          <a:p>
            <a:pPr lvl="1"/>
            <a:r>
              <a:rPr lang="en-GB"/>
              <a:t>W</a:t>
            </a:r>
            <a:r>
              <a:rPr lang="en-SE"/>
              <a:t>ould like to remove local installations e.g. VPN client</a:t>
            </a:r>
          </a:p>
          <a:p>
            <a:pPr lvl="1"/>
            <a:endParaRPr lang="en-SE"/>
          </a:p>
          <a:p>
            <a:pPr lvl="1"/>
            <a:endParaRPr lang="en-SE"/>
          </a:p>
        </p:txBody>
      </p:sp>
    </p:spTree>
    <p:extLst>
      <p:ext uri="{BB962C8B-B14F-4D97-AF65-F5344CB8AC3E}">
        <p14:creationId xmlns:p14="http://schemas.microsoft.com/office/powerpoint/2010/main" val="3615476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18AC-8CB9-F445-A131-F2627F3EB2CA}"/>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F1D98337-FDA4-D844-855F-BB215F45DCD7}"/>
              </a:ext>
            </a:extLst>
          </p:cNvPr>
          <p:cNvSpPr>
            <a:spLocks noGrp="1"/>
          </p:cNvSpPr>
          <p:nvPr>
            <p:ph idx="1"/>
          </p:nvPr>
        </p:nvSpPr>
        <p:spPr/>
        <p:txBody>
          <a:bodyPr/>
          <a:lstStyle/>
          <a:p>
            <a:endParaRPr lang="en-SE"/>
          </a:p>
        </p:txBody>
      </p:sp>
      <p:pic>
        <p:nvPicPr>
          <p:cNvPr id="4" name="Picture 3">
            <a:extLst>
              <a:ext uri="{FF2B5EF4-FFF2-40B4-BE49-F238E27FC236}">
                <a16:creationId xmlns:a16="http://schemas.microsoft.com/office/drawing/2014/main" id="{52BC8ADF-8A21-7A43-AE8E-785D58C79B74}"/>
              </a:ext>
            </a:extLst>
          </p:cNvPr>
          <p:cNvPicPr>
            <a:picLocks noChangeAspect="1"/>
          </p:cNvPicPr>
          <p:nvPr/>
        </p:nvPicPr>
        <p:blipFill>
          <a:blip r:embed="rId2"/>
          <a:stretch>
            <a:fillRect/>
          </a:stretch>
        </p:blipFill>
        <p:spPr>
          <a:xfrm>
            <a:off x="0" y="845820"/>
            <a:ext cx="9144000" cy="516636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943A4A04-C827-E84E-A530-6B3360C0D63B}"/>
                  </a:ext>
                </a:extLst>
              </p14:cNvPr>
              <p14:cNvContentPartPr/>
              <p14:nvPr/>
            </p14:nvContentPartPr>
            <p14:xfrm>
              <a:off x="1071045" y="1104601"/>
              <a:ext cx="993240" cy="496800"/>
            </p14:xfrm>
          </p:contentPart>
        </mc:Choice>
        <mc:Fallback xmlns="">
          <p:pic>
            <p:nvPicPr>
              <p:cNvPr id="6" name="Ink 5">
                <a:extLst>
                  <a:ext uri="{FF2B5EF4-FFF2-40B4-BE49-F238E27FC236}">
                    <a16:creationId xmlns:a16="http://schemas.microsoft.com/office/drawing/2014/main" id="{943A4A04-C827-E84E-A530-6B3360C0D63B}"/>
                  </a:ext>
                </a:extLst>
              </p:cNvPr>
              <p:cNvPicPr/>
              <p:nvPr/>
            </p:nvPicPr>
            <p:blipFill>
              <a:blip r:embed="rId4"/>
              <a:stretch>
                <a:fillRect/>
              </a:stretch>
            </p:blipFill>
            <p:spPr>
              <a:xfrm>
                <a:off x="1040085" y="1073663"/>
                <a:ext cx="1054440" cy="557956"/>
              </a:xfrm>
              <a:prstGeom prst="rect">
                <a:avLst/>
              </a:prstGeom>
            </p:spPr>
          </p:pic>
        </mc:Fallback>
      </mc:AlternateContent>
    </p:spTree>
    <p:extLst>
      <p:ext uri="{BB962C8B-B14F-4D97-AF65-F5344CB8AC3E}">
        <p14:creationId xmlns:p14="http://schemas.microsoft.com/office/powerpoint/2010/main" val="70564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inside of a building&#10;&#10;Description automatically generated">
            <a:extLst>
              <a:ext uri="{FF2B5EF4-FFF2-40B4-BE49-F238E27FC236}">
                <a16:creationId xmlns:a16="http://schemas.microsoft.com/office/drawing/2014/main" id="{D53DA1C3-FF75-2A44-9699-15A82CC8A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8640960" cy="6480720"/>
          </a:xfrm>
          <a:prstGeom prst="rect">
            <a:avLst/>
          </a:prstGeom>
        </p:spPr>
      </p:pic>
      <p:sp>
        <p:nvSpPr>
          <p:cNvPr id="6" name="Title 1">
            <a:extLst>
              <a:ext uri="{FF2B5EF4-FFF2-40B4-BE49-F238E27FC236}">
                <a16:creationId xmlns:a16="http://schemas.microsoft.com/office/drawing/2014/main" id="{736C8214-DFA9-994E-A83A-884AD5ED627B}"/>
              </a:ext>
            </a:extLst>
          </p:cNvPr>
          <p:cNvSpPr txBox="1">
            <a:spLocks/>
          </p:cNvSpPr>
          <p:nvPr/>
        </p:nvSpPr>
        <p:spPr>
          <a:xfrm>
            <a:off x="5580112" y="1412776"/>
            <a:ext cx="2012901" cy="986557"/>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600" b="1" kern="1200">
                <a:solidFill>
                  <a:schemeClr val="tx2"/>
                </a:solidFill>
                <a:latin typeface="+mj-lt"/>
                <a:ea typeface="+mj-ea"/>
                <a:cs typeface="+mj-cs"/>
              </a:defRPr>
            </a:lvl1pPr>
          </a:lstStyle>
          <a:p>
            <a:r>
              <a:rPr lang="en-SE" sz="4400">
                <a:solidFill>
                  <a:schemeClr val="bg1"/>
                </a:solidFill>
              </a:rPr>
              <a:t>BLOCH</a:t>
            </a:r>
          </a:p>
        </p:txBody>
      </p:sp>
    </p:spTree>
    <p:extLst>
      <p:ext uri="{BB962C8B-B14F-4D97-AF65-F5344CB8AC3E}">
        <p14:creationId xmlns:p14="http://schemas.microsoft.com/office/powerpoint/2010/main" val="3498458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3795-1BF7-984B-8CE8-A5198D383651}"/>
              </a:ext>
            </a:extLst>
          </p:cNvPr>
          <p:cNvSpPr>
            <a:spLocks noGrp="1"/>
          </p:cNvSpPr>
          <p:nvPr>
            <p:ph type="title"/>
          </p:nvPr>
        </p:nvSpPr>
        <p:spPr/>
        <p:txBody>
          <a:bodyPr/>
          <a:lstStyle/>
          <a:p>
            <a:r>
              <a:rPr lang="en-SE"/>
              <a:t>BLOCH Remote Experiments</a:t>
            </a:r>
          </a:p>
        </p:txBody>
      </p:sp>
      <p:sp>
        <p:nvSpPr>
          <p:cNvPr id="3" name="Content Placeholder 2">
            <a:extLst>
              <a:ext uri="{FF2B5EF4-FFF2-40B4-BE49-F238E27FC236}">
                <a16:creationId xmlns:a16="http://schemas.microsoft.com/office/drawing/2014/main" id="{4713A7F2-46FE-E944-BF5F-8548A14EE13C}"/>
              </a:ext>
            </a:extLst>
          </p:cNvPr>
          <p:cNvSpPr>
            <a:spLocks noGrp="1"/>
          </p:cNvSpPr>
          <p:nvPr>
            <p:ph idx="1"/>
          </p:nvPr>
        </p:nvSpPr>
        <p:spPr/>
        <p:txBody>
          <a:bodyPr/>
          <a:lstStyle/>
          <a:p>
            <a:r>
              <a:rPr lang="en-SE"/>
              <a:t>Sample Preparation</a:t>
            </a:r>
          </a:p>
          <a:p>
            <a:pPr lvl="1"/>
            <a:r>
              <a:rPr lang="en-GB"/>
              <a:t>Depending on sample, users can send sample</a:t>
            </a:r>
          </a:p>
          <a:p>
            <a:pPr lvl="1"/>
            <a:r>
              <a:rPr lang="en-GB"/>
              <a:t>Preparation (e.g. splicing) can be done locally</a:t>
            </a:r>
          </a:p>
          <a:p>
            <a:pPr lvl="1"/>
            <a:r>
              <a:rPr lang="en-GB"/>
              <a:t>Sample is inserted into sample chamber and manipulated locally</a:t>
            </a:r>
          </a:p>
          <a:p>
            <a:pPr lvl="1"/>
            <a:endParaRPr lang="en-SE"/>
          </a:p>
        </p:txBody>
      </p:sp>
      <p:pic>
        <p:nvPicPr>
          <p:cNvPr id="5" name="Picture 4" descr="A picture containing indoor, person, motorcycle, table&#10;&#10;Description automatically generated">
            <a:extLst>
              <a:ext uri="{FF2B5EF4-FFF2-40B4-BE49-F238E27FC236}">
                <a16:creationId xmlns:a16="http://schemas.microsoft.com/office/drawing/2014/main" id="{2BBF0AD6-592D-EB44-837D-7202F9C89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212976"/>
            <a:ext cx="4716016" cy="3537012"/>
          </a:xfrm>
          <a:prstGeom prst="rect">
            <a:avLst/>
          </a:prstGeom>
        </p:spPr>
      </p:pic>
    </p:spTree>
    <p:extLst>
      <p:ext uri="{BB962C8B-B14F-4D97-AF65-F5344CB8AC3E}">
        <p14:creationId xmlns:p14="http://schemas.microsoft.com/office/powerpoint/2010/main" val="2397756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6025-A2FC-A24C-AD17-F43DED4D3A61}"/>
              </a:ext>
            </a:extLst>
          </p:cNvPr>
          <p:cNvSpPr>
            <a:spLocks noGrp="1"/>
          </p:cNvSpPr>
          <p:nvPr>
            <p:ph type="title"/>
          </p:nvPr>
        </p:nvSpPr>
        <p:spPr/>
        <p:txBody>
          <a:bodyPr/>
          <a:lstStyle/>
          <a:p>
            <a:r>
              <a:rPr lang="en-SE"/>
              <a:t>BLOCH Remote Beamline Operation</a:t>
            </a:r>
          </a:p>
        </p:txBody>
      </p:sp>
      <p:sp>
        <p:nvSpPr>
          <p:cNvPr id="3" name="Content Placeholder 2">
            <a:extLst>
              <a:ext uri="{FF2B5EF4-FFF2-40B4-BE49-F238E27FC236}">
                <a16:creationId xmlns:a16="http://schemas.microsoft.com/office/drawing/2014/main" id="{AC354712-CFCB-F045-B178-69445377A9C1}"/>
              </a:ext>
            </a:extLst>
          </p:cNvPr>
          <p:cNvSpPr>
            <a:spLocks noGrp="1"/>
          </p:cNvSpPr>
          <p:nvPr>
            <p:ph idx="1"/>
          </p:nvPr>
        </p:nvSpPr>
        <p:spPr/>
        <p:txBody>
          <a:bodyPr/>
          <a:lstStyle/>
          <a:p>
            <a:r>
              <a:rPr lang="en-SE"/>
              <a:t>Staff are permitted to operate remotely, users not.</a:t>
            </a:r>
          </a:p>
          <a:p>
            <a:pPr lvl="1"/>
            <a:r>
              <a:rPr lang="en-GB"/>
              <a:t>R</a:t>
            </a:r>
            <a:r>
              <a:rPr lang="en-SE"/>
              <a:t>adiation safety permit needed</a:t>
            </a:r>
          </a:p>
          <a:p>
            <a:pPr lvl="1"/>
            <a:r>
              <a:rPr lang="en-GB"/>
              <a:t>T</a:t>
            </a:r>
            <a:r>
              <a:rPr lang="en-SE"/>
              <a:t>here are some risks (e.g. no access to Stop button)</a:t>
            </a:r>
          </a:p>
          <a:p>
            <a:pPr lvl="1"/>
            <a:r>
              <a:rPr lang="en-SE"/>
              <a:t>Permits 2 hours – 1 week data collection unattended</a:t>
            </a:r>
          </a:p>
          <a:p>
            <a:r>
              <a:rPr lang="en-SE"/>
              <a:t>Users need to see data to assess it, usually knowledge is unique for a particular experiment</a:t>
            </a:r>
          </a:p>
          <a:p>
            <a:r>
              <a:rPr lang="en-SE"/>
              <a:t>Transfer data done with Dropbox</a:t>
            </a:r>
          </a:p>
          <a:p>
            <a:r>
              <a:rPr lang="en-SE"/>
              <a:t>Data assessment done with Zoom</a:t>
            </a:r>
          </a:p>
          <a:p>
            <a:pPr lvl="1"/>
            <a:r>
              <a:rPr lang="en-GB"/>
              <a:t>T</a:t>
            </a:r>
            <a:r>
              <a:rPr lang="en-SE"/>
              <a:t>imed out after 40 minutes</a:t>
            </a:r>
          </a:p>
        </p:txBody>
      </p:sp>
    </p:spTree>
    <p:extLst>
      <p:ext uri="{BB962C8B-B14F-4D97-AF65-F5344CB8AC3E}">
        <p14:creationId xmlns:p14="http://schemas.microsoft.com/office/powerpoint/2010/main" val="1807927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80229E49-27F3-5946-A0A6-8E67AEC74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96652"/>
            <a:ext cx="8748464" cy="6561348"/>
          </a:xfrm>
          <a:prstGeom prst="rect">
            <a:avLst/>
          </a:prstGeom>
        </p:spPr>
      </p:pic>
      <p:sp>
        <p:nvSpPr>
          <p:cNvPr id="2" name="Title 1">
            <a:extLst>
              <a:ext uri="{FF2B5EF4-FFF2-40B4-BE49-F238E27FC236}">
                <a16:creationId xmlns:a16="http://schemas.microsoft.com/office/drawing/2014/main" id="{69D8C13E-5989-384E-8FD2-02C262D1DFDF}"/>
              </a:ext>
            </a:extLst>
          </p:cNvPr>
          <p:cNvSpPr>
            <a:spLocks noGrp="1"/>
          </p:cNvSpPr>
          <p:nvPr>
            <p:ph type="title"/>
          </p:nvPr>
        </p:nvSpPr>
        <p:spPr/>
        <p:txBody>
          <a:bodyPr/>
          <a:lstStyle/>
          <a:p>
            <a:r>
              <a:rPr lang="en-SE"/>
              <a:t>BLOCH Remote Operation</a:t>
            </a:r>
          </a:p>
        </p:txBody>
      </p:sp>
      <p:sp>
        <p:nvSpPr>
          <p:cNvPr id="6" name="Content Placeholder 5">
            <a:extLst>
              <a:ext uri="{FF2B5EF4-FFF2-40B4-BE49-F238E27FC236}">
                <a16:creationId xmlns:a16="http://schemas.microsoft.com/office/drawing/2014/main" id="{E995EE8B-D2DC-0B43-9A6A-563D1FD14DE9}"/>
              </a:ext>
            </a:extLst>
          </p:cNvPr>
          <p:cNvSpPr>
            <a:spLocks noGrp="1"/>
          </p:cNvSpPr>
          <p:nvPr>
            <p:ph idx="1"/>
          </p:nvPr>
        </p:nvSpPr>
        <p:spPr/>
        <p:txBody>
          <a:bodyPr/>
          <a:lstStyle/>
          <a:p>
            <a:r>
              <a:rPr lang="en-SE">
                <a:solidFill>
                  <a:schemeClr val="bg1"/>
                </a:solidFill>
              </a:rPr>
              <a:t>Wide angle camera able to see beam line + zoom in on screens</a:t>
            </a:r>
          </a:p>
        </p:txBody>
      </p:sp>
    </p:spTree>
    <p:extLst>
      <p:ext uri="{BB962C8B-B14F-4D97-AF65-F5344CB8AC3E}">
        <p14:creationId xmlns:p14="http://schemas.microsoft.com/office/powerpoint/2010/main" val="2557181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36936-1A94-B24C-8484-579817F7523C}"/>
              </a:ext>
            </a:extLst>
          </p:cNvPr>
          <p:cNvSpPr>
            <a:spLocks noGrp="1"/>
          </p:cNvSpPr>
          <p:nvPr>
            <p:ph type="title"/>
          </p:nvPr>
        </p:nvSpPr>
        <p:spPr>
          <a:xfrm>
            <a:off x="185738" y="176664"/>
            <a:ext cx="8629650" cy="852036"/>
          </a:xfrm>
        </p:spPr>
        <p:txBody>
          <a:bodyPr>
            <a:normAutofit/>
          </a:bodyPr>
          <a:lstStyle/>
          <a:p>
            <a:r>
              <a:rPr lang="en-SE" dirty="0"/>
              <a:t>BLOCH remote Data Management Issues</a:t>
            </a:r>
          </a:p>
        </p:txBody>
      </p:sp>
      <p:sp>
        <p:nvSpPr>
          <p:cNvPr id="3" name="Content Placeholder 2">
            <a:extLst>
              <a:ext uri="{FF2B5EF4-FFF2-40B4-BE49-F238E27FC236}">
                <a16:creationId xmlns:a16="http://schemas.microsoft.com/office/drawing/2014/main" id="{B71C0194-7C67-6C42-9C61-1DE9490E1A85}"/>
              </a:ext>
            </a:extLst>
          </p:cNvPr>
          <p:cNvSpPr>
            <a:spLocks noGrp="1"/>
          </p:cNvSpPr>
          <p:nvPr>
            <p:ph idx="1"/>
          </p:nvPr>
        </p:nvSpPr>
        <p:spPr/>
        <p:txBody>
          <a:bodyPr/>
          <a:lstStyle/>
          <a:p>
            <a:r>
              <a:rPr lang="en-SE" dirty="0"/>
              <a:t>Scienta detector not built for remote access</a:t>
            </a:r>
          </a:p>
          <a:p>
            <a:pPr lvl="1"/>
            <a:r>
              <a:rPr lang="en-GB" dirty="0"/>
              <a:t>P</a:t>
            </a:r>
            <a:r>
              <a:rPr lang="en-SE" dirty="0"/>
              <a:t>ath fixer in Scientific Data Management not working yet</a:t>
            </a:r>
          </a:p>
          <a:p>
            <a:r>
              <a:rPr lang="en-SE" dirty="0"/>
              <a:t>Users + staff new to globus file transfer</a:t>
            </a:r>
          </a:p>
          <a:p>
            <a:pPr lvl="1"/>
            <a:r>
              <a:rPr lang="en-GB" dirty="0"/>
              <a:t>T</a:t>
            </a:r>
            <a:r>
              <a:rPr lang="en-SE" dirty="0"/>
              <a:t>eething troubles because not tried so far</a:t>
            </a:r>
          </a:p>
          <a:p>
            <a:pPr lvl="1"/>
            <a:r>
              <a:rPr lang="en-GB" dirty="0"/>
              <a:t>T</a:t>
            </a:r>
            <a:r>
              <a:rPr lang="en-SE" dirty="0"/>
              <a:t>raining may be needed also</a:t>
            </a:r>
          </a:p>
          <a:p>
            <a:r>
              <a:rPr lang="en-SE" dirty="0"/>
              <a:t>Zoom time out after inactivity</a:t>
            </a:r>
          </a:p>
          <a:p>
            <a:pPr lvl="1"/>
            <a:r>
              <a:rPr lang="en-GB" dirty="0"/>
              <a:t>Making D</a:t>
            </a:r>
            <a:r>
              <a:rPr lang="en-SE" dirty="0"/>
              <a:t>ata assessment more difficult from remote</a:t>
            </a:r>
          </a:p>
          <a:p>
            <a:r>
              <a:rPr lang="en-SE" dirty="0"/>
              <a:t>Overall 10% success rate so far</a:t>
            </a:r>
          </a:p>
        </p:txBody>
      </p:sp>
    </p:spTree>
    <p:extLst>
      <p:ext uri="{BB962C8B-B14F-4D97-AF65-F5344CB8AC3E}">
        <p14:creationId xmlns:p14="http://schemas.microsoft.com/office/powerpoint/2010/main" val="986492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8173A-6F7D-5C42-9971-8F2C57DFE046}"/>
              </a:ext>
            </a:extLst>
          </p:cNvPr>
          <p:cNvSpPr>
            <a:spLocks noGrp="1"/>
          </p:cNvSpPr>
          <p:nvPr>
            <p:ph type="title"/>
          </p:nvPr>
        </p:nvSpPr>
        <p:spPr/>
        <p:txBody>
          <a:bodyPr/>
          <a:lstStyle/>
          <a:p>
            <a:r>
              <a:rPr lang="en-SE" dirty="0"/>
              <a:t>MAX IV Remote Access Summary</a:t>
            </a:r>
          </a:p>
        </p:txBody>
      </p:sp>
      <p:sp>
        <p:nvSpPr>
          <p:cNvPr id="3" name="Content Placeholder 2">
            <a:extLst>
              <a:ext uri="{FF2B5EF4-FFF2-40B4-BE49-F238E27FC236}">
                <a16:creationId xmlns:a16="http://schemas.microsoft.com/office/drawing/2014/main" id="{E2C5D552-89D7-3D46-924B-CB72354F80FE}"/>
              </a:ext>
            </a:extLst>
          </p:cNvPr>
          <p:cNvSpPr>
            <a:spLocks noGrp="1"/>
          </p:cNvSpPr>
          <p:nvPr>
            <p:ph idx="1"/>
          </p:nvPr>
        </p:nvSpPr>
        <p:spPr>
          <a:xfrm>
            <a:off x="755575" y="1319664"/>
            <a:ext cx="8151941" cy="4939246"/>
          </a:xfrm>
        </p:spPr>
        <p:txBody>
          <a:bodyPr>
            <a:normAutofit lnSpcReduction="10000"/>
          </a:bodyPr>
          <a:lstStyle/>
          <a:p>
            <a:r>
              <a:rPr lang="en-SE" dirty="0"/>
              <a:t>IT enablers for remote experiments</a:t>
            </a:r>
          </a:p>
          <a:p>
            <a:pPr lvl="1"/>
            <a:r>
              <a:rPr lang="en-GB" dirty="0"/>
              <a:t>S</a:t>
            </a:r>
            <a:r>
              <a:rPr lang="en-SE" dirty="0"/>
              <a:t>ecure and easy access (e.g. VPN)</a:t>
            </a:r>
          </a:p>
          <a:p>
            <a:pPr lvl="1"/>
            <a:r>
              <a:rPr lang="en-SE" dirty="0"/>
              <a:t>User friendliness</a:t>
            </a:r>
          </a:p>
          <a:p>
            <a:pPr lvl="2"/>
            <a:r>
              <a:rPr lang="en-SE" dirty="0"/>
              <a:t>Common accounts to services</a:t>
            </a:r>
          </a:p>
          <a:p>
            <a:pPr lvl="2"/>
            <a:r>
              <a:rPr lang="en-GB" dirty="0"/>
              <a:t>Feedback during experiments (easy to understand status)</a:t>
            </a:r>
          </a:p>
          <a:p>
            <a:pPr lvl="1"/>
            <a:r>
              <a:rPr lang="en-GB" dirty="0"/>
              <a:t>More automation</a:t>
            </a:r>
          </a:p>
          <a:p>
            <a:pPr lvl="2"/>
            <a:r>
              <a:rPr lang="en-GB" dirty="0"/>
              <a:t>Easier to execute instrument procedures</a:t>
            </a:r>
          </a:p>
          <a:p>
            <a:pPr lvl="2"/>
            <a:r>
              <a:rPr lang="en-GB" dirty="0"/>
              <a:t>More reliability, less risk to equipment</a:t>
            </a:r>
          </a:p>
          <a:p>
            <a:pPr lvl="1"/>
            <a:r>
              <a:rPr lang="en-GB" dirty="0"/>
              <a:t>Data Management</a:t>
            </a:r>
          </a:p>
          <a:p>
            <a:pPr lvl="2"/>
            <a:r>
              <a:rPr lang="en-GB" dirty="0"/>
              <a:t>Facilitate access to data and data assessment</a:t>
            </a:r>
          </a:p>
          <a:p>
            <a:pPr lvl="2"/>
            <a:endParaRPr lang="en-SE" dirty="0"/>
          </a:p>
          <a:p>
            <a:r>
              <a:rPr lang="en-SE" dirty="0"/>
              <a:t>Future: Scientists need encouragement to think about instrument design &amp; experiemnt workflow, taking into account remote experiments</a:t>
            </a:r>
          </a:p>
        </p:txBody>
      </p:sp>
    </p:spTree>
    <p:extLst>
      <p:ext uri="{BB962C8B-B14F-4D97-AF65-F5344CB8AC3E}">
        <p14:creationId xmlns:p14="http://schemas.microsoft.com/office/powerpoint/2010/main" val="2211328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social media post&#10;&#10;Description generated with very high confidence">
            <a:extLst>
              <a:ext uri="{FF2B5EF4-FFF2-40B4-BE49-F238E27FC236}">
                <a16:creationId xmlns:a16="http://schemas.microsoft.com/office/drawing/2014/main" id="{C5CE2D4F-8090-489C-B284-C00F0C22B082}"/>
              </a:ext>
            </a:extLst>
          </p:cNvPr>
          <p:cNvPicPr>
            <a:picLocks noChangeAspect="1"/>
          </p:cNvPicPr>
          <p:nvPr/>
        </p:nvPicPr>
        <p:blipFill>
          <a:blip r:embed="rId2"/>
          <a:stretch>
            <a:fillRect/>
          </a:stretch>
        </p:blipFill>
        <p:spPr>
          <a:xfrm>
            <a:off x="10998" y="176665"/>
            <a:ext cx="9137716" cy="6636712"/>
          </a:xfrm>
          <a:prstGeom prst="rect">
            <a:avLst/>
          </a:prstGeom>
        </p:spPr>
      </p:pic>
      <p:sp>
        <p:nvSpPr>
          <p:cNvPr id="2" name="Title 1">
            <a:extLst>
              <a:ext uri="{FF2B5EF4-FFF2-40B4-BE49-F238E27FC236}">
                <a16:creationId xmlns:a16="http://schemas.microsoft.com/office/drawing/2014/main" id="{26B78DC2-6AEC-EB46-B604-80673227267D}"/>
              </a:ext>
            </a:extLst>
          </p:cNvPr>
          <p:cNvSpPr>
            <a:spLocks noGrp="1"/>
          </p:cNvSpPr>
          <p:nvPr>
            <p:ph type="title"/>
          </p:nvPr>
        </p:nvSpPr>
        <p:spPr>
          <a:xfrm>
            <a:off x="755576" y="176664"/>
            <a:ext cx="7593294" cy="804064"/>
          </a:xfrm>
          <a:solidFill>
            <a:schemeClr val="bg1"/>
          </a:solidFill>
        </p:spPr>
        <p:txBody>
          <a:bodyPr/>
          <a:lstStyle/>
          <a:p>
            <a:r>
              <a:rPr lang="en-SE"/>
              <a:t>Thanks to all involved</a:t>
            </a:r>
          </a:p>
        </p:txBody>
      </p:sp>
    </p:spTree>
    <p:extLst>
      <p:ext uri="{BB962C8B-B14F-4D97-AF65-F5344CB8AC3E}">
        <p14:creationId xmlns:p14="http://schemas.microsoft.com/office/powerpoint/2010/main" val="3399072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ign on the side of a building&#10;&#10;Description generated with very high confidence">
            <a:extLst>
              <a:ext uri="{FF2B5EF4-FFF2-40B4-BE49-F238E27FC236}">
                <a16:creationId xmlns:a16="http://schemas.microsoft.com/office/drawing/2014/main" id="{471B468E-3904-4409-88C1-AB56BF2F0BC0}"/>
              </a:ext>
            </a:extLst>
          </p:cNvPr>
          <p:cNvPicPr>
            <a:picLocks noChangeAspect="1"/>
          </p:cNvPicPr>
          <p:nvPr/>
        </p:nvPicPr>
        <p:blipFill>
          <a:blip r:embed="rId2"/>
          <a:stretch>
            <a:fillRect/>
          </a:stretch>
        </p:blipFill>
        <p:spPr>
          <a:xfrm>
            <a:off x="281554" y="-207465"/>
            <a:ext cx="8587351" cy="6646541"/>
          </a:xfrm>
          <a:prstGeom prst="rect">
            <a:avLst/>
          </a:prstGeom>
        </p:spPr>
      </p:pic>
    </p:spTree>
    <p:extLst>
      <p:ext uri="{BB962C8B-B14F-4D97-AF65-F5344CB8AC3E}">
        <p14:creationId xmlns:p14="http://schemas.microsoft.com/office/powerpoint/2010/main" val="3891195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F42A-AFB3-3C49-8EAD-DE36461A14EF}"/>
              </a:ext>
            </a:extLst>
          </p:cNvPr>
          <p:cNvSpPr>
            <a:spLocks noGrp="1"/>
          </p:cNvSpPr>
          <p:nvPr>
            <p:ph type="title"/>
          </p:nvPr>
        </p:nvSpPr>
        <p:spPr/>
        <p:txBody>
          <a:bodyPr/>
          <a:lstStyle/>
          <a:p>
            <a:r>
              <a:rPr lang="en-SE" dirty="0"/>
              <a:t>Covid times in Sweden</a:t>
            </a:r>
          </a:p>
        </p:txBody>
      </p:sp>
      <p:sp>
        <p:nvSpPr>
          <p:cNvPr id="3" name="Content Placeholder 2">
            <a:extLst>
              <a:ext uri="{FF2B5EF4-FFF2-40B4-BE49-F238E27FC236}">
                <a16:creationId xmlns:a16="http://schemas.microsoft.com/office/drawing/2014/main" id="{9246D2E8-E1AA-C649-8FF5-827FA8BDCA74}"/>
              </a:ext>
            </a:extLst>
          </p:cNvPr>
          <p:cNvSpPr>
            <a:spLocks noGrp="1"/>
          </p:cNvSpPr>
          <p:nvPr>
            <p:ph idx="1"/>
          </p:nvPr>
        </p:nvSpPr>
        <p:spPr>
          <a:xfrm>
            <a:off x="755576" y="1600200"/>
            <a:ext cx="7593294" cy="4857749"/>
          </a:xfrm>
        </p:spPr>
        <p:txBody>
          <a:bodyPr>
            <a:normAutofit/>
          </a:bodyPr>
          <a:lstStyle/>
          <a:p>
            <a:r>
              <a:rPr lang="en-SE" dirty="0"/>
              <a:t>No lockdown</a:t>
            </a:r>
          </a:p>
          <a:p>
            <a:pPr lvl="1"/>
            <a:r>
              <a:rPr lang="en-SE" dirty="0"/>
              <a:t>Government follow advice of public health agency</a:t>
            </a:r>
          </a:p>
          <a:p>
            <a:pPr lvl="1"/>
            <a:r>
              <a:rPr lang="en-GB" dirty="0"/>
              <a:t>S</a:t>
            </a:r>
            <a:r>
              <a:rPr lang="en-SE" dirty="0"/>
              <a:t>chools remained open but universities closed classes and moved to remote teaching</a:t>
            </a:r>
          </a:p>
          <a:p>
            <a:pPr lvl="1"/>
            <a:r>
              <a:rPr lang="en-SE" dirty="0"/>
              <a:t>Swedish health dept strategy, responsible social distancing to reduce peak and achieve herd immunity</a:t>
            </a:r>
          </a:p>
          <a:p>
            <a:r>
              <a:rPr lang="en-SE" dirty="0"/>
              <a:t>MAX IV</a:t>
            </a:r>
          </a:p>
          <a:p>
            <a:pPr lvl="1"/>
            <a:r>
              <a:rPr lang="en-GB" dirty="0"/>
              <a:t>F</a:t>
            </a:r>
            <a:r>
              <a:rPr lang="en-SE" dirty="0"/>
              <a:t>ollowing Lund university guidelines</a:t>
            </a:r>
          </a:p>
          <a:p>
            <a:pPr lvl="1"/>
            <a:r>
              <a:rPr lang="en-GB" dirty="0"/>
              <a:t>Staff advised to do r</a:t>
            </a:r>
            <a:r>
              <a:rPr lang="en-SE" dirty="0"/>
              <a:t>emote working as much as possible</a:t>
            </a:r>
          </a:p>
          <a:p>
            <a:pPr lvl="1"/>
            <a:r>
              <a:rPr lang="en-GB" dirty="0"/>
              <a:t>C</a:t>
            </a:r>
            <a:r>
              <a:rPr lang="en-SE" dirty="0"/>
              <a:t>oncern over well being, home office environment</a:t>
            </a:r>
          </a:p>
          <a:p>
            <a:pPr lvl="1"/>
            <a:r>
              <a:rPr lang="en-SE" dirty="0"/>
              <a:t>Keep operating, no users from outside local area</a:t>
            </a:r>
          </a:p>
          <a:p>
            <a:pPr lvl="2"/>
            <a:r>
              <a:rPr lang="en-GB" dirty="0"/>
              <a:t>R</a:t>
            </a:r>
            <a:r>
              <a:rPr lang="en-SE" dirty="0"/>
              <a:t>emote experiments using local groups</a:t>
            </a:r>
          </a:p>
          <a:p>
            <a:pPr lvl="1"/>
            <a:r>
              <a:rPr lang="en-SE" dirty="0"/>
              <a:t>Covid Task Force responsibilities currently  delegated to line</a:t>
            </a:r>
            <a:endParaRPr lang="en-US" dirty="0"/>
          </a:p>
        </p:txBody>
      </p:sp>
    </p:spTree>
    <p:extLst>
      <p:ext uri="{BB962C8B-B14F-4D97-AF65-F5344CB8AC3E}">
        <p14:creationId xmlns:p14="http://schemas.microsoft.com/office/powerpoint/2010/main" val="501662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IT @ MAX IV : </a:t>
            </a:r>
            <a:br>
              <a:rPr lang="en-GB" dirty="0"/>
            </a:br>
            <a:r>
              <a:rPr lang="en-GB" dirty="0"/>
              <a:t>Remote access perspective</a:t>
            </a:r>
            <a:endParaRPr lang="en-US" dirty="0"/>
          </a:p>
        </p:txBody>
      </p:sp>
      <p:sp>
        <p:nvSpPr>
          <p:cNvPr id="3" name="Content Placeholder 2"/>
          <p:cNvSpPr>
            <a:spLocks noGrp="1"/>
          </p:cNvSpPr>
          <p:nvPr>
            <p:ph idx="1"/>
          </p:nvPr>
        </p:nvSpPr>
        <p:spPr>
          <a:xfrm>
            <a:off x="755575" y="1600201"/>
            <a:ext cx="7978521" cy="4564116"/>
          </a:xfrm>
        </p:spPr>
        <p:txBody>
          <a:bodyPr>
            <a:normAutofit/>
          </a:bodyPr>
          <a:lstStyle/>
          <a:p>
            <a:r>
              <a:rPr lang="en-GB" dirty="0"/>
              <a:t>MAX IV provides remote access to staff and users</a:t>
            </a:r>
          </a:p>
          <a:p>
            <a:pPr lvl="1"/>
            <a:r>
              <a:rPr lang="en-GB" dirty="0"/>
              <a:t>Remote login through VPN</a:t>
            </a:r>
          </a:p>
          <a:p>
            <a:pPr lvl="1"/>
            <a:r>
              <a:rPr lang="en-GB" dirty="0"/>
              <a:t>Data access through data transfer services (</a:t>
            </a:r>
            <a:r>
              <a:rPr lang="en-GB" dirty="0" err="1"/>
              <a:t>globus</a:t>
            </a:r>
            <a:r>
              <a:rPr lang="en-GB" dirty="0"/>
              <a:t>, sftp)</a:t>
            </a:r>
          </a:p>
          <a:p>
            <a:pPr lvl="1"/>
            <a:endParaRPr lang="en-GB" dirty="0"/>
          </a:p>
          <a:p>
            <a:r>
              <a:rPr lang="en-GB" dirty="0"/>
              <a:t>Differentiate between staff (“known risk”) vs users/contractors/collaborators (with their own devices)</a:t>
            </a:r>
          </a:p>
          <a:p>
            <a:pPr lvl="1"/>
            <a:r>
              <a:rPr lang="en-GB" dirty="0"/>
              <a:t>Contractors and collaborators: </a:t>
            </a:r>
          </a:p>
          <a:p>
            <a:pPr lvl="2"/>
            <a:r>
              <a:rPr lang="en-GB" dirty="0"/>
              <a:t>Network-wise same as staff</a:t>
            </a:r>
          </a:p>
          <a:p>
            <a:pPr lvl="2"/>
            <a:r>
              <a:rPr lang="en-GB" dirty="0"/>
              <a:t>AD managed access to resources and/or data based on needs</a:t>
            </a:r>
          </a:p>
          <a:p>
            <a:pPr lvl="1"/>
            <a:r>
              <a:rPr lang="en-GB" dirty="0"/>
              <a:t>Visiting Users:</a:t>
            </a:r>
          </a:p>
          <a:p>
            <a:pPr lvl="2"/>
            <a:r>
              <a:rPr lang="en-GB" dirty="0"/>
              <a:t>By default only access from outside to specific resources</a:t>
            </a:r>
          </a:p>
          <a:p>
            <a:pPr lvl="2"/>
            <a:endParaRPr lang="en-GB" dirty="0"/>
          </a:p>
          <a:p>
            <a:endParaRPr lang="en-GB" dirty="0"/>
          </a:p>
        </p:txBody>
      </p:sp>
    </p:spTree>
    <p:extLst>
      <p:ext uri="{BB962C8B-B14F-4D97-AF65-F5344CB8AC3E}">
        <p14:creationId xmlns:p14="http://schemas.microsoft.com/office/powerpoint/2010/main" val="54837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IT @ MAX IV :</a:t>
            </a:r>
            <a:br>
              <a:rPr lang="en-GB" dirty="0"/>
            </a:br>
            <a:r>
              <a:rPr lang="en-GB" dirty="0"/>
              <a:t>Remote access for remote operation</a:t>
            </a:r>
            <a:endParaRPr lang="en-US" dirty="0"/>
          </a:p>
        </p:txBody>
      </p:sp>
      <p:sp>
        <p:nvSpPr>
          <p:cNvPr id="3" name="Content Placeholder 2"/>
          <p:cNvSpPr>
            <a:spLocks noGrp="1"/>
          </p:cNvSpPr>
          <p:nvPr>
            <p:ph idx="1"/>
          </p:nvPr>
        </p:nvSpPr>
        <p:spPr/>
        <p:txBody>
          <a:bodyPr>
            <a:normAutofit fontScale="92500" lnSpcReduction="20000"/>
          </a:bodyPr>
          <a:lstStyle/>
          <a:p>
            <a:r>
              <a:rPr lang="en-GB"/>
              <a:t>Important to differentiate between:</a:t>
            </a:r>
          </a:p>
          <a:p>
            <a:pPr lvl="1"/>
            <a:r>
              <a:rPr lang="en-GB"/>
              <a:t>Security</a:t>
            </a:r>
          </a:p>
          <a:p>
            <a:pPr lvl="1"/>
            <a:r>
              <a:rPr lang="en-GB"/>
              <a:t>Safety</a:t>
            </a:r>
          </a:p>
          <a:p>
            <a:r>
              <a:rPr lang="en-GB"/>
              <a:t>Remote users operating beamline require to be able to </a:t>
            </a:r>
          </a:p>
          <a:p>
            <a:pPr marL="914400" lvl="1" indent="-457200">
              <a:buFont typeface="+mj-lt"/>
              <a:buAutoNum type="arabicPeriod"/>
            </a:pPr>
            <a:r>
              <a:rPr lang="en-GB"/>
              <a:t>access beamline controls infrastructure without compromising safety of the personnel or equipment</a:t>
            </a:r>
          </a:p>
          <a:p>
            <a:pPr marL="1314450" lvl="2" indent="-457200"/>
            <a:r>
              <a:rPr lang="en-GB"/>
              <a:t>Example: robot movement </a:t>
            </a:r>
          </a:p>
          <a:p>
            <a:pPr marL="914400" lvl="1" indent="-457200">
              <a:buFont typeface="+mj-lt"/>
              <a:buAutoNum type="arabicPeriod"/>
            </a:pPr>
            <a:r>
              <a:rPr lang="en-GB"/>
              <a:t>Access compute systems and data from “unknown” end systems without compromising IT security (of the lab)</a:t>
            </a:r>
          </a:p>
          <a:p>
            <a:r>
              <a:rPr lang="en-GB"/>
              <a:t>Security: implement controlled access to specific resources -see previous slide</a:t>
            </a:r>
          </a:p>
          <a:p>
            <a:r>
              <a:rPr lang="en-GB"/>
              <a:t>Safety: remote access has to deal with reduced sensorial input (can’t see, can’t hear what’s happening at the beamline)</a:t>
            </a:r>
          </a:p>
        </p:txBody>
      </p:sp>
    </p:spTree>
    <p:extLst>
      <p:ext uri="{BB962C8B-B14F-4D97-AF65-F5344CB8AC3E}">
        <p14:creationId xmlns:p14="http://schemas.microsoft.com/office/powerpoint/2010/main" val="1011245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731" y="176664"/>
            <a:ext cx="7860139" cy="1143000"/>
          </a:xfrm>
        </p:spPr>
        <p:txBody>
          <a:bodyPr>
            <a:normAutofit fontScale="90000"/>
          </a:bodyPr>
          <a:lstStyle/>
          <a:p>
            <a:pPr algn="ctr"/>
            <a:r>
              <a:rPr lang="en-GB" dirty="0"/>
              <a:t>IT @ MAX IV</a:t>
            </a:r>
            <a:br>
              <a:rPr lang="en-GB" dirty="0"/>
            </a:br>
            <a:r>
              <a:rPr lang="en-GB" dirty="0"/>
              <a:t>Managing remote access</a:t>
            </a:r>
            <a:endParaRPr lang="en-US" dirty="0"/>
          </a:p>
        </p:txBody>
      </p:sp>
      <p:sp>
        <p:nvSpPr>
          <p:cNvPr id="3" name="Content Placeholder 2"/>
          <p:cNvSpPr>
            <a:spLocks noGrp="1"/>
          </p:cNvSpPr>
          <p:nvPr>
            <p:ph idx="1"/>
          </p:nvPr>
        </p:nvSpPr>
        <p:spPr>
          <a:xfrm>
            <a:off x="346841" y="1600200"/>
            <a:ext cx="8481849" cy="4658709"/>
          </a:xfrm>
        </p:spPr>
        <p:txBody>
          <a:bodyPr>
            <a:normAutofit fontScale="77500" lnSpcReduction="20000"/>
          </a:bodyPr>
          <a:lstStyle/>
          <a:p>
            <a:r>
              <a:rPr lang="en-GB" dirty="0"/>
              <a:t>VPN realms:</a:t>
            </a:r>
          </a:p>
          <a:p>
            <a:pPr lvl="1"/>
            <a:r>
              <a:rPr lang="en-GB" dirty="0"/>
              <a:t>General staff access (office network)</a:t>
            </a:r>
          </a:p>
          <a:p>
            <a:pPr lvl="2"/>
            <a:r>
              <a:rPr lang="en-GB" dirty="0"/>
              <a:t>DMZ, access to internal resources controlled by FW rules</a:t>
            </a:r>
          </a:p>
          <a:p>
            <a:pPr lvl="1"/>
            <a:r>
              <a:rPr lang="en-GB" dirty="0"/>
              <a:t>Staff - machine network </a:t>
            </a:r>
          </a:p>
          <a:p>
            <a:pPr lvl="2"/>
            <a:r>
              <a:rPr lang="en-GB" dirty="0"/>
              <a:t>Access to machine network, only for authorized groups (staff only)</a:t>
            </a:r>
          </a:p>
          <a:p>
            <a:pPr lvl="1"/>
            <a:r>
              <a:rPr lang="en-GB" dirty="0"/>
              <a:t>One realm per beamline</a:t>
            </a:r>
          </a:p>
          <a:p>
            <a:pPr lvl="2"/>
            <a:r>
              <a:rPr lang="en-GB" dirty="0"/>
              <a:t>for beamline staff only</a:t>
            </a:r>
          </a:p>
          <a:p>
            <a:pPr lvl="2"/>
            <a:r>
              <a:rPr lang="en-GB" dirty="0"/>
              <a:t>Gives access into beamline sub-net</a:t>
            </a:r>
          </a:p>
          <a:p>
            <a:pPr lvl="1"/>
            <a:r>
              <a:rPr lang="en-GB" dirty="0"/>
              <a:t> Remote users realm</a:t>
            </a:r>
          </a:p>
          <a:p>
            <a:pPr lvl="2"/>
            <a:r>
              <a:rPr lang="en-GB" dirty="0"/>
              <a:t>Currently only </a:t>
            </a:r>
            <a:r>
              <a:rPr lang="en-GB" dirty="0" err="1"/>
              <a:t>BioMAX</a:t>
            </a:r>
            <a:r>
              <a:rPr lang="en-GB" dirty="0"/>
              <a:t> beamline</a:t>
            </a:r>
          </a:p>
          <a:p>
            <a:pPr lvl="2"/>
            <a:r>
              <a:rPr lang="en-GB" dirty="0"/>
              <a:t>Gives access into a specific sub-net within the beamline network (DMZ)</a:t>
            </a:r>
          </a:p>
          <a:p>
            <a:pPr lvl="2"/>
            <a:r>
              <a:rPr lang="en-GB" dirty="0"/>
              <a:t>Access to central resources controlled by FW rules and VPN filter</a:t>
            </a:r>
          </a:p>
          <a:p>
            <a:pPr lvl="1"/>
            <a:r>
              <a:rPr lang="en-GB" dirty="0"/>
              <a:t>General user realm</a:t>
            </a:r>
          </a:p>
          <a:p>
            <a:pPr lvl="2"/>
            <a:r>
              <a:rPr lang="en-GB" dirty="0"/>
              <a:t>Any DUO user</a:t>
            </a:r>
          </a:p>
          <a:p>
            <a:pPr lvl="2"/>
            <a:r>
              <a:rPr lang="en-GB" dirty="0"/>
              <a:t>Gives access to specific processing resources (offline-HPC, </a:t>
            </a:r>
            <a:r>
              <a:rPr lang="en-GB" dirty="0" err="1"/>
              <a:t>jupyter</a:t>
            </a:r>
            <a:r>
              <a:rPr lang="en-GB" dirty="0"/>
              <a:t> hub, hdf5viewer) and internal information web pages</a:t>
            </a:r>
          </a:p>
          <a:p>
            <a:pPr lvl="2"/>
            <a:r>
              <a:rPr lang="en-GB" dirty="0"/>
              <a:t>General DMZ, access controlled by FW rules and VPN filter</a:t>
            </a:r>
          </a:p>
          <a:p>
            <a:endParaRPr lang="en-GB" dirty="0"/>
          </a:p>
          <a:p>
            <a:r>
              <a:rPr lang="en-GB" dirty="0"/>
              <a:t>VPN authentication with 2FA (user </a:t>
            </a:r>
            <a:r>
              <a:rPr lang="en-GB" dirty="0" err="1"/>
              <a:t>pwd</a:t>
            </a:r>
            <a:r>
              <a:rPr lang="en-GB" dirty="0"/>
              <a:t> + OTP token)</a:t>
            </a:r>
            <a:endParaRPr lang="en-US" dirty="0"/>
          </a:p>
        </p:txBody>
      </p:sp>
    </p:spTree>
    <p:extLst>
      <p:ext uri="{BB962C8B-B14F-4D97-AF65-F5344CB8AC3E}">
        <p14:creationId xmlns:p14="http://schemas.microsoft.com/office/powerpoint/2010/main" val="1330637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Different beamlines, different needs</a:t>
            </a:r>
            <a:endParaRPr lang="en-US"/>
          </a:p>
        </p:txBody>
      </p:sp>
      <p:sp>
        <p:nvSpPr>
          <p:cNvPr id="3" name="Content Placeholder 2"/>
          <p:cNvSpPr>
            <a:spLocks noGrp="1"/>
          </p:cNvSpPr>
          <p:nvPr>
            <p:ph idx="1"/>
          </p:nvPr>
        </p:nvSpPr>
        <p:spPr>
          <a:xfrm>
            <a:off x="755576" y="1600201"/>
            <a:ext cx="7593294" cy="4706006"/>
          </a:xfrm>
        </p:spPr>
        <p:txBody>
          <a:bodyPr>
            <a:normAutofit fontScale="77500" lnSpcReduction="20000"/>
          </a:bodyPr>
          <a:lstStyle/>
          <a:p>
            <a:r>
              <a:rPr lang="en-GB" dirty="0"/>
              <a:t>Case B: same/similar capability of conducting experiment as if on site</a:t>
            </a:r>
          </a:p>
          <a:p>
            <a:pPr lvl="1"/>
            <a:r>
              <a:rPr lang="en-GB" dirty="0"/>
              <a:t>Implemented for </a:t>
            </a:r>
            <a:r>
              <a:rPr lang="en-GB" dirty="0" err="1"/>
              <a:t>BioMAX</a:t>
            </a:r>
            <a:endParaRPr lang="en-GB" dirty="0"/>
          </a:p>
          <a:p>
            <a:pPr lvl="1"/>
            <a:r>
              <a:rPr lang="en-GB" dirty="0"/>
              <a:t>Remote user VPN realm = “</a:t>
            </a:r>
            <a:r>
              <a:rPr lang="en-GB" dirty="0" err="1"/>
              <a:t>BioMAX</a:t>
            </a:r>
            <a:r>
              <a:rPr lang="en-GB" dirty="0"/>
              <a:t> DMZ”</a:t>
            </a:r>
          </a:p>
          <a:p>
            <a:pPr lvl="1"/>
            <a:r>
              <a:rPr lang="en-GB" dirty="0"/>
              <a:t>For registered remote users only</a:t>
            </a:r>
          </a:p>
          <a:p>
            <a:pPr lvl="1"/>
            <a:r>
              <a:rPr lang="en-GB" dirty="0">
                <a:sym typeface="Wingdings" panose="05000000000000000000" pitchFamily="2" charset="2"/>
              </a:rPr>
              <a:t>Video-conf based training for first-time users</a:t>
            </a:r>
          </a:p>
          <a:p>
            <a:endParaRPr lang="en-GB" dirty="0"/>
          </a:p>
          <a:p>
            <a:r>
              <a:rPr lang="en-GB" dirty="0"/>
              <a:t>Case A: experiment is carried out by beamline staff, guided by remote users via video link</a:t>
            </a:r>
          </a:p>
          <a:p>
            <a:pPr lvl="1"/>
            <a:r>
              <a:rPr lang="en-GB" dirty="0"/>
              <a:t>Video conferencing with shared desktop capability (zoom)</a:t>
            </a:r>
          </a:p>
          <a:p>
            <a:pPr lvl="1"/>
            <a:r>
              <a:rPr lang="en-GB" dirty="0"/>
              <a:t>Beamline staff initiates zoom session from beamline computer</a:t>
            </a:r>
          </a:p>
          <a:p>
            <a:pPr lvl="1"/>
            <a:r>
              <a:rPr lang="en-GB" dirty="0"/>
              <a:t>Remote users do not need VPN access to lab</a:t>
            </a:r>
          </a:p>
          <a:p>
            <a:pPr lvl="1"/>
            <a:r>
              <a:rPr lang="en-GB" dirty="0"/>
              <a:t>Users collect data through existing data transfer system (</a:t>
            </a:r>
            <a:r>
              <a:rPr lang="en-GB" dirty="0" err="1"/>
              <a:t>globus</a:t>
            </a:r>
            <a:r>
              <a:rPr lang="en-GB" dirty="0"/>
              <a:t>, sftp)</a:t>
            </a:r>
          </a:p>
          <a:p>
            <a:endParaRPr lang="en-GB" dirty="0"/>
          </a:p>
          <a:p>
            <a:r>
              <a:rPr lang="en-GB" dirty="0"/>
              <a:t>Note: In case of MAX IV, beamlines have no direct internet access by default</a:t>
            </a:r>
          </a:p>
          <a:p>
            <a:pPr lvl="1"/>
            <a:r>
              <a:rPr lang="en-GB" dirty="0"/>
              <a:t>Case B: VPN includes client device into beamline network</a:t>
            </a:r>
          </a:p>
          <a:p>
            <a:pPr lvl="1"/>
            <a:r>
              <a:rPr lang="en-GB" dirty="0"/>
              <a:t>Case A: Enable in FW and whitelist zoom server addresses</a:t>
            </a:r>
          </a:p>
        </p:txBody>
      </p:sp>
    </p:spTree>
    <p:extLst>
      <p:ext uri="{BB962C8B-B14F-4D97-AF65-F5344CB8AC3E}">
        <p14:creationId xmlns:p14="http://schemas.microsoft.com/office/powerpoint/2010/main" val="2358807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IT @ MAX IV :</a:t>
            </a:r>
            <a:br>
              <a:rPr lang="en-GB" dirty="0"/>
            </a:br>
            <a:r>
              <a:rPr lang="en-GB" dirty="0"/>
              <a:t>Collaboration tools</a:t>
            </a:r>
            <a:endParaRPr lang="en-US" dirty="0"/>
          </a:p>
        </p:txBody>
      </p:sp>
      <p:sp>
        <p:nvSpPr>
          <p:cNvPr id="3" name="Content Placeholder 2"/>
          <p:cNvSpPr>
            <a:spLocks noGrp="1"/>
          </p:cNvSpPr>
          <p:nvPr>
            <p:ph idx="1"/>
          </p:nvPr>
        </p:nvSpPr>
        <p:spPr>
          <a:xfrm>
            <a:off x="755576" y="1600200"/>
            <a:ext cx="7593294" cy="4674475"/>
          </a:xfrm>
        </p:spPr>
        <p:txBody>
          <a:bodyPr>
            <a:normAutofit/>
          </a:bodyPr>
          <a:lstStyle/>
          <a:p>
            <a:r>
              <a:rPr lang="en-GB" dirty="0"/>
              <a:t>Provide solid base set of services, open to user preferences, follow what works best</a:t>
            </a:r>
          </a:p>
          <a:p>
            <a:r>
              <a:rPr lang="en-GB" dirty="0"/>
              <a:t>All the following were already in place before </a:t>
            </a:r>
            <a:r>
              <a:rPr lang="en-GB" dirty="0" err="1"/>
              <a:t>covid</a:t>
            </a:r>
            <a:r>
              <a:rPr lang="en-GB" dirty="0"/>
              <a:t> struck</a:t>
            </a:r>
          </a:p>
          <a:p>
            <a:pPr lvl="1"/>
            <a:r>
              <a:rPr lang="en-GB" dirty="0"/>
              <a:t>Zoom: video conferencing </a:t>
            </a:r>
            <a:r>
              <a:rPr lang="en-SE" dirty="0"/>
              <a:t>–</a:t>
            </a:r>
            <a:r>
              <a:rPr lang="en-GB" dirty="0"/>
              <a:t> </a:t>
            </a:r>
            <a:r>
              <a:rPr lang="en-GB" dirty="0" err="1"/>
              <a:t>NORDUnet</a:t>
            </a:r>
            <a:r>
              <a:rPr lang="en-GB" dirty="0"/>
              <a:t> contract covering all Nordic academic institutions</a:t>
            </a:r>
          </a:p>
          <a:p>
            <a:pPr lvl="2"/>
            <a:r>
              <a:rPr lang="en-GB" dirty="0"/>
              <a:t>Capacity was quickly extended</a:t>
            </a:r>
          </a:p>
          <a:p>
            <a:pPr lvl="1"/>
            <a:r>
              <a:rPr lang="en-GB" dirty="0"/>
              <a:t>MS Teams: chats, calls, small meetings</a:t>
            </a:r>
          </a:p>
          <a:p>
            <a:pPr lvl="1"/>
            <a:r>
              <a:rPr lang="en-GB" dirty="0"/>
              <a:t>Box: document sharing</a:t>
            </a:r>
          </a:p>
          <a:p>
            <a:pPr lvl="1"/>
            <a:r>
              <a:rPr lang="en-GB" dirty="0"/>
              <a:t>Jabber: chat (mainly operators)</a:t>
            </a:r>
          </a:p>
          <a:p>
            <a:r>
              <a:rPr lang="en-GB" dirty="0"/>
              <a:t>Main extra effort on IT support - many first-time users, equipment orders etc.</a:t>
            </a:r>
          </a:p>
        </p:txBody>
      </p:sp>
    </p:spTree>
    <p:extLst>
      <p:ext uri="{BB962C8B-B14F-4D97-AF65-F5344CB8AC3E}">
        <p14:creationId xmlns:p14="http://schemas.microsoft.com/office/powerpoint/2010/main" val="204248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3A333-B4D9-EC41-9328-A676C581FC82}"/>
              </a:ext>
            </a:extLst>
          </p:cNvPr>
          <p:cNvSpPr>
            <a:spLocks noGrp="1"/>
          </p:cNvSpPr>
          <p:nvPr>
            <p:ph type="title"/>
          </p:nvPr>
        </p:nvSpPr>
        <p:spPr/>
        <p:txBody>
          <a:bodyPr/>
          <a:lstStyle/>
          <a:p>
            <a:r>
              <a:rPr lang="en-SE"/>
              <a:t>MAX IV Case Studies</a:t>
            </a:r>
          </a:p>
        </p:txBody>
      </p:sp>
      <p:graphicFrame>
        <p:nvGraphicFramePr>
          <p:cNvPr id="4" name="Table 3">
            <a:extLst>
              <a:ext uri="{FF2B5EF4-FFF2-40B4-BE49-F238E27FC236}">
                <a16:creationId xmlns:a16="http://schemas.microsoft.com/office/drawing/2014/main" id="{67F239B2-345F-5744-B377-026360D0D067}"/>
              </a:ext>
            </a:extLst>
          </p:cNvPr>
          <p:cNvGraphicFramePr>
            <a:graphicFrameLocks noGrp="1"/>
          </p:cNvGraphicFramePr>
          <p:nvPr>
            <p:extLst>
              <p:ext uri="{D42A27DB-BD31-4B8C-83A1-F6EECF244321}">
                <p14:modId xmlns:p14="http://schemas.microsoft.com/office/powerpoint/2010/main" val="1238071581"/>
              </p:ext>
            </p:extLst>
          </p:nvPr>
        </p:nvGraphicFramePr>
        <p:xfrm>
          <a:off x="251518" y="1600201"/>
          <a:ext cx="8640964" cy="975360"/>
        </p:xfrm>
        <a:graphic>
          <a:graphicData uri="http://schemas.openxmlformats.org/drawingml/2006/table">
            <a:tbl>
              <a:tblPr/>
              <a:tblGrid>
                <a:gridCol w="1152128">
                  <a:extLst>
                    <a:ext uri="{9D8B030D-6E8A-4147-A177-3AD203B41FA5}">
                      <a16:colId xmlns:a16="http://schemas.microsoft.com/office/drawing/2014/main" val="268876402"/>
                    </a:ext>
                  </a:extLst>
                </a:gridCol>
                <a:gridCol w="4896544">
                  <a:extLst>
                    <a:ext uri="{9D8B030D-6E8A-4147-A177-3AD203B41FA5}">
                      <a16:colId xmlns:a16="http://schemas.microsoft.com/office/drawing/2014/main" val="2086836586"/>
                    </a:ext>
                  </a:extLst>
                </a:gridCol>
                <a:gridCol w="1080120">
                  <a:extLst>
                    <a:ext uri="{9D8B030D-6E8A-4147-A177-3AD203B41FA5}">
                      <a16:colId xmlns:a16="http://schemas.microsoft.com/office/drawing/2014/main" val="4118285158"/>
                    </a:ext>
                  </a:extLst>
                </a:gridCol>
                <a:gridCol w="1512172">
                  <a:extLst>
                    <a:ext uri="{9D8B030D-6E8A-4147-A177-3AD203B41FA5}">
                      <a16:colId xmlns:a16="http://schemas.microsoft.com/office/drawing/2014/main" val="4070881847"/>
                    </a:ext>
                  </a:extLst>
                </a:gridCol>
              </a:tblGrid>
              <a:tr h="0">
                <a:tc>
                  <a:txBody>
                    <a:bodyPr/>
                    <a:lstStyle/>
                    <a:p>
                      <a:pPr algn="l" fontAlgn="t" latinLnBrk="0"/>
                      <a:r>
                        <a:rPr lang="en-GB">
                          <a:effectLst/>
                        </a:rPr>
                        <a:t>BioMAX</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0F0F0"/>
                    </a:solidFill>
                  </a:tcPr>
                </a:tc>
                <a:tc>
                  <a:txBody>
                    <a:bodyPr/>
                    <a:lstStyle/>
                    <a:p>
                      <a:pPr algn="l" fontAlgn="t" latinLnBrk="0"/>
                      <a:r>
                        <a:rPr lang="en-GB">
                          <a:effectLst/>
                        </a:rPr>
                        <a:t>MX, MAD, SAD, SSAD, Atomic resolution data collection, Large sample ensemble screening, In situ crystal diffraction</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0F0F0"/>
                    </a:solidFill>
                  </a:tcPr>
                </a:tc>
                <a:tc>
                  <a:txBody>
                    <a:bodyPr/>
                    <a:lstStyle/>
                    <a:p>
                      <a:pPr algn="l" fontAlgn="t" latinLnBrk="0"/>
                      <a:r>
                        <a:rPr lang="en-GB">
                          <a:effectLst/>
                        </a:rPr>
                        <a:t>5-25 keV</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0F0F0"/>
                    </a:solidFill>
                  </a:tcPr>
                </a:tc>
                <a:tc>
                  <a:txBody>
                    <a:bodyPr/>
                    <a:lstStyle/>
                    <a:p>
                      <a:pPr algn="l" fontAlgn="t" latinLnBrk="0"/>
                      <a:r>
                        <a:rPr lang="el-GR">
                          <a:effectLst/>
                        </a:rPr>
                        <a:t>20 μ</a:t>
                      </a:r>
                      <a:r>
                        <a:rPr lang="en-GB">
                          <a:effectLst/>
                        </a:rPr>
                        <a:t>m x 5 </a:t>
                      </a:r>
                      <a:r>
                        <a:rPr lang="el-GR">
                          <a:effectLst/>
                        </a:rPr>
                        <a:t>μ</a:t>
                      </a:r>
                      <a:r>
                        <a:rPr lang="en-GB">
                          <a:effectLst/>
                        </a:rPr>
                        <a:t>m</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1227298955"/>
                  </a:ext>
                </a:extLst>
              </a:tr>
            </a:tbl>
          </a:graphicData>
        </a:graphic>
      </p:graphicFrame>
      <p:graphicFrame>
        <p:nvGraphicFramePr>
          <p:cNvPr id="5" name="Table 4">
            <a:extLst>
              <a:ext uri="{FF2B5EF4-FFF2-40B4-BE49-F238E27FC236}">
                <a16:creationId xmlns:a16="http://schemas.microsoft.com/office/drawing/2014/main" id="{184CDB63-A861-5D4C-9C39-36B3384178AD}"/>
              </a:ext>
            </a:extLst>
          </p:cNvPr>
          <p:cNvGraphicFramePr>
            <a:graphicFrameLocks noGrp="1"/>
          </p:cNvGraphicFramePr>
          <p:nvPr>
            <p:extLst>
              <p:ext uri="{D42A27DB-BD31-4B8C-83A1-F6EECF244321}">
                <p14:modId xmlns:p14="http://schemas.microsoft.com/office/powerpoint/2010/main" val="1468102010"/>
              </p:ext>
            </p:extLst>
          </p:nvPr>
        </p:nvGraphicFramePr>
        <p:xfrm>
          <a:off x="245143" y="2575561"/>
          <a:ext cx="8614160" cy="1069463"/>
        </p:xfrm>
        <a:graphic>
          <a:graphicData uri="http://schemas.openxmlformats.org/drawingml/2006/table">
            <a:tbl>
              <a:tblPr/>
              <a:tblGrid>
                <a:gridCol w="1158505">
                  <a:extLst>
                    <a:ext uri="{9D8B030D-6E8A-4147-A177-3AD203B41FA5}">
                      <a16:colId xmlns:a16="http://schemas.microsoft.com/office/drawing/2014/main" val="3870898381"/>
                    </a:ext>
                  </a:extLst>
                </a:gridCol>
                <a:gridCol w="4824536">
                  <a:extLst>
                    <a:ext uri="{9D8B030D-6E8A-4147-A177-3AD203B41FA5}">
                      <a16:colId xmlns:a16="http://schemas.microsoft.com/office/drawing/2014/main" val="105788812"/>
                    </a:ext>
                  </a:extLst>
                </a:gridCol>
                <a:gridCol w="1152128">
                  <a:extLst>
                    <a:ext uri="{9D8B030D-6E8A-4147-A177-3AD203B41FA5}">
                      <a16:colId xmlns:a16="http://schemas.microsoft.com/office/drawing/2014/main" val="2580582857"/>
                    </a:ext>
                  </a:extLst>
                </a:gridCol>
                <a:gridCol w="1478991">
                  <a:extLst>
                    <a:ext uri="{9D8B030D-6E8A-4147-A177-3AD203B41FA5}">
                      <a16:colId xmlns:a16="http://schemas.microsoft.com/office/drawing/2014/main" val="192008632"/>
                    </a:ext>
                  </a:extLst>
                </a:gridCol>
              </a:tblGrid>
              <a:tr h="1069463">
                <a:tc>
                  <a:txBody>
                    <a:bodyPr/>
                    <a:lstStyle/>
                    <a:p>
                      <a:pPr algn="l" fontAlgn="t" latinLnBrk="0"/>
                      <a:r>
                        <a:rPr lang="en-GB">
                          <a:effectLst/>
                        </a:rPr>
                        <a:t>BLOCH</a:t>
                      </a:r>
                    </a:p>
                  </a:txBody>
                  <a:tcPr marL="76200" marR="76200" marT="76200" marB="76200">
                    <a:lnL>
                      <a:noFill/>
                    </a:lnL>
                    <a:lnR>
                      <a:noFill/>
                    </a:lnR>
                    <a:lnT>
                      <a:noFill/>
                    </a:lnT>
                    <a:lnB w="9525" cap="flat" cmpd="sng" algn="ctr">
                      <a:solidFill>
                        <a:srgbClr val="FFFFFF"/>
                      </a:solidFill>
                      <a:prstDash val="solid"/>
                      <a:round/>
                      <a:headEnd type="none" w="med" len="med"/>
                      <a:tailEnd type="none" w="med" len="med"/>
                    </a:lnB>
                    <a:solidFill>
                      <a:srgbClr val="F0F0F0"/>
                    </a:solidFill>
                  </a:tcPr>
                </a:tc>
                <a:tc>
                  <a:txBody>
                    <a:bodyPr/>
                    <a:lstStyle/>
                    <a:p>
                      <a:pPr algn="l" fontAlgn="t" latinLnBrk="0"/>
                      <a:r>
                        <a:rPr lang="en-GB">
                          <a:effectLst/>
                        </a:rPr>
                        <a:t>high resolution angle-resolved photoelectron spectroscopy (ARPES), optionally spin resolved (Spin-ARPES) and core-level spectroscopy (CLS)</a:t>
                      </a:r>
                    </a:p>
                  </a:txBody>
                  <a:tcPr marL="76200" marR="76200" marT="76200" marB="76200">
                    <a:lnL>
                      <a:noFill/>
                    </a:lnL>
                    <a:lnR>
                      <a:noFill/>
                    </a:lnR>
                    <a:lnT>
                      <a:noFill/>
                    </a:lnT>
                    <a:lnB w="9525" cap="flat" cmpd="sng" algn="ctr">
                      <a:solidFill>
                        <a:srgbClr val="FFFFFF"/>
                      </a:solidFill>
                      <a:prstDash val="solid"/>
                      <a:round/>
                      <a:headEnd type="none" w="med" len="med"/>
                      <a:tailEnd type="none" w="med" len="med"/>
                    </a:lnB>
                    <a:solidFill>
                      <a:srgbClr val="F0F0F0"/>
                    </a:solidFill>
                  </a:tcPr>
                </a:tc>
                <a:tc>
                  <a:txBody>
                    <a:bodyPr/>
                    <a:lstStyle/>
                    <a:p>
                      <a:pPr algn="l" fontAlgn="t" latinLnBrk="0"/>
                      <a:r>
                        <a:rPr lang="en-GB">
                          <a:effectLst/>
                        </a:rPr>
                        <a:t>10 -1000 eV</a:t>
                      </a:r>
                    </a:p>
                  </a:txBody>
                  <a:tcPr marL="76200" marR="76200" marT="76200" marB="76200">
                    <a:lnL>
                      <a:noFill/>
                    </a:lnL>
                    <a:lnR>
                      <a:noFill/>
                    </a:lnR>
                    <a:lnT>
                      <a:noFill/>
                    </a:lnT>
                    <a:lnB w="9525" cap="flat" cmpd="sng" algn="ctr">
                      <a:solidFill>
                        <a:srgbClr val="FFFFFF"/>
                      </a:solidFill>
                      <a:prstDash val="solid"/>
                      <a:round/>
                      <a:headEnd type="none" w="med" len="med"/>
                      <a:tailEnd type="none" w="med" len="med"/>
                    </a:lnB>
                    <a:solidFill>
                      <a:srgbClr val="F0F0F0"/>
                    </a:solidFill>
                  </a:tcPr>
                </a:tc>
                <a:tc>
                  <a:txBody>
                    <a:bodyPr/>
                    <a:lstStyle/>
                    <a:p>
                      <a:pPr algn="l" fontAlgn="t" latinLnBrk="0"/>
                      <a:r>
                        <a:rPr lang="el-GR">
                          <a:effectLst/>
                        </a:rPr>
                        <a:t>10μ</a:t>
                      </a:r>
                      <a:r>
                        <a:rPr lang="en-GB">
                          <a:effectLst/>
                        </a:rPr>
                        <a:t>m x 25</a:t>
                      </a:r>
                      <a:r>
                        <a:rPr lang="el-GR">
                          <a:effectLst/>
                        </a:rPr>
                        <a:t>μ</a:t>
                      </a:r>
                      <a:r>
                        <a:rPr lang="en-GB">
                          <a:effectLst/>
                        </a:rPr>
                        <a:t>m (</a:t>
                      </a:r>
                      <a:r>
                        <a:rPr lang="en-GB" err="1">
                          <a:effectLst/>
                        </a:rPr>
                        <a:t>VxH</a:t>
                      </a:r>
                      <a:r>
                        <a:rPr lang="en-GB">
                          <a:effectLst/>
                        </a:rPr>
                        <a:t>)</a:t>
                      </a:r>
                    </a:p>
                  </a:txBody>
                  <a:tcPr marL="76200" marR="76200" marT="76200" marB="76200">
                    <a:lnL>
                      <a:noFill/>
                    </a:lnL>
                    <a:lnR>
                      <a:noFill/>
                    </a:lnR>
                    <a:lnT>
                      <a:noFill/>
                    </a:lnT>
                    <a:lnB w="9525"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3554561123"/>
                  </a:ext>
                </a:extLst>
              </a:tr>
            </a:tbl>
          </a:graphicData>
        </a:graphic>
      </p:graphicFrame>
      <p:graphicFrame>
        <p:nvGraphicFramePr>
          <p:cNvPr id="8" name="Table 7">
            <a:extLst>
              <a:ext uri="{FF2B5EF4-FFF2-40B4-BE49-F238E27FC236}">
                <a16:creationId xmlns:a16="http://schemas.microsoft.com/office/drawing/2014/main" id="{0E3E4CD9-5204-304E-863E-61B330A6A971}"/>
              </a:ext>
            </a:extLst>
          </p:cNvPr>
          <p:cNvGraphicFramePr>
            <a:graphicFrameLocks noGrp="1"/>
          </p:cNvGraphicFramePr>
          <p:nvPr>
            <p:extLst>
              <p:ext uri="{D42A27DB-BD31-4B8C-83A1-F6EECF244321}">
                <p14:modId xmlns:p14="http://schemas.microsoft.com/office/powerpoint/2010/main" val="52353804"/>
              </p:ext>
            </p:extLst>
          </p:nvPr>
        </p:nvGraphicFramePr>
        <p:xfrm>
          <a:off x="251517" y="4201762"/>
          <a:ext cx="8607784" cy="701040"/>
        </p:xfrm>
        <a:graphic>
          <a:graphicData uri="http://schemas.openxmlformats.org/drawingml/2006/table">
            <a:tbl>
              <a:tblPr/>
              <a:tblGrid>
                <a:gridCol w="1080123">
                  <a:extLst>
                    <a:ext uri="{9D8B030D-6E8A-4147-A177-3AD203B41FA5}">
                      <a16:colId xmlns:a16="http://schemas.microsoft.com/office/drawing/2014/main" val="3994449264"/>
                    </a:ext>
                  </a:extLst>
                </a:gridCol>
                <a:gridCol w="1080120">
                  <a:extLst>
                    <a:ext uri="{9D8B030D-6E8A-4147-A177-3AD203B41FA5}">
                      <a16:colId xmlns:a16="http://schemas.microsoft.com/office/drawing/2014/main" val="1611324717"/>
                    </a:ext>
                  </a:extLst>
                </a:gridCol>
                <a:gridCol w="1296144">
                  <a:extLst>
                    <a:ext uri="{9D8B030D-6E8A-4147-A177-3AD203B41FA5}">
                      <a16:colId xmlns:a16="http://schemas.microsoft.com/office/drawing/2014/main" val="3536756683"/>
                    </a:ext>
                  </a:extLst>
                </a:gridCol>
                <a:gridCol w="5151397">
                  <a:extLst>
                    <a:ext uri="{9D8B030D-6E8A-4147-A177-3AD203B41FA5}">
                      <a16:colId xmlns:a16="http://schemas.microsoft.com/office/drawing/2014/main" val="1166960479"/>
                    </a:ext>
                  </a:extLst>
                </a:gridCol>
              </a:tblGrid>
              <a:tr h="0">
                <a:tc>
                  <a:txBody>
                    <a:bodyPr/>
                    <a:lstStyle/>
                    <a:p>
                      <a:pPr algn="l" fontAlgn="t" latinLnBrk="0"/>
                      <a:r>
                        <a:rPr lang="en-GB">
                          <a:effectLst/>
                        </a:rPr>
                        <a:t>Balder</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2E2E2"/>
                    </a:solidFill>
                  </a:tcPr>
                </a:tc>
                <a:tc>
                  <a:txBody>
                    <a:bodyPr/>
                    <a:lstStyle/>
                    <a:p>
                      <a:pPr algn="l" fontAlgn="t" latinLnBrk="0"/>
                      <a:r>
                        <a:rPr lang="en-GB">
                          <a:effectLst/>
                        </a:rPr>
                        <a:t>XAS, XES</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2E2E2"/>
                    </a:solidFill>
                  </a:tcPr>
                </a:tc>
                <a:tc>
                  <a:txBody>
                    <a:bodyPr/>
                    <a:lstStyle/>
                    <a:p>
                      <a:pPr algn="l" fontAlgn="t" latinLnBrk="0"/>
                      <a:r>
                        <a:rPr lang="en-GB">
                          <a:effectLst/>
                        </a:rPr>
                        <a:t>2.4 - 40 keV</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2E2E2"/>
                    </a:solidFill>
                  </a:tcPr>
                </a:tc>
                <a:tc>
                  <a:txBody>
                    <a:bodyPr/>
                    <a:lstStyle/>
                    <a:p>
                      <a:pPr algn="l" fontAlgn="t" latinLnBrk="0"/>
                      <a:r>
                        <a:rPr lang="en-GB">
                          <a:effectLst/>
                        </a:rPr>
                        <a:t>defocused V ~0.1-2 mm x H ~ 2-9 mm, focused 100 x 100 µm2</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2E2E2"/>
                    </a:solidFill>
                  </a:tcPr>
                </a:tc>
                <a:extLst>
                  <a:ext uri="{0D108BD9-81ED-4DB2-BD59-A6C34878D82A}">
                    <a16:rowId xmlns:a16="http://schemas.microsoft.com/office/drawing/2014/main" val="2449904866"/>
                  </a:ext>
                </a:extLst>
              </a:tr>
            </a:tbl>
          </a:graphicData>
        </a:graphic>
      </p:graphicFrame>
      <p:graphicFrame>
        <p:nvGraphicFramePr>
          <p:cNvPr id="10" name="Table 9">
            <a:extLst>
              <a:ext uri="{FF2B5EF4-FFF2-40B4-BE49-F238E27FC236}">
                <a16:creationId xmlns:a16="http://schemas.microsoft.com/office/drawing/2014/main" id="{B09FF838-347B-AB4B-BF85-ECF9C71E056C}"/>
              </a:ext>
            </a:extLst>
          </p:cNvPr>
          <p:cNvGraphicFramePr>
            <a:graphicFrameLocks noGrp="1"/>
          </p:cNvGraphicFramePr>
          <p:nvPr>
            <p:extLst>
              <p:ext uri="{D42A27DB-BD31-4B8C-83A1-F6EECF244321}">
                <p14:modId xmlns:p14="http://schemas.microsoft.com/office/powerpoint/2010/main" val="1218527829"/>
              </p:ext>
            </p:extLst>
          </p:nvPr>
        </p:nvGraphicFramePr>
        <p:xfrm>
          <a:off x="245141" y="4902802"/>
          <a:ext cx="8607784" cy="968558"/>
        </p:xfrm>
        <a:graphic>
          <a:graphicData uri="http://schemas.openxmlformats.org/drawingml/2006/table">
            <a:tbl>
              <a:tblPr/>
              <a:tblGrid>
                <a:gridCol w="1014491">
                  <a:extLst>
                    <a:ext uri="{9D8B030D-6E8A-4147-A177-3AD203B41FA5}">
                      <a16:colId xmlns:a16="http://schemas.microsoft.com/office/drawing/2014/main" val="439375003"/>
                    </a:ext>
                  </a:extLst>
                </a:gridCol>
                <a:gridCol w="4824536">
                  <a:extLst>
                    <a:ext uri="{9D8B030D-6E8A-4147-A177-3AD203B41FA5}">
                      <a16:colId xmlns:a16="http://schemas.microsoft.com/office/drawing/2014/main" val="3768046438"/>
                    </a:ext>
                  </a:extLst>
                </a:gridCol>
                <a:gridCol w="1152128">
                  <a:extLst>
                    <a:ext uri="{9D8B030D-6E8A-4147-A177-3AD203B41FA5}">
                      <a16:colId xmlns:a16="http://schemas.microsoft.com/office/drawing/2014/main" val="1547059736"/>
                    </a:ext>
                  </a:extLst>
                </a:gridCol>
                <a:gridCol w="1616629">
                  <a:extLst>
                    <a:ext uri="{9D8B030D-6E8A-4147-A177-3AD203B41FA5}">
                      <a16:colId xmlns:a16="http://schemas.microsoft.com/office/drawing/2014/main" val="3528542409"/>
                    </a:ext>
                  </a:extLst>
                </a:gridCol>
              </a:tblGrid>
              <a:tr h="704340">
                <a:tc>
                  <a:txBody>
                    <a:bodyPr/>
                    <a:lstStyle/>
                    <a:p>
                      <a:pPr algn="l" fontAlgn="t" latinLnBrk="0"/>
                      <a:r>
                        <a:rPr lang="en-GB" sz="1400">
                          <a:effectLst/>
                        </a:rPr>
                        <a:t>NanoMAX</a:t>
                      </a:r>
                    </a:p>
                  </a:txBody>
                  <a:tcPr marL="57559" marR="57559" marT="57559" marB="57559">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2E2E2"/>
                    </a:solidFill>
                  </a:tcPr>
                </a:tc>
                <a:tc>
                  <a:txBody>
                    <a:bodyPr/>
                    <a:lstStyle/>
                    <a:p>
                      <a:pPr algn="l" fontAlgn="t" latinLnBrk="0"/>
                      <a:r>
                        <a:rPr lang="en-GB" sz="1400">
                          <a:effectLst/>
                        </a:rPr>
                        <a:t>Scanning transmission microscopy (STXM) with absorption and phase contrast X-ray fluorescence microscopy (XRF) Coherent diffraction imaging techniques (CDI) Ptychography in forward direction and Bragg geometry</a:t>
                      </a:r>
                    </a:p>
                  </a:txBody>
                  <a:tcPr marL="57559" marR="57559" marT="57559" marB="57559">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2E2E2"/>
                    </a:solidFill>
                  </a:tcPr>
                </a:tc>
                <a:tc>
                  <a:txBody>
                    <a:bodyPr/>
                    <a:lstStyle/>
                    <a:p>
                      <a:pPr algn="l" fontAlgn="t" latinLnBrk="0"/>
                      <a:r>
                        <a:rPr lang="en-GB" sz="1400">
                          <a:effectLst/>
                        </a:rPr>
                        <a:t>5 - 30 keV</a:t>
                      </a:r>
                    </a:p>
                  </a:txBody>
                  <a:tcPr marL="57559" marR="57559" marT="57559" marB="57559">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2E2E2"/>
                    </a:solidFill>
                  </a:tcPr>
                </a:tc>
                <a:tc>
                  <a:txBody>
                    <a:bodyPr/>
                    <a:lstStyle/>
                    <a:p>
                      <a:pPr algn="l" fontAlgn="t" latinLnBrk="0"/>
                      <a:r>
                        <a:rPr lang="en-GB" sz="1400">
                          <a:effectLst/>
                        </a:rPr>
                        <a:t>300nm – 30 nm. Mature goal 10 nm</a:t>
                      </a:r>
                    </a:p>
                  </a:txBody>
                  <a:tcPr marL="57559" marR="57559" marT="57559" marB="57559">
                    <a:lnL>
                      <a:noFill/>
                    </a:lnL>
                    <a:lnR>
                      <a:noFill/>
                    </a:lnR>
                    <a:lnT w="9525" cap="flat" cmpd="sng" algn="ctr">
                      <a:solidFill>
                        <a:srgbClr val="DDDDDD"/>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2E2E2"/>
                    </a:solidFill>
                  </a:tcPr>
                </a:tc>
                <a:extLst>
                  <a:ext uri="{0D108BD9-81ED-4DB2-BD59-A6C34878D82A}">
                    <a16:rowId xmlns:a16="http://schemas.microsoft.com/office/drawing/2014/main" val="2881263108"/>
                  </a:ext>
                </a:extLst>
              </a:tr>
            </a:tbl>
          </a:graphicData>
        </a:graphic>
      </p:graphicFrame>
      <p:sp>
        <p:nvSpPr>
          <p:cNvPr id="11" name="Rectangle 2">
            <a:extLst>
              <a:ext uri="{FF2B5EF4-FFF2-40B4-BE49-F238E27FC236}">
                <a16:creationId xmlns:a16="http://schemas.microsoft.com/office/drawing/2014/main" id="{A5FB615E-93EB-254B-BC0E-2D8A8F5ED018}"/>
              </a:ext>
            </a:extLst>
          </p:cNvPr>
          <p:cNvSpPr>
            <a:spLocks noChangeArrowheads="1"/>
          </p:cNvSpPr>
          <p:nvPr/>
        </p:nvSpPr>
        <p:spPr bwMode="auto">
          <a:xfrm flipV="1">
            <a:off x="-1204142" y="3109065"/>
            <a:ext cx="156954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SE" altLang="en-SE" sz="1800" b="0" i="0" u="none" strike="noStrike" cap="none" normalizeH="0" baseline="0">
                <a:ln>
                  <a:noFill/>
                </a:ln>
                <a:solidFill>
                  <a:schemeClr val="tx1"/>
                </a:solidFill>
                <a:effectLst/>
                <a:latin typeface="Arial" panose="020B0604020202020204" pitchFamily="34" charset="0"/>
              </a:rPr>
            </a:br>
            <a:endParaRPr kumimoji="0" lang="en-SE" altLang="en-SE"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76D71FBA-CCDD-EF45-B233-922DBDDB1F91}"/>
              </a:ext>
            </a:extLst>
          </p:cNvPr>
          <p:cNvSpPr txBox="1"/>
          <p:nvPr/>
        </p:nvSpPr>
        <p:spPr>
          <a:xfrm>
            <a:off x="245141" y="3836097"/>
            <a:ext cx="4256422" cy="369332"/>
          </a:xfrm>
          <a:prstGeom prst="rect">
            <a:avLst/>
          </a:prstGeom>
          <a:noFill/>
        </p:spPr>
        <p:txBody>
          <a:bodyPr wrap="none" rtlCol="0">
            <a:spAutoFit/>
          </a:bodyPr>
          <a:lstStyle/>
          <a:p>
            <a:r>
              <a:rPr lang="en-SE">
                <a:solidFill>
                  <a:schemeClr val="accent1"/>
                </a:solidFill>
              </a:rPr>
              <a:t>Considered not feasible in immediate term:</a:t>
            </a:r>
          </a:p>
        </p:txBody>
      </p:sp>
    </p:spTree>
    <p:extLst>
      <p:ext uri="{BB962C8B-B14F-4D97-AF65-F5344CB8AC3E}">
        <p14:creationId xmlns:p14="http://schemas.microsoft.com/office/powerpoint/2010/main" val="198726977"/>
      </p:ext>
    </p:extLst>
  </p:cSld>
  <p:clrMapOvr>
    <a:masterClrMapping/>
  </p:clrMapOvr>
</p:sld>
</file>

<file path=ppt/theme/theme1.xml><?xml version="1.0" encoding="utf-8"?>
<a:theme xmlns:a="http://schemas.openxmlformats.org/drawingml/2006/main" name="Office-tema">
  <a:themeElements>
    <a:clrScheme name="Custom 2">
      <a:dk1>
        <a:sysClr val="windowText" lastClr="000000"/>
      </a:dk1>
      <a:lt1>
        <a:srgbClr val="FFFFFF"/>
      </a:lt1>
      <a:dk2>
        <a:srgbClr val="97BF0D"/>
      </a:dk2>
      <a:lt2>
        <a:srgbClr val="F8B323"/>
      </a:lt2>
      <a:accent1>
        <a:srgbClr val="474747"/>
      </a:accent1>
      <a:accent2>
        <a:srgbClr val="A5A4A6"/>
      </a:accent2>
      <a:accent3>
        <a:srgbClr val="E0E0E0"/>
      </a:accent3>
      <a:accent4>
        <a:srgbClr val="97BF0D"/>
      </a:accent4>
      <a:accent5>
        <a:srgbClr val="FFDB9D"/>
      </a:accent5>
      <a:accent6>
        <a:srgbClr val="FFFFFF"/>
      </a:accent6>
      <a:hlink>
        <a:srgbClr val="404040"/>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err="1" smtClean="0">
            <a:solidFill>
              <a:schemeClr val="accent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2801</Words>
  <Application>Microsoft Macintosh PowerPoint</Application>
  <PresentationFormat>On-screen Show (4:3)</PresentationFormat>
  <Paragraphs>337</Paragraphs>
  <Slides>29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Noto Sans Symbols</vt:lpstr>
      <vt:lpstr>Office-tema</vt:lpstr>
      <vt:lpstr>LEAPS-IT Covid-19 MAX IV Status</vt:lpstr>
      <vt:lpstr>Contents</vt:lpstr>
      <vt:lpstr>Covid times in Sweden</vt:lpstr>
      <vt:lpstr>IT @ MAX IV :  Remote access perspective</vt:lpstr>
      <vt:lpstr>IT @ MAX IV : Remote access for remote operation</vt:lpstr>
      <vt:lpstr>IT @ MAX IV Managing remote access</vt:lpstr>
      <vt:lpstr>Different beamlines, different needs</vt:lpstr>
      <vt:lpstr>IT @ MAX IV : Collaboration tools</vt:lpstr>
      <vt:lpstr>MAX IV 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BioMAX current status</vt:lpstr>
      <vt:lpstr>PowerPoint Presentation</vt:lpstr>
      <vt:lpstr>PowerPoint Presentation</vt:lpstr>
      <vt:lpstr>BLOCH Remote Experiments</vt:lpstr>
      <vt:lpstr>BLOCH Remote Beamline Operation</vt:lpstr>
      <vt:lpstr>BLOCH Remote Operation</vt:lpstr>
      <vt:lpstr>BLOCH remote Data Management Issues</vt:lpstr>
      <vt:lpstr>MAX IV Remote Access Summary</vt:lpstr>
      <vt:lpstr>Thanks to all involved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ESRF to MAX IV to XFEL</dc:title>
  <dc:creator>Darren Spruce</dc:creator>
  <cp:lastModifiedBy>Darren Spruce</cp:lastModifiedBy>
  <cp:revision>1</cp:revision>
  <dcterms:created xsi:type="dcterms:W3CDTF">2020-06-07T19:21:13Z</dcterms:created>
  <dcterms:modified xsi:type="dcterms:W3CDTF">2020-06-18T10:38:21Z</dcterms:modified>
</cp:coreProperties>
</file>