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xls" ContentType="application/vnd.ms-exce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docx" ContentType="application/vnd.openxmlformats-officedocument.wordprocessingml.document"/>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Default Extension="doc" ContentType="application/msword"/>
  <Override PartName="/ppt/charts/chart3.xml" ContentType="application/vnd.openxmlformats-officedocument.drawingml.chart+xml"/>
  <Override PartName="/ppt/charts/chart5.xml" ContentType="application/vnd.openxmlformats-officedocument.drawingml.chart+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charts/chart6.xml" ContentType="application/vnd.openxmlformats-officedocument.drawingml.chart+xml"/>
  <Override PartName="/ppt/notesSlides/notesSlide11.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9"/>
  </p:notesMasterIdLst>
  <p:handoutMasterIdLst>
    <p:handoutMasterId r:id="rId40"/>
  </p:handoutMasterIdLst>
  <p:sldIdLst>
    <p:sldId id="266" r:id="rId2"/>
    <p:sldId id="269" r:id="rId3"/>
    <p:sldId id="314" r:id="rId4"/>
    <p:sldId id="315" r:id="rId5"/>
    <p:sldId id="317" r:id="rId6"/>
    <p:sldId id="299" r:id="rId7"/>
    <p:sldId id="296" r:id="rId8"/>
    <p:sldId id="298" r:id="rId9"/>
    <p:sldId id="332" r:id="rId10"/>
    <p:sldId id="300" r:id="rId11"/>
    <p:sldId id="316" r:id="rId12"/>
    <p:sldId id="273" r:id="rId13"/>
    <p:sldId id="289" r:id="rId14"/>
    <p:sldId id="287" r:id="rId15"/>
    <p:sldId id="301" r:id="rId16"/>
    <p:sldId id="288" r:id="rId17"/>
    <p:sldId id="302" r:id="rId18"/>
    <p:sldId id="318" r:id="rId19"/>
    <p:sldId id="272" r:id="rId20"/>
    <p:sldId id="319" r:id="rId21"/>
    <p:sldId id="303" r:id="rId22"/>
    <p:sldId id="304" r:id="rId23"/>
    <p:sldId id="321" r:id="rId24"/>
    <p:sldId id="323" r:id="rId25"/>
    <p:sldId id="324" r:id="rId26"/>
    <p:sldId id="274" r:id="rId27"/>
    <p:sldId id="325" r:id="rId28"/>
    <p:sldId id="326" r:id="rId29"/>
    <p:sldId id="327" r:id="rId30"/>
    <p:sldId id="328" r:id="rId31"/>
    <p:sldId id="334" r:id="rId32"/>
    <p:sldId id="330" r:id="rId33"/>
    <p:sldId id="331" r:id="rId34"/>
    <p:sldId id="278" r:id="rId35"/>
    <p:sldId id="333" r:id="rId36"/>
    <p:sldId id="312" r:id="rId37"/>
    <p:sldId id="313" r:id="rId38"/>
  </p:sldIdLst>
  <p:sldSz cx="10080625" cy="7559675"/>
  <p:notesSz cx="7559675" cy="10691813"/>
  <p:defaultTextStyle>
    <a:defPPr>
      <a:defRPr lang="en-US"/>
    </a:defPPr>
    <a:lvl1pPr algn="l" defTabSz="447675" rtl="0" fontAlgn="base" hangingPunct="0">
      <a:lnSpc>
        <a:spcPct val="93000"/>
      </a:lnSpc>
      <a:spcBef>
        <a:spcPct val="0"/>
      </a:spcBef>
      <a:spcAft>
        <a:spcPct val="0"/>
      </a:spcAft>
      <a:buClr>
        <a:srgbClr val="000000"/>
      </a:buClr>
      <a:buSzPct val="100000"/>
      <a:buFont typeface="Times New Roman" charset="0"/>
      <a:defRPr sz="2400" kern="1200">
        <a:solidFill>
          <a:schemeClr val="bg1"/>
        </a:solidFill>
        <a:latin typeface="Arial" charset="0"/>
        <a:ea typeface="MS PGothic" charset="0"/>
        <a:cs typeface="MS PGothic" charset="0"/>
      </a:defRPr>
    </a:lvl1pPr>
    <a:lvl2pPr marL="741363" indent="-284163" algn="l" defTabSz="447675" rtl="0" fontAlgn="base" hangingPunct="0">
      <a:lnSpc>
        <a:spcPct val="93000"/>
      </a:lnSpc>
      <a:spcBef>
        <a:spcPct val="0"/>
      </a:spcBef>
      <a:spcAft>
        <a:spcPct val="0"/>
      </a:spcAft>
      <a:buClr>
        <a:srgbClr val="000000"/>
      </a:buClr>
      <a:buSzPct val="100000"/>
      <a:buFont typeface="Times New Roman" charset="0"/>
      <a:defRPr sz="2400" kern="1200">
        <a:solidFill>
          <a:schemeClr val="bg1"/>
        </a:solidFill>
        <a:latin typeface="Arial" charset="0"/>
        <a:ea typeface="MS PGothic" charset="0"/>
        <a:cs typeface="MS PGothic" charset="0"/>
      </a:defRPr>
    </a:lvl2pPr>
    <a:lvl3pPr marL="1141413" indent="-227013" algn="l" defTabSz="447675" rtl="0" fontAlgn="base" hangingPunct="0">
      <a:lnSpc>
        <a:spcPct val="93000"/>
      </a:lnSpc>
      <a:spcBef>
        <a:spcPct val="0"/>
      </a:spcBef>
      <a:spcAft>
        <a:spcPct val="0"/>
      </a:spcAft>
      <a:buClr>
        <a:srgbClr val="000000"/>
      </a:buClr>
      <a:buSzPct val="100000"/>
      <a:buFont typeface="Times New Roman" charset="0"/>
      <a:defRPr sz="2400" kern="1200">
        <a:solidFill>
          <a:schemeClr val="bg1"/>
        </a:solidFill>
        <a:latin typeface="Arial" charset="0"/>
        <a:ea typeface="MS PGothic" charset="0"/>
        <a:cs typeface="MS PGothic" charset="0"/>
      </a:defRPr>
    </a:lvl3pPr>
    <a:lvl4pPr marL="1598613" indent="-227013" algn="l" defTabSz="447675" rtl="0" fontAlgn="base" hangingPunct="0">
      <a:lnSpc>
        <a:spcPct val="93000"/>
      </a:lnSpc>
      <a:spcBef>
        <a:spcPct val="0"/>
      </a:spcBef>
      <a:spcAft>
        <a:spcPct val="0"/>
      </a:spcAft>
      <a:buClr>
        <a:srgbClr val="000000"/>
      </a:buClr>
      <a:buSzPct val="100000"/>
      <a:buFont typeface="Times New Roman" charset="0"/>
      <a:defRPr sz="2400" kern="1200">
        <a:solidFill>
          <a:schemeClr val="bg1"/>
        </a:solidFill>
        <a:latin typeface="Arial" charset="0"/>
        <a:ea typeface="MS PGothic" charset="0"/>
        <a:cs typeface="MS PGothic" charset="0"/>
      </a:defRPr>
    </a:lvl4pPr>
    <a:lvl5pPr marL="2055813" indent="-227013" algn="l" defTabSz="447675" rtl="0" fontAlgn="base" hangingPunct="0">
      <a:lnSpc>
        <a:spcPct val="93000"/>
      </a:lnSpc>
      <a:spcBef>
        <a:spcPct val="0"/>
      </a:spcBef>
      <a:spcAft>
        <a:spcPct val="0"/>
      </a:spcAft>
      <a:buClr>
        <a:srgbClr val="000000"/>
      </a:buClr>
      <a:buSzPct val="100000"/>
      <a:buFont typeface="Times New Roman" charset="0"/>
      <a:defRPr sz="2400" kern="1200">
        <a:solidFill>
          <a:schemeClr val="bg1"/>
        </a:solidFill>
        <a:latin typeface="Arial" charset="0"/>
        <a:ea typeface="MS PGothic" charset="0"/>
        <a:cs typeface="MS PGothic" charset="0"/>
      </a:defRPr>
    </a:lvl5pPr>
    <a:lvl6pPr marL="2286000" algn="l" defTabSz="457200" rtl="0" eaLnBrk="1" latinLnBrk="0" hangingPunct="1">
      <a:defRPr sz="2400" kern="1200">
        <a:solidFill>
          <a:schemeClr val="bg1"/>
        </a:solidFill>
        <a:latin typeface="Arial" charset="0"/>
        <a:ea typeface="MS PGothic" charset="0"/>
        <a:cs typeface="MS PGothic" charset="0"/>
      </a:defRPr>
    </a:lvl6pPr>
    <a:lvl7pPr marL="2743200" algn="l" defTabSz="457200" rtl="0" eaLnBrk="1" latinLnBrk="0" hangingPunct="1">
      <a:defRPr sz="2400" kern="1200">
        <a:solidFill>
          <a:schemeClr val="bg1"/>
        </a:solidFill>
        <a:latin typeface="Arial" charset="0"/>
        <a:ea typeface="MS PGothic" charset="0"/>
        <a:cs typeface="MS PGothic" charset="0"/>
      </a:defRPr>
    </a:lvl7pPr>
    <a:lvl8pPr marL="3200400" algn="l" defTabSz="457200" rtl="0" eaLnBrk="1" latinLnBrk="0" hangingPunct="1">
      <a:defRPr sz="2400" kern="1200">
        <a:solidFill>
          <a:schemeClr val="bg1"/>
        </a:solidFill>
        <a:latin typeface="Arial" charset="0"/>
        <a:ea typeface="MS PGothic" charset="0"/>
        <a:cs typeface="MS PGothic" charset="0"/>
      </a:defRPr>
    </a:lvl8pPr>
    <a:lvl9pPr marL="3657600" algn="l" defTabSz="457200" rtl="0" eaLnBrk="1" latinLnBrk="0" hangingPunct="1">
      <a:defRPr sz="2400" kern="1200">
        <a:solidFill>
          <a:schemeClr val="bg1"/>
        </a:solidFill>
        <a:latin typeface="Arial" charset="0"/>
        <a:ea typeface="MS PGothic" charset="0"/>
        <a:cs typeface="MS PGothic"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showPr showNarration="1">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0"/>
      </p:ext>
    </p:extLst>
  </p:showPr>
  <p:clrMru>
    <a:srgbClr val="0068A6"/>
    <a:srgbClr val="98C8E8"/>
    <a:srgbClr val="1067EA"/>
    <a:srgbClr val="139BFB"/>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10" autoAdjust="0"/>
    <p:restoredTop sz="98115" autoAdjust="0"/>
  </p:normalViewPr>
  <p:slideViewPr>
    <p:cSldViewPr>
      <p:cViewPr>
        <p:scale>
          <a:sx n="112" d="100"/>
          <a:sy n="112" d="100"/>
        </p:scale>
        <p:origin x="-612" y="-78"/>
      </p:cViewPr>
      <p:guideLst>
        <p:guide orient="horz" pos="2381"/>
        <p:guide pos="317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0" d="100"/>
          <a:sy n="60" d="100"/>
        </p:scale>
        <p:origin x="-3564" y="-102"/>
      </p:cViewPr>
      <p:guideLst>
        <p:guide orient="horz" pos="3367"/>
        <p:guide pos="2381"/>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oleObject" Target="file:///G:\DELL_28-7-15\Documenti\WorkDEsk\ADMINISTARTION-PROJECTS\Statistics\statistAnalysis.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oleObject" Target="file:///C:\Users\emanuel.karantzoulis\Documents\Elettra\Statistics\statistAnalysis.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emanuel.karantzoulis\Documents\Elettra\Statistics\statistAnalysis.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emanuel.karantzoulis\Documents\Elettra\Statistics\statistAnalysis.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emanuel.karantzoulis\Documents\Elettra\Statistics\statistAnalysis.xls" TargetMode="External"/></Relationships>
</file>

<file path=ppt/charts/_rels/chart6.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emanuel.karantzoulis\Documents\Elettra\Statistics\statistAnalysis.xls" TargetMode="External"/><Relationship Id="rId1" Type="http://schemas.openxmlformats.org/officeDocument/2006/relationships/image" Target="../media/image31.jpeg"/></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it-IT"/>
  <c:clrMapOvr bg1="lt1" tx1="dk1" bg2="lt2" tx2="dk2" accent1="accent1" accent2="accent2" accent3="accent3" accent4="accent4" accent5="accent5" accent6="accent6" hlink="hlink" folHlink="folHlink"/>
  <c:chart>
    <c:title>
      <c:tx>
        <c:rich>
          <a:bodyPr/>
          <a:lstStyle/>
          <a:p>
            <a:pPr>
              <a:defRPr sz="1800" b="0" i="0" u="none" strike="noStrike" baseline="0">
                <a:solidFill>
                  <a:srgbClr val="000000"/>
                </a:solidFill>
                <a:latin typeface="Arial"/>
                <a:ea typeface="Arial"/>
                <a:cs typeface="Arial"/>
              </a:defRPr>
            </a:pPr>
            <a:r>
              <a:rPr lang="en-US" sz="1800" b="1" noProof="0" dirty="0" smtClean="0"/>
              <a:t>Operating modes</a:t>
            </a:r>
            <a:endParaRPr lang="en-US" sz="1800" b="1" noProof="0" dirty="0"/>
          </a:p>
        </c:rich>
      </c:tx>
      <c:layout>
        <c:manualLayout>
          <c:xMode val="edge"/>
          <c:yMode val="edge"/>
          <c:x val="0.34410594590019111"/>
          <c:y val="6.2292809759489094E-2"/>
        </c:manualLayout>
      </c:layout>
      <c:spPr>
        <a:noFill/>
        <a:ln w="25400">
          <a:noFill/>
        </a:ln>
      </c:spPr>
    </c:title>
    <c:view3D>
      <c:perspective val="0"/>
    </c:view3D>
    <c:plotArea>
      <c:layout>
        <c:manualLayout>
          <c:layoutTarget val="inner"/>
          <c:xMode val="edge"/>
          <c:yMode val="edge"/>
          <c:x val="0.30614541841906995"/>
          <c:y val="0.34461590236764478"/>
          <c:w val="0.3888270277731265"/>
          <c:h val="0.42461602256013004"/>
        </c:manualLayout>
      </c:layout>
      <c:pie3DChart>
        <c:varyColors val="1"/>
        <c:ser>
          <c:idx val="0"/>
          <c:order val="0"/>
          <c:tx>
            <c:strRef>
              <c:f>'shifts distribution'!$B$52</c:f>
              <c:strCache>
                <c:ptCount val="1"/>
                <c:pt idx="0">
                  <c:v>2015</c:v>
                </c:pt>
              </c:strCache>
            </c:strRef>
          </c:tx>
          <c:spPr>
            <a:solidFill>
              <a:srgbClr val="9999FF"/>
            </a:solidFill>
            <a:ln w="12700">
              <a:solidFill>
                <a:srgbClr val="000000"/>
              </a:solidFill>
              <a:prstDash val="solid"/>
            </a:ln>
          </c:spPr>
          <c:explosion val="25"/>
          <c:dPt>
            <c:idx val="1"/>
            <c:spPr>
              <a:solidFill>
                <a:srgbClr val="993366"/>
              </a:solidFill>
              <a:ln w="12700">
                <a:solidFill>
                  <a:srgbClr val="000000"/>
                </a:solidFill>
                <a:prstDash val="solid"/>
              </a:ln>
            </c:spPr>
          </c:dPt>
          <c:dPt>
            <c:idx val="2"/>
            <c:spPr>
              <a:solidFill>
                <a:srgbClr val="FFFFCC"/>
              </a:solidFill>
              <a:ln w="12700">
                <a:solidFill>
                  <a:srgbClr val="000000"/>
                </a:solidFill>
                <a:prstDash val="solid"/>
              </a:ln>
            </c:spPr>
          </c:dPt>
          <c:dPt>
            <c:idx val="3"/>
            <c:spPr>
              <a:solidFill>
                <a:srgbClr val="CCFFFF"/>
              </a:solidFill>
              <a:ln w="12700">
                <a:solidFill>
                  <a:srgbClr val="000000"/>
                </a:solidFill>
                <a:prstDash val="solid"/>
              </a:ln>
            </c:spPr>
          </c:dPt>
          <c:dLbls>
            <c:dLbl>
              <c:idx val="0"/>
              <c:layout>
                <c:manualLayout>
                  <c:x val="2.0693715909872464E-2"/>
                  <c:y val="0.11274643319201096"/>
                </c:manualLayout>
              </c:layout>
              <c:showCatName val="1"/>
              <c:showPercent val="1"/>
            </c:dLbl>
            <c:dLbl>
              <c:idx val="2"/>
              <c:layout>
                <c:manualLayout>
                  <c:x val="-0.1373517195179372"/>
                  <c:y val="-1.3072024255369484E-2"/>
                </c:manualLayout>
              </c:layout>
              <c:showCatName val="1"/>
              <c:showPercent val="1"/>
            </c:dLbl>
            <c:dLbl>
              <c:idx val="3"/>
              <c:delete val="1"/>
            </c:dLbl>
            <c:dLbl>
              <c:idx val="4"/>
              <c:layout>
                <c:manualLayout>
                  <c:x val="0.29082681289380569"/>
                  <c:y val="7.7987302486103721E-2"/>
                </c:manualLayout>
              </c:layout>
              <c:tx>
                <c:rich>
                  <a:bodyPr/>
                  <a:lstStyle/>
                  <a:p>
                    <a:r>
                      <a:rPr lang="en-US" sz="1400" baseline="0"/>
                      <a:t>u</a:t>
                    </a:r>
                    <a:r>
                      <a:rPr lang="en-US"/>
                      <a:t>sers at 2 GeV SB
0.01  %</a:t>
                    </a:r>
                  </a:p>
                </c:rich>
              </c:tx>
            </c:dLbl>
            <c:numFmt formatCode="0.00%" sourceLinked="0"/>
            <c:txPr>
              <a:bodyPr/>
              <a:lstStyle/>
              <a:p>
                <a:pPr>
                  <a:defRPr sz="1400" baseline="0"/>
                </a:pPr>
                <a:endParaRPr lang="it-IT"/>
              </a:p>
            </c:txPr>
            <c:showCatName val="1"/>
            <c:showPercent val="1"/>
            <c:showLeaderLines val="1"/>
          </c:dLbls>
          <c:cat>
            <c:strRef>
              <c:f>'shifts distribution'!$A$53:$A$57</c:f>
              <c:strCache>
                <c:ptCount val="5"/>
                <c:pt idx="0">
                  <c:v>Users at 2 GeV multi</c:v>
                </c:pt>
                <c:pt idx="1">
                  <c:v>Users at 2 GeV hybrid</c:v>
                </c:pt>
                <c:pt idx="2">
                  <c:v>users at 2.4 GeV multi</c:v>
                </c:pt>
                <c:pt idx="3">
                  <c:v>users at 2.4 GeV hybrid</c:v>
                </c:pt>
                <c:pt idx="4">
                  <c:v>users at 2 GeV SB</c:v>
                </c:pt>
              </c:strCache>
            </c:strRef>
          </c:cat>
          <c:val>
            <c:numRef>
              <c:f>'shifts distribution'!$B$53:$B$57</c:f>
              <c:numCache>
                <c:formatCode>General</c:formatCode>
                <c:ptCount val="5"/>
                <c:pt idx="0">
                  <c:v>3168</c:v>
                </c:pt>
                <c:pt idx="1">
                  <c:v>504</c:v>
                </c:pt>
                <c:pt idx="2">
                  <c:v>1320</c:v>
                </c:pt>
                <c:pt idx="3">
                  <c:v>0</c:v>
                </c:pt>
                <c:pt idx="4">
                  <c:v>24</c:v>
                </c:pt>
              </c:numCache>
            </c:numRef>
          </c:val>
        </c:ser>
        <c:dLbls>
          <c:showCatName val="1"/>
          <c:showPercent val="1"/>
        </c:dLbls>
      </c:pie3DChart>
      <c:spPr>
        <a:noFill/>
        <a:ln w="25400">
          <a:noFill/>
        </a:ln>
      </c:spPr>
    </c:plotArea>
    <c:plotVisOnly val="1"/>
    <c:dispBlanksAs val="zero"/>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it-IT"/>
    </a:p>
  </c:txPr>
  <c:externalData r:id="rId2"/>
</c:chartSpace>
</file>

<file path=ppt/charts/chart2.xml><?xml version="1.0" encoding="utf-8"?>
<c:chartSpace xmlns:c="http://schemas.openxmlformats.org/drawingml/2006/chart" xmlns:a="http://schemas.openxmlformats.org/drawingml/2006/main" xmlns:r="http://schemas.openxmlformats.org/officeDocument/2006/relationships">
  <c:lang val="it-IT"/>
  <c:chart>
    <c:plotArea>
      <c:layout>
        <c:manualLayout>
          <c:layoutTarget val="inner"/>
          <c:xMode val="edge"/>
          <c:yMode val="edge"/>
          <c:x val="5.19099170877955E-2"/>
          <c:y val="6.1224625373408663E-2"/>
          <c:w val="0.93437850758031893"/>
          <c:h val="0.69387908756529848"/>
        </c:manualLayout>
      </c:layout>
      <c:barChart>
        <c:barDir val="col"/>
        <c:grouping val="clustered"/>
        <c:ser>
          <c:idx val="1"/>
          <c:order val="0"/>
          <c:tx>
            <c:strRef>
              <c:f>mTBF!$B$66</c:f>
              <c:strCache>
                <c:ptCount val="1"/>
                <c:pt idx="0">
                  <c:v>user time (x100h)</c:v>
                </c:pt>
              </c:strCache>
            </c:strRef>
          </c:tx>
          <c:spPr>
            <a:solidFill>
              <a:srgbClr val="9999FF"/>
            </a:solidFill>
            <a:ln w="12700">
              <a:solidFill>
                <a:srgbClr val="000000"/>
              </a:solidFill>
              <a:prstDash val="solid"/>
            </a:ln>
          </c:spPr>
          <c:dLbls>
            <c:dLbl>
              <c:idx val="0"/>
              <c:layout>
                <c:manualLayout>
                  <c:x val="-2.8477837006799056E-3"/>
                  <c:y val="-1.023627538639864E-2"/>
                </c:manualLayout>
              </c:layout>
              <c:dLblPos val="outEnd"/>
              <c:showVal val="1"/>
            </c:dLbl>
            <c:dLbl>
              <c:idx val="1"/>
              <c:layout>
                <c:manualLayout>
                  <c:x val="-4.5394619026561571E-3"/>
                  <c:y val="-1.0189133399987907E-2"/>
                </c:manualLayout>
              </c:layout>
              <c:dLblPos val="outEnd"/>
              <c:showVal val="1"/>
            </c:dLbl>
            <c:dLbl>
              <c:idx val="2"/>
              <c:layout>
                <c:manualLayout>
                  <c:x val="-1.1128404921546259E-2"/>
                  <c:y val="-7.7112022648146506E-3"/>
                </c:manualLayout>
              </c:layout>
              <c:dLblPos val="outEnd"/>
              <c:showVal val="1"/>
            </c:dLbl>
            <c:dLbl>
              <c:idx val="3"/>
              <c:layout>
                <c:manualLayout>
                  <c:x val="-7.9230239616070522E-3"/>
                  <c:y val="-9.1043915815806013E-3"/>
                </c:manualLayout>
              </c:layout>
              <c:dLblPos val="outEnd"/>
              <c:showVal val="1"/>
            </c:dLbl>
            <c:dLbl>
              <c:idx val="4"/>
              <c:layout>
                <c:manualLayout>
                  <c:x val="-6.6764049699345029E-3"/>
                  <c:y val="-6.5393766344264822E-3"/>
                </c:manualLayout>
              </c:layout>
              <c:dLblPos val="outEnd"/>
              <c:showVal val="1"/>
            </c:dLbl>
            <c:dLbl>
              <c:idx val="5"/>
              <c:layout>
                <c:manualLayout>
                  <c:x val="-5.4298888057611131E-3"/>
                  <c:y val="-8.937370042454219E-3"/>
                </c:manualLayout>
              </c:layout>
              <c:dLblPos val="outEnd"/>
              <c:showVal val="1"/>
            </c:dLbl>
            <c:dLbl>
              <c:idx val="6"/>
              <c:layout>
                <c:manualLayout>
                  <c:x val="-3.2038374162056678E-3"/>
                  <c:y val="-9.9170546847816721E-3"/>
                </c:manualLayout>
              </c:layout>
              <c:dLblPos val="outEnd"/>
              <c:showVal val="1"/>
            </c:dLbl>
            <c:dLbl>
              <c:idx val="7"/>
              <c:layout>
                <c:manualLayout>
                  <c:x val="-7.8339156393299261E-3"/>
                  <c:y val="-8.8069553519601728E-3"/>
                </c:manualLayout>
              </c:layout>
              <c:dLblPos val="outEnd"/>
              <c:showVal val="1"/>
            </c:dLbl>
            <c:dLbl>
              <c:idx val="8"/>
              <c:layout>
                <c:manualLayout>
                  <c:x val="-6.5873994751564826E-3"/>
                  <c:y val="-5.3597621814712006E-3"/>
                </c:manualLayout>
              </c:layout>
              <c:dLblPos val="outEnd"/>
              <c:showVal val="1"/>
            </c:dLbl>
            <c:dLbl>
              <c:idx val="9"/>
              <c:layout>
                <c:manualLayout>
                  <c:x val="-6.3202128813668853E-3"/>
                  <c:y val="-4.2717979168928472E-3"/>
                </c:manualLayout>
              </c:layout>
              <c:dLblPos val="outEnd"/>
              <c:showVal val="1"/>
            </c:dLbl>
            <c:dLbl>
              <c:idx val="10"/>
              <c:layout>
                <c:manualLayout>
                  <c:x val="-8.991426308725254E-3"/>
                  <c:y val="-8.8069553519601728E-3"/>
                </c:manualLayout>
              </c:layout>
              <c:dLblPos val="outEnd"/>
              <c:showVal val="1"/>
            </c:dLbl>
            <c:numFmt formatCode="0.00" sourceLinked="0"/>
            <c:spPr>
              <a:noFill/>
              <a:ln w="25400">
                <a:noFill/>
              </a:ln>
            </c:spPr>
            <c:txPr>
              <a:bodyPr/>
              <a:lstStyle/>
              <a:p>
                <a:pPr>
                  <a:defRPr sz="1150" b="1" i="0" u="none" strike="noStrike" baseline="0">
                    <a:solidFill>
                      <a:srgbClr val="000000"/>
                    </a:solidFill>
                    <a:latin typeface="Arial"/>
                    <a:ea typeface="Arial"/>
                    <a:cs typeface="Arial"/>
                  </a:defRPr>
                </a:pPr>
                <a:endParaRPr lang="it-IT"/>
              </a:p>
            </c:txPr>
            <c:showVal val="1"/>
          </c:dLbls>
          <c:cat>
            <c:numRef>
              <c:f>mTBF!$A$67:$A$78</c:f>
              <c:numCache>
                <c:formatCode>General</c:formatCode>
                <c:ptCount val="12"/>
                <c:pt idx="0">
                  <c:v>2005</c:v>
                </c:pt>
                <c:pt idx="1">
                  <c:v>2006</c:v>
                </c:pt>
                <c:pt idx="2">
                  <c:v>2007</c:v>
                </c:pt>
                <c:pt idx="3">
                  <c:v>2008</c:v>
                </c:pt>
                <c:pt idx="4">
                  <c:v>2009</c:v>
                </c:pt>
                <c:pt idx="5">
                  <c:v>2010</c:v>
                </c:pt>
                <c:pt idx="6">
                  <c:v>2011</c:v>
                </c:pt>
                <c:pt idx="7">
                  <c:v>2012</c:v>
                </c:pt>
                <c:pt idx="8">
                  <c:v>2013</c:v>
                </c:pt>
                <c:pt idx="9">
                  <c:v>2014</c:v>
                </c:pt>
                <c:pt idx="10">
                  <c:v>2015</c:v>
                </c:pt>
                <c:pt idx="11">
                  <c:v>2016</c:v>
                </c:pt>
              </c:numCache>
            </c:numRef>
          </c:cat>
          <c:val>
            <c:numRef>
              <c:f>mTBF!$B$67:$B$78</c:f>
              <c:numCache>
                <c:formatCode>General</c:formatCode>
                <c:ptCount val="12"/>
                <c:pt idx="0">
                  <c:v>48.32</c:v>
                </c:pt>
                <c:pt idx="1">
                  <c:v>48</c:v>
                </c:pt>
                <c:pt idx="2">
                  <c:v>38.879999999999995</c:v>
                </c:pt>
                <c:pt idx="3">
                  <c:v>40.64</c:v>
                </c:pt>
                <c:pt idx="4">
                  <c:v>50.160000000000004</c:v>
                </c:pt>
                <c:pt idx="5">
                  <c:v>47.2</c:v>
                </c:pt>
                <c:pt idx="6">
                  <c:v>50</c:v>
                </c:pt>
                <c:pt idx="7">
                  <c:v>50.160000000000004</c:v>
                </c:pt>
                <c:pt idx="8">
                  <c:v>50.33</c:v>
                </c:pt>
                <c:pt idx="9">
                  <c:v>50.160000000000004</c:v>
                </c:pt>
                <c:pt idx="10">
                  <c:v>50.160000000000004</c:v>
                </c:pt>
                <c:pt idx="11">
                  <c:v>50.160000000000004</c:v>
                </c:pt>
              </c:numCache>
            </c:numRef>
          </c:val>
        </c:ser>
        <c:ser>
          <c:idx val="2"/>
          <c:order val="1"/>
          <c:tx>
            <c:strRef>
              <c:f>mTBF!$C$66</c:f>
              <c:strCache>
                <c:ptCount val="1"/>
                <c:pt idx="0">
                  <c:v>availability (%)</c:v>
                </c:pt>
              </c:strCache>
            </c:strRef>
          </c:tx>
          <c:spPr>
            <a:solidFill>
              <a:srgbClr val="008000"/>
            </a:solidFill>
            <a:ln w="12700">
              <a:solidFill>
                <a:srgbClr val="000000"/>
              </a:solidFill>
              <a:prstDash val="solid"/>
            </a:ln>
          </c:spPr>
          <c:dLbls>
            <c:spPr>
              <a:noFill/>
              <a:ln w="25400">
                <a:noFill/>
              </a:ln>
            </c:spPr>
            <c:txPr>
              <a:bodyPr/>
              <a:lstStyle/>
              <a:p>
                <a:pPr>
                  <a:defRPr sz="1150" b="1" i="0" u="none" strike="noStrike" baseline="0">
                    <a:solidFill>
                      <a:srgbClr val="000000"/>
                    </a:solidFill>
                    <a:latin typeface="Arial"/>
                    <a:ea typeface="Arial"/>
                    <a:cs typeface="Arial"/>
                  </a:defRPr>
                </a:pPr>
                <a:endParaRPr lang="it-IT"/>
              </a:p>
            </c:txPr>
            <c:showVal val="1"/>
          </c:dLbls>
          <c:cat>
            <c:numRef>
              <c:f>mTBF!$A$67:$A$78</c:f>
              <c:numCache>
                <c:formatCode>General</c:formatCode>
                <c:ptCount val="12"/>
                <c:pt idx="0">
                  <c:v>2005</c:v>
                </c:pt>
                <c:pt idx="1">
                  <c:v>2006</c:v>
                </c:pt>
                <c:pt idx="2">
                  <c:v>2007</c:v>
                </c:pt>
                <c:pt idx="3">
                  <c:v>2008</c:v>
                </c:pt>
                <c:pt idx="4">
                  <c:v>2009</c:v>
                </c:pt>
                <c:pt idx="5">
                  <c:v>2010</c:v>
                </c:pt>
                <c:pt idx="6">
                  <c:v>2011</c:v>
                </c:pt>
                <c:pt idx="7">
                  <c:v>2012</c:v>
                </c:pt>
                <c:pt idx="8">
                  <c:v>2013</c:v>
                </c:pt>
                <c:pt idx="9">
                  <c:v>2014</c:v>
                </c:pt>
                <c:pt idx="10">
                  <c:v>2015</c:v>
                </c:pt>
                <c:pt idx="11">
                  <c:v>2016</c:v>
                </c:pt>
              </c:numCache>
            </c:numRef>
          </c:cat>
          <c:val>
            <c:numRef>
              <c:f>mTBF!$C$67:$C$78</c:f>
              <c:numCache>
                <c:formatCode>General</c:formatCode>
                <c:ptCount val="12"/>
                <c:pt idx="0">
                  <c:v>92.3</c:v>
                </c:pt>
                <c:pt idx="1">
                  <c:v>91.8</c:v>
                </c:pt>
                <c:pt idx="2">
                  <c:v>88.3</c:v>
                </c:pt>
                <c:pt idx="3">
                  <c:v>90.7</c:v>
                </c:pt>
                <c:pt idx="4">
                  <c:v>93.6</c:v>
                </c:pt>
                <c:pt idx="5">
                  <c:v>94.6</c:v>
                </c:pt>
                <c:pt idx="6">
                  <c:v>95.7</c:v>
                </c:pt>
                <c:pt idx="7">
                  <c:v>96.1</c:v>
                </c:pt>
                <c:pt idx="8">
                  <c:v>96.9</c:v>
                </c:pt>
                <c:pt idx="9">
                  <c:v>97.1</c:v>
                </c:pt>
                <c:pt idx="10">
                  <c:v>97.2</c:v>
                </c:pt>
                <c:pt idx="11">
                  <c:v>97.1</c:v>
                </c:pt>
              </c:numCache>
            </c:numRef>
          </c:val>
        </c:ser>
        <c:ser>
          <c:idx val="3"/>
          <c:order val="2"/>
          <c:tx>
            <c:strRef>
              <c:f>mTBF!$D$66</c:f>
              <c:strCache>
                <c:ptCount val="1"/>
                <c:pt idx="0">
                  <c:v>mtbf (h)</c:v>
                </c:pt>
              </c:strCache>
            </c:strRef>
          </c:tx>
          <c:spPr>
            <a:solidFill>
              <a:srgbClr val="99CC00"/>
            </a:solidFill>
            <a:ln w="12700">
              <a:solidFill>
                <a:srgbClr val="000000"/>
              </a:solidFill>
              <a:prstDash val="solid"/>
            </a:ln>
          </c:spPr>
          <c:dLbls>
            <c:dLbl>
              <c:idx val="9"/>
              <c:layout>
                <c:manualLayout>
                  <c:x val="9.5379745020143514E-3"/>
                  <c:y val="-5.3728185729275159E-3"/>
                </c:manualLayout>
              </c:layout>
              <c:dLblPos val="outEnd"/>
              <c:showVal val="1"/>
            </c:dLbl>
            <c:dLbl>
              <c:idx val="10"/>
              <c:layout>
                <c:manualLayout>
                  <c:x val="1.0784490666187699E-2"/>
                  <c:y val="-2.2792435398372637E-2"/>
                </c:manualLayout>
              </c:layout>
              <c:dLblPos val="outEnd"/>
              <c:showVal val="1"/>
            </c:dLbl>
            <c:spPr>
              <a:noFill/>
              <a:ln w="25400">
                <a:noFill/>
              </a:ln>
            </c:spPr>
            <c:txPr>
              <a:bodyPr/>
              <a:lstStyle/>
              <a:p>
                <a:pPr>
                  <a:defRPr sz="1150" b="1" i="0" u="none" strike="noStrike" baseline="0">
                    <a:solidFill>
                      <a:srgbClr val="000000"/>
                    </a:solidFill>
                    <a:latin typeface="Arial"/>
                    <a:ea typeface="Arial"/>
                    <a:cs typeface="Arial"/>
                  </a:defRPr>
                </a:pPr>
                <a:endParaRPr lang="it-IT"/>
              </a:p>
            </c:txPr>
            <c:showVal val="1"/>
          </c:dLbls>
          <c:cat>
            <c:numRef>
              <c:f>mTBF!$A$67:$A$78</c:f>
              <c:numCache>
                <c:formatCode>General</c:formatCode>
                <c:ptCount val="12"/>
                <c:pt idx="0">
                  <c:v>2005</c:v>
                </c:pt>
                <c:pt idx="1">
                  <c:v>2006</c:v>
                </c:pt>
                <c:pt idx="2">
                  <c:v>2007</c:v>
                </c:pt>
                <c:pt idx="3">
                  <c:v>2008</c:v>
                </c:pt>
                <c:pt idx="4">
                  <c:v>2009</c:v>
                </c:pt>
                <c:pt idx="5">
                  <c:v>2010</c:v>
                </c:pt>
                <c:pt idx="6">
                  <c:v>2011</c:v>
                </c:pt>
                <c:pt idx="7">
                  <c:v>2012</c:v>
                </c:pt>
                <c:pt idx="8">
                  <c:v>2013</c:v>
                </c:pt>
                <c:pt idx="9">
                  <c:v>2014</c:v>
                </c:pt>
                <c:pt idx="10">
                  <c:v>2015</c:v>
                </c:pt>
                <c:pt idx="11">
                  <c:v>2016</c:v>
                </c:pt>
              </c:numCache>
            </c:numRef>
          </c:cat>
          <c:val>
            <c:numRef>
              <c:f>mTBF!$D$67:$D$78</c:f>
              <c:numCache>
                <c:formatCode>General</c:formatCode>
                <c:ptCount val="12"/>
                <c:pt idx="0">
                  <c:v>23</c:v>
                </c:pt>
                <c:pt idx="1">
                  <c:v>22</c:v>
                </c:pt>
                <c:pt idx="2">
                  <c:v>15</c:v>
                </c:pt>
                <c:pt idx="3">
                  <c:v>55</c:v>
                </c:pt>
                <c:pt idx="4">
                  <c:v>42</c:v>
                </c:pt>
                <c:pt idx="5">
                  <c:v>42</c:v>
                </c:pt>
                <c:pt idx="6">
                  <c:v>45</c:v>
                </c:pt>
                <c:pt idx="7">
                  <c:v>58</c:v>
                </c:pt>
                <c:pt idx="8">
                  <c:v>60</c:v>
                </c:pt>
                <c:pt idx="9">
                  <c:v>63.4</c:v>
                </c:pt>
                <c:pt idx="10">
                  <c:v>72</c:v>
                </c:pt>
                <c:pt idx="11">
                  <c:v>81</c:v>
                </c:pt>
              </c:numCache>
            </c:numRef>
          </c:val>
        </c:ser>
        <c:dLbls>
          <c:showVal val="1"/>
        </c:dLbls>
        <c:axId val="116905088"/>
        <c:axId val="116907008"/>
      </c:barChart>
      <c:catAx>
        <c:axId val="116905088"/>
        <c:scaling>
          <c:orientation val="minMax"/>
        </c:scaling>
        <c:axPos val="b"/>
        <c:title>
          <c:tx>
            <c:rich>
              <a:bodyPr/>
              <a:lstStyle/>
              <a:p>
                <a:pPr>
                  <a:defRPr sz="1150" b="1" i="0" u="none" strike="noStrike" baseline="0">
                    <a:solidFill>
                      <a:srgbClr val="000000"/>
                    </a:solidFill>
                    <a:latin typeface="Arial"/>
                    <a:ea typeface="Arial"/>
                    <a:cs typeface="Arial"/>
                  </a:defRPr>
                </a:pPr>
                <a:r>
                  <a:rPr lang="it-IT"/>
                  <a:t>years</a:t>
                </a:r>
              </a:p>
            </c:rich>
          </c:tx>
          <c:layout>
            <c:manualLayout>
              <c:xMode val="edge"/>
              <c:yMode val="edge"/>
              <c:x val="0.49853105776077694"/>
              <c:y val="0.83446902470524476"/>
            </c:manualLayout>
          </c:layout>
          <c:spPr>
            <a:noFill/>
            <a:ln w="25400">
              <a:noFill/>
            </a:ln>
          </c:spPr>
        </c:title>
        <c:numFmt formatCode="General" sourceLinked="1"/>
        <c:tickLblPos val="nextTo"/>
        <c:spPr>
          <a:ln w="3175">
            <a:solidFill>
              <a:srgbClr val="000000"/>
            </a:solidFill>
            <a:prstDash val="solid"/>
          </a:ln>
        </c:spPr>
        <c:txPr>
          <a:bodyPr rot="0" vert="horz"/>
          <a:lstStyle/>
          <a:p>
            <a:pPr>
              <a:defRPr sz="1150" b="0" i="0" u="none" strike="noStrike" baseline="0">
                <a:solidFill>
                  <a:srgbClr val="000000"/>
                </a:solidFill>
                <a:latin typeface="Arial"/>
                <a:ea typeface="Arial"/>
                <a:cs typeface="Arial"/>
              </a:defRPr>
            </a:pPr>
            <a:endParaRPr lang="it-IT"/>
          </a:p>
        </c:txPr>
        <c:crossAx val="116907008"/>
        <c:crosses val="autoZero"/>
        <c:auto val="1"/>
        <c:lblAlgn val="ctr"/>
        <c:lblOffset val="100"/>
        <c:tickLblSkip val="1"/>
        <c:tickMarkSkip val="1"/>
      </c:catAx>
      <c:valAx>
        <c:axId val="116907008"/>
        <c:scaling>
          <c:orientation val="minMax"/>
          <c:max val="100"/>
        </c:scaling>
        <c:axPos val="l"/>
        <c:majorGridlines>
          <c:spPr>
            <a:ln w="3175">
              <a:solidFill>
                <a:srgbClr val="000000"/>
              </a:solidFill>
              <a:prstDash val="solid"/>
            </a:ln>
          </c:spPr>
        </c:majorGridlines>
        <c:numFmt formatCode="General" sourceLinked="1"/>
        <c:tickLblPos val="nextTo"/>
        <c:spPr>
          <a:ln w="3175">
            <a:solidFill>
              <a:srgbClr val="000000"/>
            </a:solidFill>
            <a:prstDash val="solid"/>
          </a:ln>
        </c:spPr>
        <c:txPr>
          <a:bodyPr rot="0" vert="horz"/>
          <a:lstStyle/>
          <a:p>
            <a:pPr>
              <a:defRPr sz="1150" b="0" i="0" u="none" strike="noStrike" baseline="0">
                <a:solidFill>
                  <a:srgbClr val="000000"/>
                </a:solidFill>
                <a:latin typeface="Arial"/>
                <a:ea typeface="Arial"/>
                <a:cs typeface="Arial"/>
              </a:defRPr>
            </a:pPr>
            <a:endParaRPr lang="it-IT"/>
          </a:p>
        </c:txPr>
        <c:crossAx val="116905088"/>
        <c:crosses val="autoZero"/>
        <c:crossBetween val="between"/>
      </c:valAx>
      <c:spPr>
        <a:solidFill>
          <a:srgbClr val="CCFFFF"/>
        </a:solidFill>
        <a:ln w="3175">
          <a:solidFill>
            <a:srgbClr val="000000"/>
          </a:solidFill>
          <a:prstDash val="solid"/>
        </a:ln>
      </c:spPr>
    </c:plotArea>
    <c:legend>
      <c:legendPos val="b"/>
      <c:layout>
        <c:manualLayout>
          <c:xMode val="edge"/>
          <c:yMode val="edge"/>
          <c:x val="0.36141058763345113"/>
          <c:y val="0.92517221061653043"/>
          <c:w val="0.31447528412523384"/>
          <c:h val="5.0571773766374402E-2"/>
        </c:manualLayout>
      </c:layout>
      <c:spPr>
        <a:solidFill>
          <a:srgbClr val="FFFFFF"/>
        </a:solidFill>
        <a:ln w="3175">
          <a:solidFill>
            <a:srgbClr val="000000"/>
          </a:solidFill>
          <a:prstDash val="solid"/>
        </a:ln>
      </c:spPr>
      <c:txPr>
        <a:bodyPr/>
        <a:lstStyle/>
        <a:p>
          <a:pPr>
            <a:defRPr sz="970" b="0" i="0" u="none" strike="noStrike" baseline="0">
              <a:solidFill>
                <a:srgbClr val="000000"/>
              </a:solidFill>
              <a:latin typeface="Arial"/>
              <a:ea typeface="Arial"/>
              <a:cs typeface="Arial"/>
            </a:defRPr>
          </a:pPr>
          <a:endParaRPr lang="it-IT"/>
        </a:p>
      </c:txPr>
    </c:legend>
    <c:plotVisOnly val="1"/>
    <c:dispBlanksAs val="gap"/>
  </c:chart>
  <c:spPr>
    <a:solidFill>
      <a:srgbClr val="FFFFFF"/>
    </a:solidFill>
    <a:ln w="3175">
      <a:solidFill>
        <a:srgbClr val="000000"/>
      </a:solidFill>
      <a:prstDash val="solid"/>
    </a:ln>
  </c:spPr>
  <c:txPr>
    <a:bodyPr/>
    <a:lstStyle/>
    <a:p>
      <a:pPr>
        <a:defRPr sz="1150" b="0" i="0" u="none" strike="noStrike" baseline="0">
          <a:solidFill>
            <a:srgbClr val="000000"/>
          </a:solidFill>
          <a:latin typeface="Arial"/>
          <a:ea typeface="Arial"/>
          <a:cs typeface="Arial"/>
        </a:defRPr>
      </a:pPr>
      <a:endParaRPr lang="it-IT"/>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it-IT"/>
  <c:chart>
    <c:title>
      <c:tx>
        <c:rich>
          <a:bodyPr/>
          <a:lstStyle/>
          <a:p>
            <a:pPr>
              <a:defRPr sz="1200" b="1" i="0" u="none" strike="noStrike" baseline="0">
                <a:solidFill>
                  <a:srgbClr val="000000"/>
                </a:solidFill>
                <a:latin typeface="Arial"/>
                <a:ea typeface="Arial"/>
                <a:cs typeface="Arial"/>
              </a:defRPr>
            </a:pPr>
            <a:r>
              <a:rPr lang="it-IT"/>
              <a:t>System failures as a % of User Downtime</a:t>
            </a:r>
          </a:p>
        </c:rich>
      </c:tx>
      <c:layout>
        <c:manualLayout>
          <c:xMode val="edge"/>
          <c:yMode val="edge"/>
          <c:x val="0.33841491650632088"/>
          <c:y val="2.9411764705882353E-2"/>
        </c:manualLayout>
      </c:layout>
      <c:spPr>
        <a:noFill/>
        <a:ln w="25400">
          <a:noFill/>
        </a:ln>
      </c:spPr>
    </c:title>
    <c:plotArea>
      <c:layout>
        <c:manualLayout>
          <c:layoutTarget val="inner"/>
          <c:xMode val="edge"/>
          <c:yMode val="edge"/>
          <c:x val="7.1243148332628264E-2"/>
          <c:y val="8.6928310431784256E-2"/>
          <c:w val="0.91876699554670049"/>
          <c:h val="0.493464875714066"/>
        </c:manualLayout>
      </c:layout>
      <c:barChart>
        <c:barDir val="col"/>
        <c:grouping val="clustered"/>
        <c:ser>
          <c:idx val="0"/>
          <c:order val="0"/>
          <c:tx>
            <c:strRef>
              <c:f>failures!$D$1</c:f>
              <c:strCache>
                <c:ptCount val="1"/>
                <c:pt idx="0">
                  <c:v>2014</c:v>
                </c:pt>
              </c:strCache>
            </c:strRef>
          </c:tx>
          <c:cat>
            <c:strRef>
              <c:f>failures!$A$2:$A$23</c:f>
              <c:strCache>
                <c:ptCount val="22"/>
                <c:pt idx="0">
                  <c:v>DC Power Supplies</c:v>
                </c:pt>
                <c:pt idx="1">
                  <c:v>Vacuum Components</c:v>
                </c:pt>
                <c:pt idx="2">
                  <c:v>Instrumentation</c:v>
                </c:pt>
                <c:pt idx="3">
                  <c:v>Magnets (DC &amp; Pulsed)</c:v>
                </c:pt>
                <c:pt idx="4">
                  <c:v>Pulsed magnets power supplies</c:v>
                </c:pt>
                <c:pt idx="5">
                  <c:v>Delays ( injection, set up, top-up etc.)</c:v>
                </c:pt>
                <c:pt idx="6">
                  <c:v>Radio Frequency</c:v>
                </c:pt>
                <c:pt idx="7">
                  <c:v>High Level Software</c:v>
                </c:pt>
                <c:pt idx="8">
                  <c:v>Controls &amp;  feedbacks</c:v>
                </c:pt>
                <c:pt idx="9">
                  <c:v>Control Access</c:v>
                </c:pt>
                <c:pt idx="10">
                  <c:v>Interlocks</c:v>
                </c:pt>
                <c:pt idx="11">
                  <c:v>Insertion Devices</c:v>
                </c:pt>
                <c:pt idx="12">
                  <c:v>pre-injector</c:v>
                </c:pt>
                <c:pt idx="13">
                  <c:v>instability</c:v>
                </c:pt>
                <c:pt idx="14">
                  <c:v>Cooling systems</c:v>
                </c:pt>
                <c:pt idx="15">
                  <c:v>Electrical systems on site</c:v>
                </c:pt>
                <c:pt idx="16">
                  <c:v>Power outages</c:v>
                </c:pt>
                <c:pt idx="17">
                  <c:v>Mishandling</c:v>
                </c:pt>
                <c:pt idx="18">
                  <c:v>Beamlines</c:v>
                </c:pt>
                <c:pt idx="19">
                  <c:v>Beamlines delay</c:v>
                </c:pt>
                <c:pt idx="20">
                  <c:v>Other</c:v>
                </c:pt>
                <c:pt idx="21">
                  <c:v>3HC</c:v>
                </c:pt>
              </c:strCache>
            </c:strRef>
          </c:cat>
          <c:val>
            <c:numRef>
              <c:f>failures!$D$2:$D$23</c:f>
              <c:numCache>
                <c:formatCode>General</c:formatCode>
                <c:ptCount val="22"/>
                <c:pt idx="0">
                  <c:v>8.8791577378179536</c:v>
                </c:pt>
                <c:pt idx="1">
                  <c:v>0</c:v>
                </c:pt>
                <c:pt idx="2">
                  <c:v>0</c:v>
                </c:pt>
                <c:pt idx="3">
                  <c:v>0</c:v>
                </c:pt>
                <c:pt idx="4">
                  <c:v>3.8199944097642775</c:v>
                </c:pt>
                <c:pt idx="5">
                  <c:v>2.3758501816826594</c:v>
                </c:pt>
                <c:pt idx="6">
                  <c:v>9.9506195844591527</c:v>
                </c:pt>
                <c:pt idx="7">
                  <c:v>0</c:v>
                </c:pt>
                <c:pt idx="8">
                  <c:v>10.183546072859414</c:v>
                </c:pt>
                <c:pt idx="9">
                  <c:v>0</c:v>
                </c:pt>
                <c:pt idx="10">
                  <c:v>0</c:v>
                </c:pt>
                <c:pt idx="11">
                  <c:v>2.4224354793627128</c:v>
                </c:pt>
                <c:pt idx="12">
                  <c:v>0</c:v>
                </c:pt>
                <c:pt idx="13">
                  <c:v>0.23292648840026109</c:v>
                </c:pt>
                <c:pt idx="14">
                  <c:v>14.646417590608404</c:v>
                </c:pt>
                <c:pt idx="15">
                  <c:v>0</c:v>
                </c:pt>
                <c:pt idx="16">
                  <c:v>40.510574862573378</c:v>
                </c:pt>
                <c:pt idx="17">
                  <c:v>2.469020777042767</c:v>
                </c:pt>
                <c:pt idx="18">
                  <c:v>1.8354607285940558</c:v>
                </c:pt>
                <c:pt idx="19">
                  <c:v>1.4907295257616695</c:v>
                </c:pt>
                <c:pt idx="20">
                  <c:v>0.90375477499301249</c:v>
                </c:pt>
                <c:pt idx="21">
                  <c:v>0.27951178608031307</c:v>
                </c:pt>
              </c:numCache>
            </c:numRef>
          </c:val>
        </c:ser>
        <c:ser>
          <c:idx val="1"/>
          <c:order val="1"/>
          <c:tx>
            <c:strRef>
              <c:f>failures!$C$1</c:f>
              <c:strCache>
                <c:ptCount val="1"/>
                <c:pt idx="0">
                  <c:v>2015</c:v>
                </c:pt>
              </c:strCache>
            </c:strRef>
          </c:tx>
          <c:val>
            <c:numRef>
              <c:f>failures!$C$2:$C$23</c:f>
              <c:numCache>
                <c:formatCode>General</c:formatCode>
                <c:ptCount val="22"/>
                <c:pt idx="0">
                  <c:v>7.0876288659793811</c:v>
                </c:pt>
                <c:pt idx="1">
                  <c:v>0.30068728522336791</c:v>
                </c:pt>
                <c:pt idx="2">
                  <c:v>0.2577319587628864</c:v>
                </c:pt>
                <c:pt idx="3">
                  <c:v>3.5652920962199315</c:v>
                </c:pt>
                <c:pt idx="4">
                  <c:v>7.9982817869415825</c:v>
                </c:pt>
                <c:pt idx="5">
                  <c:v>14.682130584192437</c:v>
                </c:pt>
                <c:pt idx="6">
                  <c:v>9.5704467353951941</c:v>
                </c:pt>
                <c:pt idx="7">
                  <c:v>0</c:v>
                </c:pt>
                <c:pt idx="8">
                  <c:v>8.2130584192439855</c:v>
                </c:pt>
                <c:pt idx="9">
                  <c:v>0</c:v>
                </c:pt>
                <c:pt idx="10">
                  <c:v>0.61855670103092741</c:v>
                </c:pt>
                <c:pt idx="11">
                  <c:v>8.0326460481099744</c:v>
                </c:pt>
                <c:pt idx="12">
                  <c:v>8.5910652920962227E-2</c:v>
                </c:pt>
                <c:pt idx="13">
                  <c:v>1.1168384879725086</c:v>
                </c:pt>
                <c:pt idx="14">
                  <c:v>10.257731958762886</c:v>
                </c:pt>
                <c:pt idx="15">
                  <c:v>0</c:v>
                </c:pt>
                <c:pt idx="16">
                  <c:v>17.465635738831594</c:v>
                </c:pt>
                <c:pt idx="17">
                  <c:v>3.2302405498281788</c:v>
                </c:pt>
                <c:pt idx="18">
                  <c:v>2.6202749140893471</c:v>
                </c:pt>
                <c:pt idx="19">
                  <c:v>2.7920962199312718</c:v>
                </c:pt>
                <c:pt idx="20">
                  <c:v>2.104810996563574</c:v>
                </c:pt>
                <c:pt idx="21">
                  <c:v>0</c:v>
                </c:pt>
              </c:numCache>
            </c:numRef>
          </c:val>
        </c:ser>
        <c:ser>
          <c:idx val="2"/>
          <c:order val="2"/>
          <c:tx>
            <c:strRef>
              <c:f>failures!$B$1</c:f>
              <c:strCache>
                <c:ptCount val="1"/>
                <c:pt idx="0">
                  <c:v>2016</c:v>
                </c:pt>
              </c:strCache>
            </c:strRef>
          </c:tx>
          <c:val>
            <c:numRef>
              <c:f>failures!$B$2:$B$23</c:f>
              <c:numCache>
                <c:formatCode>General</c:formatCode>
                <c:ptCount val="22"/>
                <c:pt idx="0">
                  <c:v>10.492893861505896</c:v>
                </c:pt>
                <c:pt idx="1">
                  <c:v>6.2493700231831513</c:v>
                </c:pt>
                <c:pt idx="2">
                  <c:v>1.4111480697510337</c:v>
                </c:pt>
                <c:pt idx="3">
                  <c:v>0</c:v>
                </c:pt>
                <c:pt idx="4">
                  <c:v>3.9310553371635892</c:v>
                </c:pt>
                <c:pt idx="5">
                  <c:v>2.0864832174176002</c:v>
                </c:pt>
                <c:pt idx="6">
                  <c:v>16.258441689345815</c:v>
                </c:pt>
                <c:pt idx="7">
                  <c:v>0</c:v>
                </c:pt>
                <c:pt idx="8">
                  <c:v>8.4870476766455027</c:v>
                </c:pt>
                <c:pt idx="9">
                  <c:v>0</c:v>
                </c:pt>
                <c:pt idx="10">
                  <c:v>0</c:v>
                </c:pt>
                <c:pt idx="11">
                  <c:v>4.5358330813426102</c:v>
                </c:pt>
                <c:pt idx="12">
                  <c:v>0</c:v>
                </c:pt>
                <c:pt idx="13">
                  <c:v>2.8122165104324162</c:v>
                </c:pt>
                <c:pt idx="14">
                  <c:v>11.863723414978327</c:v>
                </c:pt>
                <c:pt idx="15">
                  <c:v>5.0801330511037186</c:v>
                </c:pt>
                <c:pt idx="16">
                  <c:v>17.256324967241206</c:v>
                </c:pt>
                <c:pt idx="17">
                  <c:v>2.802136881362765</c:v>
                </c:pt>
                <c:pt idx="18">
                  <c:v>0.15119443604475361</c:v>
                </c:pt>
                <c:pt idx="19">
                  <c:v>0</c:v>
                </c:pt>
                <c:pt idx="20">
                  <c:v>1.6933776837012404</c:v>
                </c:pt>
                <c:pt idx="21">
                  <c:v>4.8886200987803692</c:v>
                </c:pt>
              </c:numCache>
            </c:numRef>
          </c:val>
        </c:ser>
        <c:gapWidth val="50"/>
        <c:axId val="132222976"/>
        <c:axId val="132772224"/>
      </c:barChart>
      <c:catAx>
        <c:axId val="132222976"/>
        <c:scaling>
          <c:orientation val="minMax"/>
        </c:scaling>
        <c:axPos val="b"/>
        <c:numFmt formatCode="General" sourceLinked="1"/>
        <c:tickLblPos val="nextTo"/>
        <c:spPr>
          <a:ln w="3175">
            <a:solidFill>
              <a:srgbClr val="000000"/>
            </a:solidFill>
            <a:prstDash val="solid"/>
          </a:ln>
        </c:spPr>
        <c:txPr>
          <a:bodyPr rot="-2700000" vert="horz"/>
          <a:lstStyle/>
          <a:p>
            <a:pPr>
              <a:defRPr sz="1200" b="0" i="0" u="none" strike="noStrike" baseline="0">
                <a:solidFill>
                  <a:srgbClr val="000000"/>
                </a:solidFill>
                <a:latin typeface="Arial"/>
                <a:ea typeface="Arial"/>
                <a:cs typeface="Arial"/>
              </a:defRPr>
            </a:pPr>
            <a:endParaRPr lang="it-IT"/>
          </a:p>
        </c:txPr>
        <c:crossAx val="132772224"/>
        <c:crosses val="autoZero"/>
        <c:auto val="1"/>
        <c:lblAlgn val="ctr"/>
        <c:lblOffset val="100"/>
        <c:tickLblSkip val="1"/>
        <c:tickMarkSkip val="1"/>
      </c:catAx>
      <c:valAx>
        <c:axId val="132772224"/>
        <c:scaling>
          <c:orientation val="minMax"/>
        </c:scaling>
        <c:axPos val="l"/>
        <c:majorGridlines>
          <c:spPr>
            <a:ln w="3175">
              <a:solidFill>
                <a:srgbClr val="000000"/>
              </a:solidFill>
              <a:prstDash val="solid"/>
            </a:ln>
          </c:spPr>
        </c:majorGridlines>
        <c:title>
          <c:tx>
            <c:rich>
              <a:bodyPr/>
              <a:lstStyle/>
              <a:p>
                <a:pPr>
                  <a:defRPr sz="1200" b="1" i="0" u="none" strike="noStrike" baseline="0">
                    <a:solidFill>
                      <a:srgbClr val="000000"/>
                    </a:solidFill>
                    <a:latin typeface="Arial"/>
                    <a:ea typeface="Arial"/>
                    <a:cs typeface="Arial"/>
                  </a:defRPr>
                </a:pPr>
                <a:r>
                  <a:rPr lang="it-IT"/>
                  <a:t>% </a:t>
                </a:r>
              </a:p>
            </c:rich>
          </c:tx>
          <c:layout>
            <c:manualLayout>
              <c:xMode val="edge"/>
              <c:yMode val="edge"/>
              <c:x val="1.1347953256276241E-2"/>
              <c:y val="0.31045813390973237"/>
            </c:manualLayout>
          </c:layout>
          <c:spPr>
            <a:noFill/>
            <a:ln w="25400">
              <a:noFill/>
            </a:ln>
          </c:spPr>
        </c:title>
        <c:numFmt formatCode="General" sourceLinked="1"/>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it-IT"/>
          </a:p>
        </c:txPr>
        <c:crossAx val="132222976"/>
        <c:crosses val="autoZero"/>
        <c:crossBetween val="between"/>
      </c:valAx>
      <c:spPr>
        <a:solidFill>
          <a:srgbClr val="CCFFCC"/>
        </a:solidFill>
        <a:ln w="12700">
          <a:solidFill>
            <a:srgbClr val="808080"/>
          </a:solidFill>
          <a:prstDash val="solid"/>
        </a:ln>
      </c:spPr>
    </c:plotArea>
    <c:legend>
      <c:legendPos val="r"/>
      <c:layout>
        <c:manualLayout>
          <c:xMode val="edge"/>
          <c:yMode val="edge"/>
          <c:x val="0.93579515732110696"/>
          <c:y val="8.496732026143804E-3"/>
          <c:w val="4.1457534445975892E-2"/>
          <c:h val="0.12730646904431064"/>
        </c:manualLayout>
      </c:layout>
      <c:spPr>
        <a:solidFill>
          <a:srgbClr val="FFFFFF"/>
        </a:solidFill>
        <a:ln w="3175">
          <a:solidFill>
            <a:srgbClr val="000000"/>
          </a:solidFill>
          <a:prstDash val="solid"/>
        </a:ln>
      </c:spPr>
      <c:txPr>
        <a:bodyPr/>
        <a:lstStyle/>
        <a:p>
          <a:pPr>
            <a:defRPr sz="925" b="0" i="0" u="none" strike="noStrike" baseline="0">
              <a:solidFill>
                <a:srgbClr val="000000"/>
              </a:solidFill>
              <a:latin typeface="Arial"/>
              <a:ea typeface="Arial"/>
              <a:cs typeface="Arial"/>
            </a:defRPr>
          </a:pPr>
          <a:endParaRPr lang="it-IT"/>
        </a:p>
      </c:txPr>
    </c:legend>
    <c:plotVisOnly val="1"/>
    <c:dispBlanksAs val="gap"/>
  </c:chart>
  <c:spPr>
    <a:solidFill>
      <a:srgbClr val="FFFFFF"/>
    </a:solidFill>
    <a:ln w="3175">
      <a:solidFill>
        <a:srgbClr val="000000"/>
      </a:solidFill>
      <a:prstDash val="solid"/>
    </a:ln>
  </c:spPr>
  <c:txPr>
    <a:bodyPr/>
    <a:lstStyle/>
    <a:p>
      <a:pPr>
        <a:defRPr sz="1100" b="0" i="0" u="none" strike="noStrike" baseline="0">
          <a:solidFill>
            <a:srgbClr val="000000"/>
          </a:solidFill>
          <a:latin typeface="Arial"/>
          <a:ea typeface="Arial"/>
          <a:cs typeface="Arial"/>
        </a:defRPr>
      </a:pPr>
      <a:endParaRPr lang="it-IT"/>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it-IT"/>
  <c:style val="8"/>
  <c:chart>
    <c:title>
      <c:tx>
        <c:rich>
          <a:bodyPr/>
          <a:lstStyle/>
          <a:p>
            <a:pPr>
              <a:defRPr/>
            </a:pPr>
            <a:r>
              <a:rPr lang="it-IT"/>
              <a:t>Total availability and  downtime due to power surges</a:t>
            </a:r>
          </a:p>
        </c:rich>
      </c:tx>
      <c:layout/>
    </c:title>
    <c:plotArea>
      <c:layout/>
      <c:barChart>
        <c:barDir val="col"/>
        <c:grouping val="stacked"/>
        <c:ser>
          <c:idx val="1"/>
          <c:order val="0"/>
          <c:tx>
            <c:strRef>
              <c:f>mTBF!$B$83</c:f>
              <c:strCache>
                <c:ptCount val="1"/>
                <c:pt idx="0">
                  <c:v>availability (%)</c:v>
                </c:pt>
              </c:strCache>
            </c:strRef>
          </c:tx>
          <c:cat>
            <c:numRef>
              <c:f>mTBF!$A$84:$A$95</c:f>
              <c:numCache>
                <c:formatCode>General</c:formatCode>
                <c:ptCount val="12"/>
                <c:pt idx="0">
                  <c:v>2005</c:v>
                </c:pt>
                <c:pt idx="1">
                  <c:v>2006</c:v>
                </c:pt>
                <c:pt idx="2">
                  <c:v>2007</c:v>
                </c:pt>
                <c:pt idx="3">
                  <c:v>2008</c:v>
                </c:pt>
                <c:pt idx="4">
                  <c:v>2009</c:v>
                </c:pt>
                <c:pt idx="5">
                  <c:v>2010</c:v>
                </c:pt>
                <c:pt idx="6">
                  <c:v>2011</c:v>
                </c:pt>
                <c:pt idx="7">
                  <c:v>2012</c:v>
                </c:pt>
                <c:pt idx="8">
                  <c:v>2013</c:v>
                </c:pt>
                <c:pt idx="9">
                  <c:v>2014</c:v>
                </c:pt>
                <c:pt idx="10">
                  <c:v>2015</c:v>
                </c:pt>
                <c:pt idx="11">
                  <c:v>2016</c:v>
                </c:pt>
              </c:numCache>
            </c:numRef>
          </c:cat>
          <c:val>
            <c:numRef>
              <c:f>mTBF!$B$84:$B$95</c:f>
              <c:numCache>
                <c:formatCode>General</c:formatCode>
                <c:ptCount val="12"/>
                <c:pt idx="0">
                  <c:v>92.3</c:v>
                </c:pt>
                <c:pt idx="1">
                  <c:v>91.8</c:v>
                </c:pt>
                <c:pt idx="2">
                  <c:v>88.3</c:v>
                </c:pt>
                <c:pt idx="3">
                  <c:v>90.7</c:v>
                </c:pt>
                <c:pt idx="4">
                  <c:v>93.6</c:v>
                </c:pt>
                <c:pt idx="5">
                  <c:v>94.6</c:v>
                </c:pt>
                <c:pt idx="6">
                  <c:v>95.7</c:v>
                </c:pt>
                <c:pt idx="7">
                  <c:v>96.1</c:v>
                </c:pt>
                <c:pt idx="8">
                  <c:v>96.9</c:v>
                </c:pt>
                <c:pt idx="9">
                  <c:v>97.1</c:v>
                </c:pt>
                <c:pt idx="10">
                  <c:v>97.2</c:v>
                </c:pt>
                <c:pt idx="11">
                  <c:v>97.1</c:v>
                </c:pt>
              </c:numCache>
            </c:numRef>
          </c:val>
        </c:ser>
        <c:ser>
          <c:idx val="2"/>
          <c:order val="1"/>
          <c:tx>
            <c:strRef>
              <c:f>mTBF!$C$83</c:f>
              <c:strCache>
                <c:ptCount val="1"/>
                <c:pt idx="0">
                  <c:v>surges %</c:v>
                </c:pt>
              </c:strCache>
            </c:strRef>
          </c:tx>
          <c:cat>
            <c:numRef>
              <c:f>mTBF!$A$84:$A$95</c:f>
              <c:numCache>
                <c:formatCode>General</c:formatCode>
                <c:ptCount val="12"/>
                <c:pt idx="0">
                  <c:v>2005</c:v>
                </c:pt>
                <c:pt idx="1">
                  <c:v>2006</c:v>
                </c:pt>
                <c:pt idx="2">
                  <c:v>2007</c:v>
                </c:pt>
                <c:pt idx="3">
                  <c:v>2008</c:v>
                </c:pt>
                <c:pt idx="4">
                  <c:v>2009</c:v>
                </c:pt>
                <c:pt idx="5">
                  <c:v>2010</c:v>
                </c:pt>
                <c:pt idx="6">
                  <c:v>2011</c:v>
                </c:pt>
                <c:pt idx="7">
                  <c:v>2012</c:v>
                </c:pt>
                <c:pt idx="8">
                  <c:v>2013</c:v>
                </c:pt>
                <c:pt idx="9">
                  <c:v>2014</c:v>
                </c:pt>
                <c:pt idx="10">
                  <c:v>2015</c:v>
                </c:pt>
                <c:pt idx="11">
                  <c:v>2016</c:v>
                </c:pt>
              </c:numCache>
            </c:numRef>
          </c:cat>
          <c:val>
            <c:numRef>
              <c:f>mTBF!$C$84:$C$95</c:f>
              <c:numCache>
                <c:formatCode>General</c:formatCode>
                <c:ptCount val="12"/>
                <c:pt idx="0">
                  <c:v>1.07</c:v>
                </c:pt>
                <c:pt idx="1">
                  <c:v>1.9800000000000002</c:v>
                </c:pt>
                <c:pt idx="2">
                  <c:v>3.74</c:v>
                </c:pt>
                <c:pt idx="3">
                  <c:v>2.73</c:v>
                </c:pt>
                <c:pt idx="4">
                  <c:v>1.4</c:v>
                </c:pt>
                <c:pt idx="5">
                  <c:v>1.5</c:v>
                </c:pt>
                <c:pt idx="6">
                  <c:v>0.83000000000000007</c:v>
                </c:pt>
                <c:pt idx="7">
                  <c:v>0.94000000000000006</c:v>
                </c:pt>
                <c:pt idx="8">
                  <c:v>1.1499999999999997</c:v>
                </c:pt>
                <c:pt idx="9">
                  <c:v>1.43</c:v>
                </c:pt>
                <c:pt idx="10">
                  <c:v>0.66000000000000014</c:v>
                </c:pt>
                <c:pt idx="11">
                  <c:v>0.66000000000000014</c:v>
                </c:pt>
              </c:numCache>
            </c:numRef>
          </c:val>
        </c:ser>
        <c:dLbls>
          <c:showVal val="1"/>
        </c:dLbls>
        <c:gapWidth val="95"/>
        <c:overlap val="100"/>
        <c:axId val="132837760"/>
        <c:axId val="132840832"/>
      </c:barChart>
      <c:catAx>
        <c:axId val="132837760"/>
        <c:scaling>
          <c:orientation val="minMax"/>
        </c:scaling>
        <c:axPos val="b"/>
        <c:numFmt formatCode="General" sourceLinked="1"/>
        <c:majorTickMark val="none"/>
        <c:tickLblPos val="nextTo"/>
        <c:crossAx val="132840832"/>
        <c:crosses val="autoZero"/>
        <c:auto val="1"/>
        <c:lblAlgn val="ctr"/>
        <c:lblOffset val="100"/>
      </c:catAx>
      <c:valAx>
        <c:axId val="132840832"/>
        <c:scaling>
          <c:orientation val="minMax"/>
        </c:scaling>
        <c:delete val="1"/>
        <c:axPos val="l"/>
        <c:numFmt formatCode="General" sourceLinked="1"/>
        <c:tickLblPos val="none"/>
        <c:crossAx val="132837760"/>
        <c:crosses val="autoZero"/>
        <c:crossBetween val="between"/>
      </c:valAx>
    </c:plotArea>
    <c:legend>
      <c:legendPos val="t"/>
      <c:layout/>
    </c:legend>
    <c:plotVisOnly val="1"/>
    <c:dispBlanksAs val="gap"/>
  </c:chart>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it-IT"/>
  <c:chart>
    <c:title>
      <c:tx>
        <c:rich>
          <a:bodyPr/>
          <a:lstStyle/>
          <a:p>
            <a:pPr>
              <a:defRPr sz="950" b="1" i="0" u="none" strike="noStrike" baseline="0">
                <a:solidFill>
                  <a:srgbClr val="000000"/>
                </a:solidFill>
                <a:latin typeface="Arial"/>
                <a:ea typeface="Arial"/>
                <a:cs typeface="Arial"/>
              </a:defRPr>
            </a:pPr>
            <a:r>
              <a:rPr lang="it-IT"/>
              <a:t>top-up availability in % of user beam time</a:t>
            </a:r>
          </a:p>
        </c:rich>
      </c:tx>
      <c:layout>
        <c:manualLayout>
          <c:xMode val="edge"/>
          <c:yMode val="edge"/>
          <c:x val="0.28619581643203679"/>
          <c:y val="5.4878048780487763E-2"/>
        </c:manualLayout>
      </c:layout>
      <c:spPr>
        <a:noFill/>
        <a:ln w="25400">
          <a:noFill/>
        </a:ln>
      </c:spPr>
    </c:title>
    <c:view3D>
      <c:hPercent val="47"/>
      <c:depthPercent val="100"/>
      <c:rAngAx val="1"/>
    </c:view3D>
    <c:floor>
      <c:spPr>
        <a:solidFill>
          <a:srgbClr val="C0C0C0"/>
        </a:solidFill>
        <a:ln w="3175">
          <a:solidFill>
            <a:srgbClr val="000000"/>
          </a:solidFill>
          <a:prstDash val="solid"/>
        </a:ln>
      </c:spPr>
    </c:floor>
    <c:sideWall>
      <c:spPr>
        <a:solidFill>
          <a:srgbClr val="CCFFCC"/>
        </a:solidFill>
        <a:ln w="12700">
          <a:solidFill>
            <a:srgbClr val="808080"/>
          </a:solidFill>
          <a:prstDash val="solid"/>
        </a:ln>
      </c:spPr>
    </c:sideWall>
    <c:backWall>
      <c:spPr>
        <a:solidFill>
          <a:srgbClr val="CCFFCC"/>
        </a:solidFill>
        <a:ln w="12700">
          <a:solidFill>
            <a:srgbClr val="808080"/>
          </a:solidFill>
          <a:prstDash val="solid"/>
        </a:ln>
      </c:spPr>
    </c:backWall>
    <c:plotArea>
      <c:layout>
        <c:manualLayout>
          <c:layoutTarget val="inner"/>
          <c:xMode val="edge"/>
          <c:yMode val="edge"/>
          <c:x val="9.9326762624228404E-2"/>
          <c:y val="0.15243925132081781"/>
          <c:w val="0.87710581910547503"/>
          <c:h val="0.64634242560026678"/>
        </c:manualLayout>
      </c:layout>
      <c:bar3DChart>
        <c:barDir val="col"/>
        <c:grouping val="clustered"/>
        <c:ser>
          <c:idx val="1"/>
          <c:order val="0"/>
          <c:tx>
            <c:strRef>
              <c:f>'availability-topup'!$B$67</c:f>
              <c:strCache>
                <c:ptCount val="1"/>
                <c:pt idx="0">
                  <c:v>%top-up</c:v>
                </c:pt>
              </c:strCache>
            </c:strRef>
          </c:tx>
          <c:spPr>
            <a:solidFill>
              <a:srgbClr val="33CCCC"/>
            </a:solidFill>
            <a:ln w="12700">
              <a:solidFill>
                <a:srgbClr val="000000"/>
              </a:solidFill>
              <a:prstDash val="solid"/>
            </a:ln>
          </c:spPr>
          <c:dLbls>
            <c:dLbl>
              <c:idx val="0"/>
              <c:layout>
                <c:manualLayout>
                  <c:x val="1.2891707792289007E-2"/>
                  <c:y val="-3.6828389961530601E-2"/>
                </c:manualLayout>
              </c:layout>
              <c:showVal val="1"/>
            </c:dLbl>
            <c:dLbl>
              <c:idx val="1"/>
              <c:layout>
                <c:manualLayout>
                  <c:x val="1.255257492459258E-2"/>
                  <c:y val="-4.2241152589297226E-2"/>
                </c:manualLayout>
              </c:layout>
              <c:showVal val="1"/>
            </c:dLbl>
            <c:dLbl>
              <c:idx val="2"/>
              <c:layout>
                <c:manualLayout>
                  <c:x val="1.4559195603251435E-2"/>
                  <c:y val="-3.6902253892974912E-2"/>
                </c:manualLayout>
              </c:layout>
              <c:showVal val="1"/>
            </c:dLbl>
            <c:dLbl>
              <c:idx val="3"/>
              <c:layout>
                <c:manualLayout>
                  <c:x val="1.5903567186813228E-2"/>
                  <c:y val="-3.9615204884134406E-2"/>
                </c:manualLayout>
              </c:layout>
              <c:showVal val="1"/>
            </c:dLbl>
            <c:dLbl>
              <c:idx val="4"/>
              <c:layout>
                <c:manualLayout>
                  <c:x val="1.8931443221632985E-2"/>
                  <c:y val="-1.2847807716900961E-2"/>
                </c:manualLayout>
              </c:layout>
              <c:showVal val="1"/>
            </c:dLbl>
            <c:spPr>
              <a:noFill/>
              <a:ln w="25400">
                <a:noFill/>
              </a:ln>
            </c:spPr>
            <c:txPr>
              <a:bodyPr/>
              <a:lstStyle/>
              <a:p>
                <a:pPr>
                  <a:defRPr sz="1150" b="1" i="0" u="none" strike="noStrike" baseline="0">
                    <a:solidFill>
                      <a:srgbClr val="0000FF"/>
                    </a:solidFill>
                    <a:latin typeface="Arial"/>
                    <a:ea typeface="Arial"/>
                    <a:cs typeface="Arial"/>
                  </a:defRPr>
                </a:pPr>
                <a:endParaRPr lang="it-IT"/>
              </a:p>
            </c:txPr>
            <c:showVal val="1"/>
          </c:dLbls>
          <c:cat>
            <c:numRef>
              <c:f>'availability-topup'!$A$68:$A$74</c:f>
              <c:numCache>
                <c:formatCode>General</c:formatCode>
                <c:ptCount val="7"/>
                <c:pt idx="0">
                  <c:v>2010</c:v>
                </c:pt>
                <c:pt idx="1">
                  <c:v>2011</c:v>
                </c:pt>
                <c:pt idx="2">
                  <c:v>2012</c:v>
                </c:pt>
                <c:pt idx="3">
                  <c:v>2013</c:v>
                </c:pt>
                <c:pt idx="4">
                  <c:v>2014</c:v>
                </c:pt>
                <c:pt idx="5">
                  <c:v>2015</c:v>
                </c:pt>
                <c:pt idx="6">
                  <c:v>2016</c:v>
                </c:pt>
              </c:numCache>
            </c:numRef>
          </c:cat>
          <c:val>
            <c:numRef>
              <c:f>'availability-topup'!$B$68:$B$74</c:f>
              <c:numCache>
                <c:formatCode>General</c:formatCode>
                <c:ptCount val="7"/>
                <c:pt idx="0">
                  <c:v>95</c:v>
                </c:pt>
                <c:pt idx="1">
                  <c:v>97</c:v>
                </c:pt>
                <c:pt idx="2">
                  <c:v>97.9</c:v>
                </c:pt>
                <c:pt idx="3">
                  <c:v>97.1</c:v>
                </c:pt>
                <c:pt idx="4">
                  <c:v>98.7</c:v>
                </c:pt>
                <c:pt idx="5">
                  <c:v>98</c:v>
                </c:pt>
                <c:pt idx="6">
                  <c:v>98.2</c:v>
                </c:pt>
              </c:numCache>
            </c:numRef>
          </c:val>
        </c:ser>
        <c:dLbls>
          <c:showVal val="1"/>
        </c:dLbls>
        <c:shape val="box"/>
        <c:axId val="161720576"/>
        <c:axId val="162343168"/>
        <c:axId val="0"/>
      </c:bar3DChart>
      <c:catAx>
        <c:axId val="161720576"/>
        <c:scaling>
          <c:orientation val="minMax"/>
        </c:scaling>
        <c:axPos val="b"/>
        <c:title>
          <c:tx>
            <c:rich>
              <a:bodyPr/>
              <a:lstStyle/>
              <a:p>
                <a:pPr>
                  <a:defRPr sz="950" b="1" i="0" u="none" strike="noStrike" baseline="0">
                    <a:solidFill>
                      <a:srgbClr val="000000"/>
                    </a:solidFill>
                    <a:latin typeface="Arial"/>
                    <a:ea typeface="Arial"/>
                    <a:cs typeface="Arial"/>
                  </a:defRPr>
                </a:pPr>
                <a:r>
                  <a:rPr lang="it-IT"/>
                  <a:t>years</a:t>
                </a:r>
              </a:p>
            </c:rich>
          </c:tx>
          <c:layout>
            <c:manualLayout>
              <c:xMode val="edge"/>
              <c:yMode val="edge"/>
              <c:x val="0.48316569014731742"/>
              <c:y val="0.87805006081556869"/>
            </c:manualLayout>
          </c:layout>
          <c:spPr>
            <a:noFill/>
            <a:ln w="25400">
              <a:noFill/>
            </a:ln>
          </c:spPr>
        </c:title>
        <c:numFmt formatCode="General" sourceLinked="1"/>
        <c:tickLblPos val="low"/>
        <c:spPr>
          <a:ln w="3175">
            <a:solidFill>
              <a:srgbClr val="000000"/>
            </a:solidFill>
            <a:prstDash val="solid"/>
          </a:ln>
        </c:spPr>
        <c:txPr>
          <a:bodyPr rot="0" vert="horz"/>
          <a:lstStyle/>
          <a:p>
            <a:pPr>
              <a:defRPr sz="950" b="0" i="0" u="none" strike="noStrike" baseline="0">
                <a:solidFill>
                  <a:srgbClr val="000000"/>
                </a:solidFill>
                <a:latin typeface="Arial"/>
                <a:ea typeface="Arial"/>
                <a:cs typeface="Arial"/>
              </a:defRPr>
            </a:pPr>
            <a:endParaRPr lang="it-IT"/>
          </a:p>
        </c:txPr>
        <c:crossAx val="162343168"/>
        <c:crosses val="autoZero"/>
        <c:auto val="1"/>
        <c:lblAlgn val="ctr"/>
        <c:lblOffset val="100"/>
        <c:tickLblSkip val="1"/>
        <c:tickMarkSkip val="1"/>
      </c:catAx>
      <c:valAx>
        <c:axId val="162343168"/>
        <c:scaling>
          <c:orientation val="minMax"/>
          <c:max val="100"/>
          <c:min val="90"/>
        </c:scaling>
        <c:axPos val="l"/>
        <c:majorGridlines>
          <c:spPr>
            <a:ln w="3175">
              <a:solidFill>
                <a:srgbClr val="000000"/>
              </a:solidFill>
              <a:prstDash val="solid"/>
            </a:ln>
          </c:spPr>
        </c:majorGridlines>
        <c:title>
          <c:tx>
            <c:rich>
              <a:bodyPr rot="0" vert="horz"/>
              <a:lstStyle/>
              <a:p>
                <a:pPr algn="ctr">
                  <a:defRPr sz="950" b="1" i="0" u="none" strike="noStrike" baseline="0">
                    <a:solidFill>
                      <a:srgbClr val="000000"/>
                    </a:solidFill>
                    <a:latin typeface="Arial"/>
                    <a:ea typeface="Arial"/>
                    <a:cs typeface="Arial"/>
                  </a:defRPr>
                </a:pPr>
                <a:r>
                  <a:rPr lang="it-IT"/>
                  <a:t>%</a:t>
                </a:r>
              </a:p>
            </c:rich>
          </c:tx>
          <c:layout>
            <c:manualLayout>
              <c:xMode val="edge"/>
              <c:yMode val="edge"/>
              <c:x val="0.10269377943918642"/>
              <c:y val="0.47561039626144325"/>
            </c:manualLayout>
          </c:layout>
          <c:spPr>
            <a:noFill/>
            <a:ln w="25400">
              <a:noFill/>
            </a:ln>
          </c:spPr>
        </c:title>
        <c:numFmt formatCode="General" sourceLinked="1"/>
        <c:tickLblPos val="nextTo"/>
        <c:spPr>
          <a:ln w="3175">
            <a:solidFill>
              <a:srgbClr val="000000"/>
            </a:solidFill>
            <a:prstDash val="solid"/>
          </a:ln>
        </c:spPr>
        <c:txPr>
          <a:bodyPr rot="0" vert="horz"/>
          <a:lstStyle/>
          <a:p>
            <a:pPr>
              <a:defRPr sz="950" b="0" i="0" u="none" strike="noStrike" baseline="0">
                <a:solidFill>
                  <a:srgbClr val="000000"/>
                </a:solidFill>
                <a:latin typeface="Arial"/>
                <a:ea typeface="Arial"/>
                <a:cs typeface="Arial"/>
              </a:defRPr>
            </a:pPr>
            <a:endParaRPr lang="it-IT"/>
          </a:p>
        </c:txPr>
        <c:crossAx val="161720576"/>
        <c:crosses val="autoZero"/>
        <c:crossBetween val="between"/>
      </c:valAx>
      <c:spPr>
        <a:noFill/>
        <a:ln w="25400">
          <a:noFill/>
        </a:ln>
      </c:spPr>
    </c:plotArea>
    <c:plotVisOnly val="1"/>
    <c:dispBlanksAs val="gap"/>
  </c:chart>
  <c:spPr>
    <a:solidFill>
      <a:srgbClr val="FFFFFF"/>
    </a:solidFill>
    <a:ln w="3175">
      <a:solidFill>
        <a:srgbClr val="000000"/>
      </a:solidFill>
      <a:prstDash val="solid"/>
    </a:ln>
  </c:spPr>
  <c:txPr>
    <a:bodyPr/>
    <a:lstStyle/>
    <a:p>
      <a:pPr>
        <a:defRPr sz="950" b="0" i="0" u="none" strike="noStrike" baseline="0">
          <a:solidFill>
            <a:srgbClr val="000000"/>
          </a:solidFill>
          <a:latin typeface="Arial"/>
          <a:ea typeface="Arial"/>
          <a:cs typeface="Arial"/>
        </a:defRPr>
      </a:pPr>
      <a:endParaRPr lang="it-IT"/>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it-IT"/>
  <c:chart>
    <c:view3D>
      <c:depthPercent val="100"/>
      <c:perspective val="20"/>
    </c:view3D>
    <c:plotArea>
      <c:layout>
        <c:manualLayout>
          <c:layoutTarget val="inner"/>
          <c:xMode val="edge"/>
          <c:yMode val="edge"/>
          <c:x val="6.5121583712920789E-2"/>
          <c:y val="3.3919724545657948E-2"/>
          <c:w val="0.90621773599885858"/>
          <c:h val="0.71027658209390487"/>
        </c:manualLayout>
      </c:layout>
      <c:bar3DChart>
        <c:barDir val="col"/>
        <c:grouping val="clustered"/>
        <c:ser>
          <c:idx val="0"/>
          <c:order val="0"/>
          <c:tx>
            <c:strRef>
              <c:f>'not in top up'!$I$1</c:f>
              <c:strCache>
                <c:ptCount val="1"/>
                <c:pt idx="0">
                  <c:v>2014</c:v>
                </c:pt>
              </c:strCache>
            </c:strRef>
          </c:tx>
          <c:cat>
            <c:strRef>
              <c:f>'not in top up'!$A$2:$A$14</c:f>
              <c:strCache>
                <c:ptCount val="13"/>
                <c:pt idx="0">
                  <c:v>DC power supplies</c:v>
                </c:pt>
                <c:pt idx="1">
                  <c:v>radio frequency</c:v>
                </c:pt>
                <c:pt idx="2">
                  <c:v>control access</c:v>
                </c:pt>
                <c:pt idx="3">
                  <c:v>controls &amp; feedbacks</c:v>
                </c:pt>
                <c:pt idx="4">
                  <c:v>cooling /air cond</c:v>
                </c:pt>
                <c:pt idx="5">
                  <c:v>vacuum</c:v>
                </c:pt>
                <c:pt idx="6">
                  <c:v>instability</c:v>
                </c:pt>
                <c:pt idx="7">
                  <c:v>pulsed magnets</c:v>
                </c:pt>
                <c:pt idx="8">
                  <c:v>pulsed Power Supplies</c:v>
                </c:pt>
                <c:pt idx="9">
                  <c:v>mishandling</c:v>
                </c:pt>
                <c:pt idx="10">
                  <c:v>preinjector</c:v>
                </c:pt>
                <c:pt idx="11">
                  <c:v>instrumentation</c:v>
                </c:pt>
                <c:pt idx="12">
                  <c:v>delays</c:v>
                </c:pt>
              </c:strCache>
            </c:strRef>
          </c:cat>
          <c:val>
            <c:numRef>
              <c:f>'not in top up'!$I$2:$I$14</c:f>
              <c:numCache>
                <c:formatCode>General</c:formatCode>
                <c:ptCount val="13"/>
                <c:pt idx="0">
                  <c:v>4.1078755505409001E-2</c:v>
                </c:pt>
                <c:pt idx="1">
                  <c:v>0.14788351981947256</c:v>
                </c:pt>
                <c:pt idx="2">
                  <c:v>0</c:v>
                </c:pt>
                <c:pt idx="3">
                  <c:v>0.5217001949186949</c:v>
                </c:pt>
                <c:pt idx="4">
                  <c:v>0.17458471089798844</c:v>
                </c:pt>
                <c:pt idx="5">
                  <c:v>0</c:v>
                </c:pt>
                <c:pt idx="6">
                  <c:v>0</c:v>
                </c:pt>
                <c:pt idx="7">
                  <c:v>0</c:v>
                </c:pt>
                <c:pt idx="9">
                  <c:v>4.1078755505409001E-2</c:v>
                </c:pt>
                <c:pt idx="10">
                  <c:v>2.0539377752704549E-2</c:v>
                </c:pt>
                <c:pt idx="11">
                  <c:v>3.491694217959769E-2</c:v>
                </c:pt>
                <c:pt idx="12">
                  <c:v>0.25674222190880652</c:v>
                </c:pt>
              </c:numCache>
            </c:numRef>
          </c:val>
        </c:ser>
        <c:ser>
          <c:idx val="1"/>
          <c:order val="1"/>
          <c:tx>
            <c:strRef>
              <c:f>'not in top up'!$J$1</c:f>
              <c:strCache>
                <c:ptCount val="1"/>
                <c:pt idx="0">
                  <c:v>2015</c:v>
                </c:pt>
              </c:strCache>
            </c:strRef>
          </c:tx>
          <c:cat>
            <c:strRef>
              <c:f>'not in top up'!$A$2:$A$14</c:f>
              <c:strCache>
                <c:ptCount val="13"/>
                <c:pt idx="0">
                  <c:v>DC power supplies</c:v>
                </c:pt>
                <c:pt idx="1">
                  <c:v>radio frequency</c:v>
                </c:pt>
                <c:pt idx="2">
                  <c:v>control access</c:v>
                </c:pt>
                <c:pt idx="3">
                  <c:v>controls &amp; feedbacks</c:v>
                </c:pt>
                <c:pt idx="4">
                  <c:v>cooling /air cond</c:v>
                </c:pt>
                <c:pt idx="5">
                  <c:v>vacuum</c:v>
                </c:pt>
                <c:pt idx="6">
                  <c:v>instability</c:v>
                </c:pt>
                <c:pt idx="7">
                  <c:v>pulsed magnets</c:v>
                </c:pt>
                <c:pt idx="8">
                  <c:v>pulsed Power Supplies</c:v>
                </c:pt>
                <c:pt idx="9">
                  <c:v>mishandling</c:v>
                </c:pt>
                <c:pt idx="10">
                  <c:v>preinjector</c:v>
                </c:pt>
                <c:pt idx="11">
                  <c:v>instrumentation</c:v>
                </c:pt>
                <c:pt idx="12">
                  <c:v>delays</c:v>
                </c:pt>
              </c:strCache>
            </c:strRef>
          </c:cat>
          <c:val>
            <c:numRef>
              <c:f>'not in top up'!$J$2:$J$14</c:f>
              <c:numCache>
                <c:formatCode>General</c:formatCode>
                <c:ptCount val="13"/>
                <c:pt idx="0">
                  <c:v>0.55261056487939531</c:v>
                </c:pt>
                <c:pt idx="1">
                  <c:v>0</c:v>
                </c:pt>
                <c:pt idx="2">
                  <c:v>0</c:v>
                </c:pt>
                <c:pt idx="3">
                  <c:v>3.4897398227896455E-2</c:v>
                </c:pt>
                <c:pt idx="4">
                  <c:v>0.20219963090869406</c:v>
                </c:pt>
                <c:pt idx="5">
                  <c:v>0</c:v>
                </c:pt>
                <c:pt idx="6">
                  <c:v>0</c:v>
                </c:pt>
                <c:pt idx="7">
                  <c:v>0.21143717749843147</c:v>
                </c:pt>
                <c:pt idx="8">
                  <c:v>0.65176023160924268</c:v>
                </c:pt>
                <c:pt idx="9">
                  <c:v>0</c:v>
                </c:pt>
                <c:pt idx="10">
                  <c:v>5.9530855800529234E-2</c:v>
                </c:pt>
                <c:pt idx="11">
                  <c:v>0.16627583861527123</c:v>
                </c:pt>
                <c:pt idx="12">
                  <c:v>8.6217101504214688E-2</c:v>
                </c:pt>
              </c:numCache>
            </c:numRef>
          </c:val>
        </c:ser>
        <c:ser>
          <c:idx val="2"/>
          <c:order val="2"/>
          <c:tx>
            <c:strRef>
              <c:f>'not in top up'!$K$1</c:f>
              <c:strCache>
                <c:ptCount val="1"/>
                <c:pt idx="0">
                  <c:v>2016</c:v>
                </c:pt>
              </c:strCache>
            </c:strRef>
          </c:tx>
          <c:cat>
            <c:strRef>
              <c:f>'not in top up'!$A$2:$A$14</c:f>
              <c:strCache>
                <c:ptCount val="13"/>
                <c:pt idx="0">
                  <c:v>DC power supplies</c:v>
                </c:pt>
                <c:pt idx="1">
                  <c:v>radio frequency</c:v>
                </c:pt>
                <c:pt idx="2">
                  <c:v>control access</c:v>
                </c:pt>
                <c:pt idx="3">
                  <c:v>controls &amp; feedbacks</c:v>
                </c:pt>
                <c:pt idx="4">
                  <c:v>cooling /air cond</c:v>
                </c:pt>
                <c:pt idx="5">
                  <c:v>vacuum</c:v>
                </c:pt>
                <c:pt idx="6">
                  <c:v>instability</c:v>
                </c:pt>
                <c:pt idx="7">
                  <c:v>pulsed magnets</c:v>
                </c:pt>
                <c:pt idx="8">
                  <c:v>pulsed Power Supplies</c:v>
                </c:pt>
                <c:pt idx="9">
                  <c:v>mishandling</c:v>
                </c:pt>
                <c:pt idx="10">
                  <c:v>preinjector</c:v>
                </c:pt>
                <c:pt idx="11">
                  <c:v>instrumentation</c:v>
                </c:pt>
                <c:pt idx="12">
                  <c:v>delays</c:v>
                </c:pt>
              </c:strCache>
            </c:strRef>
          </c:cat>
          <c:val>
            <c:numRef>
              <c:f>'not in top up'!$K$2:$K$14</c:f>
              <c:numCache>
                <c:formatCode>General</c:formatCode>
                <c:ptCount val="13"/>
                <c:pt idx="0">
                  <c:v>0.90159014742286869</c:v>
                </c:pt>
                <c:pt idx="1">
                  <c:v>0</c:v>
                </c:pt>
                <c:pt idx="2">
                  <c:v>0</c:v>
                </c:pt>
                <c:pt idx="3">
                  <c:v>4.3791521446253687E-2</c:v>
                </c:pt>
                <c:pt idx="4">
                  <c:v>0.18546997318413322</c:v>
                </c:pt>
                <c:pt idx="5">
                  <c:v>0</c:v>
                </c:pt>
                <c:pt idx="6">
                  <c:v>0</c:v>
                </c:pt>
                <c:pt idx="7">
                  <c:v>0</c:v>
                </c:pt>
                <c:pt idx="8">
                  <c:v>4.8943465145812888E-2</c:v>
                </c:pt>
                <c:pt idx="9">
                  <c:v>0</c:v>
                </c:pt>
                <c:pt idx="10">
                  <c:v>0.29366079087487768</c:v>
                </c:pt>
                <c:pt idx="11">
                  <c:v>0</c:v>
                </c:pt>
                <c:pt idx="12">
                  <c:v>0.4984505529323579</c:v>
                </c:pt>
              </c:numCache>
            </c:numRef>
          </c:val>
        </c:ser>
        <c:gapWidth val="0"/>
        <c:gapDepth val="224"/>
        <c:shape val="box"/>
        <c:axId val="85088128"/>
        <c:axId val="85089664"/>
        <c:axId val="0"/>
      </c:bar3DChart>
      <c:catAx>
        <c:axId val="85088128"/>
        <c:scaling>
          <c:orientation val="minMax"/>
        </c:scaling>
        <c:axPos val="b"/>
        <c:numFmt formatCode="General" sourceLinked="1"/>
        <c:tickLblPos val="nextTo"/>
        <c:txPr>
          <a:bodyPr rot="-2700000" vert="horz"/>
          <a:lstStyle/>
          <a:p>
            <a:pPr>
              <a:defRPr sz="1200" b="0" i="0" u="none" strike="noStrike" baseline="0">
                <a:solidFill>
                  <a:srgbClr val="000000"/>
                </a:solidFill>
                <a:latin typeface="Calibri"/>
                <a:ea typeface="Calibri"/>
                <a:cs typeface="Calibri"/>
              </a:defRPr>
            </a:pPr>
            <a:endParaRPr lang="it-IT"/>
          </a:p>
        </c:txPr>
        <c:crossAx val="85089664"/>
        <c:crosses val="autoZero"/>
        <c:auto val="1"/>
        <c:lblAlgn val="ctr"/>
        <c:lblOffset val="100"/>
      </c:catAx>
      <c:valAx>
        <c:axId val="85089664"/>
        <c:scaling>
          <c:orientation val="minMax"/>
        </c:scaling>
        <c:axPos val="l"/>
        <c:majorGridlines/>
        <c:numFmt formatCode="General" sourceLinked="1"/>
        <c:tickLblPos val="nextTo"/>
        <c:txPr>
          <a:bodyPr rot="0" vert="horz"/>
          <a:lstStyle/>
          <a:p>
            <a:pPr>
              <a:defRPr sz="1200" b="0" i="0" u="none" strike="noStrike" baseline="0">
                <a:solidFill>
                  <a:srgbClr val="000000"/>
                </a:solidFill>
                <a:latin typeface="Calibri"/>
                <a:ea typeface="Calibri"/>
                <a:cs typeface="Calibri"/>
              </a:defRPr>
            </a:pPr>
            <a:endParaRPr lang="it-IT"/>
          </a:p>
        </c:txPr>
        <c:crossAx val="85088128"/>
        <c:crosses val="autoZero"/>
        <c:crossBetween val="between"/>
      </c:valAx>
      <c:spPr>
        <a:blipFill>
          <a:blip xmlns:r="http://schemas.openxmlformats.org/officeDocument/2006/relationships" r:embed="rId1"/>
          <a:tile tx="0" ty="0" sx="100000" sy="100000" flip="none" algn="tl"/>
        </a:blipFill>
      </c:spPr>
    </c:plotArea>
    <c:legend>
      <c:legendPos val="r"/>
      <c:layout>
        <c:manualLayout>
          <c:xMode val="edge"/>
          <c:yMode val="edge"/>
          <c:x val="0.87148744236882492"/>
          <c:y val="5.4979513699401426E-2"/>
          <c:w val="0.10088120216644468"/>
          <c:h val="0.22781719116793597"/>
        </c:manualLayout>
      </c:layout>
      <c:txPr>
        <a:bodyPr/>
        <a:lstStyle/>
        <a:p>
          <a:pPr>
            <a:defRPr sz="1100" b="0" i="0" u="none" strike="noStrike" baseline="0">
              <a:solidFill>
                <a:srgbClr val="000000"/>
              </a:solidFill>
              <a:latin typeface="Calibri"/>
              <a:ea typeface="Calibri"/>
              <a:cs typeface="Calibri"/>
            </a:defRPr>
          </a:pPr>
          <a:endParaRPr lang="it-IT"/>
        </a:p>
      </c:txPr>
    </c:legend>
    <c:plotVisOnly val="1"/>
    <c:dispBlanksAs val="gap"/>
  </c:chart>
  <c:txPr>
    <a:bodyPr/>
    <a:lstStyle/>
    <a:p>
      <a:pPr>
        <a:defRPr sz="1200" b="0" i="0" u="none" strike="noStrike" baseline="0">
          <a:solidFill>
            <a:srgbClr val="000000"/>
          </a:solidFill>
          <a:latin typeface="Calibri"/>
          <a:ea typeface="Calibri"/>
          <a:cs typeface="Calibri"/>
        </a:defRPr>
      </a:pPr>
      <a:endParaRPr lang="it-IT"/>
    </a:p>
  </c:txPr>
  <c:externalData r:id="rId2"/>
  <c:userShapes r:id="rId3"/>
</c:chartSpace>
</file>

<file path=ppt/drawings/_rels/vmlDrawing1.v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image" Target="../media/image1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2.emf"/></Relationships>
</file>

<file path=ppt/drawings/drawing1.xml><?xml version="1.0" encoding="utf-8"?>
<c:userShapes xmlns:c="http://schemas.openxmlformats.org/drawingml/2006/chart">
  <cdr:relSizeAnchor xmlns:cdr="http://schemas.openxmlformats.org/drawingml/2006/chartDrawing">
    <cdr:from>
      <cdr:x>0.32766</cdr:x>
      <cdr:y>0.02469</cdr:y>
    </cdr:from>
    <cdr:to>
      <cdr:x>0.66786</cdr:x>
      <cdr:y>0.09739</cdr:y>
    </cdr:to>
    <cdr:sp macro="" textlink="">
      <cdr:nvSpPr>
        <cdr:cNvPr id="2" name="CasellaDiTesto 1"/>
        <cdr:cNvSpPr txBox="1"/>
      </cdr:nvSpPr>
      <cdr:spPr>
        <a:xfrm xmlns:a="http://schemas.openxmlformats.org/drawingml/2006/main">
          <a:off x="3486150" y="171451"/>
          <a:ext cx="3619500" cy="5048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it-IT"/>
        </a:p>
      </cdr:txBody>
    </cdr:sp>
  </cdr:relSizeAnchor>
  <cdr:relSizeAnchor xmlns:cdr="http://schemas.openxmlformats.org/drawingml/2006/chartDrawing">
    <cdr:from>
      <cdr:x>0.43241</cdr:x>
      <cdr:y>0.00686</cdr:y>
    </cdr:from>
    <cdr:to>
      <cdr:x>0.68333</cdr:x>
      <cdr:y>0.07682</cdr:y>
    </cdr:to>
    <cdr:sp macro="" textlink="">
      <cdr:nvSpPr>
        <cdr:cNvPr id="3" name="CasellaDiTesto 2"/>
        <cdr:cNvSpPr txBox="1"/>
      </cdr:nvSpPr>
      <cdr:spPr>
        <a:xfrm xmlns:a="http://schemas.openxmlformats.org/drawingml/2006/main">
          <a:off x="3736438" y="31120"/>
          <a:ext cx="2168218" cy="31737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it-IT" sz="1600" dirty="0" err="1">
              <a:latin typeface="Verdana" pitchFamily="34" charset="0"/>
              <a:ea typeface="Verdana" pitchFamily="34" charset="0"/>
              <a:cs typeface="Verdana" pitchFamily="34" charset="0"/>
            </a:rPr>
            <a:t>Top-up</a:t>
          </a:r>
          <a:r>
            <a:rPr lang="it-IT" sz="1600" dirty="0">
              <a:latin typeface="Verdana" pitchFamily="34" charset="0"/>
              <a:ea typeface="Verdana" pitchFamily="34" charset="0"/>
              <a:cs typeface="Verdana" pitchFamily="34" charset="0"/>
            </a:rPr>
            <a:t>  </a:t>
          </a:r>
          <a:r>
            <a:rPr lang="it-IT" sz="1600" dirty="0" err="1" smtClean="0">
              <a:latin typeface="Verdana" pitchFamily="34" charset="0"/>
              <a:ea typeface="Verdana" pitchFamily="34" charset="0"/>
              <a:cs typeface="Verdana" pitchFamily="34" charset="0"/>
            </a:rPr>
            <a:t>down-time</a:t>
          </a:r>
          <a:endParaRPr lang="it-IT" sz="1600" dirty="0">
            <a:latin typeface="Verdana" pitchFamily="34" charset="0"/>
            <a:ea typeface="Verdana" pitchFamily="34" charset="0"/>
            <a:cs typeface="Verdana" pitchFamily="34" charset="0"/>
          </a:endParaRPr>
        </a:p>
      </cdr:txBody>
    </cdr:sp>
  </cdr:relSizeAnchor>
  <cdr:relSizeAnchor xmlns:cdr="http://schemas.openxmlformats.org/drawingml/2006/chartDrawing">
    <cdr:from>
      <cdr:x>0.31667</cdr:x>
      <cdr:y>0.92063</cdr:y>
    </cdr:from>
    <cdr:to>
      <cdr:x>0.45833</cdr:x>
      <cdr:y>0.98098</cdr:y>
    </cdr:to>
    <cdr:sp macro="" textlink="">
      <cdr:nvSpPr>
        <cdr:cNvPr id="4" name="CasellaDiTesto 3"/>
        <cdr:cNvSpPr txBox="1"/>
      </cdr:nvSpPr>
      <cdr:spPr>
        <a:xfrm xmlns:a="http://schemas.openxmlformats.org/drawingml/2006/main">
          <a:off x="2736304" y="4176464"/>
          <a:ext cx="1224136" cy="27377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it-IT" sz="1600" b="1" dirty="0" err="1">
              <a:latin typeface="+mj-lt"/>
              <a:ea typeface="Verdana" pitchFamily="34" charset="0"/>
              <a:cs typeface="Verdana" pitchFamily="34" charset="0"/>
            </a:rPr>
            <a:t>systems</a:t>
          </a:r>
          <a:endParaRPr lang="it-IT" sz="1600" b="1" dirty="0">
            <a:latin typeface="+mj-lt"/>
            <a:ea typeface="Verdana" pitchFamily="34" charset="0"/>
            <a:cs typeface="Verdana" pitchFamily="34" charset="0"/>
          </a:endParaRPr>
        </a:p>
      </cdr:txBody>
    </cdr:sp>
  </cdr:relSizeAnchor>
  <cdr:relSizeAnchor xmlns:cdr="http://schemas.openxmlformats.org/drawingml/2006/chartDrawing">
    <cdr:from>
      <cdr:x>0.04167</cdr:x>
      <cdr:y>0.09524</cdr:y>
    </cdr:from>
    <cdr:to>
      <cdr:x>0.08106</cdr:x>
      <cdr:y>0.49096</cdr:y>
    </cdr:to>
    <cdr:sp macro="" textlink="">
      <cdr:nvSpPr>
        <cdr:cNvPr id="5" name="CasellaDiTesto 1"/>
        <cdr:cNvSpPr txBox="1"/>
      </cdr:nvSpPr>
      <cdr:spPr>
        <a:xfrm xmlns:a="http://schemas.openxmlformats.org/drawingml/2006/main" rot="16200000">
          <a:off x="-367376" y="1159464"/>
          <a:ext cx="1795199" cy="34036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it-IT" sz="1600" b="1" dirty="0">
              <a:latin typeface="+mj-lt"/>
              <a:ea typeface="Verdana" pitchFamily="34" charset="0"/>
              <a:cs typeface="Verdana" pitchFamily="34" charset="0"/>
            </a:rPr>
            <a:t>%</a:t>
          </a:r>
          <a:r>
            <a:rPr lang="it-IT" sz="1600" b="1" baseline="0" dirty="0">
              <a:latin typeface="+mj-lt"/>
              <a:ea typeface="Verdana" pitchFamily="34" charset="0"/>
              <a:cs typeface="Verdana" pitchFamily="34" charset="0"/>
            </a:rPr>
            <a:t>  </a:t>
          </a:r>
          <a:r>
            <a:rPr lang="it-IT" sz="1600" b="1" baseline="0" dirty="0" err="1">
              <a:latin typeface="+mj-lt"/>
              <a:ea typeface="Verdana" pitchFamily="34" charset="0"/>
              <a:cs typeface="Verdana" pitchFamily="34" charset="0"/>
            </a:rPr>
            <a:t>of</a:t>
          </a:r>
          <a:r>
            <a:rPr lang="it-IT" sz="1600" b="1" dirty="0">
              <a:latin typeface="+mj-lt"/>
              <a:ea typeface="Verdana" pitchFamily="34" charset="0"/>
              <a:cs typeface="Verdana" pitchFamily="34" charset="0"/>
            </a:rPr>
            <a:t> </a:t>
          </a:r>
          <a:r>
            <a:rPr lang="it-IT" sz="1600" b="1" dirty="0" err="1">
              <a:latin typeface="+mj-lt"/>
              <a:ea typeface="Verdana" pitchFamily="34" charset="0"/>
              <a:cs typeface="Verdana" pitchFamily="34" charset="0"/>
            </a:rPr>
            <a:t>User</a:t>
          </a:r>
          <a:r>
            <a:rPr lang="it-IT" sz="1600" b="1" dirty="0">
              <a:latin typeface="+mj-lt"/>
              <a:ea typeface="Verdana" pitchFamily="34" charset="0"/>
              <a:cs typeface="Verdana" pitchFamily="34" charset="0"/>
            </a:rPr>
            <a:t> </a:t>
          </a:r>
          <a:r>
            <a:rPr lang="it-IT" sz="1600" b="1" dirty="0" err="1">
              <a:latin typeface="+mj-lt"/>
              <a:ea typeface="Verdana" pitchFamily="34" charset="0"/>
              <a:cs typeface="Verdana" pitchFamily="34" charset="0"/>
            </a:rPr>
            <a:t>Time</a:t>
          </a:r>
          <a:endParaRPr lang="it-IT" sz="1600" b="1" dirty="0">
            <a:latin typeface="+mj-lt"/>
            <a:ea typeface="Verdana" pitchFamily="34" charset="0"/>
            <a:cs typeface="Verdana"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276600" cy="534988"/>
          </a:xfrm>
          <a:prstGeom prst="rect">
            <a:avLst/>
          </a:prstGeom>
        </p:spPr>
        <p:txBody>
          <a:bodyPr vert="horz" lIns="91440" tIns="45720" rIns="91440" bIns="45720" rtlCol="0"/>
          <a:lstStyle>
            <a:lvl1pPr algn="l" defTabSz="449216">
              <a:buFont typeface="Times New Roman" charset="0"/>
              <a:buNone/>
              <a:defRPr sz="1200">
                <a:latin typeface="Arial" charset="0"/>
                <a:ea typeface="ＭＳ Ｐゴシック" charset="0"/>
                <a:cs typeface="ＭＳ Ｐゴシック" charset="0"/>
              </a:defRPr>
            </a:lvl1pPr>
          </a:lstStyle>
          <a:p>
            <a:pPr>
              <a:defRPr/>
            </a:pPr>
            <a:endParaRPr lang="it-IT"/>
          </a:p>
        </p:txBody>
      </p:sp>
      <p:sp>
        <p:nvSpPr>
          <p:cNvPr id="3" name="Segnaposto data 2"/>
          <p:cNvSpPr>
            <a:spLocks noGrp="1"/>
          </p:cNvSpPr>
          <p:nvPr>
            <p:ph type="dt" sz="quarter" idx="1"/>
          </p:nvPr>
        </p:nvSpPr>
        <p:spPr>
          <a:xfrm>
            <a:off x="4281488" y="0"/>
            <a:ext cx="3276600" cy="534988"/>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21C692F4-B6C4-5F40-85C1-021C2EE4A66A}" type="datetimeFigureOut">
              <a:rPr lang="it-IT"/>
              <a:pPr>
                <a:defRPr/>
              </a:pPr>
              <a:t>25/11/2016</a:t>
            </a:fld>
            <a:endParaRPr lang="it-IT"/>
          </a:p>
        </p:txBody>
      </p:sp>
      <p:sp>
        <p:nvSpPr>
          <p:cNvPr id="4" name="Segnaposto piè di pagina 3"/>
          <p:cNvSpPr>
            <a:spLocks noGrp="1"/>
          </p:cNvSpPr>
          <p:nvPr>
            <p:ph type="ftr" sz="quarter" idx="2"/>
          </p:nvPr>
        </p:nvSpPr>
        <p:spPr>
          <a:xfrm>
            <a:off x="0" y="10155238"/>
            <a:ext cx="3276600" cy="534987"/>
          </a:xfrm>
          <a:prstGeom prst="rect">
            <a:avLst/>
          </a:prstGeom>
        </p:spPr>
        <p:txBody>
          <a:bodyPr vert="horz" lIns="91440" tIns="45720" rIns="91440" bIns="45720" rtlCol="0" anchor="b"/>
          <a:lstStyle>
            <a:lvl1pPr algn="l" defTabSz="449216">
              <a:buFont typeface="Times New Roman" charset="0"/>
              <a:buNone/>
              <a:defRPr sz="1200">
                <a:latin typeface="Arial" charset="0"/>
                <a:ea typeface="ＭＳ Ｐゴシック" charset="0"/>
                <a:cs typeface="ＭＳ Ｐゴシック" charset="0"/>
              </a:defRPr>
            </a:lvl1pPr>
          </a:lstStyle>
          <a:p>
            <a:pPr>
              <a:defRPr/>
            </a:pPr>
            <a:endParaRPr lang="it-IT"/>
          </a:p>
        </p:txBody>
      </p:sp>
      <p:sp>
        <p:nvSpPr>
          <p:cNvPr id="5" name="Segnaposto numero diapositiva 4"/>
          <p:cNvSpPr>
            <a:spLocks noGrp="1"/>
          </p:cNvSpPr>
          <p:nvPr>
            <p:ph type="sldNum" sz="quarter" idx="3"/>
          </p:nvPr>
        </p:nvSpPr>
        <p:spPr>
          <a:xfrm>
            <a:off x="4281488" y="10155238"/>
            <a:ext cx="3276600" cy="5349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C20E63A7-8B65-9942-B126-8E337C98D5F7}" type="slidenum">
              <a:rPr lang="it-IT"/>
              <a:pPr>
                <a:defRPr/>
              </a:pPr>
              <a:t>‹N›</a:t>
            </a:fld>
            <a:endParaRPr lang="it-IT"/>
          </a:p>
        </p:txBody>
      </p:sp>
    </p:spTree>
    <p:extLst>
      <p:ext uri="{BB962C8B-B14F-4D97-AF65-F5344CB8AC3E}">
        <p14:creationId xmlns:p14="http://schemas.microsoft.com/office/powerpoint/2010/main" xmlns="" val="7812368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anchor="ctr"/>
          <a:lstStyle/>
          <a:p>
            <a:pPr defTabSz="449216">
              <a:defRPr/>
            </a:pPr>
            <a:endParaRPr lang="en-US">
              <a:ea typeface="ＭＳ Ｐゴシック" charset="0"/>
              <a:cs typeface="ＭＳ Ｐゴシック" charset="0"/>
            </a:endParaRPr>
          </a:p>
        </p:txBody>
      </p:sp>
      <p:sp>
        <p:nvSpPr>
          <p:cNvPr id="3074" name="Rectangle 2"/>
          <p:cNvSpPr>
            <a:spLocks noGrp="1" noRot="1" noChangeAspect="1" noChangeArrowheads="1"/>
          </p:cNvSpPr>
          <p:nvPr>
            <p:ph type="sldImg"/>
          </p:nvPr>
        </p:nvSpPr>
        <p:spPr bwMode="auto">
          <a:xfrm>
            <a:off x="1106488" y="812800"/>
            <a:ext cx="5341937" cy="40052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sp>
      <p:sp>
        <p:nvSpPr>
          <p:cNvPr id="3075" name="Rectangle 3"/>
          <p:cNvSpPr>
            <a:spLocks noGrp="1" noChangeArrowheads="1"/>
          </p:cNvSpPr>
          <p:nvPr>
            <p:ph type="body"/>
          </p:nvPr>
        </p:nvSpPr>
        <p:spPr bwMode="auto">
          <a:xfrm>
            <a:off x="755650" y="5078413"/>
            <a:ext cx="6045200" cy="48085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endParaRPr lang="en-US" noProof="0" dirty="0" smtClean="0"/>
          </a:p>
        </p:txBody>
      </p:sp>
      <p:sp>
        <p:nvSpPr>
          <p:cNvPr id="3076" name="Text Box 4"/>
          <p:cNvSpPr txBox="1">
            <a:spLocks noChangeArrowheads="1"/>
          </p:cNvSpPr>
          <p:nvPr/>
        </p:nvSpPr>
        <p:spPr bwMode="auto">
          <a:xfrm>
            <a:off x="0" y="0"/>
            <a:ext cx="3279775" cy="533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anchor="ctr"/>
          <a:lstStyle/>
          <a:p>
            <a:pPr defTabSz="449216">
              <a:defRPr/>
            </a:pPr>
            <a:endParaRPr lang="en-US">
              <a:ea typeface="ＭＳ Ｐゴシック" charset="0"/>
              <a:cs typeface="ＭＳ Ｐゴシック" charset="0"/>
            </a:endParaRPr>
          </a:p>
        </p:txBody>
      </p:sp>
      <p:sp>
        <p:nvSpPr>
          <p:cNvPr id="3077" name="Text Box 5"/>
          <p:cNvSpPr txBox="1">
            <a:spLocks noChangeArrowheads="1"/>
          </p:cNvSpPr>
          <p:nvPr/>
        </p:nvSpPr>
        <p:spPr bwMode="auto">
          <a:xfrm>
            <a:off x="4278313" y="0"/>
            <a:ext cx="3279775" cy="533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anchor="ctr"/>
          <a:lstStyle/>
          <a:p>
            <a:pPr defTabSz="449216">
              <a:defRPr/>
            </a:pPr>
            <a:endParaRPr lang="en-US">
              <a:ea typeface="ＭＳ Ｐゴシック" charset="0"/>
              <a:cs typeface="ＭＳ Ｐゴシック" charset="0"/>
            </a:endParaRPr>
          </a:p>
        </p:txBody>
      </p:sp>
      <p:sp>
        <p:nvSpPr>
          <p:cNvPr id="3078" name="Text Box 6"/>
          <p:cNvSpPr txBox="1">
            <a:spLocks noChangeArrowheads="1"/>
          </p:cNvSpPr>
          <p:nvPr/>
        </p:nvSpPr>
        <p:spPr bwMode="auto">
          <a:xfrm>
            <a:off x="0" y="10156825"/>
            <a:ext cx="3279775" cy="533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anchor="ctr"/>
          <a:lstStyle/>
          <a:p>
            <a:pPr defTabSz="449216">
              <a:defRPr/>
            </a:pPr>
            <a:endParaRPr lang="en-US">
              <a:ea typeface="ＭＳ Ｐゴシック" charset="0"/>
              <a:cs typeface="ＭＳ Ｐゴシック" charset="0"/>
            </a:endParaRPr>
          </a:p>
        </p:txBody>
      </p:sp>
      <p:sp>
        <p:nvSpPr>
          <p:cNvPr id="3079" name="Rectangle 7"/>
          <p:cNvSpPr>
            <a:spLocks noGrp="1" noChangeArrowheads="1"/>
          </p:cNvSpPr>
          <p:nvPr>
            <p:ph type="sldNum"/>
          </p:nvPr>
        </p:nvSpPr>
        <p:spPr bwMode="auto">
          <a:xfrm>
            <a:off x="4278313" y="10156825"/>
            <a:ext cx="3278187" cy="5318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charset="0"/>
              </a:defRPr>
            </a:lvl1pPr>
          </a:lstStyle>
          <a:p>
            <a:pPr>
              <a:defRPr/>
            </a:pPr>
            <a:fld id="{69B6F608-BD11-B54D-932D-C1782A19DFA6}" type="slidenum">
              <a:rPr lang="it-IT"/>
              <a:pPr>
                <a:defRPr/>
              </a:pPr>
              <a:t>‹N›</a:t>
            </a:fld>
            <a:endParaRPr lang="it-IT"/>
          </a:p>
        </p:txBody>
      </p:sp>
    </p:spTree>
    <p:extLst>
      <p:ext uri="{BB962C8B-B14F-4D97-AF65-F5344CB8AC3E}">
        <p14:creationId xmlns:p14="http://schemas.microsoft.com/office/powerpoint/2010/main" xmlns="" val="2157904353"/>
      </p:ext>
    </p:extLst>
  </p:cSld>
  <p:clrMap bg1="lt1" tx1="dk1" bg2="lt2" tx2="dk2" accent1="accent1" accent2="accent2" accent3="accent3" accent4="accent4" accent5="accent5" accent6="accent6" hlink="hlink" folHlink="folHlink"/>
  <p:hf hdr="0" ftr="0" dt="0"/>
  <p:notesStyle>
    <a:lvl1pPr algn="l" defTabSz="447675"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S PGothic" pitchFamily="34" charset="-128"/>
        <a:cs typeface="MS PGothic" charset="0"/>
      </a:defRPr>
    </a:lvl1pPr>
    <a:lvl2pPr marL="742950" indent="-285750" algn="l" defTabSz="447675"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S PGothic" pitchFamily="34" charset="-128"/>
        <a:cs typeface="MS PGothic" charset="0"/>
      </a:defRPr>
    </a:lvl2pPr>
    <a:lvl3pPr marL="1143000" indent="-228600" algn="l" defTabSz="447675"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S PGothic" pitchFamily="34" charset="-128"/>
        <a:cs typeface="MS PGothic" charset="0"/>
      </a:defRPr>
    </a:lvl3pPr>
    <a:lvl4pPr marL="1600200" indent="-228600" algn="l" defTabSz="447675"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S PGothic" pitchFamily="34" charset="-128"/>
        <a:cs typeface="MS PGothic" charset="0"/>
      </a:defRPr>
    </a:lvl4pPr>
    <a:lvl5pPr marL="2057400" indent="-228600" algn="l" defTabSz="447675"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S PGothic" pitchFamily="34" charset="-128"/>
        <a:cs typeface="MS PGothic" charset="0"/>
      </a:defRPr>
    </a:lvl5pPr>
    <a:lvl6pPr marL="2285763" algn="l" defTabSz="457152" rtl="0" eaLnBrk="1" latinLnBrk="0" hangingPunct="1">
      <a:defRPr sz="1200" kern="1200">
        <a:solidFill>
          <a:schemeClr val="tx1"/>
        </a:solidFill>
        <a:latin typeface="+mn-lt"/>
        <a:ea typeface="+mn-ea"/>
        <a:cs typeface="+mn-cs"/>
      </a:defRPr>
    </a:lvl6pPr>
    <a:lvl7pPr marL="2742916" algn="l" defTabSz="457152" rtl="0" eaLnBrk="1" latinLnBrk="0" hangingPunct="1">
      <a:defRPr sz="1200" kern="1200">
        <a:solidFill>
          <a:schemeClr val="tx1"/>
        </a:solidFill>
        <a:latin typeface="+mn-lt"/>
        <a:ea typeface="+mn-ea"/>
        <a:cs typeface="+mn-cs"/>
      </a:defRPr>
    </a:lvl7pPr>
    <a:lvl8pPr marL="3200068" algn="l" defTabSz="457152" rtl="0" eaLnBrk="1" latinLnBrk="0" hangingPunct="1">
      <a:defRPr sz="1200" kern="1200">
        <a:solidFill>
          <a:schemeClr val="tx1"/>
        </a:solidFill>
        <a:latin typeface="+mn-lt"/>
        <a:ea typeface="+mn-ea"/>
        <a:cs typeface="+mn-cs"/>
      </a:defRPr>
    </a:lvl8pPr>
    <a:lvl9pPr marL="3657221" algn="l" defTabSz="45715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nSpc>
                <a:spcPct val="90000"/>
              </a:lnSpc>
              <a:spcBef>
                <a:spcPct val="0"/>
              </a:spcBef>
              <a:spcAft>
                <a:spcPct val="20000"/>
              </a:spcAft>
              <a:defRPr/>
            </a:pPr>
            <a:r>
              <a:rPr lang="en-GB" b="1" dirty="0" smtClean="0"/>
              <a:t>Slide 2: Title of the Presentation</a:t>
            </a:r>
          </a:p>
          <a:p>
            <a:pPr marL="228600" indent="-228600">
              <a:lnSpc>
                <a:spcPct val="90000"/>
              </a:lnSpc>
              <a:spcBef>
                <a:spcPct val="0"/>
              </a:spcBef>
              <a:spcAft>
                <a:spcPct val="20000"/>
              </a:spcAft>
              <a:defRPr/>
            </a:pPr>
            <a:endParaRPr lang="en-GB" b="1" dirty="0" smtClean="0"/>
          </a:p>
          <a:p>
            <a:pPr marL="228600" indent="-228600">
              <a:lnSpc>
                <a:spcPct val="90000"/>
              </a:lnSpc>
              <a:spcBef>
                <a:spcPct val="0"/>
              </a:spcBef>
              <a:spcAft>
                <a:spcPct val="20000"/>
              </a:spcAft>
              <a:defRPr/>
            </a:pPr>
            <a:r>
              <a:rPr lang="en-GB" b="1" dirty="0" smtClean="0"/>
              <a:t>Before you start</a:t>
            </a:r>
            <a:r>
              <a:rPr lang="en-GB" dirty="0" smtClean="0"/>
              <a:t> editing the slides of your talk change to the </a:t>
            </a:r>
            <a:r>
              <a:rPr lang="en-GB" b="1" dirty="0" smtClean="0"/>
              <a:t>Master Slide view</a:t>
            </a:r>
            <a:r>
              <a:rPr lang="en-GB" dirty="0" smtClean="0"/>
              <a:t>:</a:t>
            </a:r>
          </a:p>
          <a:p>
            <a:pPr marL="228600" indent="-228600">
              <a:lnSpc>
                <a:spcPct val="90000"/>
              </a:lnSpc>
              <a:spcBef>
                <a:spcPct val="0"/>
              </a:spcBef>
              <a:spcAft>
                <a:spcPct val="20000"/>
              </a:spcAft>
              <a:defRPr/>
            </a:pPr>
            <a:r>
              <a:rPr lang="en-US" dirty="0" smtClean="0"/>
              <a:t>Microsoft Office :Menu: </a:t>
            </a:r>
            <a:r>
              <a:rPr lang="en-US" i="1" dirty="0" smtClean="0"/>
              <a:t>View</a:t>
            </a:r>
            <a:r>
              <a:rPr lang="en-US" dirty="0" smtClean="0"/>
              <a:t> &gt; </a:t>
            </a:r>
            <a:r>
              <a:rPr lang="en-US" i="1" dirty="0" smtClean="0"/>
              <a:t>Slide Master;</a:t>
            </a:r>
          </a:p>
          <a:p>
            <a:pPr marL="228600" indent="-228600">
              <a:lnSpc>
                <a:spcPct val="90000"/>
              </a:lnSpc>
              <a:spcBef>
                <a:spcPct val="0"/>
              </a:spcBef>
              <a:spcAft>
                <a:spcPct val="20000"/>
              </a:spcAft>
              <a:defRPr/>
            </a:pPr>
            <a:r>
              <a:rPr lang="en-US" dirty="0" smtClean="0"/>
              <a:t>Macintosh – </a:t>
            </a:r>
            <a:r>
              <a:rPr lang="en-US" i="1" dirty="0" smtClean="0"/>
              <a:t>View &gt; Master &gt; Slide Master</a:t>
            </a:r>
          </a:p>
          <a:p>
            <a:pPr marL="228600" indent="-228600">
              <a:lnSpc>
                <a:spcPct val="90000"/>
              </a:lnSpc>
              <a:spcBef>
                <a:spcPct val="0"/>
              </a:spcBef>
              <a:spcAft>
                <a:spcPct val="20000"/>
              </a:spcAft>
              <a:defRPr/>
            </a:pPr>
            <a:endParaRPr lang="en-GB" dirty="0" smtClean="0">
              <a:sym typeface="Wingdings" pitchFamily="2" charset="2"/>
            </a:endParaRPr>
          </a:p>
          <a:p>
            <a:pPr marL="228600" indent="-228600">
              <a:lnSpc>
                <a:spcPct val="90000"/>
              </a:lnSpc>
              <a:spcBef>
                <a:spcPct val="0"/>
              </a:spcBef>
              <a:spcAft>
                <a:spcPct val="20000"/>
              </a:spcAft>
              <a:defRPr/>
            </a:pPr>
            <a:r>
              <a:rPr lang="en-GB" b="1" dirty="0" smtClean="0">
                <a:sym typeface="Wingdings" pitchFamily="2" charset="2"/>
              </a:rPr>
              <a:t>Edit the following items:</a:t>
            </a:r>
          </a:p>
          <a:p>
            <a:pPr marL="228600" indent="-228600">
              <a:lnSpc>
                <a:spcPct val="90000"/>
              </a:lnSpc>
              <a:spcBef>
                <a:spcPct val="0"/>
              </a:spcBef>
              <a:spcAft>
                <a:spcPct val="20000"/>
              </a:spcAft>
              <a:buFont typeface="Times New Roman" charset="0"/>
              <a:buAutoNum type="arabicPeriod"/>
              <a:defRPr/>
            </a:pPr>
            <a:r>
              <a:rPr lang="de-DE" b="1" dirty="0" smtClean="0">
                <a:sym typeface="Wingdings" pitchFamily="2" charset="2"/>
              </a:rPr>
              <a:t>O</a:t>
            </a:r>
            <a:r>
              <a:rPr lang="en-GB" b="1" dirty="0" smtClean="0">
                <a:sym typeface="Wingdings" pitchFamily="2" charset="2"/>
              </a:rPr>
              <a:t>n the Slide Master (first master slide) – lower area</a:t>
            </a:r>
          </a:p>
          <a:p>
            <a:pPr>
              <a:lnSpc>
                <a:spcPct val="90000"/>
              </a:lnSpc>
              <a:spcBef>
                <a:spcPct val="0"/>
              </a:spcBef>
              <a:spcAft>
                <a:spcPct val="20000"/>
              </a:spcAft>
              <a:defRPr/>
            </a:pPr>
            <a:r>
              <a:rPr lang="en-GB" dirty="0" smtClean="0">
                <a:sym typeface="Wingdings" pitchFamily="2" charset="2"/>
              </a:rPr>
              <a:t>a) On the left Delete the text and write the title of the event/Conference, Location </a:t>
            </a:r>
          </a:p>
          <a:p>
            <a:pPr>
              <a:lnSpc>
                <a:spcPct val="90000"/>
              </a:lnSpc>
              <a:spcBef>
                <a:spcPct val="0"/>
              </a:spcBef>
              <a:spcAft>
                <a:spcPct val="20000"/>
              </a:spcAft>
              <a:defRPr/>
            </a:pPr>
            <a:r>
              <a:rPr lang="en-GB" dirty="0" smtClean="0">
                <a:sym typeface="Wingdings" pitchFamily="2" charset="2"/>
              </a:rPr>
              <a:t>b) On the right delete the text and write the name and surname of the speaker and the date (day, month , year)</a:t>
            </a:r>
          </a:p>
          <a:p>
            <a:pPr>
              <a:lnSpc>
                <a:spcPct val="90000"/>
              </a:lnSpc>
              <a:spcBef>
                <a:spcPct val="0"/>
              </a:spcBef>
              <a:spcAft>
                <a:spcPct val="20000"/>
              </a:spcAft>
              <a:defRPr/>
            </a:pPr>
            <a:endParaRPr lang="en-GB" b="1" dirty="0" smtClean="0">
              <a:sym typeface="Wingdings" pitchFamily="2" charset="2"/>
            </a:endParaRPr>
          </a:p>
          <a:p>
            <a:pPr>
              <a:lnSpc>
                <a:spcPct val="90000"/>
              </a:lnSpc>
              <a:spcBef>
                <a:spcPct val="0"/>
              </a:spcBef>
              <a:spcAft>
                <a:spcPct val="20000"/>
              </a:spcAft>
              <a:defRPr/>
            </a:pPr>
            <a:r>
              <a:rPr lang="en-GB" b="1" dirty="0" smtClean="0">
                <a:sym typeface="Wingdings" pitchFamily="2" charset="2"/>
              </a:rPr>
              <a:t>Close Master View</a:t>
            </a:r>
          </a:p>
          <a:p>
            <a:pPr>
              <a:lnSpc>
                <a:spcPct val="90000"/>
              </a:lnSpc>
              <a:spcBef>
                <a:spcPct val="0"/>
              </a:spcBef>
              <a:spcAft>
                <a:spcPct val="20000"/>
              </a:spcAft>
              <a:defRPr/>
            </a:pPr>
            <a:endParaRPr lang="en-GB" b="1" dirty="0" smtClean="0">
              <a:sym typeface="Wingdings" pitchFamily="2" charset="2"/>
            </a:endParaRPr>
          </a:p>
          <a:p>
            <a:pPr>
              <a:lnSpc>
                <a:spcPct val="90000"/>
              </a:lnSpc>
              <a:spcBef>
                <a:spcPct val="0"/>
              </a:spcBef>
              <a:spcAft>
                <a:spcPct val="20000"/>
              </a:spcAft>
              <a:defRPr/>
            </a:pPr>
            <a:r>
              <a:rPr lang="en-GB" b="1" dirty="0" smtClean="0">
                <a:sym typeface="Wingdings" pitchFamily="2" charset="2"/>
              </a:rPr>
              <a:t>To start adding slides </a:t>
            </a:r>
            <a:r>
              <a:rPr lang="en-GB" dirty="0" smtClean="0">
                <a:sym typeface="Wingdings" pitchFamily="2" charset="2"/>
              </a:rPr>
              <a:t>insert a new slide and </a:t>
            </a:r>
            <a:r>
              <a:rPr lang="en-GB" b="1" dirty="0" smtClean="0">
                <a:sym typeface="Wingdings" pitchFamily="2" charset="2"/>
              </a:rPr>
              <a:t>select a Layout:</a:t>
            </a:r>
          </a:p>
          <a:p>
            <a:pPr marL="171450" indent="-171450">
              <a:lnSpc>
                <a:spcPct val="90000"/>
              </a:lnSpc>
              <a:spcBef>
                <a:spcPct val="0"/>
              </a:spcBef>
              <a:spcAft>
                <a:spcPct val="20000"/>
              </a:spcAft>
              <a:buFont typeface="Arial"/>
              <a:buChar char="•"/>
              <a:defRPr/>
            </a:pPr>
            <a:r>
              <a:rPr lang="en-GB" dirty="0" smtClean="0">
                <a:sym typeface="Wingdings" pitchFamily="2" charset="2"/>
              </a:rPr>
              <a:t>For Title &amp; Subtitle</a:t>
            </a:r>
          </a:p>
          <a:p>
            <a:pPr marL="171450" indent="-171450">
              <a:lnSpc>
                <a:spcPct val="90000"/>
              </a:lnSpc>
              <a:spcBef>
                <a:spcPct val="0"/>
              </a:spcBef>
              <a:spcAft>
                <a:spcPct val="20000"/>
              </a:spcAft>
              <a:buFont typeface="Arial"/>
              <a:buChar char="•"/>
              <a:defRPr/>
            </a:pPr>
            <a:r>
              <a:rPr lang="en-GB" dirty="0" smtClean="0">
                <a:sym typeface="Wingdings" pitchFamily="2" charset="2"/>
              </a:rPr>
              <a:t>For text with bullet points</a:t>
            </a:r>
          </a:p>
          <a:p>
            <a:pPr marL="171450" indent="-171450">
              <a:lnSpc>
                <a:spcPct val="90000"/>
              </a:lnSpc>
              <a:spcBef>
                <a:spcPct val="0"/>
              </a:spcBef>
              <a:spcAft>
                <a:spcPct val="20000"/>
              </a:spcAft>
              <a:buFont typeface="Arial"/>
              <a:buChar char="•"/>
              <a:defRPr/>
            </a:pPr>
            <a:r>
              <a:rPr lang="en-GB" dirty="0" smtClean="0">
                <a:sym typeface="Wingdings" pitchFamily="2" charset="2"/>
              </a:rPr>
              <a:t>For Text</a:t>
            </a:r>
          </a:p>
          <a:p>
            <a:pPr marL="171450" indent="-171450">
              <a:lnSpc>
                <a:spcPct val="90000"/>
              </a:lnSpc>
              <a:spcBef>
                <a:spcPct val="0"/>
              </a:spcBef>
              <a:spcAft>
                <a:spcPct val="20000"/>
              </a:spcAft>
              <a:buFont typeface="Arial"/>
              <a:buChar char="•"/>
              <a:defRPr/>
            </a:pPr>
            <a:r>
              <a:rPr lang="en-GB" dirty="0" smtClean="0">
                <a:sym typeface="Wingdings" pitchFamily="2" charset="2"/>
              </a:rPr>
              <a:t>For Picture, graphs, visuals</a:t>
            </a:r>
          </a:p>
          <a:p>
            <a:pPr marL="171450" indent="-171450">
              <a:lnSpc>
                <a:spcPct val="90000"/>
              </a:lnSpc>
              <a:spcBef>
                <a:spcPct val="0"/>
              </a:spcBef>
              <a:spcAft>
                <a:spcPct val="20000"/>
              </a:spcAft>
              <a:buFont typeface="Arial"/>
              <a:buChar char="•"/>
              <a:defRPr/>
            </a:pPr>
            <a:r>
              <a:rPr lang="en-GB" dirty="0" smtClean="0">
                <a:sym typeface="Wingdings" pitchFamily="2" charset="2"/>
              </a:rPr>
              <a:t>Two columns </a:t>
            </a:r>
          </a:p>
          <a:p>
            <a:pPr marL="171450" indent="-171450">
              <a:lnSpc>
                <a:spcPct val="90000"/>
              </a:lnSpc>
              <a:spcBef>
                <a:spcPct val="0"/>
              </a:spcBef>
              <a:spcAft>
                <a:spcPct val="20000"/>
              </a:spcAft>
              <a:buFont typeface="Arial"/>
              <a:buChar char="•"/>
              <a:defRPr/>
            </a:pPr>
            <a:r>
              <a:rPr lang="en-GB" dirty="0" smtClean="0">
                <a:sym typeface="Wingdings" pitchFamily="2" charset="2"/>
              </a:rPr>
              <a:t>Blank</a:t>
            </a:r>
            <a:endParaRPr lang="en-GB" dirty="0" smtClean="0"/>
          </a:p>
          <a:p>
            <a:pPr marL="228600" indent="-228600">
              <a:spcBef>
                <a:spcPct val="0"/>
              </a:spcBef>
              <a:spcAft>
                <a:spcPct val="20000"/>
              </a:spcAft>
              <a:defRPr/>
            </a:pPr>
            <a:endParaRPr lang="en-GB" b="1" dirty="0" smtClean="0">
              <a:latin typeface="+mn-lt"/>
            </a:endParaRPr>
          </a:p>
        </p:txBody>
      </p:sp>
      <p:sp>
        <p:nvSpPr>
          <p:cNvPr id="4" name="Slide Number Placeholder 3"/>
          <p:cNvSpPr>
            <a:spLocks noGrp="1"/>
          </p:cNvSpPr>
          <p:nvPr>
            <p:ph type="sldNum" sz="quarter"/>
          </p:nvPr>
        </p:nvSpPr>
        <p:spPr/>
        <p:txBody>
          <a:bodyPr/>
          <a:lstStyle/>
          <a:p>
            <a:pPr>
              <a:defRPr/>
            </a:pPr>
            <a:fld id="{61188E5F-2674-724B-8846-829B09712399}" type="slidenum">
              <a:rPr lang="it-IT" smtClean="0"/>
              <a:pPr>
                <a:defRPr/>
              </a:pPr>
              <a:t>1</a:t>
            </a:fld>
            <a:endParaRPr 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100" b="1" dirty="0" smtClean="0"/>
              <a:t>Slide 3 – (..) : Content of the presentation</a:t>
            </a:r>
          </a:p>
          <a:p>
            <a:pPr>
              <a:defRPr/>
            </a:pPr>
            <a:endParaRPr lang="en-GB" sz="1100" dirty="0" smtClean="0"/>
          </a:p>
          <a:p>
            <a:pPr>
              <a:defRPr/>
            </a:pPr>
            <a:r>
              <a:rPr lang="en-GB" sz="1100" dirty="0" smtClean="0"/>
              <a:t>Insert a new slide: Home &gt; “New Slide” and choose a</a:t>
            </a:r>
            <a:r>
              <a:rPr lang="en-GB" sz="1100" b="1" dirty="0" smtClean="0"/>
              <a:t> </a:t>
            </a:r>
            <a:r>
              <a:rPr lang="en-GB" dirty="0" smtClean="0">
                <a:sym typeface="Wingdings" pitchFamily="2" charset="2"/>
              </a:rPr>
              <a:t>slide</a:t>
            </a:r>
            <a:r>
              <a:rPr lang="en-GB" b="1" dirty="0" smtClean="0">
                <a:sym typeface="Wingdings" pitchFamily="2" charset="2"/>
              </a:rPr>
              <a:t> Layout:</a:t>
            </a:r>
          </a:p>
          <a:p>
            <a:pPr marL="171450" indent="-171450">
              <a:lnSpc>
                <a:spcPct val="90000"/>
              </a:lnSpc>
              <a:spcBef>
                <a:spcPct val="0"/>
              </a:spcBef>
              <a:spcAft>
                <a:spcPct val="20000"/>
              </a:spcAft>
              <a:buFont typeface="Arial"/>
              <a:buChar char="•"/>
              <a:defRPr/>
            </a:pPr>
            <a:r>
              <a:rPr lang="en-GB" dirty="0" smtClean="0">
                <a:sym typeface="Wingdings" pitchFamily="2" charset="2"/>
              </a:rPr>
              <a:t>For Title &amp; Subtitle</a:t>
            </a:r>
          </a:p>
          <a:p>
            <a:pPr marL="171450" indent="-171450">
              <a:lnSpc>
                <a:spcPct val="90000"/>
              </a:lnSpc>
              <a:spcBef>
                <a:spcPct val="0"/>
              </a:spcBef>
              <a:spcAft>
                <a:spcPct val="20000"/>
              </a:spcAft>
              <a:buFont typeface="Arial"/>
              <a:buChar char="•"/>
              <a:defRPr/>
            </a:pPr>
            <a:r>
              <a:rPr lang="en-GB" dirty="0" smtClean="0">
                <a:sym typeface="Wingdings" pitchFamily="2" charset="2"/>
              </a:rPr>
              <a:t>For text with bullet points</a:t>
            </a:r>
          </a:p>
          <a:p>
            <a:pPr marL="171450" indent="-171450">
              <a:lnSpc>
                <a:spcPct val="90000"/>
              </a:lnSpc>
              <a:spcBef>
                <a:spcPct val="0"/>
              </a:spcBef>
              <a:spcAft>
                <a:spcPct val="20000"/>
              </a:spcAft>
              <a:buFont typeface="Arial"/>
              <a:buChar char="•"/>
              <a:defRPr/>
            </a:pPr>
            <a:r>
              <a:rPr lang="en-GB" dirty="0" smtClean="0">
                <a:sym typeface="Wingdings" pitchFamily="2" charset="2"/>
              </a:rPr>
              <a:t>For Text</a:t>
            </a:r>
          </a:p>
          <a:p>
            <a:pPr marL="171450" indent="-171450">
              <a:lnSpc>
                <a:spcPct val="90000"/>
              </a:lnSpc>
              <a:spcBef>
                <a:spcPct val="0"/>
              </a:spcBef>
              <a:spcAft>
                <a:spcPct val="20000"/>
              </a:spcAft>
              <a:buFont typeface="Arial"/>
              <a:buChar char="•"/>
              <a:defRPr/>
            </a:pPr>
            <a:r>
              <a:rPr lang="en-GB" dirty="0" smtClean="0">
                <a:sym typeface="Wingdings" pitchFamily="2" charset="2"/>
              </a:rPr>
              <a:t>For Picture, graphs, visuals</a:t>
            </a:r>
          </a:p>
          <a:p>
            <a:pPr marL="171450" indent="-171450">
              <a:lnSpc>
                <a:spcPct val="90000"/>
              </a:lnSpc>
              <a:spcBef>
                <a:spcPct val="0"/>
              </a:spcBef>
              <a:spcAft>
                <a:spcPct val="20000"/>
              </a:spcAft>
              <a:buFont typeface="Arial"/>
              <a:buChar char="•"/>
              <a:defRPr/>
            </a:pPr>
            <a:r>
              <a:rPr lang="en-GB" dirty="0" smtClean="0">
                <a:sym typeface="Wingdings" pitchFamily="2" charset="2"/>
              </a:rPr>
              <a:t>Two columns </a:t>
            </a:r>
          </a:p>
          <a:p>
            <a:pPr marL="171450" indent="-171450">
              <a:lnSpc>
                <a:spcPct val="90000"/>
              </a:lnSpc>
              <a:spcBef>
                <a:spcPct val="0"/>
              </a:spcBef>
              <a:spcAft>
                <a:spcPct val="20000"/>
              </a:spcAft>
              <a:buFont typeface="Arial"/>
              <a:buChar char="•"/>
              <a:defRPr/>
            </a:pPr>
            <a:r>
              <a:rPr lang="en-GB" dirty="0" smtClean="0">
                <a:sym typeface="Wingdings" pitchFamily="2" charset="2"/>
              </a:rPr>
              <a:t>Blank</a:t>
            </a:r>
          </a:p>
          <a:p>
            <a:pPr marL="171450" indent="-171450">
              <a:lnSpc>
                <a:spcPct val="90000"/>
              </a:lnSpc>
              <a:spcBef>
                <a:spcPct val="0"/>
              </a:spcBef>
              <a:spcAft>
                <a:spcPct val="20000"/>
              </a:spcAft>
              <a:buFont typeface="Arial"/>
              <a:buChar char="•"/>
              <a:defRPr/>
            </a:pPr>
            <a:endParaRPr lang="en-GB" dirty="0" smtClean="0">
              <a:sym typeface="Wingdings" pitchFamily="2" charset="2"/>
            </a:endParaRPr>
          </a:p>
          <a:p>
            <a:pPr>
              <a:spcBef>
                <a:spcPct val="50000"/>
              </a:spcBef>
              <a:buClr>
                <a:srgbClr val="F8B323"/>
              </a:buClr>
              <a:buFont typeface="Wingdings" pitchFamily="2" charset="2"/>
              <a:buNone/>
              <a:defRPr/>
            </a:pPr>
            <a:r>
              <a:rPr lang="en-GB" b="1" dirty="0" smtClean="0"/>
              <a:t>If you want Copy &amp; paste </a:t>
            </a:r>
            <a:r>
              <a:rPr lang="en-GB" dirty="0" smtClean="0"/>
              <a:t>an element from the Clip Board to the particular slide: </a:t>
            </a:r>
            <a:br>
              <a:rPr lang="en-GB" dirty="0" smtClean="0"/>
            </a:br>
            <a:r>
              <a:rPr lang="en-GB" dirty="0" smtClean="0"/>
              <a:t>1. Click on a box to mark it.</a:t>
            </a:r>
          </a:p>
          <a:p>
            <a:pPr>
              <a:spcBef>
                <a:spcPct val="50000"/>
              </a:spcBef>
              <a:buClr>
                <a:srgbClr val="F8B323"/>
              </a:buClr>
              <a:buFont typeface="Wingdings" pitchFamily="2" charset="2"/>
              <a:buNone/>
              <a:defRPr/>
            </a:pPr>
            <a:r>
              <a:rPr lang="en-GB" dirty="0" smtClean="0"/>
              <a:t>2. Position the mouse pointer on the box frame: Copy!</a:t>
            </a:r>
            <a:r>
              <a:rPr lang="de-DE" dirty="0" smtClean="0"/>
              <a:t> </a:t>
            </a:r>
            <a:br>
              <a:rPr lang="de-DE" dirty="0" smtClean="0"/>
            </a:br>
            <a:r>
              <a:rPr lang="de-DE" dirty="0" smtClean="0"/>
              <a:t>3. </a:t>
            </a:r>
            <a:r>
              <a:rPr lang="en-GB" dirty="0" smtClean="0"/>
              <a:t>Click on the particular slide: Paste!</a:t>
            </a:r>
          </a:p>
          <a:p>
            <a:pPr>
              <a:spcBef>
                <a:spcPct val="50000"/>
              </a:spcBef>
              <a:buClr>
                <a:srgbClr val="F8B323"/>
              </a:buClr>
              <a:buFont typeface="Wingdings" pitchFamily="2" charset="2"/>
              <a:buNone/>
              <a:defRPr/>
            </a:pPr>
            <a:endParaRPr lang="en-GB" dirty="0" smtClean="0"/>
          </a:p>
          <a:p>
            <a:pPr>
              <a:spcBef>
                <a:spcPct val="50000"/>
              </a:spcBef>
              <a:buClr>
                <a:srgbClr val="F8B323"/>
              </a:buClr>
              <a:buFont typeface="Wingdings" pitchFamily="2" charset="2"/>
              <a:buNone/>
              <a:defRPr/>
            </a:pPr>
            <a:r>
              <a:rPr lang="en-GB" dirty="0" smtClean="0"/>
              <a:t>How you intend to use the elements is your choice. </a:t>
            </a:r>
            <a:br>
              <a:rPr lang="en-GB" dirty="0" smtClean="0"/>
            </a:br>
            <a:r>
              <a:rPr lang="en-GB" dirty="0" smtClean="0"/>
              <a:t>You can combine the text block style with the background colour in different manner.</a:t>
            </a:r>
          </a:p>
          <a:p>
            <a:pPr>
              <a:spcBef>
                <a:spcPct val="50000"/>
              </a:spcBef>
              <a:buClr>
                <a:srgbClr val="F8B323"/>
              </a:buClr>
              <a:buFont typeface="Wingdings" pitchFamily="2" charset="2"/>
              <a:buNone/>
              <a:defRPr/>
            </a:pPr>
            <a:endParaRPr lang="en-GB" dirty="0" smtClean="0"/>
          </a:p>
        </p:txBody>
      </p:sp>
      <p:sp>
        <p:nvSpPr>
          <p:cNvPr id="4" name="Slide Number Placeholder 3"/>
          <p:cNvSpPr>
            <a:spLocks noGrp="1"/>
          </p:cNvSpPr>
          <p:nvPr>
            <p:ph type="sldNum" sz="quarter"/>
          </p:nvPr>
        </p:nvSpPr>
        <p:spPr/>
        <p:txBody>
          <a:bodyPr/>
          <a:lstStyle/>
          <a:p>
            <a:pPr>
              <a:defRPr/>
            </a:pPr>
            <a:fld id="{E19AC355-17F5-CC45-8434-8CF344C75B00}" type="slidenum">
              <a:rPr lang="it-IT" smtClean="0"/>
              <a:pPr>
                <a:defRPr/>
              </a:pPr>
              <a:t>26</a:t>
            </a:fld>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buClr>
                <a:srgbClr val="F8B323"/>
              </a:buClr>
              <a:buFont typeface="Wingdings" pitchFamily="2" charset="2"/>
              <a:buNone/>
              <a:defRPr/>
            </a:pPr>
            <a:endParaRPr lang="en-GB" dirty="0" smtClean="0"/>
          </a:p>
        </p:txBody>
      </p:sp>
      <p:sp>
        <p:nvSpPr>
          <p:cNvPr id="4" name="Slide Number Placeholder 3"/>
          <p:cNvSpPr>
            <a:spLocks noGrp="1"/>
          </p:cNvSpPr>
          <p:nvPr>
            <p:ph type="sldNum" sz="quarter"/>
          </p:nvPr>
        </p:nvSpPr>
        <p:spPr/>
        <p:txBody>
          <a:bodyPr/>
          <a:lstStyle/>
          <a:p>
            <a:pPr>
              <a:defRPr/>
            </a:pPr>
            <a:fld id="{E19AC355-17F5-CC45-8434-8CF344C75B00}" type="slidenum">
              <a:rPr lang="it-IT" smtClean="0"/>
              <a:pPr>
                <a:defRPr/>
              </a:pPr>
              <a:t>27</a:t>
            </a:fld>
            <a:endParaRPr 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buClr>
                <a:srgbClr val="F8B323"/>
              </a:buClr>
              <a:buFont typeface="Wingdings" pitchFamily="2" charset="2"/>
              <a:buNone/>
              <a:defRPr/>
            </a:pPr>
            <a:endParaRPr lang="en-GB" dirty="0" smtClean="0"/>
          </a:p>
        </p:txBody>
      </p:sp>
      <p:sp>
        <p:nvSpPr>
          <p:cNvPr id="4" name="Slide Number Placeholder 3"/>
          <p:cNvSpPr>
            <a:spLocks noGrp="1"/>
          </p:cNvSpPr>
          <p:nvPr>
            <p:ph type="sldNum" sz="quarter"/>
          </p:nvPr>
        </p:nvSpPr>
        <p:spPr/>
        <p:txBody>
          <a:bodyPr/>
          <a:lstStyle/>
          <a:p>
            <a:pPr>
              <a:defRPr/>
            </a:pPr>
            <a:fld id="{E19AC355-17F5-CC45-8434-8CF344C75B00}" type="slidenum">
              <a:rPr lang="it-IT" smtClean="0"/>
              <a:pPr>
                <a:defRPr/>
              </a:pPr>
              <a:t>28</a:t>
            </a:fld>
            <a:endParaRPr 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100" b="1" dirty="0" smtClean="0"/>
              <a:t>Slide 3 – (..) : Content of the presentation</a:t>
            </a:r>
          </a:p>
          <a:p>
            <a:pPr>
              <a:defRPr/>
            </a:pPr>
            <a:endParaRPr lang="en-GB" sz="1100" dirty="0" smtClean="0"/>
          </a:p>
          <a:p>
            <a:pPr>
              <a:defRPr/>
            </a:pPr>
            <a:r>
              <a:rPr lang="en-GB" sz="1100" dirty="0" smtClean="0"/>
              <a:t>Insert a new slide: Home &gt; “New Slide” and choose a</a:t>
            </a:r>
            <a:r>
              <a:rPr lang="en-GB" sz="1100" b="1" dirty="0" smtClean="0"/>
              <a:t> </a:t>
            </a:r>
            <a:r>
              <a:rPr lang="en-GB" dirty="0" smtClean="0">
                <a:sym typeface="Wingdings" pitchFamily="2" charset="2"/>
              </a:rPr>
              <a:t>slide</a:t>
            </a:r>
            <a:r>
              <a:rPr lang="en-GB" b="1" dirty="0" smtClean="0">
                <a:sym typeface="Wingdings" pitchFamily="2" charset="2"/>
              </a:rPr>
              <a:t> Layout:</a:t>
            </a:r>
          </a:p>
          <a:p>
            <a:pPr marL="171450" indent="-171450">
              <a:lnSpc>
                <a:spcPct val="90000"/>
              </a:lnSpc>
              <a:spcBef>
                <a:spcPct val="0"/>
              </a:spcBef>
              <a:spcAft>
                <a:spcPct val="20000"/>
              </a:spcAft>
              <a:buFont typeface="Arial"/>
              <a:buChar char="•"/>
              <a:defRPr/>
            </a:pPr>
            <a:r>
              <a:rPr lang="en-GB" dirty="0" smtClean="0">
                <a:sym typeface="Wingdings" pitchFamily="2" charset="2"/>
              </a:rPr>
              <a:t>For Title &amp; Subtitle</a:t>
            </a:r>
          </a:p>
          <a:p>
            <a:pPr marL="171450" indent="-171450">
              <a:lnSpc>
                <a:spcPct val="90000"/>
              </a:lnSpc>
              <a:spcBef>
                <a:spcPct val="0"/>
              </a:spcBef>
              <a:spcAft>
                <a:spcPct val="20000"/>
              </a:spcAft>
              <a:buFont typeface="Arial"/>
              <a:buChar char="•"/>
              <a:defRPr/>
            </a:pPr>
            <a:r>
              <a:rPr lang="en-GB" dirty="0" smtClean="0">
                <a:sym typeface="Wingdings" pitchFamily="2" charset="2"/>
              </a:rPr>
              <a:t>For text with bullet points</a:t>
            </a:r>
          </a:p>
          <a:p>
            <a:pPr marL="171450" indent="-171450">
              <a:lnSpc>
                <a:spcPct val="90000"/>
              </a:lnSpc>
              <a:spcBef>
                <a:spcPct val="0"/>
              </a:spcBef>
              <a:spcAft>
                <a:spcPct val="20000"/>
              </a:spcAft>
              <a:buFont typeface="Arial"/>
              <a:buChar char="•"/>
              <a:defRPr/>
            </a:pPr>
            <a:r>
              <a:rPr lang="en-GB" dirty="0" smtClean="0">
                <a:sym typeface="Wingdings" pitchFamily="2" charset="2"/>
              </a:rPr>
              <a:t>For Text</a:t>
            </a:r>
          </a:p>
          <a:p>
            <a:pPr marL="171450" indent="-171450">
              <a:lnSpc>
                <a:spcPct val="90000"/>
              </a:lnSpc>
              <a:spcBef>
                <a:spcPct val="0"/>
              </a:spcBef>
              <a:spcAft>
                <a:spcPct val="20000"/>
              </a:spcAft>
              <a:buFont typeface="Arial"/>
              <a:buChar char="•"/>
              <a:defRPr/>
            </a:pPr>
            <a:r>
              <a:rPr lang="en-GB" dirty="0" smtClean="0">
                <a:sym typeface="Wingdings" pitchFamily="2" charset="2"/>
              </a:rPr>
              <a:t>For Picture, graphs, visuals</a:t>
            </a:r>
          </a:p>
          <a:p>
            <a:pPr marL="171450" indent="-171450">
              <a:lnSpc>
                <a:spcPct val="90000"/>
              </a:lnSpc>
              <a:spcBef>
                <a:spcPct val="0"/>
              </a:spcBef>
              <a:spcAft>
                <a:spcPct val="20000"/>
              </a:spcAft>
              <a:buFont typeface="Arial"/>
              <a:buChar char="•"/>
              <a:defRPr/>
            </a:pPr>
            <a:r>
              <a:rPr lang="en-GB" dirty="0" smtClean="0">
                <a:sym typeface="Wingdings" pitchFamily="2" charset="2"/>
              </a:rPr>
              <a:t>Two columns </a:t>
            </a:r>
          </a:p>
          <a:p>
            <a:pPr marL="171450" indent="-171450">
              <a:lnSpc>
                <a:spcPct val="90000"/>
              </a:lnSpc>
              <a:spcBef>
                <a:spcPct val="0"/>
              </a:spcBef>
              <a:spcAft>
                <a:spcPct val="20000"/>
              </a:spcAft>
              <a:buFont typeface="Arial"/>
              <a:buChar char="•"/>
              <a:defRPr/>
            </a:pPr>
            <a:r>
              <a:rPr lang="en-GB" dirty="0" smtClean="0">
                <a:sym typeface="Wingdings" pitchFamily="2" charset="2"/>
              </a:rPr>
              <a:t>Blank</a:t>
            </a:r>
          </a:p>
          <a:p>
            <a:pPr marL="171450" indent="-171450">
              <a:lnSpc>
                <a:spcPct val="90000"/>
              </a:lnSpc>
              <a:spcBef>
                <a:spcPct val="0"/>
              </a:spcBef>
              <a:spcAft>
                <a:spcPct val="20000"/>
              </a:spcAft>
              <a:buFont typeface="Arial"/>
              <a:buChar char="•"/>
              <a:defRPr/>
            </a:pPr>
            <a:endParaRPr lang="en-GB" dirty="0" smtClean="0">
              <a:sym typeface="Wingdings" pitchFamily="2" charset="2"/>
            </a:endParaRPr>
          </a:p>
          <a:p>
            <a:pPr>
              <a:spcBef>
                <a:spcPct val="50000"/>
              </a:spcBef>
              <a:buClr>
                <a:srgbClr val="F8B323"/>
              </a:buClr>
              <a:buFont typeface="Wingdings" pitchFamily="2" charset="2"/>
              <a:buNone/>
              <a:defRPr/>
            </a:pPr>
            <a:r>
              <a:rPr lang="en-GB" b="1" dirty="0" smtClean="0"/>
              <a:t>If you want Copy &amp; paste </a:t>
            </a:r>
            <a:r>
              <a:rPr lang="en-GB" dirty="0" smtClean="0"/>
              <a:t>an element from the Clip Board to the particular slide: </a:t>
            </a:r>
            <a:br>
              <a:rPr lang="en-GB" dirty="0" smtClean="0"/>
            </a:br>
            <a:r>
              <a:rPr lang="en-GB" dirty="0" smtClean="0"/>
              <a:t>1. Click on a box to mark it.</a:t>
            </a:r>
          </a:p>
          <a:p>
            <a:pPr>
              <a:spcBef>
                <a:spcPct val="50000"/>
              </a:spcBef>
              <a:buClr>
                <a:srgbClr val="F8B323"/>
              </a:buClr>
              <a:buFont typeface="Wingdings" pitchFamily="2" charset="2"/>
              <a:buNone/>
              <a:defRPr/>
            </a:pPr>
            <a:r>
              <a:rPr lang="en-GB" dirty="0" smtClean="0"/>
              <a:t>2. Position the mouse pointer on the box frame: Copy!</a:t>
            </a:r>
            <a:r>
              <a:rPr lang="de-DE" dirty="0" smtClean="0"/>
              <a:t> </a:t>
            </a:r>
            <a:br>
              <a:rPr lang="de-DE" dirty="0" smtClean="0"/>
            </a:br>
            <a:r>
              <a:rPr lang="de-DE" dirty="0" smtClean="0"/>
              <a:t>3. </a:t>
            </a:r>
            <a:r>
              <a:rPr lang="en-GB" dirty="0" smtClean="0"/>
              <a:t>Click on the particular slide: Paste!</a:t>
            </a:r>
          </a:p>
          <a:p>
            <a:pPr>
              <a:spcBef>
                <a:spcPct val="50000"/>
              </a:spcBef>
              <a:buClr>
                <a:srgbClr val="F8B323"/>
              </a:buClr>
              <a:buFont typeface="Wingdings" pitchFamily="2" charset="2"/>
              <a:buNone/>
              <a:defRPr/>
            </a:pPr>
            <a:endParaRPr lang="en-GB" dirty="0" smtClean="0"/>
          </a:p>
          <a:p>
            <a:pPr>
              <a:spcBef>
                <a:spcPct val="50000"/>
              </a:spcBef>
              <a:buClr>
                <a:srgbClr val="F8B323"/>
              </a:buClr>
              <a:buFont typeface="Wingdings" pitchFamily="2" charset="2"/>
              <a:buNone/>
              <a:defRPr/>
            </a:pPr>
            <a:r>
              <a:rPr lang="en-GB" dirty="0" smtClean="0"/>
              <a:t>How you intend to use the elements is your choice. </a:t>
            </a:r>
            <a:br>
              <a:rPr lang="en-GB" dirty="0" smtClean="0"/>
            </a:br>
            <a:r>
              <a:rPr lang="en-GB" dirty="0" smtClean="0"/>
              <a:t>You can combine the text block style with the background colour in different manner.</a:t>
            </a:r>
          </a:p>
          <a:p>
            <a:pPr>
              <a:spcBef>
                <a:spcPct val="50000"/>
              </a:spcBef>
              <a:buClr>
                <a:srgbClr val="F8B323"/>
              </a:buClr>
              <a:buFont typeface="Wingdings" pitchFamily="2" charset="2"/>
              <a:buNone/>
              <a:defRPr/>
            </a:pPr>
            <a:endParaRPr lang="en-GB" dirty="0" smtClean="0"/>
          </a:p>
        </p:txBody>
      </p:sp>
      <p:sp>
        <p:nvSpPr>
          <p:cNvPr id="4" name="Slide Number Placeholder 3"/>
          <p:cNvSpPr>
            <a:spLocks noGrp="1"/>
          </p:cNvSpPr>
          <p:nvPr>
            <p:ph type="sldNum" sz="quarter"/>
          </p:nvPr>
        </p:nvSpPr>
        <p:spPr/>
        <p:txBody>
          <a:bodyPr/>
          <a:lstStyle/>
          <a:p>
            <a:pPr>
              <a:defRPr/>
            </a:pPr>
            <a:fld id="{E19AC355-17F5-CC45-8434-8CF344C75B00}" type="slidenum">
              <a:rPr lang="it-IT" smtClean="0"/>
              <a:pPr>
                <a:defRPr/>
              </a:pPr>
              <a:t>34</a:t>
            </a:fld>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100" b="1" dirty="0" smtClean="0"/>
              <a:t>Slide 3 – (..) : Content of the presentation</a:t>
            </a:r>
          </a:p>
          <a:p>
            <a:pPr>
              <a:defRPr/>
            </a:pPr>
            <a:endParaRPr lang="en-GB" sz="1100" dirty="0" smtClean="0"/>
          </a:p>
          <a:p>
            <a:pPr>
              <a:defRPr/>
            </a:pPr>
            <a:r>
              <a:rPr lang="en-GB" sz="1100" dirty="0" smtClean="0"/>
              <a:t>Insert a new slide: Home &gt; “New Slide” and choose a</a:t>
            </a:r>
            <a:r>
              <a:rPr lang="en-GB" sz="1100" b="1" dirty="0" smtClean="0"/>
              <a:t> </a:t>
            </a:r>
            <a:r>
              <a:rPr lang="en-GB" dirty="0" smtClean="0">
                <a:sym typeface="Wingdings" pitchFamily="2" charset="2"/>
              </a:rPr>
              <a:t>slide</a:t>
            </a:r>
            <a:r>
              <a:rPr lang="en-GB" b="1" dirty="0" smtClean="0">
                <a:sym typeface="Wingdings" pitchFamily="2" charset="2"/>
              </a:rPr>
              <a:t> Layout:</a:t>
            </a:r>
          </a:p>
          <a:p>
            <a:pPr marL="171450" indent="-171450">
              <a:lnSpc>
                <a:spcPct val="90000"/>
              </a:lnSpc>
              <a:spcBef>
                <a:spcPct val="0"/>
              </a:spcBef>
              <a:spcAft>
                <a:spcPct val="20000"/>
              </a:spcAft>
              <a:buFont typeface="Arial"/>
              <a:buChar char="•"/>
              <a:defRPr/>
            </a:pPr>
            <a:r>
              <a:rPr lang="en-GB" dirty="0" smtClean="0">
                <a:sym typeface="Wingdings" pitchFamily="2" charset="2"/>
              </a:rPr>
              <a:t>For Title &amp; Subtitle</a:t>
            </a:r>
          </a:p>
          <a:p>
            <a:pPr marL="171450" indent="-171450">
              <a:lnSpc>
                <a:spcPct val="90000"/>
              </a:lnSpc>
              <a:spcBef>
                <a:spcPct val="0"/>
              </a:spcBef>
              <a:spcAft>
                <a:spcPct val="20000"/>
              </a:spcAft>
              <a:buFont typeface="Arial"/>
              <a:buChar char="•"/>
              <a:defRPr/>
            </a:pPr>
            <a:r>
              <a:rPr lang="en-GB" dirty="0" smtClean="0">
                <a:sym typeface="Wingdings" pitchFamily="2" charset="2"/>
              </a:rPr>
              <a:t>For text with bullet points</a:t>
            </a:r>
          </a:p>
          <a:p>
            <a:pPr marL="171450" indent="-171450">
              <a:lnSpc>
                <a:spcPct val="90000"/>
              </a:lnSpc>
              <a:spcBef>
                <a:spcPct val="0"/>
              </a:spcBef>
              <a:spcAft>
                <a:spcPct val="20000"/>
              </a:spcAft>
              <a:buFont typeface="Arial"/>
              <a:buChar char="•"/>
              <a:defRPr/>
            </a:pPr>
            <a:r>
              <a:rPr lang="en-GB" dirty="0" smtClean="0">
                <a:sym typeface="Wingdings" pitchFamily="2" charset="2"/>
              </a:rPr>
              <a:t>For Text</a:t>
            </a:r>
          </a:p>
          <a:p>
            <a:pPr marL="171450" indent="-171450">
              <a:lnSpc>
                <a:spcPct val="90000"/>
              </a:lnSpc>
              <a:spcBef>
                <a:spcPct val="0"/>
              </a:spcBef>
              <a:spcAft>
                <a:spcPct val="20000"/>
              </a:spcAft>
              <a:buFont typeface="Arial"/>
              <a:buChar char="•"/>
              <a:defRPr/>
            </a:pPr>
            <a:r>
              <a:rPr lang="en-GB" dirty="0" smtClean="0">
                <a:sym typeface="Wingdings" pitchFamily="2" charset="2"/>
              </a:rPr>
              <a:t>For Picture, graphs, visuals</a:t>
            </a:r>
          </a:p>
          <a:p>
            <a:pPr marL="171450" indent="-171450">
              <a:lnSpc>
                <a:spcPct val="90000"/>
              </a:lnSpc>
              <a:spcBef>
                <a:spcPct val="0"/>
              </a:spcBef>
              <a:spcAft>
                <a:spcPct val="20000"/>
              </a:spcAft>
              <a:buFont typeface="Arial"/>
              <a:buChar char="•"/>
              <a:defRPr/>
            </a:pPr>
            <a:r>
              <a:rPr lang="en-GB" dirty="0" smtClean="0">
                <a:sym typeface="Wingdings" pitchFamily="2" charset="2"/>
              </a:rPr>
              <a:t>Two columns </a:t>
            </a:r>
          </a:p>
          <a:p>
            <a:pPr marL="171450" indent="-171450">
              <a:lnSpc>
                <a:spcPct val="90000"/>
              </a:lnSpc>
              <a:spcBef>
                <a:spcPct val="0"/>
              </a:spcBef>
              <a:spcAft>
                <a:spcPct val="20000"/>
              </a:spcAft>
              <a:buFont typeface="Arial"/>
              <a:buChar char="•"/>
              <a:defRPr/>
            </a:pPr>
            <a:r>
              <a:rPr lang="en-GB" dirty="0" smtClean="0">
                <a:sym typeface="Wingdings" pitchFamily="2" charset="2"/>
              </a:rPr>
              <a:t>Blank</a:t>
            </a:r>
          </a:p>
          <a:p>
            <a:pPr marL="171450" indent="-171450">
              <a:lnSpc>
                <a:spcPct val="90000"/>
              </a:lnSpc>
              <a:spcBef>
                <a:spcPct val="0"/>
              </a:spcBef>
              <a:spcAft>
                <a:spcPct val="20000"/>
              </a:spcAft>
              <a:buFont typeface="Arial"/>
              <a:buChar char="•"/>
              <a:defRPr/>
            </a:pPr>
            <a:endParaRPr lang="en-GB" dirty="0" smtClean="0">
              <a:sym typeface="Wingdings" pitchFamily="2" charset="2"/>
            </a:endParaRPr>
          </a:p>
          <a:p>
            <a:pPr>
              <a:spcBef>
                <a:spcPct val="50000"/>
              </a:spcBef>
              <a:buClr>
                <a:srgbClr val="F8B323"/>
              </a:buClr>
              <a:buFont typeface="Wingdings" pitchFamily="2" charset="2"/>
              <a:buNone/>
              <a:defRPr/>
            </a:pPr>
            <a:r>
              <a:rPr lang="en-GB" b="1" dirty="0" smtClean="0"/>
              <a:t>If you want Copy &amp; paste </a:t>
            </a:r>
            <a:r>
              <a:rPr lang="en-GB" dirty="0" smtClean="0"/>
              <a:t>an element from the Clip Board to the particular slide: </a:t>
            </a:r>
            <a:br>
              <a:rPr lang="en-GB" dirty="0" smtClean="0"/>
            </a:br>
            <a:r>
              <a:rPr lang="en-GB" dirty="0" smtClean="0"/>
              <a:t>1. Click on a box to mark it.</a:t>
            </a:r>
          </a:p>
          <a:p>
            <a:pPr>
              <a:spcBef>
                <a:spcPct val="50000"/>
              </a:spcBef>
              <a:buClr>
                <a:srgbClr val="F8B323"/>
              </a:buClr>
              <a:buFont typeface="Wingdings" pitchFamily="2" charset="2"/>
              <a:buNone/>
              <a:defRPr/>
            </a:pPr>
            <a:r>
              <a:rPr lang="en-GB" dirty="0" smtClean="0"/>
              <a:t>2. Position the mouse pointer on the box frame: Copy!</a:t>
            </a:r>
            <a:r>
              <a:rPr lang="de-DE" dirty="0" smtClean="0"/>
              <a:t> </a:t>
            </a:r>
            <a:br>
              <a:rPr lang="de-DE" dirty="0" smtClean="0"/>
            </a:br>
            <a:r>
              <a:rPr lang="de-DE" dirty="0" smtClean="0"/>
              <a:t>3. </a:t>
            </a:r>
            <a:r>
              <a:rPr lang="en-GB" dirty="0" smtClean="0"/>
              <a:t>Click on the particular slide: Paste!</a:t>
            </a:r>
          </a:p>
          <a:p>
            <a:pPr>
              <a:spcBef>
                <a:spcPct val="50000"/>
              </a:spcBef>
              <a:buClr>
                <a:srgbClr val="F8B323"/>
              </a:buClr>
              <a:buFont typeface="Wingdings" pitchFamily="2" charset="2"/>
              <a:buNone/>
              <a:defRPr/>
            </a:pPr>
            <a:endParaRPr lang="en-GB" dirty="0" smtClean="0"/>
          </a:p>
          <a:p>
            <a:pPr>
              <a:spcBef>
                <a:spcPct val="50000"/>
              </a:spcBef>
              <a:buClr>
                <a:srgbClr val="F8B323"/>
              </a:buClr>
              <a:buFont typeface="Wingdings" pitchFamily="2" charset="2"/>
              <a:buNone/>
              <a:defRPr/>
            </a:pPr>
            <a:r>
              <a:rPr lang="en-GB" dirty="0" smtClean="0"/>
              <a:t>How you intend to use the elements is your choice. </a:t>
            </a:r>
            <a:br>
              <a:rPr lang="en-GB" dirty="0" smtClean="0"/>
            </a:br>
            <a:r>
              <a:rPr lang="en-GB" dirty="0" smtClean="0"/>
              <a:t>You can combine the text block style with the background colour in different manner.</a:t>
            </a:r>
          </a:p>
          <a:p>
            <a:pPr>
              <a:spcBef>
                <a:spcPct val="50000"/>
              </a:spcBef>
              <a:buClr>
                <a:srgbClr val="F8B323"/>
              </a:buClr>
              <a:buFont typeface="Wingdings" pitchFamily="2" charset="2"/>
              <a:buNone/>
              <a:defRPr/>
            </a:pPr>
            <a:endParaRPr lang="en-GB" dirty="0" smtClean="0"/>
          </a:p>
        </p:txBody>
      </p:sp>
      <p:sp>
        <p:nvSpPr>
          <p:cNvPr id="4" name="Slide Number Placeholder 3"/>
          <p:cNvSpPr>
            <a:spLocks noGrp="1"/>
          </p:cNvSpPr>
          <p:nvPr>
            <p:ph type="sldNum" sz="quarter"/>
          </p:nvPr>
        </p:nvSpPr>
        <p:spPr/>
        <p:txBody>
          <a:bodyPr/>
          <a:lstStyle/>
          <a:p>
            <a:pPr>
              <a:defRPr/>
            </a:pPr>
            <a:fld id="{E19AC355-17F5-CC45-8434-8CF344C75B00}" type="slidenum">
              <a:rPr lang="it-IT" smtClean="0"/>
              <a:pPr>
                <a:defRPr/>
              </a:pPr>
              <a:t>2</a:t>
            </a:fld>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buClr>
                <a:srgbClr val="F8B323"/>
              </a:buClr>
              <a:buFont typeface="Wingdings" pitchFamily="2" charset="2"/>
              <a:buNone/>
              <a:defRPr/>
            </a:pPr>
            <a:endParaRPr lang="en-GB" dirty="0" smtClean="0"/>
          </a:p>
        </p:txBody>
      </p:sp>
      <p:sp>
        <p:nvSpPr>
          <p:cNvPr id="4" name="Slide Number Placeholder 3"/>
          <p:cNvSpPr>
            <a:spLocks noGrp="1"/>
          </p:cNvSpPr>
          <p:nvPr>
            <p:ph type="sldNum" sz="quarter"/>
          </p:nvPr>
        </p:nvSpPr>
        <p:spPr/>
        <p:txBody>
          <a:bodyPr/>
          <a:lstStyle/>
          <a:p>
            <a:pPr>
              <a:defRPr/>
            </a:pPr>
            <a:fld id="{E19AC355-17F5-CC45-8434-8CF344C75B00}" type="slidenum">
              <a:rPr lang="it-IT" smtClean="0"/>
              <a:pPr>
                <a:defRPr/>
              </a:pPr>
              <a:t>4</a:t>
            </a:fld>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buClr>
                <a:srgbClr val="F8B323"/>
              </a:buClr>
              <a:buFont typeface="Wingdings" pitchFamily="2" charset="2"/>
              <a:buNone/>
              <a:defRPr/>
            </a:pPr>
            <a:endParaRPr lang="en-GB" dirty="0" smtClean="0"/>
          </a:p>
        </p:txBody>
      </p:sp>
      <p:sp>
        <p:nvSpPr>
          <p:cNvPr id="4" name="Slide Number Placeholder 3"/>
          <p:cNvSpPr>
            <a:spLocks noGrp="1"/>
          </p:cNvSpPr>
          <p:nvPr>
            <p:ph type="sldNum" sz="quarter"/>
          </p:nvPr>
        </p:nvSpPr>
        <p:spPr/>
        <p:txBody>
          <a:bodyPr/>
          <a:lstStyle/>
          <a:p>
            <a:pPr>
              <a:defRPr/>
            </a:pPr>
            <a:fld id="{E19AC355-17F5-CC45-8434-8CF344C75B00}" type="slidenum">
              <a:rPr lang="it-IT" smtClean="0"/>
              <a:pPr>
                <a:defRPr/>
              </a:pPr>
              <a:t>5</a:t>
            </a:fld>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100" b="1" dirty="0" smtClean="0"/>
              <a:t>Slide 3 – (..) : Content of the presentation</a:t>
            </a:r>
          </a:p>
          <a:p>
            <a:pPr>
              <a:defRPr/>
            </a:pPr>
            <a:endParaRPr lang="en-GB" sz="1100" dirty="0" smtClean="0"/>
          </a:p>
          <a:p>
            <a:pPr>
              <a:defRPr/>
            </a:pPr>
            <a:r>
              <a:rPr lang="en-GB" sz="1100" dirty="0" smtClean="0"/>
              <a:t>Insert a new slide: Home &gt; “New Slide” and choose a</a:t>
            </a:r>
            <a:r>
              <a:rPr lang="en-GB" sz="1100" b="1" dirty="0" smtClean="0"/>
              <a:t> </a:t>
            </a:r>
            <a:r>
              <a:rPr lang="en-GB" dirty="0" smtClean="0">
                <a:sym typeface="Wingdings" pitchFamily="2" charset="2"/>
              </a:rPr>
              <a:t>slide</a:t>
            </a:r>
            <a:r>
              <a:rPr lang="en-GB" b="1" dirty="0" smtClean="0">
                <a:sym typeface="Wingdings" pitchFamily="2" charset="2"/>
              </a:rPr>
              <a:t> Layout:</a:t>
            </a:r>
          </a:p>
          <a:p>
            <a:pPr marL="171450" indent="-171450">
              <a:lnSpc>
                <a:spcPct val="90000"/>
              </a:lnSpc>
              <a:spcBef>
                <a:spcPct val="0"/>
              </a:spcBef>
              <a:spcAft>
                <a:spcPct val="20000"/>
              </a:spcAft>
              <a:buFont typeface="Arial"/>
              <a:buChar char="•"/>
              <a:defRPr/>
            </a:pPr>
            <a:r>
              <a:rPr lang="en-GB" dirty="0" smtClean="0">
                <a:sym typeface="Wingdings" pitchFamily="2" charset="2"/>
              </a:rPr>
              <a:t>For Title &amp; Subtitle</a:t>
            </a:r>
          </a:p>
          <a:p>
            <a:pPr marL="171450" indent="-171450">
              <a:lnSpc>
                <a:spcPct val="90000"/>
              </a:lnSpc>
              <a:spcBef>
                <a:spcPct val="0"/>
              </a:spcBef>
              <a:spcAft>
                <a:spcPct val="20000"/>
              </a:spcAft>
              <a:buFont typeface="Arial"/>
              <a:buChar char="•"/>
              <a:defRPr/>
            </a:pPr>
            <a:r>
              <a:rPr lang="en-GB" dirty="0" smtClean="0">
                <a:sym typeface="Wingdings" pitchFamily="2" charset="2"/>
              </a:rPr>
              <a:t>For text with bullet points</a:t>
            </a:r>
          </a:p>
          <a:p>
            <a:pPr marL="171450" indent="-171450">
              <a:lnSpc>
                <a:spcPct val="90000"/>
              </a:lnSpc>
              <a:spcBef>
                <a:spcPct val="0"/>
              </a:spcBef>
              <a:spcAft>
                <a:spcPct val="20000"/>
              </a:spcAft>
              <a:buFont typeface="Arial"/>
              <a:buChar char="•"/>
              <a:defRPr/>
            </a:pPr>
            <a:r>
              <a:rPr lang="en-GB" dirty="0" smtClean="0">
                <a:sym typeface="Wingdings" pitchFamily="2" charset="2"/>
              </a:rPr>
              <a:t>For Text</a:t>
            </a:r>
          </a:p>
          <a:p>
            <a:pPr marL="171450" indent="-171450">
              <a:lnSpc>
                <a:spcPct val="90000"/>
              </a:lnSpc>
              <a:spcBef>
                <a:spcPct val="0"/>
              </a:spcBef>
              <a:spcAft>
                <a:spcPct val="20000"/>
              </a:spcAft>
              <a:buFont typeface="Arial"/>
              <a:buChar char="•"/>
              <a:defRPr/>
            </a:pPr>
            <a:r>
              <a:rPr lang="en-GB" dirty="0" smtClean="0">
                <a:sym typeface="Wingdings" pitchFamily="2" charset="2"/>
              </a:rPr>
              <a:t>For Picture, graphs, visuals</a:t>
            </a:r>
          </a:p>
          <a:p>
            <a:pPr marL="171450" indent="-171450">
              <a:lnSpc>
                <a:spcPct val="90000"/>
              </a:lnSpc>
              <a:spcBef>
                <a:spcPct val="0"/>
              </a:spcBef>
              <a:spcAft>
                <a:spcPct val="20000"/>
              </a:spcAft>
              <a:buFont typeface="Arial"/>
              <a:buChar char="•"/>
              <a:defRPr/>
            </a:pPr>
            <a:r>
              <a:rPr lang="en-GB" dirty="0" smtClean="0">
                <a:sym typeface="Wingdings" pitchFamily="2" charset="2"/>
              </a:rPr>
              <a:t>Two columns </a:t>
            </a:r>
          </a:p>
          <a:p>
            <a:pPr marL="171450" indent="-171450">
              <a:lnSpc>
                <a:spcPct val="90000"/>
              </a:lnSpc>
              <a:spcBef>
                <a:spcPct val="0"/>
              </a:spcBef>
              <a:spcAft>
                <a:spcPct val="20000"/>
              </a:spcAft>
              <a:buFont typeface="Arial"/>
              <a:buChar char="•"/>
              <a:defRPr/>
            </a:pPr>
            <a:r>
              <a:rPr lang="en-GB" dirty="0" smtClean="0">
                <a:sym typeface="Wingdings" pitchFamily="2" charset="2"/>
              </a:rPr>
              <a:t>Blank</a:t>
            </a:r>
          </a:p>
          <a:p>
            <a:pPr marL="171450" indent="-171450">
              <a:lnSpc>
                <a:spcPct val="90000"/>
              </a:lnSpc>
              <a:spcBef>
                <a:spcPct val="0"/>
              </a:spcBef>
              <a:spcAft>
                <a:spcPct val="20000"/>
              </a:spcAft>
              <a:buFont typeface="Arial"/>
              <a:buChar char="•"/>
              <a:defRPr/>
            </a:pPr>
            <a:endParaRPr lang="en-GB" dirty="0" smtClean="0">
              <a:sym typeface="Wingdings" pitchFamily="2" charset="2"/>
            </a:endParaRPr>
          </a:p>
          <a:p>
            <a:pPr>
              <a:spcBef>
                <a:spcPct val="50000"/>
              </a:spcBef>
              <a:buClr>
                <a:srgbClr val="F8B323"/>
              </a:buClr>
              <a:buFont typeface="Wingdings" pitchFamily="2" charset="2"/>
              <a:buNone/>
              <a:defRPr/>
            </a:pPr>
            <a:r>
              <a:rPr lang="en-GB" b="1" dirty="0" smtClean="0"/>
              <a:t>If you want Copy &amp; paste </a:t>
            </a:r>
            <a:r>
              <a:rPr lang="en-GB" dirty="0" smtClean="0"/>
              <a:t>an element from the Clip Board to the particular slide: </a:t>
            </a:r>
            <a:br>
              <a:rPr lang="en-GB" dirty="0" smtClean="0"/>
            </a:br>
            <a:r>
              <a:rPr lang="en-GB" dirty="0" smtClean="0"/>
              <a:t>1. Click on a box to mark it.</a:t>
            </a:r>
          </a:p>
          <a:p>
            <a:pPr>
              <a:spcBef>
                <a:spcPct val="50000"/>
              </a:spcBef>
              <a:buClr>
                <a:srgbClr val="F8B323"/>
              </a:buClr>
              <a:buFont typeface="Wingdings" pitchFamily="2" charset="2"/>
              <a:buNone/>
              <a:defRPr/>
            </a:pPr>
            <a:r>
              <a:rPr lang="en-GB" dirty="0" smtClean="0"/>
              <a:t>2. Position the mouse pointer on the box frame: Copy!</a:t>
            </a:r>
            <a:r>
              <a:rPr lang="de-DE" dirty="0" smtClean="0"/>
              <a:t> </a:t>
            </a:r>
            <a:br>
              <a:rPr lang="de-DE" dirty="0" smtClean="0"/>
            </a:br>
            <a:r>
              <a:rPr lang="de-DE" dirty="0" smtClean="0"/>
              <a:t>3. </a:t>
            </a:r>
            <a:r>
              <a:rPr lang="en-GB" dirty="0" smtClean="0"/>
              <a:t>Click on the particular slide: Paste!</a:t>
            </a:r>
          </a:p>
          <a:p>
            <a:pPr>
              <a:spcBef>
                <a:spcPct val="50000"/>
              </a:spcBef>
              <a:buClr>
                <a:srgbClr val="F8B323"/>
              </a:buClr>
              <a:buFont typeface="Wingdings" pitchFamily="2" charset="2"/>
              <a:buNone/>
              <a:defRPr/>
            </a:pPr>
            <a:endParaRPr lang="en-GB" dirty="0" smtClean="0"/>
          </a:p>
          <a:p>
            <a:pPr>
              <a:spcBef>
                <a:spcPct val="50000"/>
              </a:spcBef>
              <a:buClr>
                <a:srgbClr val="F8B323"/>
              </a:buClr>
              <a:buFont typeface="Wingdings" pitchFamily="2" charset="2"/>
              <a:buNone/>
              <a:defRPr/>
            </a:pPr>
            <a:r>
              <a:rPr lang="en-GB" dirty="0" smtClean="0"/>
              <a:t>How you intend to use the elements is your choice. </a:t>
            </a:r>
            <a:br>
              <a:rPr lang="en-GB" dirty="0" smtClean="0"/>
            </a:br>
            <a:r>
              <a:rPr lang="en-GB" dirty="0" smtClean="0"/>
              <a:t>You can combine the text block style with the background colour in different manner.</a:t>
            </a:r>
          </a:p>
          <a:p>
            <a:pPr>
              <a:spcBef>
                <a:spcPct val="50000"/>
              </a:spcBef>
              <a:buClr>
                <a:srgbClr val="F8B323"/>
              </a:buClr>
              <a:buFont typeface="Wingdings" pitchFamily="2" charset="2"/>
              <a:buNone/>
              <a:defRPr/>
            </a:pPr>
            <a:endParaRPr lang="en-GB" dirty="0" smtClean="0"/>
          </a:p>
        </p:txBody>
      </p:sp>
      <p:sp>
        <p:nvSpPr>
          <p:cNvPr id="4" name="Slide Number Placeholder 3"/>
          <p:cNvSpPr>
            <a:spLocks noGrp="1"/>
          </p:cNvSpPr>
          <p:nvPr>
            <p:ph type="sldNum" sz="quarter"/>
          </p:nvPr>
        </p:nvSpPr>
        <p:spPr/>
        <p:txBody>
          <a:bodyPr/>
          <a:lstStyle/>
          <a:p>
            <a:pPr>
              <a:defRPr/>
            </a:pPr>
            <a:fld id="{E19AC355-17F5-CC45-8434-8CF344C75B00}" type="slidenum">
              <a:rPr lang="it-IT" smtClean="0"/>
              <a:pPr>
                <a:defRPr/>
              </a:pPr>
              <a:t>7</a:t>
            </a:fld>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100" b="1" dirty="0" smtClean="0"/>
              <a:t>Slide 3 – (..) : Content of the presentation</a:t>
            </a:r>
          </a:p>
          <a:p>
            <a:pPr>
              <a:defRPr/>
            </a:pPr>
            <a:endParaRPr lang="en-GB" sz="1100" dirty="0" smtClean="0"/>
          </a:p>
          <a:p>
            <a:pPr>
              <a:defRPr/>
            </a:pPr>
            <a:r>
              <a:rPr lang="en-GB" sz="1100" dirty="0" smtClean="0"/>
              <a:t>Insert a new slide: Home &gt; “New Slide” and choose a</a:t>
            </a:r>
            <a:r>
              <a:rPr lang="en-GB" sz="1100" b="1" dirty="0" smtClean="0"/>
              <a:t> </a:t>
            </a:r>
            <a:r>
              <a:rPr lang="en-GB" dirty="0" smtClean="0">
                <a:sym typeface="Wingdings" pitchFamily="2" charset="2"/>
              </a:rPr>
              <a:t>slide</a:t>
            </a:r>
            <a:r>
              <a:rPr lang="en-GB" b="1" dirty="0" smtClean="0">
                <a:sym typeface="Wingdings" pitchFamily="2" charset="2"/>
              </a:rPr>
              <a:t> Layout:</a:t>
            </a:r>
          </a:p>
          <a:p>
            <a:pPr marL="171450" indent="-171450">
              <a:lnSpc>
                <a:spcPct val="90000"/>
              </a:lnSpc>
              <a:spcBef>
                <a:spcPct val="0"/>
              </a:spcBef>
              <a:spcAft>
                <a:spcPct val="20000"/>
              </a:spcAft>
              <a:buFont typeface="Arial"/>
              <a:buChar char="•"/>
              <a:defRPr/>
            </a:pPr>
            <a:r>
              <a:rPr lang="en-GB" dirty="0" smtClean="0">
                <a:sym typeface="Wingdings" pitchFamily="2" charset="2"/>
              </a:rPr>
              <a:t>For Title &amp; Subtitle</a:t>
            </a:r>
          </a:p>
          <a:p>
            <a:pPr marL="171450" indent="-171450">
              <a:lnSpc>
                <a:spcPct val="90000"/>
              </a:lnSpc>
              <a:spcBef>
                <a:spcPct val="0"/>
              </a:spcBef>
              <a:spcAft>
                <a:spcPct val="20000"/>
              </a:spcAft>
              <a:buFont typeface="Arial"/>
              <a:buChar char="•"/>
              <a:defRPr/>
            </a:pPr>
            <a:r>
              <a:rPr lang="en-GB" dirty="0" smtClean="0">
                <a:sym typeface="Wingdings" pitchFamily="2" charset="2"/>
              </a:rPr>
              <a:t>For text with bullet points</a:t>
            </a:r>
          </a:p>
          <a:p>
            <a:pPr marL="171450" indent="-171450">
              <a:lnSpc>
                <a:spcPct val="90000"/>
              </a:lnSpc>
              <a:spcBef>
                <a:spcPct val="0"/>
              </a:spcBef>
              <a:spcAft>
                <a:spcPct val="20000"/>
              </a:spcAft>
              <a:buFont typeface="Arial"/>
              <a:buChar char="•"/>
              <a:defRPr/>
            </a:pPr>
            <a:r>
              <a:rPr lang="en-GB" dirty="0" smtClean="0">
                <a:sym typeface="Wingdings" pitchFamily="2" charset="2"/>
              </a:rPr>
              <a:t>For Text</a:t>
            </a:r>
          </a:p>
          <a:p>
            <a:pPr marL="171450" indent="-171450">
              <a:lnSpc>
                <a:spcPct val="90000"/>
              </a:lnSpc>
              <a:spcBef>
                <a:spcPct val="0"/>
              </a:spcBef>
              <a:spcAft>
                <a:spcPct val="20000"/>
              </a:spcAft>
              <a:buFont typeface="Arial"/>
              <a:buChar char="•"/>
              <a:defRPr/>
            </a:pPr>
            <a:r>
              <a:rPr lang="en-GB" dirty="0" smtClean="0">
                <a:sym typeface="Wingdings" pitchFamily="2" charset="2"/>
              </a:rPr>
              <a:t>For Picture, graphs, visuals</a:t>
            </a:r>
          </a:p>
          <a:p>
            <a:pPr marL="171450" indent="-171450">
              <a:lnSpc>
                <a:spcPct val="90000"/>
              </a:lnSpc>
              <a:spcBef>
                <a:spcPct val="0"/>
              </a:spcBef>
              <a:spcAft>
                <a:spcPct val="20000"/>
              </a:spcAft>
              <a:buFont typeface="Arial"/>
              <a:buChar char="•"/>
              <a:defRPr/>
            </a:pPr>
            <a:r>
              <a:rPr lang="en-GB" dirty="0" smtClean="0">
                <a:sym typeface="Wingdings" pitchFamily="2" charset="2"/>
              </a:rPr>
              <a:t>Two columns </a:t>
            </a:r>
          </a:p>
          <a:p>
            <a:pPr marL="171450" indent="-171450">
              <a:lnSpc>
                <a:spcPct val="90000"/>
              </a:lnSpc>
              <a:spcBef>
                <a:spcPct val="0"/>
              </a:spcBef>
              <a:spcAft>
                <a:spcPct val="20000"/>
              </a:spcAft>
              <a:buFont typeface="Arial"/>
              <a:buChar char="•"/>
              <a:defRPr/>
            </a:pPr>
            <a:r>
              <a:rPr lang="en-GB" dirty="0" smtClean="0">
                <a:sym typeface="Wingdings" pitchFamily="2" charset="2"/>
              </a:rPr>
              <a:t>Blank</a:t>
            </a:r>
          </a:p>
          <a:p>
            <a:pPr marL="171450" indent="-171450">
              <a:lnSpc>
                <a:spcPct val="90000"/>
              </a:lnSpc>
              <a:spcBef>
                <a:spcPct val="0"/>
              </a:spcBef>
              <a:spcAft>
                <a:spcPct val="20000"/>
              </a:spcAft>
              <a:buFont typeface="Arial"/>
              <a:buChar char="•"/>
              <a:defRPr/>
            </a:pPr>
            <a:endParaRPr lang="en-GB" dirty="0" smtClean="0">
              <a:sym typeface="Wingdings" pitchFamily="2" charset="2"/>
            </a:endParaRPr>
          </a:p>
          <a:p>
            <a:pPr>
              <a:spcBef>
                <a:spcPct val="50000"/>
              </a:spcBef>
              <a:buClr>
                <a:srgbClr val="F8B323"/>
              </a:buClr>
              <a:buFont typeface="Wingdings" pitchFamily="2" charset="2"/>
              <a:buNone/>
              <a:defRPr/>
            </a:pPr>
            <a:r>
              <a:rPr lang="en-GB" b="1" dirty="0" smtClean="0"/>
              <a:t>If you want Copy &amp; paste </a:t>
            </a:r>
            <a:r>
              <a:rPr lang="en-GB" dirty="0" smtClean="0"/>
              <a:t>an element from the Clip Board to the particular slide: </a:t>
            </a:r>
            <a:br>
              <a:rPr lang="en-GB" dirty="0" smtClean="0"/>
            </a:br>
            <a:r>
              <a:rPr lang="en-GB" dirty="0" smtClean="0"/>
              <a:t>1. Click on a box to mark it.</a:t>
            </a:r>
          </a:p>
          <a:p>
            <a:pPr>
              <a:spcBef>
                <a:spcPct val="50000"/>
              </a:spcBef>
              <a:buClr>
                <a:srgbClr val="F8B323"/>
              </a:buClr>
              <a:buFont typeface="Wingdings" pitchFamily="2" charset="2"/>
              <a:buNone/>
              <a:defRPr/>
            </a:pPr>
            <a:r>
              <a:rPr lang="en-GB" dirty="0" smtClean="0"/>
              <a:t>2. Position the mouse pointer on the box frame: Copy!</a:t>
            </a:r>
            <a:r>
              <a:rPr lang="de-DE" dirty="0" smtClean="0"/>
              <a:t> </a:t>
            </a:r>
            <a:br>
              <a:rPr lang="de-DE" dirty="0" smtClean="0"/>
            </a:br>
            <a:r>
              <a:rPr lang="de-DE" dirty="0" smtClean="0"/>
              <a:t>3. </a:t>
            </a:r>
            <a:r>
              <a:rPr lang="en-GB" dirty="0" smtClean="0"/>
              <a:t>Click on the particular slide: Paste!</a:t>
            </a:r>
          </a:p>
          <a:p>
            <a:pPr>
              <a:spcBef>
                <a:spcPct val="50000"/>
              </a:spcBef>
              <a:buClr>
                <a:srgbClr val="F8B323"/>
              </a:buClr>
              <a:buFont typeface="Wingdings" pitchFamily="2" charset="2"/>
              <a:buNone/>
              <a:defRPr/>
            </a:pPr>
            <a:endParaRPr lang="en-GB" dirty="0" smtClean="0"/>
          </a:p>
          <a:p>
            <a:pPr>
              <a:spcBef>
                <a:spcPct val="50000"/>
              </a:spcBef>
              <a:buClr>
                <a:srgbClr val="F8B323"/>
              </a:buClr>
              <a:buFont typeface="Wingdings" pitchFamily="2" charset="2"/>
              <a:buNone/>
              <a:defRPr/>
            </a:pPr>
            <a:r>
              <a:rPr lang="en-GB" dirty="0" smtClean="0"/>
              <a:t>How you intend to use the elements is your choice. </a:t>
            </a:r>
            <a:br>
              <a:rPr lang="en-GB" dirty="0" smtClean="0"/>
            </a:br>
            <a:r>
              <a:rPr lang="en-GB" dirty="0" smtClean="0"/>
              <a:t>You can combine the text block style with the background colour in different manner.</a:t>
            </a:r>
          </a:p>
          <a:p>
            <a:pPr>
              <a:spcBef>
                <a:spcPct val="50000"/>
              </a:spcBef>
              <a:buClr>
                <a:srgbClr val="F8B323"/>
              </a:buClr>
              <a:buFont typeface="Wingdings" pitchFamily="2" charset="2"/>
              <a:buNone/>
              <a:defRPr/>
            </a:pPr>
            <a:endParaRPr lang="en-GB" dirty="0" smtClean="0"/>
          </a:p>
        </p:txBody>
      </p:sp>
      <p:sp>
        <p:nvSpPr>
          <p:cNvPr id="4" name="Slide Number Placeholder 3"/>
          <p:cNvSpPr>
            <a:spLocks noGrp="1"/>
          </p:cNvSpPr>
          <p:nvPr>
            <p:ph type="sldNum" sz="quarter"/>
          </p:nvPr>
        </p:nvSpPr>
        <p:spPr/>
        <p:txBody>
          <a:bodyPr/>
          <a:lstStyle/>
          <a:p>
            <a:pPr>
              <a:defRPr/>
            </a:pPr>
            <a:fld id="{E19AC355-17F5-CC45-8434-8CF344C75B00}" type="slidenum">
              <a:rPr lang="it-IT" smtClean="0"/>
              <a:pPr>
                <a:defRPr/>
              </a:pPr>
              <a:t>8</a:t>
            </a:fld>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buClr>
                <a:srgbClr val="F8B323"/>
              </a:buClr>
              <a:buFont typeface="Wingdings" pitchFamily="2" charset="2"/>
              <a:buNone/>
              <a:defRPr/>
            </a:pPr>
            <a:endParaRPr lang="en-GB" dirty="0" smtClean="0"/>
          </a:p>
        </p:txBody>
      </p:sp>
      <p:sp>
        <p:nvSpPr>
          <p:cNvPr id="4" name="Slide Number Placeholder 3"/>
          <p:cNvSpPr>
            <a:spLocks noGrp="1"/>
          </p:cNvSpPr>
          <p:nvPr>
            <p:ph type="sldNum" sz="quarter"/>
          </p:nvPr>
        </p:nvSpPr>
        <p:spPr/>
        <p:txBody>
          <a:bodyPr/>
          <a:lstStyle/>
          <a:p>
            <a:pPr>
              <a:defRPr/>
            </a:pPr>
            <a:fld id="{E19AC355-17F5-CC45-8434-8CF344C75B00}" type="slidenum">
              <a:rPr lang="it-IT" smtClean="0"/>
              <a:pPr>
                <a:defRPr/>
              </a:pPr>
              <a:t>11</a:t>
            </a:fld>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100" b="1" dirty="0" smtClean="0"/>
              <a:t>Slide 3 – (..) : Content of the presentation</a:t>
            </a:r>
          </a:p>
          <a:p>
            <a:pPr>
              <a:defRPr/>
            </a:pPr>
            <a:endParaRPr lang="en-GB" sz="1100" dirty="0" smtClean="0"/>
          </a:p>
          <a:p>
            <a:pPr>
              <a:defRPr/>
            </a:pPr>
            <a:r>
              <a:rPr lang="en-GB" sz="1100" dirty="0" smtClean="0"/>
              <a:t>Insert a new slide: Home &gt; “New Slide” and choose a</a:t>
            </a:r>
            <a:r>
              <a:rPr lang="en-GB" sz="1100" b="1" dirty="0" smtClean="0"/>
              <a:t> </a:t>
            </a:r>
            <a:r>
              <a:rPr lang="en-GB" dirty="0" smtClean="0">
                <a:sym typeface="Wingdings" pitchFamily="2" charset="2"/>
              </a:rPr>
              <a:t>slide</a:t>
            </a:r>
            <a:r>
              <a:rPr lang="en-GB" b="1" dirty="0" smtClean="0">
                <a:sym typeface="Wingdings" pitchFamily="2" charset="2"/>
              </a:rPr>
              <a:t> Layout:</a:t>
            </a:r>
          </a:p>
          <a:p>
            <a:pPr marL="171450" indent="-171450">
              <a:lnSpc>
                <a:spcPct val="90000"/>
              </a:lnSpc>
              <a:spcBef>
                <a:spcPct val="0"/>
              </a:spcBef>
              <a:spcAft>
                <a:spcPct val="20000"/>
              </a:spcAft>
              <a:buFont typeface="Arial"/>
              <a:buChar char="•"/>
              <a:defRPr/>
            </a:pPr>
            <a:r>
              <a:rPr lang="en-GB" dirty="0" smtClean="0">
                <a:sym typeface="Wingdings" pitchFamily="2" charset="2"/>
              </a:rPr>
              <a:t>For Title &amp; Subtitle</a:t>
            </a:r>
          </a:p>
          <a:p>
            <a:pPr marL="171450" indent="-171450">
              <a:lnSpc>
                <a:spcPct val="90000"/>
              </a:lnSpc>
              <a:spcBef>
                <a:spcPct val="0"/>
              </a:spcBef>
              <a:spcAft>
                <a:spcPct val="20000"/>
              </a:spcAft>
              <a:buFont typeface="Arial"/>
              <a:buChar char="•"/>
              <a:defRPr/>
            </a:pPr>
            <a:r>
              <a:rPr lang="en-GB" dirty="0" smtClean="0">
                <a:sym typeface="Wingdings" pitchFamily="2" charset="2"/>
              </a:rPr>
              <a:t>For text with bullet points</a:t>
            </a:r>
          </a:p>
          <a:p>
            <a:pPr marL="171450" indent="-171450">
              <a:lnSpc>
                <a:spcPct val="90000"/>
              </a:lnSpc>
              <a:spcBef>
                <a:spcPct val="0"/>
              </a:spcBef>
              <a:spcAft>
                <a:spcPct val="20000"/>
              </a:spcAft>
              <a:buFont typeface="Arial"/>
              <a:buChar char="•"/>
              <a:defRPr/>
            </a:pPr>
            <a:r>
              <a:rPr lang="en-GB" dirty="0" smtClean="0">
                <a:sym typeface="Wingdings" pitchFamily="2" charset="2"/>
              </a:rPr>
              <a:t>For Text</a:t>
            </a:r>
          </a:p>
          <a:p>
            <a:pPr marL="171450" indent="-171450">
              <a:lnSpc>
                <a:spcPct val="90000"/>
              </a:lnSpc>
              <a:spcBef>
                <a:spcPct val="0"/>
              </a:spcBef>
              <a:spcAft>
                <a:spcPct val="20000"/>
              </a:spcAft>
              <a:buFont typeface="Arial"/>
              <a:buChar char="•"/>
              <a:defRPr/>
            </a:pPr>
            <a:r>
              <a:rPr lang="en-GB" dirty="0" smtClean="0">
                <a:sym typeface="Wingdings" pitchFamily="2" charset="2"/>
              </a:rPr>
              <a:t>For Picture, graphs, visuals</a:t>
            </a:r>
          </a:p>
          <a:p>
            <a:pPr marL="171450" indent="-171450">
              <a:lnSpc>
                <a:spcPct val="90000"/>
              </a:lnSpc>
              <a:spcBef>
                <a:spcPct val="0"/>
              </a:spcBef>
              <a:spcAft>
                <a:spcPct val="20000"/>
              </a:spcAft>
              <a:buFont typeface="Arial"/>
              <a:buChar char="•"/>
              <a:defRPr/>
            </a:pPr>
            <a:r>
              <a:rPr lang="en-GB" dirty="0" smtClean="0">
                <a:sym typeface="Wingdings" pitchFamily="2" charset="2"/>
              </a:rPr>
              <a:t>Two columns </a:t>
            </a:r>
          </a:p>
          <a:p>
            <a:pPr marL="171450" indent="-171450">
              <a:lnSpc>
                <a:spcPct val="90000"/>
              </a:lnSpc>
              <a:spcBef>
                <a:spcPct val="0"/>
              </a:spcBef>
              <a:spcAft>
                <a:spcPct val="20000"/>
              </a:spcAft>
              <a:buFont typeface="Arial"/>
              <a:buChar char="•"/>
              <a:defRPr/>
            </a:pPr>
            <a:r>
              <a:rPr lang="en-GB" dirty="0" smtClean="0">
                <a:sym typeface="Wingdings" pitchFamily="2" charset="2"/>
              </a:rPr>
              <a:t>Blank</a:t>
            </a:r>
          </a:p>
          <a:p>
            <a:pPr marL="171450" indent="-171450">
              <a:lnSpc>
                <a:spcPct val="90000"/>
              </a:lnSpc>
              <a:spcBef>
                <a:spcPct val="0"/>
              </a:spcBef>
              <a:spcAft>
                <a:spcPct val="20000"/>
              </a:spcAft>
              <a:buFont typeface="Arial"/>
              <a:buChar char="•"/>
              <a:defRPr/>
            </a:pPr>
            <a:endParaRPr lang="en-GB" dirty="0" smtClean="0">
              <a:sym typeface="Wingdings" pitchFamily="2" charset="2"/>
            </a:endParaRPr>
          </a:p>
          <a:p>
            <a:pPr>
              <a:spcBef>
                <a:spcPct val="50000"/>
              </a:spcBef>
              <a:buClr>
                <a:srgbClr val="F8B323"/>
              </a:buClr>
              <a:buFont typeface="Wingdings" pitchFamily="2" charset="2"/>
              <a:buNone/>
              <a:defRPr/>
            </a:pPr>
            <a:r>
              <a:rPr lang="en-GB" b="1" dirty="0" smtClean="0"/>
              <a:t>If you want Copy &amp; paste </a:t>
            </a:r>
            <a:r>
              <a:rPr lang="en-GB" dirty="0" smtClean="0"/>
              <a:t>an element from the Clip Board to the particular slide: </a:t>
            </a:r>
            <a:br>
              <a:rPr lang="en-GB" dirty="0" smtClean="0"/>
            </a:br>
            <a:r>
              <a:rPr lang="en-GB" dirty="0" smtClean="0"/>
              <a:t>1. Click on a box to mark it.</a:t>
            </a:r>
          </a:p>
          <a:p>
            <a:pPr>
              <a:spcBef>
                <a:spcPct val="50000"/>
              </a:spcBef>
              <a:buClr>
                <a:srgbClr val="F8B323"/>
              </a:buClr>
              <a:buFont typeface="Wingdings" pitchFamily="2" charset="2"/>
              <a:buNone/>
              <a:defRPr/>
            </a:pPr>
            <a:r>
              <a:rPr lang="en-GB" dirty="0" smtClean="0"/>
              <a:t>2. Position the mouse pointer on the box frame: Copy!</a:t>
            </a:r>
            <a:r>
              <a:rPr lang="de-DE" dirty="0" smtClean="0"/>
              <a:t> </a:t>
            </a:r>
            <a:br>
              <a:rPr lang="de-DE" dirty="0" smtClean="0"/>
            </a:br>
            <a:r>
              <a:rPr lang="de-DE" dirty="0" smtClean="0"/>
              <a:t>3. </a:t>
            </a:r>
            <a:r>
              <a:rPr lang="en-GB" dirty="0" smtClean="0"/>
              <a:t>Click on the particular slide: Paste!</a:t>
            </a:r>
          </a:p>
          <a:p>
            <a:pPr>
              <a:spcBef>
                <a:spcPct val="50000"/>
              </a:spcBef>
              <a:buClr>
                <a:srgbClr val="F8B323"/>
              </a:buClr>
              <a:buFont typeface="Wingdings" pitchFamily="2" charset="2"/>
              <a:buNone/>
              <a:defRPr/>
            </a:pPr>
            <a:endParaRPr lang="en-GB" dirty="0" smtClean="0"/>
          </a:p>
          <a:p>
            <a:pPr>
              <a:spcBef>
                <a:spcPct val="50000"/>
              </a:spcBef>
              <a:buClr>
                <a:srgbClr val="F8B323"/>
              </a:buClr>
              <a:buFont typeface="Wingdings" pitchFamily="2" charset="2"/>
              <a:buNone/>
              <a:defRPr/>
            </a:pPr>
            <a:r>
              <a:rPr lang="en-GB" dirty="0" smtClean="0"/>
              <a:t>How you intend to use the elements is your choice. </a:t>
            </a:r>
            <a:br>
              <a:rPr lang="en-GB" dirty="0" smtClean="0"/>
            </a:br>
            <a:r>
              <a:rPr lang="en-GB" dirty="0" smtClean="0"/>
              <a:t>You can combine the text block style with the background colour in different manner.</a:t>
            </a:r>
          </a:p>
          <a:p>
            <a:pPr>
              <a:spcBef>
                <a:spcPct val="50000"/>
              </a:spcBef>
              <a:buClr>
                <a:srgbClr val="F8B323"/>
              </a:buClr>
              <a:buFont typeface="Wingdings" pitchFamily="2" charset="2"/>
              <a:buNone/>
              <a:defRPr/>
            </a:pPr>
            <a:endParaRPr lang="en-GB" dirty="0" smtClean="0"/>
          </a:p>
        </p:txBody>
      </p:sp>
      <p:sp>
        <p:nvSpPr>
          <p:cNvPr id="4" name="Slide Number Placeholder 3"/>
          <p:cNvSpPr>
            <a:spLocks noGrp="1"/>
          </p:cNvSpPr>
          <p:nvPr>
            <p:ph type="sldNum" sz="quarter"/>
          </p:nvPr>
        </p:nvSpPr>
        <p:spPr/>
        <p:txBody>
          <a:bodyPr/>
          <a:lstStyle/>
          <a:p>
            <a:pPr>
              <a:defRPr/>
            </a:pPr>
            <a:fld id="{E19AC355-17F5-CC45-8434-8CF344C75B00}" type="slidenum">
              <a:rPr lang="it-IT" smtClean="0"/>
              <a:pPr>
                <a:defRPr/>
              </a:pPr>
              <a:t>12</a:t>
            </a:fld>
            <a:endParaRPr 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100" b="1" dirty="0" smtClean="0"/>
              <a:t>Slide 3 – (..) : Content of the presentation</a:t>
            </a:r>
          </a:p>
          <a:p>
            <a:pPr>
              <a:defRPr/>
            </a:pPr>
            <a:endParaRPr lang="en-GB" sz="1100" dirty="0" smtClean="0"/>
          </a:p>
          <a:p>
            <a:pPr>
              <a:defRPr/>
            </a:pPr>
            <a:r>
              <a:rPr lang="en-GB" sz="1100" dirty="0" smtClean="0"/>
              <a:t>Insert a new slide: Home &gt; “New Slide” and choose a</a:t>
            </a:r>
            <a:r>
              <a:rPr lang="en-GB" sz="1100" b="1" dirty="0" smtClean="0"/>
              <a:t> </a:t>
            </a:r>
            <a:r>
              <a:rPr lang="en-GB" dirty="0" smtClean="0">
                <a:sym typeface="Wingdings" pitchFamily="2" charset="2"/>
              </a:rPr>
              <a:t>slide</a:t>
            </a:r>
            <a:r>
              <a:rPr lang="en-GB" b="1" dirty="0" smtClean="0">
                <a:sym typeface="Wingdings" pitchFamily="2" charset="2"/>
              </a:rPr>
              <a:t> Layout:</a:t>
            </a:r>
          </a:p>
          <a:p>
            <a:pPr marL="171450" indent="-171450">
              <a:lnSpc>
                <a:spcPct val="90000"/>
              </a:lnSpc>
              <a:spcBef>
                <a:spcPct val="0"/>
              </a:spcBef>
              <a:spcAft>
                <a:spcPct val="20000"/>
              </a:spcAft>
              <a:buFont typeface="Arial"/>
              <a:buChar char="•"/>
              <a:defRPr/>
            </a:pPr>
            <a:r>
              <a:rPr lang="en-GB" dirty="0" smtClean="0">
                <a:sym typeface="Wingdings" pitchFamily="2" charset="2"/>
              </a:rPr>
              <a:t>For Title &amp; Subtitle</a:t>
            </a:r>
          </a:p>
          <a:p>
            <a:pPr marL="171450" indent="-171450">
              <a:lnSpc>
                <a:spcPct val="90000"/>
              </a:lnSpc>
              <a:spcBef>
                <a:spcPct val="0"/>
              </a:spcBef>
              <a:spcAft>
                <a:spcPct val="20000"/>
              </a:spcAft>
              <a:buFont typeface="Arial"/>
              <a:buChar char="•"/>
              <a:defRPr/>
            </a:pPr>
            <a:r>
              <a:rPr lang="en-GB" dirty="0" smtClean="0">
                <a:sym typeface="Wingdings" pitchFamily="2" charset="2"/>
              </a:rPr>
              <a:t>For text with bullet points</a:t>
            </a:r>
          </a:p>
          <a:p>
            <a:pPr marL="171450" indent="-171450">
              <a:lnSpc>
                <a:spcPct val="90000"/>
              </a:lnSpc>
              <a:spcBef>
                <a:spcPct val="0"/>
              </a:spcBef>
              <a:spcAft>
                <a:spcPct val="20000"/>
              </a:spcAft>
              <a:buFont typeface="Arial"/>
              <a:buChar char="•"/>
              <a:defRPr/>
            </a:pPr>
            <a:r>
              <a:rPr lang="en-GB" dirty="0" smtClean="0">
                <a:sym typeface="Wingdings" pitchFamily="2" charset="2"/>
              </a:rPr>
              <a:t>For Text</a:t>
            </a:r>
          </a:p>
          <a:p>
            <a:pPr marL="171450" indent="-171450">
              <a:lnSpc>
                <a:spcPct val="90000"/>
              </a:lnSpc>
              <a:spcBef>
                <a:spcPct val="0"/>
              </a:spcBef>
              <a:spcAft>
                <a:spcPct val="20000"/>
              </a:spcAft>
              <a:buFont typeface="Arial"/>
              <a:buChar char="•"/>
              <a:defRPr/>
            </a:pPr>
            <a:r>
              <a:rPr lang="en-GB" dirty="0" smtClean="0">
                <a:sym typeface="Wingdings" pitchFamily="2" charset="2"/>
              </a:rPr>
              <a:t>For Picture, graphs, visuals</a:t>
            </a:r>
          </a:p>
          <a:p>
            <a:pPr marL="171450" indent="-171450">
              <a:lnSpc>
                <a:spcPct val="90000"/>
              </a:lnSpc>
              <a:spcBef>
                <a:spcPct val="0"/>
              </a:spcBef>
              <a:spcAft>
                <a:spcPct val="20000"/>
              </a:spcAft>
              <a:buFont typeface="Arial"/>
              <a:buChar char="•"/>
              <a:defRPr/>
            </a:pPr>
            <a:r>
              <a:rPr lang="en-GB" dirty="0" smtClean="0">
                <a:sym typeface="Wingdings" pitchFamily="2" charset="2"/>
              </a:rPr>
              <a:t>Two columns </a:t>
            </a:r>
          </a:p>
          <a:p>
            <a:pPr marL="171450" indent="-171450">
              <a:lnSpc>
                <a:spcPct val="90000"/>
              </a:lnSpc>
              <a:spcBef>
                <a:spcPct val="0"/>
              </a:spcBef>
              <a:spcAft>
                <a:spcPct val="20000"/>
              </a:spcAft>
              <a:buFont typeface="Arial"/>
              <a:buChar char="•"/>
              <a:defRPr/>
            </a:pPr>
            <a:r>
              <a:rPr lang="en-GB" dirty="0" smtClean="0">
                <a:sym typeface="Wingdings" pitchFamily="2" charset="2"/>
              </a:rPr>
              <a:t>Blank</a:t>
            </a:r>
          </a:p>
          <a:p>
            <a:pPr marL="171450" indent="-171450">
              <a:lnSpc>
                <a:spcPct val="90000"/>
              </a:lnSpc>
              <a:spcBef>
                <a:spcPct val="0"/>
              </a:spcBef>
              <a:spcAft>
                <a:spcPct val="20000"/>
              </a:spcAft>
              <a:buFont typeface="Arial"/>
              <a:buChar char="•"/>
              <a:defRPr/>
            </a:pPr>
            <a:endParaRPr lang="en-GB" dirty="0" smtClean="0">
              <a:sym typeface="Wingdings" pitchFamily="2" charset="2"/>
            </a:endParaRPr>
          </a:p>
          <a:p>
            <a:pPr>
              <a:spcBef>
                <a:spcPct val="50000"/>
              </a:spcBef>
              <a:buClr>
                <a:srgbClr val="F8B323"/>
              </a:buClr>
              <a:buFont typeface="Wingdings" pitchFamily="2" charset="2"/>
              <a:buNone/>
              <a:defRPr/>
            </a:pPr>
            <a:r>
              <a:rPr lang="en-GB" b="1" dirty="0" smtClean="0"/>
              <a:t>If you want Copy &amp; paste </a:t>
            </a:r>
            <a:r>
              <a:rPr lang="en-GB" dirty="0" smtClean="0"/>
              <a:t>an element from the Clip Board to the particular slide: </a:t>
            </a:r>
            <a:br>
              <a:rPr lang="en-GB" dirty="0" smtClean="0"/>
            </a:br>
            <a:r>
              <a:rPr lang="en-GB" dirty="0" smtClean="0"/>
              <a:t>1. Click on a box to mark it.</a:t>
            </a:r>
          </a:p>
          <a:p>
            <a:pPr>
              <a:spcBef>
                <a:spcPct val="50000"/>
              </a:spcBef>
              <a:buClr>
                <a:srgbClr val="F8B323"/>
              </a:buClr>
              <a:buFont typeface="Wingdings" pitchFamily="2" charset="2"/>
              <a:buNone/>
              <a:defRPr/>
            </a:pPr>
            <a:r>
              <a:rPr lang="en-GB" dirty="0" smtClean="0"/>
              <a:t>2. Position the mouse pointer on the box frame: Copy!</a:t>
            </a:r>
            <a:r>
              <a:rPr lang="de-DE" dirty="0" smtClean="0"/>
              <a:t> </a:t>
            </a:r>
            <a:br>
              <a:rPr lang="de-DE" dirty="0" smtClean="0"/>
            </a:br>
            <a:r>
              <a:rPr lang="de-DE" dirty="0" smtClean="0"/>
              <a:t>3. </a:t>
            </a:r>
            <a:r>
              <a:rPr lang="en-GB" dirty="0" smtClean="0"/>
              <a:t>Click on the particular slide: Paste!</a:t>
            </a:r>
          </a:p>
          <a:p>
            <a:pPr>
              <a:spcBef>
                <a:spcPct val="50000"/>
              </a:spcBef>
              <a:buClr>
                <a:srgbClr val="F8B323"/>
              </a:buClr>
              <a:buFont typeface="Wingdings" pitchFamily="2" charset="2"/>
              <a:buNone/>
              <a:defRPr/>
            </a:pPr>
            <a:endParaRPr lang="en-GB" dirty="0" smtClean="0"/>
          </a:p>
          <a:p>
            <a:pPr>
              <a:spcBef>
                <a:spcPct val="50000"/>
              </a:spcBef>
              <a:buClr>
                <a:srgbClr val="F8B323"/>
              </a:buClr>
              <a:buFont typeface="Wingdings" pitchFamily="2" charset="2"/>
              <a:buNone/>
              <a:defRPr/>
            </a:pPr>
            <a:r>
              <a:rPr lang="en-GB" dirty="0" smtClean="0"/>
              <a:t>How you intend to use the elements is your choice. </a:t>
            </a:r>
            <a:br>
              <a:rPr lang="en-GB" dirty="0" smtClean="0"/>
            </a:br>
            <a:r>
              <a:rPr lang="en-GB" dirty="0" smtClean="0"/>
              <a:t>You can combine the text block style with the background colour in different manner.</a:t>
            </a:r>
          </a:p>
          <a:p>
            <a:pPr>
              <a:spcBef>
                <a:spcPct val="50000"/>
              </a:spcBef>
              <a:buClr>
                <a:srgbClr val="F8B323"/>
              </a:buClr>
              <a:buFont typeface="Wingdings" pitchFamily="2" charset="2"/>
              <a:buNone/>
              <a:defRPr/>
            </a:pPr>
            <a:endParaRPr lang="en-GB" dirty="0" smtClean="0"/>
          </a:p>
        </p:txBody>
      </p:sp>
      <p:sp>
        <p:nvSpPr>
          <p:cNvPr id="4" name="Slide Number Placeholder 3"/>
          <p:cNvSpPr>
            <a:spLocks noGrp="1"/>
          </p:cNvSpPr>
          <p:nvPr>
            <p:ph type="sldNum" sz="quarter"/>
          </p:nvPr>
        </p:nvSpPr>
        <p:spPr/>
        <p:txBody>
          <a:bodyPr/>
          <a:lstStyle/>
          <a:p>
            <a:pPr>
              <a:defRPr/>
            </a:pPr>
            <a:fld id="{E19AC355-17F5-CC45-8434-8CF344C75B00}" type="slidenum">
              <a:rPr lang="it-IT" smtClean="0"/>
              <a:pPr>
                <a:defRPr/>
              </a:pPr>
              <a:t>19</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ogo full page">
    <p:spTree>
      <p:nvGrpSpPr>
        <p:cNvPr id="1" name=""/>
        <p:cNvGrpSpPr/>
        <p:nvPr/>
      </p:nvGrpSpPr>
      <p:grpSpPr>
        <a:xfrm>
          <a:off x="0" y="0"/>
          <a:ext cx="0" cy="0"/>
          <a:chOff x="0" y="0"/>
          <a:chExt cx="0" cy="0"/>
        </a:xfrm>
      </p:grpSpPr>
      <p:pic>
        <p:nvPicPr>
          <p:cNvPr id="2" name="Immagine 5" descr="PPT-schermata 1.jp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0080625" cy="7554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948795280"/>
      </p:ext>
    </p:extLst>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Vuota">
    <p:spTree>
      <p:nvGrpSpPr>
        <p:cNvPr id="1" name=""/>
        <p:cNvGrpSpPr/>
        <p:nvPr/>
      </p:nvGrpSpPr>
      <p:grpSpPr>
        <a:xfrm>
          <a:off x="0" y="0"/>
          <a:ext cx="0" cy="0"/>
          <a:chOff x="0" y="0"/>
          <a:chExt cx="0" cy="0"/>
        </a:xfrm>
      </p:grpSpPr>
      <p:sp>
        <p:nvSpPr>
          <p:cNvPr id="2" name="Segnaposto numero diapositiva 1"/>
          <p:cNvSpPr>
            <a:spLocks noGrp="1"/>
          </p:cNvSpPr>
          <p:nvPr>
            <p:ph type="sldNum" sz="quarter" idx="10"/>
          </p:nvPr>
        </p:nvSpPr>
        <p:spPr/>
        <p:txBody>
          <a:bodyPr/>
          <a:lstStyle>
            <a:lvl1pPr>
              <a:defRPr/>
            </a:lvl1pPr>
          </a:lstStyle>
          <a:p>
            <a:pPr>
              <a:defRPr/>
            </a:pPr>
            <a:fld id="{2C09315A-F566-4F23-B138-0A4DDD9F4DED}" type="slidenum">
              <a:rPr lang="en-US"/>
              <a:pPr>
                <a:defRPr/>
              </a:pPr>
              <a:t>‹N›</a:t>
            </a:fld>
            <a:endParaRPr lang="en-US" dirty="0">
              <a:solidFill>
                <a:schemeClr val="tx1"/>
              </a:solidFill>
              <a:effectLst/>
            </a:endParaRPr>
          </a:p>
        </p:txBody>
      </p:sp>
      <p:pic>
        <p:nvPicPr>
          <p:cNvPr id="3" name="Picture 6"/>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2376016" y="179437"/>
            <a:ext cx="276225" cy="109378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olo e contenuto">
    <p:spTree>
      <p:nvGrpSpPr>
        <p:cNvPr id="1" name=""/>
        <p:cNvGrpSpPr/>
        <p:nvPr/>
      </p:nvGrpSpPr>
      <p:grpSpPr>
        <a:xfrm>
          <a:off x="0" y="0"/>
          <a:ext cx="0" cy="0"/>
          <a:chOff x="0" y="0"/>
          <a:chExt cx="0" cy="0"/>
        </a:xfrm>
      </p:grpSpPr>
      <p:sp>
        <p:nvSpPr>
          <p:cNvPr id="3" name="Segnaposto contenuto 2"/>
          <p:cNvSpPr>
            <a:spLocks noGrp="1"/>
          </p:cNvSpPr>
          <p:nvPr>
            <p:ph idx="1"/>
          </p:nvPr>
        </p:nvSpPr>
        <p:spPr>
          <a:xfrm>
            <a:off x="168011" y="1091953"/>
            <a:ext cx="9744604" cy="6131736"/>
          </a:xfrm>
          <a:prstGeom prst="rect">
            <a:avLst/>
          </a:prstGeom>
        </p:spPr>
        <p:txBody>
          <a:bodyPr lIns="96213" tIns="48107" rIns="96213" bIns="48107"/>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numero diapositiva 3"/>
          <p:cNvSpPr>
            <a:spLocks noGrp="1"/>
          </p:cNvSpPr>
          <p:nvPr>
            <p:ph type="sldNum" sz="quarter" idx="10"/>
          </p:nvPr>
        </p:nvSpPr>
        <p:spPr/>
        <p:txBody>
          <a:bodyPr/>
          <a:lstStyle>
            <a:lvl1pPr>
              <a:defRPr/>
            </a:lvl1pPr>
          </a:lstStyle>
          <a:p>
            <a:pPr>
              <a:defRPr/>
            </a:pPr>
            <a:fld id="{854F70A4-93AB-4610-A7CF-57AC5A79E8CC}" type="slidenum">
              <a:rPr lang="en-US"/>
              <a:pPr>
                <a:defRPr/>
              </a:pPr>
              <a:t>‹N›</a:t>
            </a:fld>
            <a:endParaRPr lang="en-US">
              <a:solidFill>
                <a:schemeClr val="tx1"/>
              </a:solidFill>
              <a:effectLs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 Title &amp; Subtitle">
    <p:spTree>
      <p:nvGrpSpPr>
        <p:cNvPr id="1" name=""/>
        <p:cNvGrpSpPr/>
        <p:nvPr/>
      </p:nvGrpSpPr>
      <p:grpSpPr>
        <a:xfrm>
          <a:off x="0" y="0"/>
          <a:ext cx="0" cy="0"/>
          <a:chOff x="0" y="0"/>
          <a:chExt cx="0" cy="0"/>
        </a:xfrm>
      </p:grpSpPr>
      <p:sp>
        <p:nvSpPr>
          <p:cNvPr id="2" name="Titolo 1"/>
          <p:cNvSpPr>
            <a:spLocks noGrp="1"/>
          </p:cNvSpPr>
          <p:nvPr>
            <p:ph type="ctrTitle"/>
          </p:nvPr>
        </p:nvSpPr>
        <p:spPr>
          <a:xfrm>
            <a:off x="719832" y="2483693"/>
            <a:ext cx="8569325" cy="1620837"/>
          </a:xfrm>
          <a:prstGeom prst="rect">
            <a:avLst/>
          </a:prstGeom>
        </p:spPr>
        <p:txBody>
          <a:bodyPr anchor="ctr" anchorCtr="0"/>
          <a:lstStyle>
            <a:lvl1pPr>
              <a:defRPr sz="3600" baseline="0">
                <a:latin typeface="+mj-lt"/>
              </a:defRPr>
            </a:lvl1pPr>
          </a:lstStyle>
          <a:p>
            <a:r>
              <a:rPr lang="en-US" smtClean="0"/>
              <a:t>Click to edit Master title style</a:t>
            </a:r>
            <a:endParaRPr lang="it-IT" dirty="0"/>
          </a:p>
        </p:txBody>
      </p:sp>
      <p:sp>
        <p:nvSpPr>
          <p:cNvPr id="3" name="Rectangle 6"/>
          <p:cNvSpPr>
            <a:spLocks noGrp="1" noChangeArrowheads="1"/>
          </p:cNvSpPr>
          <p:nvPr>
            <p:ph type="sldNum" idx="10"/>
          </p:nvPr>
        </p:nvSpPr>
        <p:spPr>
          <a:ln/>
        </p:spPr>
        <p:txBody>
          <a:bodyPr/>
          <a:lstStyle>
            <a:lvl1pPr>
              <a:defRPr/>
            </a:lvl1pPr>
          </a:lstStyle>
          <a:p>
            <a:pPr>
              <a:defRPr/>
            </a:pPr>
            <a:fld id="{6835B07A-FB9E-3545-A1CE-A3972E5382AB}" type="slidenum">
              <a:rPr lang="it-IT"/>
              <a:pPr>
                <a:defRPr/>
              </a:pPr>
              <a:t>‹N›</a:t>
            </a:fld>
            <a:endParaRPr lang="it-IT"/>
          </a:p>
        </p:txBody>
      </p:sp>
    </p:spTree>
    <p:extLst>
      <p:ext uri="{BB962C8B-B14F-4D97-AF65-F5344CB8AC3E}">
        <p14:creationId xmlns:p14="http://schemas.microsoft.com/office/powerpoint/2010/main" xmlns="" val="1408931271"/>
      </p:ext>
    </p:extLst>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For Text with bullet points">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735263" y="107950"/>
            <a:ext cx="276225" cy="109378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sp>
        <p:nvSpPr>
          <p:cNvPr id="2" name="Titolo 1"/>
          <p:cNvSpPr>
            <a:spLocks noGrp="1"/>
          </p:cNvSpPr>
          <p:nvPr>
            <p:ph type="title"/>
          </p:nvPr>
        </p:nvSpPr>
        <p:spPr>
          <a:xfrm>
            <a:off x="2952080" y="179438"/>
            <a:ext cx="6696744" cy="936104"/>
          </a:xfrm>
          <a:prstGeom prst="rect">
            <a:avLst/>
          </a:prstGeom>
        </p:spPr>
        <p:txBody>
          <a:bodyPr anchor="ctr"/>
          <a:lstStyle>
            <a:lvl1pPr algn="l">
              <a:defRPr sz="2800" baseline="0"/>
            </a:lvl1pPr>
          </a:lstStyle>
          <a:p>
            <a:r>
              <a:rPr lang="en-US" smtClean="0"/>
              <a:t>Click to edit Master title style</a:t>
            </a:r>
            <a:endParaRPr lang="it-IT" dirty="0"/>
          </a:p>
        </p:txBody>
      </p:sp>
      <p:sp>
        <p:nvSpPr>
          <p:cNvPr id="3" name="Segnaposto contenuto 2"/>
          <p:cNvSpPr>
            <a:spLocks noGrp="1"/>
          </p:cNvSpPr>
          <p:nvPr>
            <p:ph idx="1"/>
          </p:nvPr>
        </p:nvSpPr>
        <p:spPr>
          <a:xfrm>
            <a:off x="504825" y="1763713"/>
            <a:ext cx="9072563" cy="4989512"/>
          </a:xfrm>
          <a:prstGeom prst="rect">
            <a:avLst/>
          </a:prstGeom>
        </p:spPr>
        <p:txBody>
          <a:bodyPr/>
          <a:lstStyle>
            <a:lvl1pPr marL="342900" indent="-342900">
              <a:lnSpc>
                <a:spcPct val="100000"/>
              </a:lnSpc>
              <a:spcBef>
                <a:spcPts val="0"/>
              </a:spcBef>
              <a:spcAft>
                <a:spcPts val="600"/>
              </a:spcAft>
              <a:buFont typeface="Wingdings" panose="05000000000000000000" pitchFamily="2" charset="2"/>
              <a:buChar char="ü"/>
              <a:defRPr sz="2400" b="0"/>
            </a:lvl1pPr>
            <a:lvl2pPr marL="742950" indent="-285750">
              <a:lnSpc>
                <a:spcPct val="100000"/>
              </a:lnSpc>
              <a:spcBef>
                <a:spcPts val="0"/>
              </a:spcBef>
              <a:spcAft>
                <a:spcPts val="0"/>
              </a:spcAft>
              <a:buFont typeface="Arial" panose="020B0604020202020204" pitchFamily="34" charset="0"/>
              <a:buChar char="•"/>
              <a:defRPr sz="2200"/>
            </a:lvl2pPr>
            <a:lvl3pPr marL="1200150" indent="-285750">
              <a:lnSpc>
                <a:spcPct val="100000"/>
              </a:lnSpc>
              <a:spcBef>
                <a:spcPts val="0"/>
              </a:spcBef>
              <a:spcAft>
                <a:spcPts val="0"/>
              </a:spcAft>
              <a:buFont typeface="Arial" panose="020B0604020202020204" pitchFamily="34" charset="0"/>
              <a:buChar char="−"/>
              <a:defRPr sz="2000" i="1" baseline="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Segnaposto numero diapositiva 5"/>
          <p:cNvSpPr>
            <a:spLocks noGrp="1"/>
          </p:cNvSpPr>
          <p:nvPr>
            <p:ph type="sldNum" sz="quarter" idx="10"/>
          </p:nvPr>
        </p:nvSpPr>
        <p:spPr>
          <a:xfrm>
            <a:off x="9504363" y="7305675"/>
            <a:ext cx="501650" cy="230188"/>
          </a:xfrm>
        </p:spPr>
        <p:txBody>
          <a:bodyPr/>
          <a:lstStyle>
            <a:lvl1pPr>
              <a:defRPr/>
            </a:lvl1pPr>
          </a:lstStyle>
          <a:p>
            <a:pPr>
              <a:defRPr/>
            </a:pPr>
            <a:fld id="{1F71F16B-F57D-6044-AFB5-C1CBB03C6F13}" type="slidenum">
              <a:rPr lang="it-IT"/>
              <a:pPr>
                <a:defRPr/>
              </a:pPr>
              <a:t>‹N›</a:t>
            </a:fld>
            <a:endParaRPr lang="it-IT" dirty="0"/>
          </a:p>
        </p:txBody>
      </p:sp>
    </p:spTree>
    <p:extLst>
      <p:ext uri="{BB962C8B-B14F-4D97-AF65-F5344CB8AC3E}">
        <p14:creationId xmlns:p14="http://schemas.microsoft.com/office/powerpoint/2010/main" xmlns="" val="3091475462"/>
      </p:ext>
    </p:extLst>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r Text ">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735263" y="107950"/>
            <a:ext cx="276225" cy="109378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sp>
        <p:nvSpPr>
          <p:cNvPr id="8" name="Titolo 1"/>
          <p:cNvSpPr>
            <a:spLocks noGrp="1"/>
          </p:cNvSpPr>
          <p:nvPr>
            <p:ph type="title"/>
          </p:nvPr>
        </p:nvSpPr>
        <p:spPr>
          <a:xfrm>
            <a:off x="2952080" y="179438"/>
            <a:ext cx="6696744" cy="936104"/>
          </a:xfrm>
          <a:prstGeom prst="rect">
            <a:avLst/>
          </a:prstGeom>
        </p:spPr>
        <p:txBody>
          <a:bodyPr anchor="ctr"/>
          <a:lstStyle>
            <a:lvl1pPr algn="l">
              <a:defRPr sz="2800"/>
            </a:lvl1pPr>
          </a:lstStyle>
          <a:p>
            <a:r>
              <a:rPr lang="en-US" smtClean="0"/>
              <a:t>Click to edit Master title style</a:t>
            </a:r>
            <a:endParaRPr lang="it-IT" dirty="0"/>
          </a:p>
        </p:txBody>
      </p:sp>
      <p:sp>
        <p:nvSpPr>
          <p:cNvPr id="5" name="Segnaposto contenuto 2"/>
          <p:cNvSpPr>
            <a:spLocks noGrp="1"/>
          </p:cNvSpPr>
          <p:nvPr>
            <p:ph idx="1"/>
          </p:nvPr>
        </p:nvSpPr>
        <p:spPr>
          <a:xfrm>
            <a:off x="504825" y="1763713"/>
            <a:ext cx="9072563" cy="4989512"/>
          </a:xfrm>
          <a:prstGeom prst="rect">
            <a:avLst/>
          </a:prstGeom>
        </p:spPr>
        <p:txBody>
          <a:bodyPr/>
          <a:lstStyle>
            <a:lvl1pPr marL="0" indent="0">
              <a:lnSpc>
                <a:spcPct val="100000"/>
              </a:lnSpc>
              <a:spcBef>
                <a:spcPts val="0"/>
              </a:spcBef>
              <a:spcAft>
                <a:spcPts val="0"/>
              </a:spcAft>
              <a:buFont typeface="Wingdings" panose="05000000000000000000" pitchFamily="2" charset="2"/>
              <a:buNone/>
              <a:defRPr sz="2400"/>
            </a:lvl1pPr>
            <a:lvl2pPr marL="457200" indent="0">
              <a:lnSpc>
                <a:spcPct val="100000"/>
              </a:lnSpc>
              <a:spcBef>
                <a:spcPts val="0"/>
              </a:spcBef>
              <a:spcAft>
                <a:spcPts val="0"/>
              </a:spcAft>
              <a:buFont typeface="Arial" panose="020B0604020202020204" pitchFamily="34" charset="0"/>
              <a:buNone/>
              <a:defRPr sz="2400"/>
            </a:lvl2pPr>
            <a:lvl3pPr marL="914400" indent="0">
              <a:lnSpc>
                <a:spcPct val="100000"/>
              </a:lnSpc>
              <a:spcBef>
                <a:spcPts val="0"/>
              </a:spcBef>
              <a:spcAft>
                <a:spcPts val="0"/>
              </a:spcAft>
              <a:buFont typeface="Arial" panose="020B0604020202020204" pitchFamily="34" charset="0"/>
              <a:buNone/>
              <a:defRPr sz="2400"/>
            </a:lvl3pPr>
            <a:lvl4pPr>
              <a:defRPr sz="1800"/>
            </a:lvl4pPr>
            <a:lvl5pPr>
              <a:defRPr sz="1800"/>
            </a:lvl5pPr>
          </a:lstStyle>
          <a:p>
            <a:pPr lvl="0"/>
            <a:r>
              <a:rPr lang="en-US" smtClean="0"/>
              <a:t>Click to edit Master text styles</a:t>
            </a:r>
          </a:p>
        </p:txBody>
      </p:sp>
      <p:sp>
        <p:nvSpPr>
          <p:cNvPr id="6" name="Segnaposto numero diapositiva 2"/>
          <p:cNvSpPr>
            <a:spLocks noGrp="1"/>
          </p:cNvSpPr>
          <p:nvPr>
            <p:ph type="sldNum" idx="10"/>
          </p:nvPr>
        </p:nvSpPr>
        <p:spPr/>
        <p:txBody>
          <a:bodyPr/>
          <a:lstStyle>
            <a:lvl1pPr>
              <a:defRPr/>
            </a:lvl1pPr>
          </a:lstStyle>
          <a:p>
            <a:pPr>
              <a:defRPr/>
            </a:pPr>
            <a:fld id="{AF84419F-3999-5148-995E-7A34B94F313B}" type="slidenum">
              <a:rPr lang="it-IT"/>
              <a:pPr>
                <a:defRPr/>
              </a:pPr>
              <a:t>‹N›</a:t>
            </a:fld>
            <a:endParaRPr lang="it-IT"/>
          </a:p>
        </p:txBody>
      </p:sp>
    </p:spTree>
    <p:extLst>
      <p:ext uri="{BB962C8B-B14F-4D97-AF65-F5344CB8AC3E}">
        <p14:creationId xmlns:p14="http://schemas.microsoft.com/office/powerpoint/2010/main" xmlns="" val="1471294652"/>
      </p:ext>
    </p:extLst>
  </p:cSld>
  <p:clrMapOvr>
    <a:masterClrMapping/>
  </p:clrMapOvr>
  <p:transition spd="med">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r Pictures, graphs, visuals...">
    <p:spTree>
      <p:nvGrpSpPr>
        <p:cNvPr id="1" name=""/>
        <p:cNvGrpSpPr/>
        <p:nvPr/>
      </p:nvGrpSpPr>
      <p:grpSpPr>
        <a:xfrm>
          <a:off x="0" y="0"/>
          <a:ext cx="0" cy="0"/>
          <a:chOff x="0" y="0"/>
          <a:chExt cx="0" cy="0"/>
        </a:xfrm>
      </p:grpSpPr>
      <p:pic>
        <p:nvPicPr>
          <p:cNvPr id="3" name="Picture 6"/>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735263" y="107950"/>
            <a:ext cx="276225" cy="109378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sp>
        <p:nvSpPr>
          <p:cNvPr id="8" name="Titolo 1"/>
          <p:cNvSpPr>
            <a:spLocks noGrp="1"/>
          </p:cNvSpPr>
          <p:nvPr>
            <p:ph type="title"/>
          </p:nvPr>
        </p:nvSpPr>
        <p:spPr>
          <a:xfrm>
            <a:off x="2952080" y="179438"/>
            <a:ext cx="6696744" cy="936104"/>
          </a:xfrm>
          <a:prstGeom prst="rect">
            <a:avLst/>
          </a:prstGeom>
        </p:spPr>
        <p:txBody>
          <a:bodyPr anchor="ctr"/>
          <a:lstStyle>
            <a:lvl1pPr algn="l">
              <a:defRPr sz="2800"/>
            </a:lvl1pPr>
          </a:lstStyle>
          <a:p>
            <a:r>
              <a:rPr lang="en-US" smtClean="0"/>
              <a:t>Click to edit Master title style</a:t>
            </a:r>
            <a:endParaRPr lang="it-IT" dirty="0"/>
          </a:p>
        </p:txBody>
      </p:sp>
      <p:sp>
        <p:nvSpPr>
          <p:cNvPr id="4" name="Segnaposto numero diapositiva 2"/>
          <p:cNvSpPr>
            <a:spLocks noGrp="1"/>
          </p:cNvSpPr>
          <p:nvPr>
            <p:ph type="sldNum" idx="10"/>
          </p:nvPr>
        </p:nvSpPr>
        <p:spPr/>
        <p:txBody>
          <a:bodyPr/>
          <a:lstStyle>
            <a:lvl1pPr>
              <a:defRPr/>
            </a:lvl1pPr>
          </a:lstStyle>
          <a:p>
            <a:pPr>
              <a:defRPr/>
            </a:pPr>
            <a:fld id="{C19C4C74-0C0D-544F-8963-7C85F5DF1A15}" type="slidenum">
              <a:rPr lang="it-IT"/>
              <a:pPr>
                <a:defRPr/>
              </a:pPr>
              <a:t>‹N›</a:t>
            </a:fld>
            <a:endParaRPr lang="it-IT"/>
          </a:p>
        </p:txBody>
      </p:sp>
    </p:spTree>
    <p:extLst>
      <p:ext uri="{BB962C8B-B14F-4D97-AF65-F5344CB8AC3E}">
        <p14:creationId xmlns:p14="http://schemas.microsoft.com/office/powerpoint/2010/main" xmlns="" val="271148892"/>
      </p:ext>
    </p:extLst>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For two columns">
    <p:spTree>
      <p:nvGrpSpPr>
        <p:cNvPr id="1" name=""/>
        <p:cNvGrpSpPr/>
        <p:nvPr/>
      </p:nvGrpSpPr>
      <p:grpSpPr>
        <a:xfrm>
          <a:off x="0" y="0"/>
          <a:ext cx="0" cy="0"/>
          <a:chOff x="0" y="0"/>
          <a:chExt cx="0" cy="0"/>
        </a:xfrm>
      </p:grpSpPr>
      <p:pic>
        <p:nvPicPr>
          <p:cNvPr id="5" name="Picture 6"/>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376016" y="179437"/>
            <a:ext cx="276225" cy="109378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sp>
        <p:nvSpPr>
          <p:cNvPr id="2" name="Titolo 1"/>
          <p:cNvSpPr>
            <a:spLocks noGrp="1"/>
          </p:cNvSpPr>
          <p:nvPr>
            <p:ph type="title"/>
          </p:nvPr>
        </p:nvSpPr>
        <p:spPr>
          <a:xfrm>
            <a:off x="2951508" y="179437"/>
            <a:ext cx="6697316" cy="1021779"/>
          </a:xfrm>
          <a:prstGeom prst="rect">
            <a:avLst/>
          </a:prstGeom>
        </p:spPr>
        <p:txBody>
          <a:bodyPr anchor="ctr"/>
          <a:lstStyle>
            <a:lvl1pPr algn="l">
              <a:defRPr sz="2800"/>
            </a:lvl1pPr>
          </a:lstStyle>
          <a:p>
            <a:r>
              <a:rPr lang="en-US" dirty="0" smtClean="0"/>
              <a:t>Click to edit Master title style</a:t>
            </a:r>
            <a:endParaRPr lang="it-IT" dirty="0"/>
          </a:p>
        </p:txBody>
      </p:sp>
      <p:sp>
        <p:nvSpPr>
          <p:cNvPr id="3" name="Segnaposto contenuto 2"/>
          <p:cNvSpPr>
            <a:spLocks noGrp="1"/>
          </p:cNvSpPr>
          <p:nvPr>
            <p:ph sz="half" idx="1"/>
          </p:nvPr>
        </p:nvSpPr>
        <p:spPr>
          <a:xfrm>
            <a:off x="504825" y="1763713"/>
            <a:ext cx="4459288" cy="4989512"/>
          </a:xfrm>
          <a:prstGeom prst="rect">
            <a:avLst/>
          </a:prstGeom>
        </p:spPr>
        <p:txBody>
          <a:bodyPr/>
          <a:lstStyle>
            <a:lvl1pPr marL="342900" indent="-342900">
              <a:buFont typeface="Wingdings" panose="05000000000000000000" pitchFamily="2" charset="2"/>
              <a:buChar char="ü"/>
              <a:defRPr sz="2000"/>
            </a:lvl1pPr>
            <a:lvl2pPr marL="742950" indent="-285750">
              <a:buFont typeface="Arial" panose="020B0604020202020204" pitchFamily="34" charset="0"/>
              <a:buChar char="•"/>
              <a:defRPr sz="1800"/>
            </a:lvl2pPr>
            <a:lvl3pPr marL="1200150" indent="-285750">
              <a:buFont typeface="Arial" panose="020B0604020202020204" pitchFamily="34" charset="0"/>
              <a:buChar cha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Segnaposto contenuto 3"/>
          <p:cNvSpPr>
            <a:spLocks noGrp="1"/>
          </p:cNvSpPr>
          <p:nvPr>
            <p:ph sz="half" idx="2"/>
          </p:nvPr>
        </p:nvSpPr>
        <p:spPr>
          <a:xfrm>
            <a:off x="5116513" y="1763713"/>
            <a:ext cx="4460875" cy="4989512"/>
          </a:xfrm>
          <a:prstGeom prst="rect">
            <a:avLst/>
          </a:prstGeom>
          <a:solidFill>
            <a:schemeClr val="bg1"/>
          </a:solidFill>
        </p:spPr>
        <p:txBody>
          <a:bodyPr/>
          <a:lstStyle>
            <a:lvl1pPr marL="342900" indent="-342900">
              <a:buFont typeface="Wingdings" panose="05000000000000000000" pitchFamily="2" charset="2"/>
              <a:buChar char="ü"/>
              <a:defRPr sz="2000"/>
            </a:lvl1pPr>
            <a:lvl2pPr marL="742950" indent="-285750">
              <a:buFont typeface="Arial" panose="020B0604020202020204" pitchFamily="34" charset="0"/>
              <a:buChar char="•"/>
              <a:defRPr sz="1800"/>
            </a:lvl2pPr>
            <a:lvl3pPr marL="1200150" indent="-285750">
              <a:buFont typeface="Arial" panose="020B0604020202020204" pitchFamily="34" charset="0"/>
              <a:buChar cha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Segnaposto numero diapositiva 6"/>
          <p:cNvSpPr>
            <a:spLocks noGrp="1"/>
          </p:cNvSpPr>
          <p:nvPr>
            <p:ph type="sldNum" sz="quarter" idx="10"/>
          </p:nvPr>
        </p:nvSpPr>
        <p:spPr/>
        <p:txBody>
          <a:bodyPr/>
          <a:lstStyle>
            <a:lvl1pPr>
              <a:defRPr/>
            </a:lvl1pPr>
          </a:lstStyle>
          <a:p>
            <a:pPr>
              <a:defRPr/>
            </a:pPr>
            <a:fld id="{18A7B937-E42C-0F44-B036-0602BB0CD748}" type="slidenum">
              <a:rPr lang="it-IT"/>
              <a:pPr>
                <a:defRPr/>
              </a:pPr>
              <a:t>‹N›</a:t>
            </a:fld>
            <a:endParaRPr lang="it-IT" dirty="0"/>
          </a:p>
        </p:txBody>
      </p:sp>
    </p:spTree>
    <p:extLst>
      <p:ext uri="{BB962C8B-B14F-4D97-AF65-F5344CB8AC3E}">
        <p14:creationId xmlns:p14="http://schemas.microsoft.com/office/powerpoint/2010/main" xmlns="" val="299274409"/>
      </p:ext>
    </p:extLst>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losing: Thank you">
    <p:spTree>
      <p:nvGrpSpPr>
        <p:cNvPr id="1" name=""/>
        <p:cNvGrpSpPr/>
        <p:nvPr/>
      </p:nvGrpSpPr>
      <p:grpSpPr>
        <a:xfrm>
          <a:off x="0" y="0"/>
          <a:ext cx="0" cy="0"/>
          <a:chOff x="0" y="0"/>
          <a:chExt cx="0" cy="0"/>
        </a:xfrm>
      </p:grpSpPr>
      <p:sp>
        <p:nvSpPr>
          <p:cNvPr id="2" name="Text Box 1"/>
          <p:cNvSpPr txBox="1">
            <a:spLocks noChangeArrowheads="1"/>
          </p:cNvSpPr>
          <p:nvPr/>
        </p:nvSpPr>
        <p:spPr bwMode="auto">
          <a:xfrm>
            <a:off x="0" y="3275013"/>
            <a:ext cx="10080625" cy="612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89991" tIns="76672" rIns="89991" bIns="44996"/>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9pPr>
          </a:lstStyle>
          <a:p>
            <a:pPr algn="ctr" defTabSz="449216">
              <a:buClrTx/>
              <a:buFontTx/>
              <a:buNone/>
              <a:defRPr/>
            </a:pPr>
            <a:r>
              <a:rPr lang="it-IT" sz="3300" dirty="0" err="1" smtClean="0"/>
              <a:t>Thank</a:t>
            </a:r>
            <a:r>
              <a:rPr lang="it-IT" sz="3300" dirty="0" smtClean="0"/>
              <a:t> </a:t>
            </a:r>
            <a:r>
              <a:rPr lang="it-IT" sz="3300" dirty="0" err="1" smtClean="0"/>
              <a:t>you</a:t>
            </a:r>
            <a:r>
              <a:rPr lang="it-IT" sz="3300" dirty="0" smtClean="0"/>
              <a:t>!</a:t>
            </a:r>
          </a:p>
          <a:p>
            <a:pPr algn="ctr" defTabSz="449216">
              <a:buClrTx/>
              <a:buFontTx/>
              <a:buNone/>
              <a:defRPr/>
            </a:pPr>
            <a:endParaRPr lang="it-IT" sz="3300" dirty="0" smtClean="0"/>
          </a:p>
        </p:txBody>
      </p:sp>
      <p:sp>
        <p:nvSpPr>
          <p:cNvPr id="3" name="Rectangle 6"/>
          <p:cNvSpPr>
            <a:spLocks noGrp="1" noChangeArrowheads="1"/>
          </p:cNvSpPr>
          <p:nvPr>
            <p:ph type="sldNum" idx="10"/>
          </p:nvPr>
        </p:nvSpPr>
        <p:spPr/>
        <p:txBody>
          <a:bodyPr/>
          <a:lstStyle>
            <a:lvl1pPr>
              <a:defRPr/>
            </a:lvl1pPr>
          </a:lstStyle>
          <a:p>
            <a:pPr>
              <a:defRPr/>
            </a:pPr>
            <a:fld id="{65C60789-FA5A-C040-8518-3C6EB6D8DD4B}" type="slidenum">
              <a:rPr lang="it-IT"/>
              <a:pPr>
                <a:defRPr/>
              </a:pPr>
              <a:t>‹N›</a:t>
            </a:fld>
            <a:endParaRPr lang="it-IT" dirty="0"/>
          </a:p>
        </p:txBody>
      </p:sp>
      <p:pic>
        <p:nvPicPr>
          <p:cNvPr id="4" name="Picture 6"/>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2376016" y="179437"/>
            <a:ext cx="276225" cy="109378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spTree>
    <p:extLst>
      <p:ext uri="{BB962C8B-B14F-4D97-AF65-F5344CB8AC3E}">
        <p14:creationId xmlns:p14="http://schemas.microsoft.com/office/powerpoint/2010/main" xmlns="" val="3599305535"/>
      </p:ext>
    </p:extLst>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2" name="Immagine 5" descr="PPT_Videata finale+www.jp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0080625" cy="7554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6"/>
          <p:cNvPicPr>
            <a:picLocks noChangeAspect="1" noChangeArrowheads="1"/>
          </p:cNvPicPr>
          <p:nvPr userDrawn="1"/>
        </p:nvPicPr>
        <p:blipFill>
          <a:blip r:embed="rId3">
            <a:extLst>
              <a:ext uri="{28A0092B-C50C-407E-A947-70E740481C1C}">
                <a14:useLocalDpi xmlns:a14="http://schemas.microsoft.com/office/drawing/2010/main" xmlns="" val="0"/>
              </a:ext>
            </a:extLst>
          </a:blip>
          <a:srcRect/>
          <a:stretch>
            <a:fillRect/>
          </a:stretch>
        </p:blipFill>
        <p:spPr bwMode="auto">
          <a:xfrm>
            <a:off x="2376016" y="179437"/>
            <a:ext cx="276225" cy="109378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spTree>
    <p:extLst>
      <p:ext uri="{BB962C8B-B14F-4D97-AF65-F5344CB8AC3E}">
        <p14:creationId xmlns:p14="http://schemas.microsoft.com/office/powerpoint/2010/main" xmlns="" val="3976650619"/>
      </p:ext>
    </p:extLst>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431800" y="1907629"/>
            <a:ext cx="9072563" cy="1258887"/>
          </a:xfrm>
          <a:prstGeom prst="rect">
            <a:avLst/>
          </a:prstGeom>
        </p:spPr>
        <p:txBody>
          <a:bodyPr/>
          <a:lstStyle/>
          <a:p>
            <a:r>
              <a:rPr lang="it-IT" smtClean="0"/>
              <a:t>Fare clic per modificare lo stile del titolo</a:t>
            </a:r>
            <a:endParaRPr lang="en-US"/>
          </a:p>
        </p:txBody>
      </p:sp>
      <p:sp>
        <p:nvSpPr>
          <p:cNvPr id="3" name="Segnaposto numero diapositiva 2"/>
          <p:cNvSpPr>
            <a:spLocks noGrp="1"/>
          </p:cNvSpPr>
          <p:nvPr>
            <p:ph type="sldNum" idx="10"/>
          </p:nvPr>
        </p:nvSpPr>
        <p:spPr/>
        <p:txBody>
          <a:bodyPr/>
          <a:lstStyle/>
          <a:p>
            <a:pPr>
              <a:defRPr/>
            </a:pPr>
            <a:fld id="{397C013A-587C-BC46-90FB-867614886614}" type="slidenum">
              <a:rPr lang="it-IT" smtClean="0"/>
              <a:pPr>
                <a:defRPr/>
              </a:pPr>
              <a:t>‹N›</a:t>
            </a:fld>
            <a:endParaRPr lang="it-IT"/>
          </a:p>
        </p:txBody>
      </p:sp>
      <p:pic>
        <p:nvPicPr>
          <p:cNvPr id="4" name="Picture 6"/>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2376016" y="179437"/>
            <a:ext cx="276225" cy="109378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spTree>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Immagine 2" descr="PPT-sfondo ok.jpg"/>
          <p:cNvPicPr>
            <a:picLocks noChangeAspect="1"/>
          </p:cNvPicPr>
          <p:nvPr/>
        </p:nvPicPr>
        <p:blipFill>
          <a:blip r:embed="rId13">
            <a:extLst>
              <a:ext uri="{28A0092B-C50C-407E-A947-70E740481C1C}">
                <a14:useLocalDpi xmlns:a14="http://schemas.microsoft.com/office/drawing/2010/main" xmlns="" val="0"/>
              </a:ext>
            </a:extLst>
          </a:blip>
          <a:srcRect/>
          <a:stretch>
            <a:fillRect/>
          </a:stretch>
        </p:blipFill>
        <p:spPr bwMode="auto">
          <a:xfrm>
            <a:off x="0" y="0"/>
            <a:ext cx="10080625" cy="755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7" name="Immagine 1" descr="PPT_EST logo.png"/>
          <p:cNvPicPr>
            <a:picLocks noChangeAspect="1"/>
          </p:cNvPicPr>
          <p:nvPr/>
        </p:nvPicPr>
        <p:blipFill>
          <a:blip r:embed="rId14">
            <a:extLst>
              <a:ext uri="{28A0092B-C50C-407E-A947-70E740481C1C}">
                <a14:useLocalDpi xmlns:a14="http://schemas.microsoft.com/office/drawing/2010/main" xmlns="" val="0"/>
              </a:ext>
            </a:extLst>
          </a:blip>
          <a:srcRect/>
          <a:stretch>
            <a:fillRect/>
          </a:stretch>
        </p:blipFill>
        <p:spPr bwMode="auto">
          <a:xfrm>
            <a:off x="298450" y="223838"/>
            <a:ext cx="2162175" cy="1077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Text Box 7"/>
          <p:cNvSpPr txBox="1">
            <a:spLocks noChangeArrowheads="1"/>
          </p:cNvSpPr>
          <p:nvPr/>
        </p:nvSpPr>
        <p:spPr bwMode="auto">
          <a:xfrm>
            <a:off x="143768" y="7308229"/>
            <a:ext cx="5976664" cy="251446"/>
          </a:xfrm>
          <a:prstGeom prst="rect">
            <a:avLst/>
          </a:prstGeom>
          <a:noFill/>
          <a:ln>
            <a:noFill/>
          </a:ln>
          <a:effectLst>
            <a:outerShdw blurRad="50800" dist="50800" dir="5400000" algn="ctr" rotWithShape="0">
              <a:srgbClr val="000000">
                <a:alpha val="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9991" tIns="56514" rIns="89991" bIns="44996"/>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1pPr>
            <a:lvl2pPr marL="742950" indent="-28575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2pPr>
            <a:lvl3pPr marL="11430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3pPr>
            <a:lvl4pPr marL="16002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4pPr>
            <a:lvl5pPr marL="20574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5pPr>
            <a:lvl6pPr marL="2514600" indent="-228600" defTabSz="447675"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6pPr>
            <a:lvl7pPr marL="2971800" indent="-228600" defTabSz="447675"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7pPr>
            <a:lvl8pPr marL="3429000" indent="-228600" defTabSz="447675"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8pPr>
            <a:lvl9pPr marL="3886200" indent="-228600" defTabSz="447675"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9pPr>
          </a:lstStyle>
          <a:p>
            <a:pPr algn="l" eaLnBrk="1">
              <a:buClrTx/>
              <a:buFontTx/>
              <a:buNone/>
              <a:defRPr/>
            </a:pPr>
            <a:r>
              <a:rPr lang="en-GB" sz="1100" i="1" dirty="0" smtClean="0">
                <a:solidFill>
                  <a:srgbClr val="000000"/>
                </a:solidFill>
              </a:rPr>
              <a:t>Emanuel  </a:t>
            </a:r>
            <a:r>
              <a:rPr lang="en-GB" sz="1100" i="1" dirty="0" err="1" smtClean="0">
                <a:solidFill>
                  <a:srgbClr val="000000"/>
                </a:solidFill>
              </a:rPr>
              <a:t>Karantzoulis</a:t>
            </a:r>
            <a:r>
              <a:rPr lang="en-GB" sz="1100" i="1" dirty="0" smtClean="0">
                <a:solidFill>
                  <a:srgbClr val="000000"/>
                </a:solidFill>
              </a:rPr>
              <a:t>	–  </a:t>
            </a:r>
            <a:r>
              <a:rPr lang="en-US" sz="1100" i="1" kern="1200" dirty="0" smtClean="0">
                <a:solidFill>
                  <a:schemeClr val="tx1"/>
                </a:solidFill>
                <a:latin typeface="Arial" charset="0"/>
                <a:ea typeface="MS PGothic" charset="0"/>
                <a:cs typeface="MS PGothic" charset="0"/>
              </a:rPr>
              <a:t>ESLS XXIV, 29-30 </a:t>
            </a:r>
            <a:r>
              <a:rPr lang="en-GB" sz="1100" i="1" dirty="0" smtClean="0">
                <a:solidFill>
                  <a:srgbClr val="000000"/>
                </a:solidFill>
              </a:rPr>
              <a:t>November,</a:t>
            </a:r>
            <a:r>
              <a:rPr lang="en-GB" sz="1100" i="1" baseline="0" dirty="0" smtClean="0">
                <a:solidFill>
                  <a:srgbClr val="000000"/>
                </a:solidFill>
              </a:rPr>
              <a:t> 2016 – MAXIV - Lund, Sweden</a:t>
            </a:r>
            <a:endParaRPr lang="it-IT" sz="1100" i="1" dirty="0" smtClean="0">
              <a:solidFill>
                <a:srgbClr val="000000"/>
              </a:solidFill>
            </a:endParaRPr>
          </a:p>
        </p:txBody>
      </p:sp>
      <p:sp>
        <p:nvSpPr>
          <p:cNvPr id="1030" name="Rectangle 6"/>
          <p:cNvSpPr>
            <a:spLocks noGrp="1" noChangeArrowheads="1"/>
          </p:cNvSpPr>
          <p:nvPr>
            <p:ph type="sldNum"/>
          </p:nvPr>
        </p:nvSpPr>
        <p:spPr bwMode="auto">
          <a:xfrm>
            <a:off x="9432800" y="7236221"/>
            <a:ext cx="501650" cy="2301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buClrTx/>
              <a:buFontTx/>
              <a:buNone/>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1300">
                <a:solidFill>
                  <a:srgbClr val="000000"/>
                </a:solidFill>
              </a:defRPr>
            </a:lvl1pPr>
          </a:lstStyle>
          <a:p>
            <a:pPr>
              <a:defRPr/>
            </a:pPr>
            <a:fld id="{397C013A-587C-BC46-90FB-867614886614}" type="slidenum">
              <a:rPr lang="it-IT"/>
              <a:pPr>
                <a:defRPr/>
              </a:pPr>
              <a:t>‹N›</a:t>
            </a:fld>
            <a:endParaRPr lang="it-IT" dirty="0"/>
          </a:p>
        </p:txBody>
      </p:sp>
      <p:cxnSp>
        <p:nvCxnSpPr>
          <p:cNvPr id="3" name="Connettore 1 2"/>
          <p:cNvCxnSpPr>
            <a:cxnSpLocks noChangeShapeType="1"/>
          </p:cNvCxnSpPr>
          <p:nvPr/>
        </p:nvCxnSpPr>
        <p:spPr bwMode="auto">
          <a:xfrm>
            <a:off x="9361488" y="7265988"/>
            <a:ext cx="0" cy="244475"/>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cxnSp>
    </p:spTree>
  </p:cSld>
  <p:clrMap bg1="lt1" tx1="dk1" bg2="lt2" tx2="dk2" accent1="accent1" accent2="accent2" accent3="accent3" accent4="accent4" accent5="accent5" accent6="accent6" hlink="hlink" folHlink="folHlink"/>
  <p:sldLayoutIdLst>
    <p:sldLayoutId id="2147484237" r:id="rId1"/>
    <p:sldLayoutId id="2147484236" r:id="rId2"/>
    <p:sldLayoutId id="2147484238" r:id="rId3"/>
    <p:sldLayoutId id="2147484239" r:id="rId4"/>
    <p:sldLayoutId id="2147484240" r:id="rId5"/>
    <p:sldLayoutId id="2147484241" r:id="rId6"/>
    <p:sldLayoutId id="2147484242" r:id="rId7"/>
    <p:sldLayoutId id="2147484243" r:id="rId8"/>
    <p:sldLayoutId id="2147484244" r:id="rId9"/>
    <p:sldLayoutId id="2147484245" r:id="rId10"/>
    <p:sldLayoutId id="2147484246" r:id="rId11"/>
  </p:sldLayoutIdLst>
  <p:transition spd="med">
    <p:fade/>
  </p:transition>
  <p:timing>
    <p:tnLst>
      <p:par>
        <p:cTn id="1" dur="indefinite" restart="never" nodeType="tmRoot"/>
      </p:par>
    </p:tnLst>
  </p:timing>
  <p:hf hdr="0" ftr="0" dt="0"/>
  <p:txStyles>
    <p:titleStyle>
      <a:lvl1pPr algn="ctr" defTabSz="447675"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mj-lt"/>
          <a:ea typeface="MS PGothic" pitchFamily="34" charset="-128"/>
          <a:cs typeface="MS PGothic" charset="0"/>
        </a:defRPr>
      </a:lvl1pPr>
      <a:lvl2pPr algn="ctr" defTabSz="447675"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MS PGothic" charset="0"/>
        </a:defRPr>
      </a:lvl2pPr>
      <a:lvl3pPr algn="ctr" defTabSz="447675"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MS PGothic" charset="0"/>
        </a:defRPr>
      </a:lvl3pPr>
      <a:lvl4pPr algn="ctr" defTabSz="447675"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MS PGothic" charset="0"/>
        </a:defRPr>
      </a:lvl4pPr>
      <a:lvl5pPr algn="ctr" defTabSz="447675"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MS PGothic" charset="0"/>
        </a:defRPr>
      </a:lvl5pPr>
      <a:lvl6pPr marL="2514340"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6pPr>
      <a:lvl7pPr marL="2971492"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7pPr>
      <a:lvl8pPr marL="3428645"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8pPr>
      <a:lvl9pPr marL="3885797"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9pPr>
    </p:titleStyle>
    <p:bodyStyle>
      <a:lvl1pPr marL="341313" indent="-341313" algn="l" defTabSz="447675" rtl="0" eaLnBrk="1" fontAlgn="base" hangingPunct="1">
        <a:lnSpc>
          <a:spcPct val="93000"/>
        </a:lnSpc>
        <a:spcBef>
          <a:spcPct val="0"/>
        </a:spcBef>
        <a:spcAft>
          <a:spcPts val="1413"/>
        </a:spcAft>
        <a:buClr>
          <a:srgbClr val="000000"/>
        </a:buClr>
        <a:buSzPct val="100000"/>
        <a:buFont typeface="Times New Roman" charset="0"/>
        <a:defRPr sz="3200">
          <a:solidFill>
            <a:srgbClr val="000000"/>
          </a:solidFill>
          <a:latin typeface="+mn-lt"/>
          <a:ea typeface="MS PGothic" pitchFamily="34" charset="-128"/>
          <a:cs typeface="MS PGothic" charset="0"/>
        </a:defRPr>
      </a:lvl1pPr>
      <a:lvl2pPr marL="741363" indent="-284163" algn="l" defTabSz="447675" rtl="0" eaLnBrk="1" fontAlgn="base" hangingPunct="1">
        <a:lnSpc>
          <a:spcPct val="93000"/>
        </a:lnSpc>
        <a:spcBef>
          <a:spcPct val="0"/>
        </a:spcBef>
        <a:spcAft>
          <a:spcPts val="1138"/>
        </a:spcAft>
        <a:buClr>
          <a:srgbClr val="000000"/>
        </a:buClr>
        <a:buSzPct val="100000"/>
        <a:buFont typeface="Times New Roman" charset="0"/>
        <a:defRPr sz="2800">
          <a:solidFill>
            <a:srgbClr val="000000"/>
          </a:solidFill>
          <a:latin typeface="+mn-lt"/>
          <a:ea typeface="MS PGothic" pitchFamily="34" charset="-128"/>
          <a:cs typeface="MS PGothic" charset="0"/>
        </a:defRPr>
      </a:lvl2pPr>
      <a:lvl3pPr marL="1141413" indent="-227013" algn="l" defTabSz="447675" rtl="0" eaLnBrk="1" fontAlgn="base" hangingPunct="1">
        <a:lnSpc>
          <a:spcPct val="93000"/>
        </a:lnSpc>
        <a:spcBef>
          <a:spcPct val="0"/>
        </a:spcBef>
        <a:spcAft>
          <a:spcPts val="850"/>
        </a:spcAft>
        <a:buClr>
          <a:srgbClr val="000000"/>
        </a:buClr>
        <a:buSzPct val="100000"/>
        <a:buFont typeface="Times New Roman" charset="0"/>
        <a:defRPr sz="2400">
          <a:solidFill>
            <a:srgbClr val="000000"/>
          </a:solidFill>
          <a:latin typeface="+mn-lt"/>
          <a:ea typeface="MS PGothic" pitchFamily="34" charset="-128"/>
          <a:cs typeface="MS PGothic" charset="0"/>
        </a:defRPr>
      </a:lvl3pPr>
      <a:lvl4pPr marL="1598613" indent="-227013" algn="l" defTabSz="447675" rtl="0" eaLnBrk="1" fontAlgn="base" hangingPunct="1">
        <a:lnSpc>
          <a:spcPct val="93000"/>
        </a:lnSpc>
        <a:spcBef>
          <a:spcPct val="0"/>
        </a:spcBef>
        <a:spcAft>
          <a:spcPts val="575"/>
        </a:spcAft>
        <a:buClr>
          <a:srgbClr val="000000"/>
        </a:buClr>
        <a:buSzPct val="100000"/>
        <a:buFont typeface="Times New Roman" charset="0"/>
        <a:defRPr sz="2000">
          <a:solidFill>
            <a:srgbClr val="000000"/>
          </a:solidFill>
          <a:latin typeface="+mn-lt"/>
          <a:ea typeface="MS PGothic" pitchFamily="34" charset="-128"/>
          <a:cs typeface="MS PGothic" charset="0"/>
        </a:defRPr>
      </a:lvl4pPr>
      <a:lvl5pPr marL="2055813" indent="-227013" algn="l" defTabSz="447675"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S PGothic" pitchFamily="34" charset="-128"/>
          <a:cs typeface="MS PGothic" charset="0"/>
        </a:defRPr>
      </a:lvl5pPr>
      <a:lvl6pPr marL="2514340"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492"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8645"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5797"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5" algn="l" defTabSz="457152" rtl="0" eaLnBrk="1" latinLnBrk="0" hangingPunct="1">
        <a:defRPr sz="1800" kern="1200">
          <a:solidFill>
            <a:schemeClr val="tx1"/>
          </a:solidFill>
          <a:latin typeface="+mn-lt"/>
          <a:ea typeface="+mn-ea"/>
          <a:cs typeface="+mn-cs"/>
        </a:defRPr>
      </a:lvl3pPr>
      <a:lvl4pPr marL="1371457" algn="l" defTabSz="457152" rtl="0" eaLnBrk="1" latinLnBrk="0" hangingPunct="1">
        <a:defRPr sz="1800" kern="1200">
          <a:solidFill>
            <a:schemeClr val="tx1"/>
          </a:solidFill>
          <a:latin typeface="+mn-lt"/>
          <a:ea typeface="+mn-ea"/>
          <a:cs typeface="+mn-cs"/>
        </a:defRPr>
      </a:lvl4pPr>
      <a:lvl5pPr marL="1828610" algn="l" defTabSz="457152" rtl="0" eaLnBrk="1" latinLnBrk="0" hangingPunct="1">
        <a:defRPr sz="1800" kern="1200">
          <a:solidFill>
            <a:schemeClr val="tx1"/>
          </a:solidFill>
          <a:latin typeface="+mn-lt"/>
          <a:ea typeface="+mn-ea"/>
          <a:cs typeface="+mn-cs"/>
        </a:defRPr>
      </a:lvl5pPr>
      <a:lvl6pPr marL="2285763" algn="l" defTabSz="457152" rtl="0" eaLnBrk="1" latinLnBrk="0" hangingPunct="1">
        <a:defRPr sz="1800" kern="1200">
          <a:solidFill>
            <a:schemeClr val="tx1"/>
          </a:solidFill>
          <a:latin typeface="+mn-lt"/>
          <a:ea typeface="+mn-ea"/>
          <a:cs typeface="+mn-cs"/>
        </a:defRPr>
      </a:lvl6pPr>
      <a:lvl7pPr marL="2742916" algn="l" defTabSz="457152" rtl="0" eaLnBrk="1" latinLnBrk="0" hangingPunct="1">
        <a:defRPr sz="1800" kern="1200">
          <a:solidFill>
            <a:schemeClr val="tx1"/>
          </a:solidFill>
          <a:latin typeface="+mn-lt"/>
          <a:ea typeface="+mn-ea"/>
          <a:cs typeface="+mn-cs"/>
        </a:defRPr>
      </a:lvl7pPr>
      <a:lvl8pPr marL="3200068" algn="l" defTabSz="457152" rtl="0" eaLnBrk="1" latinLnBrk="0" hangingPunct="1">
        <a:defRPr sz="1800" kern="1200">
          <a:solidFill>
            <a:schemeClr val="tx1"/>
          </a:solidFill>
          <a:latin typeface="+mn-lt"/>
          <a:ea typeface="+mn-ea"/>
          <a:cs typeface="+mn-cs"/>
        </a:defRPr>
      </a:lvl8pPr>
      <a:lvl9pPr marL="3657221" algn="l" defTabSz="45715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vmlDrawing" Target="../drawings/vmlDrawing2.vml"/><Relationship Id="rId5" Type="http://schemas.openxmlformats.org/officeDocument/2006/relationships/oleObject" Target="../embeddings/oleObject1.bin"/><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oleObject" Target="../embeddings/Documento_di_Microsoft_Office_Word_97_-_20031.doc"/><Relationship Id="rId2" Type="http://schemas.openxmlformats.org/officeDocument/2006/relationships/slideLayout" Target="../slideLayouts/slideLayout3.xml"/><Relationship Id="rId1" Type="http://schemas.openxmlformats.org/officeDocument/2006/relationships/vmlDrawing" Target="../drawings/vmlDrawing3.v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xml"/><Relationship Id="rId5" Type="http://schemas.openxmlformats.org/officeDocument/2006/relationships/image" Target="../media/image37.jpeg"/><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3.xml"/><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oleObject" Target="../embeddings/Foglio_di_lavoro_di_Microsoft_Office_Excel_97-20032.xls"/><Relationship Id="rId2" Type="http://schemas.openxmlformats.org/officeDocument/2006/relationships/slideLayout" Target="../slideLayouts/slideLayout10.xml"/><Relationship Id="rId1" Type="http://schemas.openxmlformats.org/officeDocument/2006/relationships/vmlDrawing" Target="../drawings/vmlDrawing4.vml"/><Relationship Id="rId5" Type="http://schemas.openxmlformats.org/officeDocument/2006/relationships/image" Target="../media/image44.png"/><Relationship Id="rId4" Type="http://schemas.openxmlformats.org/officeDocument/2006/relationships/image" Target="../media/image43.emf"/></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10.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0.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0.xml"/><Relationship Id="rId5" Type="http://schemas.openxmlformats.org/officeDocument/2006/relationships/image" Target="../media/image63.png"/><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21.png"/><Relationship Id="rId5" Type="http://schemas.openxmlformats.org/officeDocument/2006/relationships/package" Target="../embeddings/Microsoft_Word_Document322222222.docx"/><Relationship Id="rId4" Type="http://schemas.openxmlformats.org/officeDocument/2006/relationships/package" Target="../embeddings/Microsoft_Word_Document211111111.docx"/></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1EC882DB-D6D8-8949-90D7-3ACC104F8A94}" type="slidenum">
              <a:rPr lang="it-IT" smtClean="0"/>
              <a:pPr>
                <a:defRPr/>
              </a:pPr>
              <a:t>1</a:t>
            </a:fld>
            <a:endParaRPr lang="it-IT"/>
          </a:p>
        </p:txBody>
      </p:sp>
      <p:sp>
        <p:nvSpPr>
          <p:cNvPr id="5" name="Title 3"/>
          <p:cNvSpPr>
            <a:spLocks noGrp="1"/>
          </p:cNvSpPr>
          <p:nvPr>
            <p:ph type="ctrTitle"/>
          </p:nvPr>
        </p:nvSpPr>
        <p:spPr bwMode="auto">
          <a:xfrm>
            <a:off x="719832" y="3491805"/>
            <a:ext cx="8712968" cy="162083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spcAft>
                <a:spcPts val="1800"/>
              </a:spcAft>
            </a:pPr>
            <a:r>
              <a:rPr lang="en-US" b="1" dirty="0" err="1" smtClean="0">
                <a:solidFill>
                  <a:schemeClr val="tx2"/>
                </a:solidFill>
                <a:latin typeface="Arial" charset="0"/>
                <a:ea typeface="MS PGothic" charset="0"/>
              </a:rPr>
              <a:t>Elettra</a:t>
            </a:r>
            <a:r>
              <a:rPr lang="en-US" b="1" dirty="0" smtClean="0">
                <a:solidFill>
                  <a:schemeClr val="tx2"/>
                </a:solidFill>
                <a:latin typeface="Arial" charset="0"/>
                <a:ea typeface="MS PGothic" charset="0"/>
              </a:rPr>
              <a:t> </a:t>
            </a:r>
            <a:r>
              <a:rPr lang="en-US" sz="2800" b="1" dirty="0" smtClean="0">
                <a:solidFill>
                  <a:schemeClr val="tx2"/>
                </a:solidFill>
                <a:latin typeface="Arial" charset="0"/>
                <a:ea typeface="MS PGothic" charset="0"/>
              </a:rPr>
              <a:t>(and FERMI ) </a:t>
            </a:r>
            <a:r>
              <a:rPr lang="en-US" b="1" dirty="0" smtClean="0">
                <a:solidFill>
                  <a:schemeClr val="tx2"/>
                </a:solidFill>
                <a:latin typeface="Arial" charset="0"/>
                <a:ea typeface="MS PGothic" charset="0"/>
              </a:rPr>
              <a:t>Status and upgrades  </a:t>
            </a:r>
            <a:r>
              <a:rPr lang="en-US" b="1" dirty="0" smtClean="0">
                <a:latin typeface="Arial" charset="0"/>
                <a:ea typeface="MS PGothic" charset="0"/>
              </a:rPr>
              <a:t/>
            </a:r>
            <a:br>
              <a:rPr lang="en-US" b="1" dirty="0" smtClean="0">
                <a:latin typeface="Arial" charset="0"/>
                <a:ea typeface="MS PGothic" charset="0"/>
              </a:rPr>
            </a:br>
            <a:r>
              <a:rPr lang="en-US" b="1" dirty="0">
                <a:latin typeface="Arial" charset="0"/>
                <a:ea typeface="MS PGothic" charset="0"/>
              </a:rPr>
              <a:t/>
            </a:r>
            <a:br>
              <a:rPr lang="en-US" b="1" dirty="0">
                <a:latin typeface="Arial" charset="0"/>
                <a:ea typeface="MS PGothic" charset="0"/>
              </a:rPr>
            </a:br>
            <a:r>
              <a:rPr lang="en-US" sz="2400" dirty="0" smtClean="0">
                <a:latin typeface="Arial" charset="0"/>
                <a:ea typeface="MS PGothic" charset="0"/>
              </a:rPr>
              <a:t>Emanuel Karantzoulis</a:t>
            </a:r>
            <a:r>
              <a:rPr lang="en-US" sz="2400" dirty="0">
                <a:latin typeface="Arial" charset="0"/>
                <a:ea typeface="MS PGothic" charset="0"/>
              </a:rPr>
              <a:t/>
            </a:r>
            <a:br>
              <a:rPr lang="en-US" sz="2400" dirty="0">
                <a:latin typeface="Arial" charset="0"/>
                <a:ea typeface="MS PGothic" charset="0"/>
              </a:rPr>
            </a:br>
            <a:r>
              <a:rPr lang="en-US" sz="2400" dirty="0">
                <a:latin typeface="Arial" charset="0"/>
                <a:ea typeface="MS PGothic" charset="0"/>
              </a:rPr>
              <a:t/>
            </a:r>
            <a:br>
              <a:rPr lang="en-US" sz="2400" dirty="0">
                <a:latin typeface="Arial" charset="0"/>
                <a:ea typeface="MS PGothic" charset="0"/>
              </a:rPr>
            </a:br>
            <a:r>
              <a:rPr lang="en-US" sz="1600" dirty="0">
                <a:latin typeface="Arial" charset="0"/>
                <a:ea typeface="MS PGothic" charset="0"/>
              </a:rPr>
              <a:t/>
            </a:r>
            <a:br>
              <a:rPr lang="en-US" sz="1600" dirty="0">
                <a:latin typeface="Arial" charset="0"/>
                <a:ea typeface="MS PGothic" charset="0"/>
              </a:rPr>
            </a:br>
            <a:r>
              <a:rPr lang="en-US" sz="1600" dirty="0">
                <a:latin typeface="Arial" charset="0"/>
                <a:ea typeface="MS PGothic" charset="0"/>
              </a:rPr>
              <a:t/>
            </a:r>
            <a:br>
              <a:rPr lang="en-US" sz="1600" dirty="0">
                <a:latin typeface="Arial" charset="0"/>
                <a:ea typeface="MS PGothic" charset="0"/>
              </a:rPr>
            </a:br>
            <a:r>
              <a:rPr lang="en-US" sz="1600" i="1" dirty="0">
                <a:latin typeface="Arial" charset="0"/>
                <a:ea typeface="MS PGothic" charset="0"/>
              </a:rPr>
              <a:t/>
            </a:r>
            <a:br>
              <a:rPr lang="en-US" sz="1600" i="1" dirty="0">
                <a:latin typeface="Arial" charset="0"/>
                <a:ea typeface="MS PGothic" charset="0"/>
              </a:rPr>
            </a:br>
            <a:endParaRPr lang="it-IT" sz="1600" b="1" i="1" dirty="0">
              <a:latin typeface="Arial" charset="0"/>
              <a:ea typeface="MS PGothic" charset="0"/>
              <a:cs typeface="Arial" charset="0"/>
            </a:endParaRP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b="1" i="1" dirty="0" smtClean="0">
                <a:solidFill>
                  <a:schemeClr val="tx2"/>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Present and future experiments</a:t>
            </a:r>
            <a:endParaRPr lang="en-US" b="1" i="1" dirty="0">
              <a:solidFill>
                <a:schemeClr val="tx2"/>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3" name="Segnaposto contenuto 2"/>
          <p:cNvSpPr>
            <a:spLocks noGrp="1"/>
          </p:cNvSpPr>
          <p:nvPr>
            <p:ph idx="1"/>
          </p:nvPr>
        </p:nvSpPr>
        <p:spPr>
          <a:xfrm>
            <a:off x="575816" y="3059757"/>
            <a:ext cx="5256584" cy="648072"/>
          </a:xfrm>
        </p:spPr>
        <p:txBody>
          <a:bodyPr/>
          <a:lstStyle/>
          <a:p>
            <a:pPr>
              <a:buNone/>
            </a:pPr>
            <a:r>
              <a:rPr lang="it-IT" sz="1600" dirty="0" err="1" smtClean="0"/>
              <a:t>Echo-Enabled</a:t>
            </a:r>
            <a:r>
              <a:rPr lang="it-IT" sz="1600" dirty="0" smtClean="0"/>
              <a:t> </a:t>
            </a:r>
            <a:r>
              <a:rPr lang="it-IT" sz="1600" dirty="0" err="1" smtClean="0"/>
              <a:t>Harmonic</a:t>
            </a:r>
            <a:r>
              <a:rPr lang="it-IT" sz="1600" dirty="0" smtClean="0"/>
              <a:t> Generation (EEHG) at FERMI</a:t>
            </a:r>
          </a:p>
          <a:p>
            <a:pPr>
              <a:buNone/>
            </a:pPr>
            <a:r>
              <a:rPr lang="it-IT" sz="1600" dirty="0" smtClean="0"/>
              <a:t>FEL-2 </a:t>
            </a:r>
            <a:r>
              <a:rPr lang="it-IT" sz="1600" dirty="0" err="1" smtClean="0"/>
              <a:t>Feasibility</a:t>
            </a:r>
            <a:r>
              <a:rPr lang="it-IT" sz="1600" dirty="0" smtClean="0"/>
              <a:t> </a:t>
            </a:r>
            <a:r>
              <a:rPr lang="it-IT" sz="1600" dirty="0" err="1" smtClean="0"/>
              <a:t>study</a:t>
            </a:r>
            <a:r>
              <a:rPr lang="it-IT" sz="1600" dirty="0" smtClean="0"/>
              <a:t>   (E. </a:t>
            </a:r>
            <a:r>
              <a:rPr lang="it-IT" sz="1600" dirty="0" err="1" smtClean="0"/>
              <a:t>Alaria</a:t>
            </a:r>
            <a:r>
              <a:rPr lang="it-IT" sz="1600" dirty="0" smtClean="0"/>
              <a:t> </a:t>
            </a:r>
            <a:r>
              <a:rPr lang="it-IT" sz="1600" dirty="0" err="1" smtClean="0"/>
              <a:t>et</a:t>
            </a:r>
            <a:r>
              <a:rPr lang="it-IT" sz="1600" dirty="0" smtClean="0"/>
              <a:t> al.)</a:t>
            </a:r>
            <a:endParaRPr lang="en-US" sz="1600" dirty="0"/>
          </a:p>
        </p:txBody>
      </p:sp>
      <p:sp>
        <p:nvSpPr>
          <p:cNvPr id="4" name="Segnaposto numero diapositiva 3"/>
          <p:cNvSpPr>
            <a:spLocks noGrp="1"/>
          </p:cNvSpPr>
          <p:nvPr>
            <p:ph type="sldNum" sz="quarter" idx="10"/>
          </p:nvPr>
        </p:nvSpPr>
        <p:spPr/>
        <p:txBody>
          <a:bodyPr/>
          <a:lstStyle/>
          <a:p>
            <a:pPr>
              <a:defRPr/>
            </a:pPr>
            <a:fld id="{1F71F16B-F57D-6044-AFB5-C1CBB03C6F13}" type="slidenum">
              <a:rPr lang="it-IT" smtClean="0"/>
              <a:pPr>
                <a:defRPr/>
              </a:pPr>
              <a:t>10</a:t>
            </a:fld>
            <a:endParaRPr lang="it-IT" dirty="0"/>
          </a:p>
        </p:txBody>
      </p:sp>
      <p:sp>
        <p:nvSpPr>
          <p:cNvPr id="5" name="CasellaDiTesto 4"/>
          <p:cNvSpPr txBox="1"/>
          <p:nvPr/>
        </p:nvSpPr>
        <p:spPr>
          <a:xfrm>
            <a:off x="719832" y="1331566"/>
            <a:ext cx="3816424" cy="1637884"/>
          </a:xfrm>
          <a:prstGeom prst="rect">
            <a:avLst/>
          </a:prstGeom>
          <a:noFill/>
        </p:spPr>
        <p:txBody>
          <a:bodyPr wrap="square" rtlCol="0">
            <a:spAutoFit/>
          </a:bodyPr>
          <a:lstStyle/>
          <a:p>
            <a:pPr algn="just"/>
            <a:r>
              <a:rPr lang="en-US" sz="1600" dirty="0" smtClean="0">
                <a:solidFill>
                  <a:schemeClr val="tx1"/>
                </a:solidFill>
              </a:rPr>
              <a:t>Multiple pulses are generated by  double pulse seeding  in different ways, depending on the  requirements on the output radiation. Typical temporal separation between 250-300 and 700-800 </a:t>
            </a:r>
            <a:r>
              <a:rPr lang="en-US" sz="1600" dirty="0" err="1" smtClean="0">
                <a:solidFill>
                  <a:schemeClr val="tx1"/>
                </a:solidFill>
              </a:rPr>
              <a:t>fs</a:t>
            </a:r>
            <a:r>
              <a:rPr lang="en-US" sz="1600" dirty="0" smtClean="0">
                <a:solidFill>
                  <a:schemeClr val="tx1"/>
                </a:solidFill>
              </a:rPr>
              <a:t>.   (L. </a:t>
            </a:r>
            <a:r>
              <a:rPr lang="en-US" sz="1600" dirty="0" err="1" smtClean="0">
                <a:solidFill>
                  <a:schemeClr val="tx1"/>
                </a:solidFill>
              </a:rPr>
              <a:t>Gianessi</a:t>
            </a:r>
            <a:r>
              <a:rPr lang="en-US" sz="1600" dirty="0" smtClean="0">
                <a:solidFill>
                  <a:schemeClr val="tx1"/>
                </a:solidFill>
              </a:rPr>
              <a:t> et al.)</a:t>
            </a:r>
          </a:p>
          <a:p>
            <a:endParaRPr lang="en-US" sz="1200" dirty="0">
              <a:solidFill>
                <a:schemeClr val="tx1"/>
              </a:solidFill>
            </a:endParaRPr>
          </a:p>
        </p:txBody>
      </p:sp>
      <p:pic>
        <p:nvPicPr>
          <p:cNvPr id="73730" name="Picture 2"/>
          <p:cNvPicPr>
            <a:picLocks noChangeAspect="1" noChangeArrowheads="1"/>
          </p:cNvPicPr>
          <p:nvPr/>
        </p:nvPicPr>
        <p:blipFill>
          <a:blip r:embed="rId2"/>
          <a:srcRect/>
          <a:stretch>
            <a:fillRect/>
          </a:stretch>
        </p:blipFill>
        <p:spPr bwMode="auto">
          <a:xfrm>
            <a:off x="4608264" y="1403573"/>
            <a:ext cx="4838700" cy="1123950"/>
          </a:xfrm>
          <a:prstGeom prst="rect">
            <a:avLst/>
          </a:prstGeom>
          <a:noFill/>
          <a:ln w="9525">
            <a:noFill/>
            <a:miter lim="800000"/>
            <a:headEnd/>
            <a:tailEnd/>
          </a:ln>
        </p:spPr>
      </p:pic>
      <p:pic>
        <p:nvPicPr>
          <p:cNvPr id="73729" name="Picture 1"/>
          <p:cNvPicPr>
            <a:picLocks noChangeAspect="1" noChangeArrowheads="1"/>
          </p:cNvPicPr>
          <p:nvPr/>
        </p:nvPicPr>
        <p:blipFill>
          <a:blip r:embed="rId3"/>
          <a:srcRect/>
          <a:stretch>
            <a:fillRect/>
          </a:stretch>
        </p:blipFill>
        <p:spPr bwMode="auto">
          <a:xfrm>
            <a:off x="6624488" y="3851845"/>
            <a:ext cx="3142283" cy="1821508"/>
          </a:xfrm>
          <a:prstGeom prst="rect">
            <a:avLst/>
          </a:prstGeom>
          <a:noFill/>
          <a:ln w="9525">
            <a:noFill/>
            <a:miter lim="800000"/>
            <a:headEnd/>
            <a:tailEnd/>
          </a:ln>
        </p:spPr>
      </p:pic>
      <p:pic>
        <p:nvPicPr>
          <p:cNvPr id="6" name="Picture 2"/>
          <p:cNvPicPr>
            <a:picLocks noChangeAspect="1" noChangeArrowheads="1"/>
          </p:cNvPicPr>
          <p:nvPr/>
        </p:nvPicPr>
        <p:blipFill>
          <a:blip r:embed="rId4"/>
          <a:srcRect/>
          <a:stretch>
            <a:fillRect/>
          </a:stretch>
        </p:blipFill>
        <p:spPr bwMode="auto">
          <a:xfrm>
            <a:off x="7200552" y="5652045"/>
            <a:ext cx="2213004" cy="1428949"/>
          </a:xfrm>
          <a:prstGeom prst="rect">
            <a:avLst/>
          </a:prstGeom>
          <a:noFill/>
          <a:ln w="9525">
            <a:noFill/>
            <a:miter lim="800000"/>
            <a:headEnd/>
            <a:tailEnd/>
          </a:ln>
        </p:spPr>
      </p:pic>
      <p:pic>
        <p:nvPicPr>
          <p:cNvPr id="73731" name="Picture 3"/>
          <p:cNvPicPr>
            <a:picLocks noChangeAspect="1" noChangeArrowheads="1"/>
          </p:cNvPicPr>
          <p:nvPr/>
        </p:nvPicPr>
        <p:blipFill>
          <a:blip r:embed="rId5"/>
          <a:srcRect/>
          <a:stretch>
            <a:fillRect/>
          </a:stretch>
        </p:blipFill>
        <p:spPr bwMode="auto">
          <a:xfrm>
            <a:off x="647824" y="3707829"/>
            <a:ext cx="4354002" cy="3024336"/>
          </a:xfrm>
          <a:prstGeom prst="rect">
            <a:avLst/>
          </a:prstGeom>
          <a:noFill/>
          <a:ln w="9525">
            <a:noFill/>
            <a:miter lim="800000"/>
            <a:headEnd/>
            <a:tailEnd/>
          </a:ln>
        </p:spPr>
      </p:pic>
      <p:sp>
        <p:nvSpPr>
          <p:cNvPr id="10" name="Segnaposto contenuto 2"/>
          <p:cNvSpPr txBox="1">
            <a:spLocks/>
          </p:cNvSpPr>
          <p:nvPr/>
        </p:nvSpPr>
        <p:spPr>
          <a:xfrm>
            <a:off x="6264448" y="2843733"/>
            <a:ext cx="3600400" cy="936104"/>
          </a:xfrm>
          <a:prstGeom prst="rect">
            <a:avLst/>
          </a:prstGeom>
        </p:spPr>
        <p:txBody>
          <a:bodyPr/>
          <a:lstStyle/>
          <a:p>
            <a:pPr marL="342900" marR="0" lvl="0" indent="-342900" algn="l" defTabSz="447675" rtl="0" eaLnBrk="1" fontAlgn="base" latinLnBrk="0" hangingPunct="1">
              <a:lnSpc>
                <a:spcPct val="100000"/>
              </a:lnSpc>
              <a:spcBef>
                <a:spcPts val="0"/>
              </a:spcBef>
              <a:spcAft>
                <a:spcPts val="600"/>
              </a:spcAft>
              <a:buClr>
                <a:srgbClr val="000000"/>
              </a:buClr>
              <a:buSzPct val="100000"/>
              <a:tabLst/>
              <a:defRPr/>
            </a:pPr>
            <a:r>
              <a:rPr kumimoji="0" lang="it-IT" sz="1600" b="0" i="0" u="none" strike="noStrike" kern="0" cap="none" spc="0" normalizeH="0" baseline="0" noProof="0" dirty="0" err="1" smtClean="0">
                <a:ln>
                  <a:noFill/>
                </a:ln>
                <a:solidFill>
                  <a:srgbClr val="000000"/>
                </a:solidFill>
                <a:effectLst/>
                <a:uLnTx/>
                <a:uFillTx/>
                <a:latin typeface="+mn-lt"/>
                <a:ea typeface="MS PGothic" pitchFamily="34" charset="-128"/>
                <a:cs typeface="MS PGothic" charset="0"/>
              </a:rPr>
              <a:t>Pulse</a:t>
            </a:r>
            <a:r>
              <a:rPr kumimoji="0" lang="it-IT" sz="1600" b="0" i="0" u="none" strike="noStrike" kern="0" cap="none" spc="0" normalizeH="0" baseline="0" noProof="0" dirty="0" smtClean="0">
                <a:ln>
                  <a:noFill/>
                </a:ln>
                <a:solidFill>
                  <a:srgbClr val="000000"/>
                </a:solidFill>
                <a:effectLst/>
                <a:uLnTx/>
                <a:uFillTx/>
                <a:latin typeface="+mn-lt"/>
                <a:ea typeface="MS PGothic" pitchFamily="34" charset="-128"/>
                <a:cs typeface="MS PGothic" charset="0"/>
              </a:rPr>
              <a:t> </a:t>
            </a:r>
            <a:r>
              <a:rPr kumimoji="0" lang="it-IT" sz="1600" b="0" i="0" u="none" strike="noStrike" kern="0" cap="none" spc="0" normalizeH="0" baseline="0" noProof="0" dirty="0" err="1" smtClean="0">
                <a:ln>
                  <a:noFill/>
                </a:ln>
                <a:solidFill>
                  <a:srgbClr val="000000"/>
                </a:solidFill>
                <a:effectLst/>
                <a:uLnTx/>
                <a:uFillTx/>
                <a:latin typeface="+mn-lt"/>
                <a:ea typeface="MS PGothic" pitchFamily="34" charset="-128"/>
                <a:cs typeface="MS PGothic" charset="0"/>
              </a:rPr>
              <a:t>compression</a:t>
            </a:r>
            <a:r>
              <a:rPr kumimoji="0" lang="it-IT" sz="1600" b="0" i="0" u="none" strike="noStrike" kern="0" cap="none" spc="0" normalizeH="0" baseline="0" noProof="0" dirty="0" smtClean="0">
                <a:ln>
                  <a:noFill/>
                </a:ln>
                <a:solidFill>
                  <a:srgbClr val="000000"/>
                </a:solidFill>
                <a:effectLst/>
                <a:uLnTx/>
                <a:uFillTx/>
                <a:latin typeface="+mn-lt"/>
                <a:ea typeface="MS PGothic" pitchFamily="34" charset="-128"/>
                <a:cs typeface="MS PGothic" charset="0"/>
              </a:rPr>
              <a:t> in</a:t>
            </a:r>
            <a:r>
              <a:rPr kumimoji="0" lang="it-IT" sz="1600" b="0" i="0" u="none" strike="noStrike" kern="0" cap="none" spc="0" normalizeH="0" noProof="0" dirty="0" smtClean="0">
                <a:ln>
                  <a:noFill/>
                </a:ln>
                <a:solidFill>
                  <a:srgbClr val="000000"/>
                </a:solidFill>
                <a:effectLst/>
                <a:uLnTx/>
                <a:uFillTx/>
                <a:latin typeface="+mn-lt"/>
                <a:ea typeface="MS PGothic" pitchFamily="34" charset="-128"/>
                <a:cs typeface="MS PGothic" charset="0"/>
              </a:rPr>
              <a:t> </a:t>
            </a:r>
            <a:r>
              <a:rPr kumimoji="0" lang="it-IT" sz="1600" b="0" i="0" u="none" strike="noStrike" kern="0" cap="none" spc="0" normalizeH="0" baseline="0" noProof="0" dirty="0" err="1" smtClean="0">
                <a:ln>
                  <a:noFill/>
                </a:ln>
                <a:solidFill>
                  <a:srgbClr val="000000"/>
                </a:solidFill>
                <a:effectLst/>
                <a:uLnTx/>
                <a:uFillTx/>
                <a:latin typeface="+mn-lt"/>
                <a:ea typeface="MS PGothic" pitchFamily="34" charset="-128"/>
                <a:cs typeface="MS PGothic" charset="0"/>
              </a:rPr>
              <a:t>Chirped</a:t>
            </a:r>
            <a:endParaRPr lang="it-IT" sz="1600" kern="0" noProof="0" dirty="0" smtClean="0">
              <a:solidFill>
                <a:srgbClr val="000000"/>
              </a:solidFill>
              <a:latin typeface="+mn-lt"/>
              <a:ea typeface="MS PGothic" pitchFamily="34" charset="-128"/>
            </a:endParaRPr>
          </a:p>
          <a:p>
            <a:pPr marL="342900" marR="0" lvl="0" indent="-342900" algn="l" defTabSz="447675" rtl="0" eaLnBrk="1" fontAlgn="base" latinLnBrk="0" hangingPunct="1">
              <a:lnSpc>
                <a:spcPct val="100000"/>
              </a:lnSpc>
              <a:spcBef>
                <a:spcPts val="0"/>
              </a:spcBef>
              <a:spcAft>
                <a:spcPts val="600"/>
              </a:spcAft>
              <a:buClr>
                <a:srgbClr val="000000"/>
              </a:buClr>
              <a:buSzPct val="100000"/>
              <a:tabLst/>
              <a:defRPr/>
            </a:pPr>
            <a:r>
              <a:rPr kumimoji="0" lang="it-IT" sz="1600" b="0" i="0" u="none" strike="noStrike" kern="0" cap="none" spc="0" normalizeH="0" baseline="0" noProof="0" dirty="0" err="1" smtClean="0">
                <a:ln>
                  <a:noFill/>
                </a:ln>
                <a:solidFill>
                  <a:srgbClr val="000000"/>
                </a:solidFill>
                <a:effectLst/>
                <a:uLnTx/>
                <a:uFillTx/>
                <a:latin typeface="+mn-lt"/>
                <a:ea typeface="MS PGothic" pitchFamily="34" charset="-128"/>
                <a:cs typeface="MS PGothic" charset="0"/>
              </a:rPr>
              <a:t>Pulse</a:t>
            </a:r>
            <a:r>
              <a:rPr kumimoji="0" lang="it-IT" sz="1600" b="0" i="0" u="none" strike="noStrike" kern="0" cap="none" spc="0" normalizeH="0" baseline="0" noProof="0" dirty="0" smtClean="0">
                <a:ln>
                  <a:noFill/>
                </a:ln>
                <a:solidFill>
                  <a:srgbClr val="000000"/>
                </a:solidFill>
                <a:effectLst/>
                <a:uLnTx/>
                <a:uFillTx/>
                <a:latin typeface="+mn-lt"/>
                <a:ea typeface="MS PGothic" pitchFamily="34" charset="-128"/>
                <a:cs typeface="MS PGothic" charset="0"/>
              </a:rPr>
              <a:t> </a:t>
            </a:r>
            <a:r>
              <a:rPr kumimoji="0" lang="it-IT" sz="1600" b="0" i="0" u="none" strike="noStrike" kern="0" cap="none" spc="0" normalizeH="0" baseline="0" noProof="0" dirty="0" err="1" smtClean="0">
                <a:ln>
                  <a:noFill/>
                </a:ln>
                <a:solidFill>
                  <a:srgbClr val="000000"/>
                </a:solidFill>
                <a:effectLst/>
                <a:uLnTx/>
                <a:uFillTx/>
                <a:latin typeface="+mn-lt"/>
                <a:ea typeface="MS PGothic" pitchFamily="34" charset="-128"/>
                <a:cs typeface="MS PGothic" charset="0"/>
              </a:rPr>
              <a:t>Amplification</a:t>
            </a:r>
            <a:r>
              <a:rPr lang="it-IT" sz="1600" kern="0" noProof="0" dirty="0" smtClean="0">
                <a:solidFill>
                  <a:srgbClr val="000000"/>
                </a:solidFill>
                <a:latin typeface="+mn-lt"/>
                <a:ea typeface="MS PGothic" pitchFamily="34" charset="-128"/>
              </a:rPr>
              <a:t> </a:t>
            </a:r>
            <a:r>
              <a:rPr kumimoji="0" lang="it-IT" sz="1600" b="0" i="0" u="none" strike="noStrike" kern="0" cap="none" spc="0" normalizeH="0" baseline="0" noProof="0" dirty="0" err="1" smtClean="0">
                <a:ln>
                  <a:noFill/>
                </a:ln>
                <a:solidFill>
                  <a:srgbClr val="000000"/>
                </a:solidFill>
                <a:effectLst/>
                <a:uLnTx/>
                <a:uFillTx/>
                <a:latin typeface="+mn-lt"/>
                <a:ea typeface="MS PGothic" pitchFamily="34" charset="-128"/>
                <a:cs typeface="MS PGothic" charset="0"/>
              </a:rPr>
              <a:t>experiment</a:t>
            </a:r>
            <a:r>
              <a:rPr kumimoji="0" lang="it-IT" sz="1600" b="0" i="0" u="none" strike="noStrike" kern="0" cap="none" spc="0" normalizeH="0" baseline="0" noProof="0" dirty="0" smtClean="0">
                <a:ln>
                  <a:noFill/>
                </a:ln>
                <a:solidFill>
                  <a:srgbClr val="000000"/>
                </a:solidFill>
                <a:effectLst/>
                <a:uLnTx/>
                <a:uFillTx/>
                <a:latin typeface="+mn-lt"/>
                <a:ea typeface="MS PGothic" pitchFamily="34" charset="-128"/>
                <a:cs typeface="MS PGothic" charset="0"/>
              </a:rPr>
              <a:t> </a:t>
            </a:r>
          </a:p>
          <a:p>
            <a:pPr marL="342900" marR="0" lvl="0" indent="-342900" algn="l" defTabSz="447675" rtl="0" eaLnBrk="1" fontAlgn="base" latinLnBrk="0" hangingPunct="1">
              <a:lnSpc>
                <a:spcPct val="100000"/>
              </a:lnSpc>
              <a:spcBef>
                <a:spcPts val="0"/>
              </a:spcBef>
              <a:spcAft>
                <a:spcPts val="600"/>
              </a:spcAft>
              <a:buClr>
                <a:srgbClr val="000000"/>
              </a:buClr>
              <a:buSzPct val="100000"/>
              <a:tabLst/>
              <a:defRPr/>
            </a:pPr>
            <a:r>
              <a:rPr kumimoji="0" lang="it-IT" sz="1600" b="0" i="0" u="none" strike="noStrike" kern="0" cap="none" spc="0" normalizeH="0" baseline="0" noProof="0" dirty="0" smtClean="0">
                <a:ln>
                  <a:noFill/>
                </a:ln>
                <a:solidFill>
                  <a:srgbClr val="000000"/>
                </a:solidFill>
                <a:effectLst/>
                <a:uLnTx/>
                <a:uFillTx/>
                <a:latin typeface="+mn-lt"/>
                <a:ea typeface="MS PGothic" pitchFamily="34" charset="-128"/>
                <a:cs typeface="MS PGothic" charset="0"/>
              </a:rPr>
              <a:t>(G. De Ninno</a:t>
            </a:r>
            <a:r>
              <a:rPr kumimoji="0" lang="it-IT" sz="1600" b="0" i="0" u="none" strike="noStrike" kern="0" cap="none" spc="0" normalizeH="0" noProof="0" dirty="0" smtClean="0">
                <a:ln>
                  <a:noFill/>
                </a:ln>
                <a:solidFill>
                  <a:srgbClr val="000000"/>
                </a:solidFill>
                <a:effectLst/>
                <a:uLnTx/>
                <a:uFillTx/>
                <a:latin typeface="+mn-lt"/>
                <a:ea typeface="MS PGothic" pitchFamily="34" charset="-128"/>
                <a:cs typeface="MS PGothic" charset="0"/>
              </a:rPr>
              <a:t> </a:t>
            </a:r>
            <a:r>
              <a:rPr kumimoji="0" lang="it-IT" sz="1600" b="0" i="0" u="none" strike="noStrike" kern="0" cap="none" spc="0" normalizeH="0" noProof="0" dirty="0" err="1" smtClean="0">
                <a:ln>
                  <a:noFill/>
                </a:ln>
                <a:solidFill>
                  <a:srgbClr val="000000"/>
                </a:solidFill>
                <a:effectLst/>
                <a:uLnTx/>
                <a:uFillTx/>
                <a:latin typeface="+mn-lt"/>
                <a:ea typeface="MS PGothic" pitchFamily="34" charset="-128"/>
                <a:cs typeface="MS PGothic" charset="0"/>
              </a:rPr>
              <a:t>et</a:t>
            </a:r>
            <a:r>
              <a:rPr kumimoji="0" lang="it-IT" sz="1600" b="0" i="0" u="none" strike="noStrike" kern="0" cap="none" spc="0" normalizeH="0" noProof="0" dirty="0" smtClean="0">
                <a:ln>
                  <a:noFill/>
                </a:ln>
                <a:solidFill>
                  <a:srgbClr val="000000"/>
                </a:solidFill>
                <a:effectLst/>
                <a:uLnTx/>
                <a:uFillTx/>
                <a:latin typeface="+mn-lt"/>
                <a:ea typeface="MS PGothic" pitchFamily="34" charset="-128"/>
                <a:cs typeface="MS PGothic" charset="0"/>
              </a:rPr>
              <a:t> al.)</a:t>
            </a:r>
            <a:endParaRPr kumimoji="0" lang="it-IT" sz="1600" b="0" i="0" u="none" strike="noStrike" kern="0" cap="none" spc="0" normalizeH="0" baseline="0" noProof="0" dirty="0" smtClean="0">
              <a:ln>
                <a:noFill/>
              </a:ln>
              <a:solidFill>
                <a:srgbClr val="000000"/>
              </a:solidFill>
              <a:effectLst/>
              <a:uLnTx/>
              <a:uFillTx/>
              <a:latin typeface="+mn-lt"/>
              <a:ea typeface="MS PGothic" pitchFamily="34" charset="-128"/>
              <a:cs typeface="MS PGothic" charset="0"/>
            </a:endParaRPr>
          </a:p>
        </p:txBody>
      </p:sp>
      <p:sp>
        <p:nvSpPr>
          <p:cNvPr id="12" name="Rettangolo 11"/>
          <p:cNvSpPr/>
          <p:nvPr/>
        </p:nvSpPr>
        <p:spPr bwMode="auto">
          <a:xfrm>
            <a:off x="575816" y="3059757"/>
            <a:ext cx="5112568" cy="3888432"/>
          </a:xfrm>
          <a:prstGeom prst="rect">
            <a:avLst/>
          </a:prstGeom>
          <a:solidFill>
            <a:srgbClr val="00B8FF">
              <a:alpha val="14000"/>
            </a:srgb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13" name="Rettangolo 12"/>
          <p:cNvSpPr/>
          <p:nvPr/>
        </p:nvSpPr>
        <p:spPr bwMode="auto">
          <a:xfrm>
            <a:off x="5976416" y="2843733"/>
            <a:ext cx="3888432" cy="4392488"/>
          </a:xfrm>
          <a:prstGeom prst="rect">
            <a:avLst/>
          </a:prstGeom>
          <a:solidFill>
            <a:srgbClr val="00B8FF">
              <a:alpha val="10000"/>
            </a:srgb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14" name="Rettangolo 13"/>
          <p:cNvSpPr/>
          <p:nvPr/>
        </p:nvSpPr>
        <p:spPr bwMode="auto">
          <a:xfrm>
            <a:off x="575816" y="1331565"/>
            <a:ext cx="9289032" cy="1440160"/>
          </a:xfrm>
          <a:prstGeom prst="rect">
            <a:avLst/>
          </a:prstGeom>
          <a:solidFill>
            <a:srgbClr val="FFFF00">
              <a:alpha val="0"/>
            </a:srgb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txBox="1">
            <a:spLocks noChangeArrowheads="1"/>
          </p:cNvSpPr>
          <p:nvPr/>
        </p:nvSpPr>
        <p:spPr bwMode="auto">
          <a:xfrm>
            <a:off x="791840" y="1043533"/>
            <a:ext cx="8784976" cy="1584176"/>
          </a:xfrm>
          <a:prstGeom prst="rect">
            <a:avLst/>
          </a:prstGeom>
          <a:solidFill>
            <a:schemeClr val="tx2">
              <a:lumMod val="7500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0" tIns="45711" rIns="91420" bIns="45711"/>
          <a:lstStyle>
            <a:lvl1pPr marL="284163" indent="-284163" eaLnBrk="0">
              <a:defRPr sz="2400">
                <a:solidFill>
                  <a:schemeClr val="bg1"/>
                </a:solidFill>
                <a:latin typeface="Arial" charset="0"/>
                <a:ea typeface="ＭＳ Ｐゴシック" charset="0"/>
                <a:cs typeface="ＭＳ Ｐゴシック" charset="0"/>
              </a:defRPr>
            </a:lvl1pPr>
            <a:lvl2pPr marL="742950" indent="-285750" eaLnBrk="0">
              <a:defRPr sz="2400">
                <a:solidFill>
                  <a:schemeClr val="bg1"/>
                </a:solidFill>
                <a:latin typeface="Arial" charset="0"/>
                <a:ea typeface="ＭＳ Ｐゴシック" charset="0"/>
              </a:defRPr>
            </a:lvl2pPr>
            <a:lvl3pPr marL="1143000" indent="-228600" eaLnBrk="0">
              <a:defRPr sz="2400">
                <a:solidFill>
                  <a:schemeClr val="bg1"/>
                </a:solidFill>
                <a:latin typeface="Arial" charset="0"/>
                <a:ea typeface="ＭＳ Ｐゴシック" charset="0"/>
              </a:defRPr>
            </a:lvl3pPr>
            <a:lvl4pPr marL="741363" indent="-284163" eaLnBrk="0">
              <a:defRPr sz="2400">
                <a:solidFill>
                  <a:schemeClr val="bg1"/>
                </a:solidFill>
                <a:latin typeface="Arial" charset="0"/>
                <a:ea typeface="ＭＳ Ｐゴシック" charset="0"/>
              </a:defRPr>
            </a:lvl4pPr>
            <a:lvl5pPr marL="2057400" indent="-228600" eaLnBrk="0">
              <a:defRPr sz="2400">
                <a:solidFill>
                  <a:schemeClr val="bg1"/>
                </a:solidFill>
                <a:latin typeface="Arial" charset="0"/>
                <a:ea typeface="ＭＳ Ｐゴシック" charset="0"/>
              </a:defRPr>
            </a:lvl5pPr>
            <a:lvl6pPr marL="25146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eaLnBrk="1" hangingPunct="1">
              <a:lnSpc>
                <a:spcPct val="90000"/>
              </a:lnSpc>
              <a:spcBef>
                <a:spcPct val="20000"/>
              </a:spcBef>
              <a:spcAft>
                <a:spcPts val="600"/>
              </a:spcAft>
              <a:buClrTx/>
              <a:buFont typeface="Wingdings" charset="0"/>
              <a:buChar char="§"/>
            </a:pPr>
            <a:r>
              <a:rPr lang="en-US" sz="1800" dirty="0" smtClean="0"/>
              <a:t>Third </a:t>
            </a:r>
            <a:r>
              <a:rPr lang="en-US" sz="1800" dirty="0"/>
              <a:t>generation light </a:t>
            </a:r>
            <a:r>
              <a:rPr lang="en-US" sz="1800" dirty="0" smtClean="0"/>
              <a:t>source (DBA - 259.2 m) , open to external users since 1994</a:t>
            </a:r>
          </a:p>
          <a:p>
            <a:pPr eaLnBrk="1" hangingPunct="1">
              <a:lnSpc>
                <a:spcPct val="90000"/>
              </a:lnSpc>
              <a:spcBef>
                <a:spcPct val="20000"/>
              </a:spcBef>
              <a:spcAft>
                <a:spcPts val="600"/>
              </a:spcAft>
              <a:buClrTx/>
              <a:buFont typeface="Wingdings" charset="0"/>
              <a:buChar char="§"/>
            </a:pPr>
            <a:r>
              <a:rPr lang="en-US" sz="1800" dirty="0" smtClean="0"/>
              <a:t>The machine complex initially made of a 1 GeV </a:t>
            </a:r>
            <a:r>
              <a:rPr lang="en-US" sz="1800" dirty="0" err="1" smtClean="0"/>
              <a:t>linac</a:t>
            </a:r>
            <a:r>
              <a:rPr lang="en-US" sz="1800" dirty="0" smtClean="0"/>
              <a:t> and a storage ring operating at </a:t>
            </a:r>
            <a:r>
              <a:rPr lang="en-US" dirty="0" smtClean="0"/>
              <a:t>2.0</a:t>
            </a:r>
            <a:r>
              <a:rPr lang="en-US" sz="1800" dirty="0" smtClean="0"/>
              <a:t> (7nm-rad) and since 1998 also at </a:t>
            </a:r>
            <a:r>
              <a:rPr lang="en-US" dirty="0" smtClean="0"/>
              <a:t>2.4</a:t>
            </a:r>
            <a:r>
              <a:rPr lang="en-US" sz="1800" dirty="0" smtClean="0"/>
              <a:t> GeV, in 2008 built a full energy injector (2.5 GeV booster plus 100 MeV </a:t>
            </a:r>
            <a:r>
              <a:rPr lang="en-US" sz="1800" dirty="0" err="1" smtClean="0"/>
              <a:t>linac</a:t>
            </a:r>
            <a:r>
              <a:rPr lang="en-US" sz="1800" dirty="0" smtClean="0"/>
              <a:t>) and since 2010 operates in </a:t>
            </a:r>
            <a:r>
              <a:rPr lang="en-US" sz="1800" b="1" dirty="0" smtClean="0"/>
              <a:t>top-up mode</a:t>
            </a:r>
            <a:r>
              <a:rPr lang="en-US" sz="1800" dirty="0" smtClean="0"/>
              <a:t>. </a:t>
            </a:r>
            <a:endParaRPr lang="en-US" sz="1800" dirty="0"/>
          </a:p>
        </p:txBody>
      </p:sp>
      <p:sp>
        <p:nvSpPr>
          <p:cNvPr id="16385" name="Title 1"/>
          <p:cNvSpPr>
            <a:spLocks noGrp="1"/>
          </p:cNvSpPr>
          <p:nvPr>
            <p:ph type="title"/>
          </p:nvPr>
        </p:nvSpPr>
        <p:spPr bwMode="auto">
          <a:xfrm>
            <a:off x="2952750" y="179388"/>
            <a:ext cx="6696075" cy="9366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0" compatLnSpc="1">
            <a:prstTxWarp prst="textNoShape">
              <a:avLst/>
            </a:prstTxWarp>
          </a:bodyPr>
          <a:lstStyle/>
          <a:p>
            <a:pPr eaLnBrk="1" hangingPunct="1"/>
            <a:r>
              <a:rPr lang="en-US" sz="3600" b="1" i="1" dirty="0" smtClean="0">
                <a:solidFill>
                  <a:schemeClr val="tx2"/>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Elettra</a:t>
            </a:r>
            <a:endParaRPr lang="en-US" sz="3600" b="1" i="1" dirty="0">
              <a:solidFill>
                <a:schemeClr val="tx2"/>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4" name="Slide Number Placeholder 3"/>
          <p:cNvSpPr>
            <a:spLocks noGrp="1"/>
          </p:cNvSpPr>
          <p:nvPr>
            <p:ph type="sldNum" sz="quarter" idx="10"/>
          </p:nvPr>
        </p:nvSpPr>
        <p:spPr/>
        <p:txBody>
          <a:bodyPr/>
          <a:lstStyle/>
          <a:p>
            <a:pPr>
              <a:defRPr/>
            </a:pPr>
            <a:fld id="{23FC065C-AA97-644B-A6BA-562C92DA3A42}" type="slidenum">
              <a:rPr lang="it-IT" smtClean="0"/>
              <a:pPr>
                <a:defRPr/>
              </a:pPr>
              <a:t>11</a:t>
            </a:fld>
            <a:endParaRPr lang="it-IT" dirty="0"/>
          </a:p>
        </p:txBody>
      </p:sp>
      <p:pic>
        <p:nvPicPr>
          <p:cNvPr id="5" name="Picture 4"/>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791840" y="2483397"/>
            <a:ext cx="6984776" cy="4656518"/>
          </a:xfrm>
          <a:prstGeom prst="rect">
            <a:avLst/>
          </a:prstGeom>
        </p:spPr>
      </p:pic>
      <p:sp>
        <p:nvSpPr>
          <p:cNvPr id="6" name="Line Callout 2 (Border and Accent Bar) 5"/>
          <p:cNvSpPr/>
          <p:nvPr/>
        </p:nvSpPr>
        <p:spPr bwMode="auto">
          <a:xfrm>
            <a:off x="7200000" y="2590595"/>
            <a:ext cx="2376264" cy="1007816"/>
          </a:xfrm>
          <a:prstGeom prst="accentBorderCallout2">
            <a:avLst>
              <a:gd name="adj1" fmla="val 18750"/>
              <a:gd name="adj2" fmla="val -8333"/>
              <a:gd name="adj3" fmla="val 18750"/>
              <a:gd name="adj4" fmla="val -16667"/>
              <a:gd name="adj5" fmla="val 223969"/>
              <a:gd name="adj6" fmla="val -109335"/>
            </a:avLst>
          </a:prstGeom>
          <a:solidFill>
            <a:srgbClr val="0068A6"/>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r>
              <a:rPr kumimoji="0" lang="en-US" sz="2400" b="0" i="0" u="none" strike="noStrike" cap="none" normalizeH="0" baseline="0" dirty="0" err="1" smtClean="0">
                <a:ln>
                  <a:noFill/>
                </a:ln>
                <a:solidFill>
                  <a:schemeClr val="bg1"/>
                </a:solidFill>
                <a:effectLst/>
                <a:latin typeface="Arial" charset="0"/>
                <a:ea typeface="ＭＳ Ｐゴシック" charset="0"/>
                <a:cs typeface="ＭＳ Ｐゴシック" charset="0"/>
              </a:rPr>
              <a:t>Linac</a:t>
            </a:r>
            <a:r>
              <a:rPr kumimoji="0" lang="en-US" sz="2400" b="0" i="0" u="none" strike="noStrike" cap="none" normalizeH="0" baseline="0" dirty="0" smtClean="0">
                <a:ln>
                  <a:noFill/>
                </a:ln>
                <a:solidFill>
                  <a:schemeClr val="bg1"/>
                </a:solidFill>
                <a:effectLst/>
                <a:latin typeface="Arial" charset="0"/>
                <a:ea typeface="ＭＳ Ｐゴシック" charset="0"/>
                <a:cs typeface="ＭＳ Ｐゴシック" charset="0"/>
              </a:rPr>
              <a:t> +</a:t>
            </a:r>
            <a:endParaRPr lang="en-US" dirty="0">
              <a:latin typeface="Arial" charset="0"/>
              <a:ea typeface="ＭＳ Ｐゴシック" charset="0"/>
              <a:cs typeface="ＭＳ Ｐゴシック" charset="0"/>
            </a:endParaRPr>
          </a:p>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r>
              <a:rPr kumimoji="0" lang="en-US" sz="2400" b="0" i="0" u="none" strike="noStrike" cap="none" normalizeH="0" baseline="0" dirty="0" smtClean="0">
                <a:ln>
                  <a:noFill/>
                </a:ln>
                <a:solidFill>
                  <a:schemeClr val="bg1"/>
                </a:solidFill>
                <a:effectLst/>
                <a:latin typeface="Arial" charset="0"/>
                <a:ea typeface="ＭＳ Ｐゴシック" charset="0"/>
                <a:cs typeface="ＭＳ Ｐゴシック" charset="0"/>
              </a:rPr>
              <a:t>Booster</a:t>
            </a:r>
            <a:r>
              <a:rPr kumimoji="0" lang="en-US" sz="2400" b="0" i="0" u="none" strike="noStrike" cap="none" normalizeH="0" dirty="0" smtClean="0">
                <a:ln>
                  <a:noFill/>
                </a:ln>
                <a:solidFill>
                  <a:schemeClr val="bg1"/>
                </a:solidFill>
                <a:effectLst/>
                <a:latin typeface="Arial" charset="0"/>
                <a:ea typeface="ＭＳ Ｐゴシック" charset="0"/>
                <a:cs typeface="ＭＳ Ｐゴシック" charset="0"/>
              </a:rPr>
              <a:t> (114 m)</a:t>
            </a:r>
            <a:endParaRPr kumimoji="0" lang="en-US" sz="2400" b="0" i="0" u="none" strike="noStrike" cap="none" normalizeH="0" baseline="0" dirty="0">
              <a:ln>
                <a:noFill/>
              </a:ln>
              <a:solidFill>
                <a:schemeClr val="bg1"/>
              </a:solidFill>
              <a:effectLst/>
              <a:latin typeface="Arial" charset="0"/>
              <a:ea typeface="ＭＳ Ｐゴシック" charset="0"/>
              <a:cs typeface="ＭＳ Ｐゴシック" charset="0"/>
            </a:endParaRPr>
          </a:p>
        </p:txBody>
      </p:sp>
      <p:sp>
        <p:nvSpPr>
          <p:cNvPr id="7" name="Line Callout 2 (Border and Accent Bar) 6"/>
          <p:cNvSpPr/>
          <p:nvPr/>
        </p:nvSpPr>
        <p:spPr bwMode="auto">
          <a:xfrm>
            <a:off x="7200000" y="3958747"/>
            <a:ext cx="2376264" cy="1007816"/>
          </a:xfrm>
          <a:prstGeom prst="accentBorderCallout2">
            <a:avLst>
              <a:gd name="adj1" fmla="val 18750"/>
              <a:gd name="adj2" fmla="val -8333"/>
              <a:gd name="adj3" fmla="val 18750"/>
              <a:gd name="adj4" fmla="val -16667"/>
              <a:gd name="adj5" fmla="val 116388"/>
              <a:gd name="adj6" fmla="val -62059"/>
            </a:avLst>
          </a:prstGeom>
          <a:solidFill>
            <a:srgbClr val="0068A6"/>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r>
              <a:rPr kumimoji="0" lang="en-US" sz="2400" b="0" i="0" u="none" strike="noStrike" cap="none" normalizeH="0" baseline="0" dirty="0" smtClean="0">
                <a:ln>
                  <a:noFill/>
                </a:ln>
                <a:solidFill>
                  <a:schemeClr val="bg1"/>
                </a:solidFill>
                <a:effectLst/>
                <a:latin typeface="Arial" charset="0"/>
                <a:ea typeface="ＭＳ Ｐゴシック" charset="0"/>
                <a:cs typeface="ＭＳ Ｐゴシック" charset="0"/>
              </a:rPr>
              <a:t>Storage Ring</a:t>
            </a:r>
            <a:r>
              <a:rPr kumimoji="0" lang="en-US" sz="2400" b="0" i="0" u="none" strike="noStrike" cap="none" normalizeH="0" dirty="0" smtClean="0">
                <a:ln>
                  <a:noFill/>
                </a:ln>
                <a:solidFill>
                  <a:schemeClr val="bg1"/>
                </a:solidFill>
                <a:effectLst/>
                <a:latin typeface="Arial" charset="0"/>
                <a:ea typeface="ＭＳ Ｐゴシック" charset="0"/>
                <a:cs typeface="ＭＳ Ｐゴシック" charset="0"/>
              </a:rPr>
              <a:t> (259 m)</a:t>
            </a:r>
            <a:endParaRPr kumimoji="0" lang="en-US" sz="2400" b="0" i="0" u="none" strike="noStrike" cap="none" normalizeH="0" baseline="0" dirty="0">
              <a:ln>
                <a:noFill/>
              </a:ln>
              <a:solidFill>
                <a:schemeClr val="bg1"/>
              </a:solidFill>
              <a:effectLst/>
              <a:latin typeface="Arial" charset="0"/>
              <a:ea typeface="ＭＳ Ｐゴシック" charset="0"/>
              <a:cs typeface="ＭＳ Ｐゴシック" charset="0"/>
            </a:endParaRPr>
          </a:p>
        </p:txBody>
      </p:sp>
      <p:sp>
        <p:nvSpPr>
          <p:cNvPr id="9" name="CasellaDiTesto 8"/>
          <p:cNvSpPr txBox="1"/>
          <p:nvPr/>
        </p:nvSpPr>
        <p:spPr>
          <a:xfrm>
            <a:off x="7848624" y="5147989"/>
            <a:ext cx="2160240" cy="1895775"/>
          </a:xfrm>
          <a:prstGeom prst="rect">
            <a:avLst/>
          </a:prstGeom>
          <a:solidFill>
            <a:srgbClr val="FF0000"/>
          </a:solidFill>
        </p:spPr>
        <p:txBody>
          <a:bodyPr wrap="square" rtlCol="0">
            <a:spAutoFit/>
          </a:bodyPr>
          <a:lstStyle/>
          <a:p>
            <a:r>
              <a:rPr lang="en-US" sz="1800" dirty="0" smtClean="0"/>
              <a:t>Operate also a </a:t>
            </a:r>
            <a:r>
              <a:rPr lang="en-US" sz="1800" b="1" dirty="0" smtClean="0"/>
              <a:t>storage ring FEL </a:t>
            </a:r>
            <a:r>
              <a:rPr lang="en-US" sz="1800" dirty="0" smtClean="0"/>
              <a:t>and </a:t>
            </a:r>
            <a:r>
              <a:rPr lang="en-US" sz="1800" b="1" dirty="0" smtClean="0"/>
              <a:t>superconducting systems </a:t>
            </a:r>
            <a:r>
              <a:rPr lang="en-US" sz="1800" dirty="0" smtClean="0"/>
              <a:t>( a 3.5 T wiggler and a third harmonic cavity )</a:t>
            </a:r>
            <a:endParaRPr lang="en-US" sz="1800" dirty="0"/>
          </a:p>
        </p:txBody>
      </p:sp>
      <p:graphicFrame>
        <p:nvGraphicFramePr>
          <p:cNvPr id="102401" name="Object 1"/>
          <p:cNvGraphicFramePr>
            <a:graphicFrameLocks/>
          </p:cNvGraphicFramePr>
          <p:nvPr/>
        </p:nvGraphicFramePr>
        <p:xfrm>
          <a:off x="0" y="5364013"/>
          <a:ext cx="2447925" cy="1871662"/>
        </p:xfrm>
        <a:graphic>
          <a:graphicData uri="http://schemas.openxmlformats.org/presentationml/2006/ole">
            <p:oleObj spid="_x0000_s102401" name="Document" r:id="rId5" imgW="4584700" imgH="3594100" progId="Word.Document.8">
              <p:embed/>
            </p:oleObj>
          </a:graphicData>
        </a:graphic>
      </p:graphicFrame>
    </p:spTree>
    <p:extLst>
      <p:ext uri="{BB962C8B-B14F-4D97-AF65-F5344CB8AC3E}">
        <p14:creationId xmlns:p14="http://schemas.microsoft.com/office/powerpoint/2010/main" xmlns="" val="210154139"/>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bwMode="auto">
          <a:xfrm>
            <a:off x="2952750" y="179388"/>
            <a:ext cx="6696075" cy="9366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0" compatLnSpc="1">
            <a:prstTxWarp prst="textNoShape">
              <a:avLst/>
            </a:prstTxWarp>
          </a:bodyPr>
          <a:lstStyle/>
          <a:p>
            <a:pPr eaLnBrk="1" hangingPunct="1"/>
            <a:r>
              <a:rPr lang="en-US" sz="3600" b="1" i="1" dirty="0" smtClean="0">
                <a:solidFill>
                  <a:schemeClr val="tx2"/>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Elettra in brief</a:t>
            </a:r>
            <a:endParaRPr lang="en-US" sz="3600" b="1" i="1" dirty="0">
              <a:solidFill>
                <a:schemeClr val="tx2"/>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4" name="Slide Number Placeholder 3"/>
          <p:cNvSpPr>
            <a:spLocks noGrp="1"/>
          </p:cNvSpPr>
          <p:nvPr>
            <p:ph type="sldNum" sz="quarter" idx="10"/>
          </p:nvPr>
        </p:nvSpPr>
        <p:spPr/>
        <p:txBody>
          <a:bodyPr/>
          <a:lstStyle/>
          <a:p>
            <a:pPr>
              <a:defRPr/>
            </a:pPr>
            <a:fld id="{23FC065C-AA97-644B-A6BA-562C92DA3A42}" type="slidenum">
              <a:rPr lang="it-IT" smtClean="0"/>
              <a:pPr>
                <a:defRPr/>
              </a:pPr>
              <a:t>12</a:t>
            </a:fld>
            <a:endParaRPr lang="it-IT" dirty="0"/>
          </a:p>
        </p:txBody>
      </p:sp>
      <p:sp>
        <p:nvSpPr>
          <p:cNvPr id="9" name="Rectangle 5"/>
          <p:cNvSpPr>
            <a:spLocks noChangeArrowheads="1"/>
          </p:cNvSpPr>
          <p:nvPr/>
        </p:nvSpPr>
        <p:spPr bwMode="auto">
          <a:xfrm>
            <a:off x="215776" y="1331565"/>
            <a:ext cx="9721080" cy="2670792"/>
          </a:xfrm>
          <a:prstGeom prst="rect">
            <a:avLst/>
          </a:prstGeom>
          <a:solidFill>
            <a:srgbClr val="0068A6"/>
          </a:solidFill>
          <a:ln w="9525">
            <a:solidFill>
              <a:schemeClr val="accent1"/>
            </a:solidFill>
            <a:round/>
            <a:headEnd/>
            <a:tailEnd/>
          </a:ln>
        </p:spPr>
        <p:txBody>
          <a:bodyPr/>
          <a:lstStyle/>
          <a:p>
            <a:pPr defTabSz="449263"/>
            <a:r>
              <a:rPr lang="en-US" sz="2000" b="1" i="1" dirty="0" smtClean="0">
                <a:ea typeface="ＭＳ Ｐゴシック" charset="0"/>
                <a:cs typeface="ＭＳ Ｐゴシック" charset="0"/>
              </a:rPr>
              <a:t>Operating modes for users:</a:t>
            </a:r>
          </a:p>
          <a:p>
            <a:pPr marL="342900" indent="-342900" defTabSz="449263">
              <a:buClrTx/>
              <a:buFont typeface="Wingdings" charset="2"/>
              <a:buChar char="§"/>
            </a:pPr>
            <a:r>
              <a:rPr lang="en-US" sz="2000" dirty="0" smtClean="0">
                <a:ea typeface="ＭＳ Ｐゴシック" charset="0"/>
                <a:cs typeface="ＭＳ Ｐゴシック" charset="0"/>
              </a:rPr>
              <a:t>Operates for 6400 hours per year (24h, 7/7 ), 5016 hours for users </a:t>
            </a:r>
            <a:endParaRPr lang="en-US" sz="2000" dirty="0" smtClean="0"/>
          </a:p>
          <a:p>
            <a:pPr marL="342900" indent="-342900" defTabSz="449263">
              <a:buClrTx/>
              <a:buFont typeface="Wingdings" charset="2"/>
              <a:buChar char="§"/>
            </a:pPr>
            <a:r>
              <a:rPr lang="en-US" sz="2000" dirty="0" smtClean="0"/>
              <a:t>Top-up 2.0 GeV, 310 mA for 75 % of users time</a:t>
            </a:r>
          </a:p>
          <a:p>
            <a:pPr marL="342900" indent="-342900" defTabSz="449263">
              <a:buClrTx/>
              <a:buFont typeface="Wingdings" charset="2"/>
              <a:buChar char="§"/>
            </a:pPr>
            <a:r>
              <a:rPr lang="en-US" sz="2000" dirty="0" smtClean="0"/>
              <a:t>Top-up 2.4 GeV, 160 mA  for 25 % of users time</a:t>
            </a:r>
          </a:p>
          <a:p>
            <a:pPr marL="342900" indent="-342900" defTabSz="449263">
              <a:buClrTx/>
              <a:buFont typeface="Wingdings" charset="2"/>
              <a:buChar char="§"/>
            </a:pPr>
            <a:r>
              <a:rPr lang="en-US" sz="2000" dirty="0" smtClean="0"/>
              <a:t>Filling patterns: multi-bunch 95 </a:t>
            </a:r>
            <a:r>
              <a:rPr lang="en-US" sz="2000" dirty="0"/>
              <a:t>% </a:t>
            </a:r>
            <a:r>
              <a:rPr lang="en-US" sz="2000" dirty="0" smtClean="0"/>
              <a:t>filling or hybrid. Other </a:t>
            </a:r>
            <a:r>
              <a:rPr lang="en-US" sz="2000" dirty="0"/>
              <a:t>filling patterns, as single bunch, few bunches or other </a:t>
            </a:r>
            <a:r>
              <a:rPr lang="en-US" sz="2000" dirty="0" smtClean="0"/>
              <a:t>multi-bunch </a:t>
            </a:r>
            <a:r>
              <a:rPr lang="en-US" sz="2000" dirty="0"/>
              <a:t>fillings can be provided</a:t>
            </a:r>
            <a:r>
              <a:rPr lang="en-US" sz="2000" dirty="0" smtClean="0"/>
              <a:t>.</a:t>
            </a:r>
          </a:p>
          <a:p>
            <a:pPr marL="342900" indent="-342900" defTabSz="449263">
              <a:buClrTx/>
              <a:buFont typeface="Wingdings" charset="2"/>
              <a:buChar char="§"/>
            </a:pPr>
            <a:r>
              <a:rPr lang="en-US" sz="2000" dirty="0" smtClean="0">
                <a:solidFill>
                  <a:srgbClr val="FFFFFF"/>
                </a:solidFill>
              </a:rPr>
              <a:t>28 </a:t>
            </a:r>
            <a:r>
              <a:rPr lang="en-US" sz="2000" dirty="0">
                <a:solidFill>
                  <a:srgbClr val="FFFFFF"/>
                </a:solidFill>
              </a:rPr>
              <a:t>beam lines</a:t>
            </a:r>
          </a:p>
          <a:p>
            <a:pPr marL="342900" indent="-342900" eaLnBrk="1" hangingPunct="1">
              <a:spcBef>
                <a:spcPts val="0"/>
              </a:spcBef>
              <a:buClrTx/>
              <a:buFont typeface="Wingdings" charset="2"/>
              <a:buChar char="§"/>
            </a:pPr>
            <a:r>
              <a:rPr lang="en-US" sz="2000" dirty="0" smtClean="0">
                <a:solidFill>
                  <a:srgbClr val="FFFFFF"/>
                </a:solidFill>
              </a:rPr>
              <a:t>More than 900 </a:t>
            </a:r>
            <a:r>
              <a:rPr lang="en-US" sz="2000" dirty="0">
                <a:solidFill>
                  <a:srgbClr val="FFFFFF"/>
                </a:solidFill>
              </a:rPr>
              <a:t>proposals </a:t>
            </a:r>
            <a:r>
              <a:rPr lang="en-US" sz="2000" dirty="0" smtClean="0">
                <a:solidFill>
                  <a:srgbClr val="FFFFFF"/>
                </a:solidFill>
              </a:rPr>
              <a:t>per year</a:t>
            </a:r>
            <a:endParaRPr lang="en-US" sz="2000" dirty="0">
              <a:solidFill>
                <a:srgbClr val="FFFFFF"/>
              </a:solidFill>
            </a:endParaRPr>
          </a:p>
          <a:p>
            <a:pPr marL="342900" indent="-342900" eaLnBrk="1" hangingPunct="1">
              <a:spcBef>
                <a:spcPts val="0"/>
              </a:spcBef>
              <a:buClrTx/>
              <a:buFont typeface="Wingdings" charset="2"/>
              <a:buChar char="§"/>
            </a:pPr>
            <a:r>
              <a:rPr lang="en-US" sz="2000" dirty="0" smtClean="0">
                <a:solidFill>
                  <a:srgbClr val="FFFFFF"/>
                </a:solidFill>
              </a:rPr>
              <a:t>Oversubscription </a:t>
            </a:r>
            <a:r>
              <a:rPr lang="en-US" sz="2000" dirty="0">
                <a:solidFill>
                  <a:srgbClr val="FFFFFF"/>
                </a:solidFill>
              </a:rPr>
              <a:t>rate </a:t>
            </a:r>
            <a:r>
              <a:rPr lang="en-US" sz="2000" dirty="0" smtClean="0">
                <a:solidFill>
                  <a:srgbClr val="FFFFFF"/>
                </a:solidFill>
              </a:rPr>
              <a:t>from 1.5 </a:t>
            </a:r>
            <a:r>
              <a:rPr lang="en-US" sz="2000" dirty="0">
                <a:solidFill>
                  <a:srgbClr val="FFFFFF"/>
                </a:solidFill>
              </a:rPr>
              <a:t>to 3 depending on the beamline.</a:t>
            </a:r>
          </a:p>
          <a:p>
            <a:pPr marL="342900" indent="-342900" eaLnBrk="1" hangingPunct="1">
              <a:spcBef>
                <a:spcPct val="50000"/>
              </a:spcBef>
              <a:buClrTx/>
              <a:buFont typeface="Wingdings" charset="2"/>
              <a:buChar char="§"/>
            </a:pPr>
            <a:endParaRPr lang="en-US" sz="2000" dirty="0">
              <a:solidFill>
                <a:srgbClr val="FFFFFF"/>
              </a:solidFill>
            </a:endParaRPr>
          </a:p>
          <a:p>
            <a:pPr marL="342900" indent="-342900" defTabSz="449263">
              <a:buClrTx/>
              <a:buFont typeface="Wingdings" charset="2"/>
              <a:buChar char="§"/>
            </a:pPr>
            <a:endParaRPr lang="en-US" sz="2000" dirty="0" smtClean="0"/>
          </a:p>
          <a:p>
            <a:pPr marL="342900" indent="-342900" defTabSz="449263">
              <a:buClrTx/>
              <a:buFont typeface="Wingdings" charset="2"/>
              <a:buChar char="§"/>
            </a:pPr>
            <a:endParaRPr lang="en-US" sz="2000" dirty="0"/>
          </a:p>
        </p:txBody>
      </p:sp>
      <p:sp>
        <p:nvSpPr>
          <p:cNvPr id="3" name="TextBox 2"/>
          <p:cNvSpPr txBox="1"/>
          <p:nvPr/>
        </p:nvSpPr>
        <p:spPr>
          <a:xfrm>
            <a:off x="6058243" y="3483800"/>
            <a:ext cx="184666" cy="440120"/>
          </a:xfrm>
          <a:prstGeom prst="rect">
            <a:avLst/>
          </a:prstGeom>
          <a:noFill/>
        </p:spPr>
        <p:txBody>
          <a:bodyPr wrap="none" rtlCol="0">
            <a:spAutoFit/>
          </a:bodyPr>
          <a:lstStyle/>
          <a:p>
            <a:endParaRPr lang="en-US" dirty="0"/>
          </a:p>
        </p:txBody>
      </p:sp>
      <p:graphicFrame>
        <p:nvGraphicFramePr>
          <p:cNvPr id="15" name="Chart 8"/>
          <p:cNvGraphicFramePr>
            <a:graphicFrameLocks/>
          </p:cNvGraphicFramePr>
          <p:nvPr/>
        </p:nvGraphicFramePr>
        <p:xfrm>
          <a:off x="215776" y="4139877"/>
          <a:ext cx="6120680" cy="2448272"/>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2" descr="http://elog.elettra.eu/my_documents/my_pictures/elog_win_dump-20160229203413.png"/>
          <p:cNvPicPr>
            <a:picLocks noChangeAspect="1" noChangeArrowheads="1"/>
          </p:cNvPicPr>
          <p:nvPr/>
        </p:nvPicPr>
        <p:blipFill>
          <a:blip r:embed="rId4"/>
          <a:srcRect/>
          <a:stretch>
            <a:fillRect/>
          </a:stretch>
        </p:blipFill>
        <p:spPr bwMode="auto">
          <a:xfrm>
            <a:off x="6480472" y="4067870"/>
            <a:ext cx="3384376" cy="2546594"/>
          </a:xfrm>
          <a:prstGeom prst="rect">
            <a:avLst/>
          </a:prstGeom>
          <a:noFill/>
        </p:spPr>
      </p:pic>
    </p:spTree>
    <p:extLst>
      <p:ext uri="{BB962C8B-B14F-4D97-AF65-F5344CB8AC3E}">
        <p14:creationId xmlns:p14="http://schemas.microsoft.com/office/powerpoint/2010/main" xmlns="" val="258679974"/>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z="3600" b="1" i="1" dirty="0" smtClean="0">
                <a:solidFill>
                  <a:schemeClr val="tx2"/>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IDs and brilliance</a:t>
            </a:r>
            <a:endParaRPr lang="en-US" sz="3600" b="1" i="1" dirty="0">
              <a:solidFill>
                <a:schemeClr val="tx2"/>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4" name="Segnaposto numero diapositiva 3"/>
          <p:cNvSpPr>
            <a:spLocks noGrp="1"/>
          </p:cNvSpPr>
          <p:nvPr>
            <p:ph type="sldNum" sz="quarter" idx="10"/>
          </p:nvPr>
        </p:nvSpPr>
        <p:spPr/>
        <p:txBody>
          <a:bodyPr/>
          <a:lstStyle/>
          <a:p>
            <a:pPr>
              <a:defRPr/>
            </a:pPr>
            <a:fld id="{1F71F16B-F57D-6044-AFB5-C1CBB03C6F13}" type="slidenum">
              <a:rPr lang="it-IT" smtClean="0"/>
              <a:pPr>
                <a:defRPr/>
              </a:pPr>
              <a:t>13</a:t>
            </a:fld>
            <a:endParaRPr lang="it-IT"/>
          </a:p>
        </p:txBody>
      </p:sp>
      <p:graphicFrame>
        <p:nvGraphicFramePr>
          <p:cNvPr id="34818" name="Object 2"/>
          <p:cNvGraphicFramePr>
            <a:graphicFrameLocks noChangeAspect="1"/>
          </p:cNvGraphicFramePr>
          <p:nvPr/>
        </p:nvGraphicFramePr>
        <p:xfrm>
          <a:off x="143768" y="1403573"/>
          <a:ext cx="5722938" cy="3886200"/>
        </p:xfrm>
        <a:graphic>
          <a:graphicData uri="http://schemas.openxmlformats.org/presentationml/2006/ole">
            <p:oleObj spid="_x0000_s34818" name="Document" r:id="rId3" imgW="7171378" imgH="4864563" progId="Word.Document.8">
              <p:embed/>
            </p:oleObj>
          </a:graphicData>
        </a:graphic>
      </p:graphicFrame>
      <p:pic>
        <p:nvPicPr>
          <p:cNvPr id="6" name="Immagine 5" descr="SpettroElettar.jpg"/>
          <p:cNvPicPr>
            <a:picLocks noChangeAspect="1"/>
          </p:cNvPicPr>
          <p:nvPr/>
        </p:nvPicPr>
        <p:blipFill>
          <a:blip r:embed="rId4"/>
          <a:stretch>
            <a:fillRect/>
          </a:stretch>
        </p:blipFill>
        <p:spPr>
          <a:xfrm>
            <a:off x="5688384" y="1907629"/>
            <a:ext cx="4176464" cy="4693311"/>
          </a:xfrm>
          <a:prstGeom prst="rect">
            <a:avLst/>
          </a:prstGeom>
        </p:spPr>
      </p:pic>
      <p:sp>
        <p:nvSpPr>
          <p:cNvPr id="7" name="Text Box 4"/>
          <p:cNvSpPr txBox="1">
            <a:spLocks noChangeArrowheads="1"/>
          </p:cNvSpPr>
          <p:nvPr/>
        </p:nvSpPr>
        <p:spPr bwMode="auto">
          <a:xfrm>
            <a:off x="431800" y="4715941"/>
            <a:ext cx="4896544" cy="865237"/>
          </a:xfrm>
          <a:prstGeom prst="rect">
            <a:avLst/>
          </a:prstGeom>
          <a:solidFill>
            <a:schemeClr val="bg2"/>
          </a:solidFill>
          <a:ln w="12700" cap="rnd">
            <a:solidFill>
              <a:schemeClr val="tx1"/>
            </a:solidFill>
            <a:prstDash val="sysDot"/>
            <a:miter lim="800000"/>
            <a:headEnd/>
            <a:tailEnd/>
          </a:ln>
          <a:effectLst/>
        </p:spPr>
        <p:txBody>
          <a:bodyPr wrap="square">
            <a:spAutoFit/>
          </a:bodyPr>
          <a:lstStyle/>
          <a:p>
            <a:pPr algn="l"/>
            <a:r>
              <a:rPr lang="en-US" sz="1800" b="1" dirty="0">
                <a:solidFill>
                  <a:schemeClr val="tx1"/>
                </a:solidFill>
                <a:latin typeface="Arial" pitchFamily="34" charset="0"/>
                <a:cs typeface="Arial" pitchFamily="34" charset="0"/>
              </a:rPr>
              <a:t>     22 ID  segments + 1 SCW </a:t>
            </a:r>
            <a:r>
              <a:rPr lang="en-US" sz="1800" b="1" dirty="0" smtClean="0">
                <a:solidFill>
                  <a:schemeClr val="tx1"/>
                </a:solidFill>
                <a:latin typeface="Arial" pitchFamily="34" charset="0"/>
                <a:cs typeface="Arial" pitchFamily="34" charset="0"/>
              </a:rPr>
              <a:t>installed -&gt; 18 beam lines ( planar, elliptical, canted, electromagnetic)</a:t>
            </a:r>
            <a:endParaRPr lang="en-US" sz="1800" b="1" dirty="0">
              <a:solidFill>
                <a:schemeClr val="tx1"/>
              </a:solidFill>
              <a:latin typeface="Arial" pitchFamily="34" charset="0"/>
              <a:cs typeface="Arial" pitchFamily="34" charset="0"/>
            </a:endParaRPr>
          </a:p>
        </p:txBody>
      </p:sp>
      <p:sp>
        <p:nvSpPr>
          <p:cNvPr id="8" name="Text Box 7"/>
          <p:cNvSpPr txBox="1">
            <a:spLocks noChangeArrowheads="1"/>
          </p:cNvSpPr>
          <p:nvPr/>
        </p:nvSpPr>
        <p:spPr bwMode="auto">
          <a:xfrm>
            <a:off x="431800" y="6084093"/>
            <a:ext cx="4896544" cy="951030"/>
          </a:xfrm>
          <a:prstGeom prst="rect">
            <a:avLst/>
          </a:prstGeom>
          <a:solidFill>
            <a:srgbClr val="00FFFF"/>
          </a:solidFill>
          <a:ln w="38100" cmpd="dbl">
            <a:noFill/>
            <a:miter lim="800000"/>
            <a:headEnd/>
            <a:tailEnd type="none" w="sm" len="med"/>
          </a:ln>
          <a:effectLst/>
        </p:spPr>
        <p:txBody>
          <a:bodyPr wrap="square">
            <a:spAutoFit/>
          </a:bodyPr>
          <a:lstStyle/>
          <a:p>
            <a:pPr algn="l">
              <a:spcBef>
                <a:spcPct val="50000"/>
              </a:spcBef>
            </a:pPr>
            <a:r>
              <a:rPr lang="en-US" sz="2000" b="1" dirty="0">
                <a:solidFill>
                  <a:schemeClr val="tx1"/>
                </a:solidFill>
              </a:rPr>
              <a:t>6 bending magnet source points serving </a:t>
            </a:r>
            <a:r>
              <a:rPr lang="en-US" sz="2000" b="1" dirty="0" smtClean="0">
                <a:solidFill>
                  <a:schemeClr val="tx1"/>
                </a:solidFill>
              </a:rPr>
              <a:t>9 </a:t>
            </a:r>
            <a:r>
              <a:rPr lang="en-US" sz="2000" b="1" dirty="0">
                <a:solidFill>
                  <a:schemeClr val="tx1"/>
                </a:solidFill>
              </a:rPr>
              <a:t>beam lines + 1 </a:t>
            </a:r>
            <a:r>
              <a:rPr lang="en-US" sz="2000" b="1" dirty="0" smtClean="0">
                <a:solidFill>
                  <a:schemeClr val="tx1"/>
                </a:solidFill>
              </a:rPr>
              <a:t>IR = 10 beam lines </a:t>
            </a:r>
            <a:endParaRPr lang="en-GB" sz="2000" b="1" dirty="0">
              <a:solidFill>
                <a:schemeClr val="tx1"/>
              </a:solidFill>
            </a:endParaRPr>
          </a:p>
        </p:txBody>
      </p:sp>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egnaposto numero diapositiva 1"/>
          <p:cNvSpPr>
            <a:spLocks noGrp="1"/>
          </p:cNvSpPr>
          <p:nvPr>
            <p:ph type="sldNum" sz="quarter" idx="10"/>
          </p:nvPr>
        </p:nvSpPr>
        <p:spPr/>
        <p:txBody>
          <a:bodyPr/>
          <a:lstStyle/>
          <a:p>
            <a:pPr>
              <a:defRPr/>
            </a:pPr>
            <a:fld id="{106CD5DB-8C2E-4756-BEBE-1AAC378670C1}" type="slidenum">
              <a:rPr lang="en-US"/>
              <a:pPr>
                <a:defRPr/>
              </a:pPr>
              <a:t>14</a:t>
            </a:fld>
            <a:endParaRPr lang="en-US">
              <a:solidFill>
                <a:schemeClr val="tx1"/>
              </a:solidFill>
              <a:effectLst/>
            </a:endParaRPr>
          </a:p>
        </p:txBody>
      </p:sp>
      <p:sp>
        <p:nvSpPr>
          <p:cNvPr id="740354" name="Rectangle 2"/>
          <p:cNvSpPr>
            <a:spLocks noGrp="1" noChangeArrowheads="1"/>
          </p:cNvSpPr>
          <p:nvPr>
            <p:ph type="title" idx="4294967295"/>
          </p:nvPr>
        </p:nvSpPr>
        <p:spPr>
          <a:xfrm>
            <a:off x="2664048" y="107429"/>
            <a:ext cx="6888427" cy="839964"/>
          </a:xfrm>
          <a:prstGeom prst="rect">
            <a:avLst/>
          </a:prstGeom>
        </p:spPr>
        <p:txBody>
          <a:bodyPr lIns="96213" tIns="48107" rIns="96213" bIns="48107"/>
          <a:lstStyle/>
          <a:p>
            <a:pPr algn="l" eaLnBrk="1" hangingPunct="1">
              <a:defRPr/>
            </a:pPr>
            <a:r>
              <a:rPr lang="en-US" sz="3600" b="1" i="1" dirty="0" smtClean="0">
                <a:solidFill>
                  <a:schemeClr val="tx2"/>
                </a:solidFill>
                <a:latin typeface="Verdana" pitchFamily="34" charset="0"/>
                <a:ea typeface="Verdana" pitchFamily="34" charset="0"/>
                <a:cs typeface="Verdana" pitchFamily="34" charset="0"/>
              </a:rPr>
              <a:t>Uptime Statistics</a:t>
            </a:r>
          </a:p>
        </p:txBody>
      </p:sp>
      <p:sp>
        <p:nvSpPr>
          <p:cNvPr id="21509" name="Text Box 14"/>
          <p:cNvSpPr txBox="1">
            <a:spLocks noChangeArrowheads="1"/>
          </p:cNvSpPr>
          <p:nvPr/>
        </p:nvSpPr>
        <p:spPr bwMode="auto">
          <a:xfrm>
            <a:off x="5112320" y="5796061"/>
            <a:ext cx="4824289" cy="1263627"/>
          </a:xfrm>
          <a:prstGeom prst="rect">
            <a:avLst/>
          </a:prstGeom>
          <a:solidFill>
            <a:srgbClr val="66FFCC"/>
          </a:solidFill>
          <a:ln w="9525">
            <a:noFill/>
            <a:miter lim="800000"/>
            <a:headEnd/>
            <a:tailEnd/>
          </a:ln>
        </p:spPr>
        <p:txBody>
          <a:bodyPr wrap="square" lIns="96213" tIns="48107" rIns="96213" bIns="48107">
            <a:spAutoFit/>
          </a:bodyPr>
          <a:lstStyle/>
          <a:p>
            <a:pPr algn="l">
              <a:spcBef>
                <a:spcPct val="50000"/>
              </a:spcBef>
            </a:pPr>
            <a:r>
              <a:rPr lang="en-US" sz="2000" dirty="0" smtClean="0">
                <a:solidFill>
                  <a:schemeClr val="tx1"/>
                </a:solidFill>
                <a:latin typeface="Arial" pitchFamily="34" charset="0"/>
              </a:rPr>
              <a:t>2016 data at 88.8% of total user run time</a:t>
            </a:r>
          </a:p>
          <a:p>
            <a:pPr>
              <a:spcBef>
                <a:spcPct val="50000"/>
              </a:spcBef>
            </a:pPr>
            <a:r>
              <a:rPr lang="en-US" sz="2000" dirty="0" smtClean="0">
                <a:solidFill>
                  <a:schemeClr val="tx1"/>
                </a:solidFill>
                <a:latin typeface="Arial" pitchFamily="34" charset="0"/>
              </a:rPr>
              <a:t>Mean fault duration </a:t>
            </a:r>
            <a:r>
              <a:rPr lang="en-US" sz="2000" dirty="0" smtClean="0">
                <a:solidFill>
                  <a:schemeClr val="tx1"/>
                </a:solidFill>
                <a:latin typeface="Arial" pitchFamily="34" charset="0"/>
                <a:cs typeface="Arial" pitchFamily="34" charset="0"/>
              </a:rPr>
              <a:t>~</a:t>
            </a:r>
            <a:r>
              <a:rPr lang="en-US" sz="2000" dirty="0" smtClean="0">
                <a:solidFill>
                  <a:schemeClr val="tx1"/>
                </a:solidFill>
                <a:latin typeface="Arial" pitchFamily="34" charset="0"/>
              </a:rPr>
              <a:t> 1.0 hour</a:t>
            </a:r>
          </a:p>
          <a:p>
            <a:pPr algn="l">
              <a:spcBef>
                <a:spcPct val="50000"/>
              </a:spcBef>
            </a:pPr>
            <a:r>
              <a:rPr lang="en-US" sz="2000" dirty="0" smtClean="0">
                <a:solidFill>
                  <a:schemeClr val="tx1"/>
                </a:solidFill>
                <a:latin typeface="Arial" pitchFamily="34" charset="0"/>
              </a:rPr>
              <a:t>No downtime from the injectors</a:t>
            </a:r>
            <a:endParaRPr lang="en-US" sz="2000" dirty="0">
              <a:solidFill>
                <a:schemeClr val="tx1"/>
              </a:solidFill>
              <a:latin typeface="Arial" pitchFamily="34" charset="0"/>
            </a:endParaRPr>
          </a:p>
        </p:txBody>
      </p:sp>
      <p:sp>
        <p:nvSpPr>
          <p:cNvPr id="21510" name="Text Box 16"/>
          <p:cNvSpPr txBox="1">
            <a:spLocks noChangeArrowheads="1"/>
          </p:cNvSpPr>
          <p:nvPr/>
        </p:nvSpPr>
        <p:spPr bwMode="auto">
          <a:xfrm>
            <a:off x="143768" y="5868069"/>
            <a:ext cx="4896544" cy="1127628"/>
          </a:xfrm>
          <a:prstGeom prst="rect">
            <a:avLst/>
          </a:prstGeom>
          <a:solidFill>
            <a:srgbClr val="FFFFCC"/>
          </a:solidFill>
          <a:ln w="9525">
            <a:noFill/>
            <a:miter lim="800000"/>
            <a:headEnd/>
            <a:tailEnd/>
          </a:ln>
        </p:spPr>
        <p:txBody>
          <a:bodyPr wrap="square" lIns="96213" tIns="48107" rIns="96213" bIns="48107">
            <a:spAutoFit/>
          </a:bodyPr>
          <a:lstStyle/>
          <a:p>
            <a:pPr algn="l">
              <a:spcBef>
                <a:spcPct val="50000"/>
              </a:spcBef>
            </a:pPr>
            <a:r>
              <a:rPr lang="en-US" dirty="0" smtClean="0">
                <a:solidFill>
                  <a:schemeClr val="tx1"/>
                </a:solidFill>
                <a:latin typeface="Arial" pitchFamily="34" charset="0"/>
              </a:rPr>
              <a:t>Maximum </a:t>
            </a:r>
            <a:r>
              <a:rPr lang="en-US" dirty="0">
                <a:solidFill>
                  <a:schemeClr val="tx1"/>
                </a:solidFill>
                <a:latin typeface="Arial" pitchFamily="34" charset="0"/>
              </a:rPr>
              <a:t>running without  a beam dump: 603 hours , the </a:t>
            </a:r>
            <a:r>
              <a:rPr lang="en-US" dirty="0" smtClean="0">
                <a:solidFill>
                  <a:schemeClr val="tx1"/>
                </a:solidFill>
                <a:latin typeface="Arial" pitchFamily="34" charset="0"/>
              </a:rPr>
              <a:t>average of maxima </a:t>
            </a:r>
            <a:r>
              <a:rPr lang="en-US" dirty="0">
                <a:solidFill>
                  <a:schemeClr val="tx1"/>
                </a:solidFill>
                <a:latin typeface="Arial" pitchFamily="34" charset="0"/>
              </a:rPr>
              <a:t>is about 300 hours </a:t>
            </a:r>
          </a:p>
        </p:txBody>
      </p:sp>
      <p:graphicFrame>
        <p:nvGraphicFramePr>
          <p:cNvPr id="8" name="Chart 3"/>
          <p:cNvGraphicFramePr>
            <a:graphicFrameLocks/>
          </p:cNvGraphicFramePr>
          <p:nvPr/>
        </p:nvGraphicFramePr>
        <p:xfrm>
          <a:off x="215776" y="1403573"/>
          <a:ext cx="9725025" cy="4200525"/>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0"/>
          </p:nvPr>
        </p:nvSpPr>
        <p:spPr/>
        <p:txBody>
          <a:bodyPr/>
          <a:lstStyle/>
          <a:p>
            <a:pPr>
              <a:defRPr/>
            </a:pPr>
            <a:fld id="{2C09315A-F566-4F23-B138-0A4DDD9F4DED}" type="slidenum">
              <a:rPr lang="en-US" smtClean="0"/>
              <a:pPr>
                <a:defRPr/>
              </a:pPr>
              <a:t>15</a:t>
            </a:fld>
            <a:endParaRPr lang="en-US">
              <a:solidFill>
                <a:schemeClr val="tx1"/>
              </a:solidFill>
              <a:effectLst/>
            </a:endParaRPr>
          </a:p>
        </p:txBody>
      </p:sp>
      <p:graphicFrame>
        <p:nvGraphicFramePr>
          <p:cNvPr id="5" name="Chart 3"/>
          <p:cNvGraphicFramePr>
            <a:graphicFrameLocks/>
          </p:cNvGraphicFramePr>
          <p:nvPr/>
        </p:nvGraphicFramePr>
        <p:xfrm>
          <a:off x="215776" y="2843733"/>
          <a:ext cx="9649072" cy="437309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Grafico 5"/>
          <p:cNvGraphicFramePr>
            <a:graphicFrameLocks/>
          </p:cNvGraphicFramePr>
          <p:nvPr/>
        </p:nvGraphicFramePr>
        <p:xfrm>
          <a:off x="2736056" y="107429"/>
          <a:ext cx="6791325" cy="27432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numero diapositiva 1"/>
          <p:cNvSpPr>
            <a:spLocks noGrp="1"/>
          </p:cNvSpPr>
          <p:nvPr>
            <p:ph type="sldNum" sz="quarter" idx="10"/>
          </p:nvPr>
        </p:nvSpPr>
        <p:spPr/>
        <p:txBody>
          <a:bodyPr/>
          <a:lstStyle/>
          <a:p>
            <a:pPr>
              <a:defRPr/>
            </a:pPr>
            <a:fld id="{C1DC8B31-0366-4C2D-A18C-AF157C3D66B0}" type="slidenum">
              <a:rPr lang="en-US"/>
              <a:pPr>
                <a:defRPr/>
              </a:pPr>
              <a:t>16</a:t>
            </a:fld>
            <a:endParaRPr lang="en-US">
              <a:solidFill>
                <a:schemeClr val="tx1"/>
              </a:solidFill>
              <a:effectLst/>
            </a:endParaRPr>
          </a:p>
        </p:txBody>
      </p:sp>
      <p:sp>
        <p:nvSpPr>
          <p:cNvPr id="569353" name="Rectangle 9"/>
          <p:cNvSpPr>
            <a:spLocks noGrp="1" noChangeArrowheads="1"/>
          </p:cNvSpPr>
          <p:nvPr>
            <p:ph type="title" idx="4294967295"/>
          </p:nvPr>
        </p:nvSpPr>
        <p:spPr>
          <a:xfrm>
            <a:off x="3240112" y="323453"/>
            <a:ext cx="5040313" cy="526728"/>
          </a:xfrm>
          <a:prstGeom prst="rect">
            <a:avLst/>
          </a:prstGeom>
        </p:spPr>
        <p:txBody>
          <a:bodyPr lIns="96213" tIns="48107" rIns="96213" bIns="48107"/>
          <a:lstStyle/>
          <a:p>
            <a:pPr algn="l" eaLnBrk="1" hangingPunct="1">
              <a:defRPr/>
            </a:pPr>
            <a:r>
              <a:rPr lang="en-US" sz="3600" b="1" i="1" dirty="0" smtClean="0">
                <a:solidFill>
                  <a:schemeClr val="tx2"/>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Top-up statistics</a:t>
            </a:r>
          </a:p>
        </p:txBody>
      </p:sp>
      <p:sp>
        <p:nvSpPr>
          <p:cNvPr id="23556" name="Text Box 10"/>
          <p:cNvSpPr txBox="1">
            <a:spLocks noChangeArrowheads="1"/>
          </p:cNvSpPr>
          <p:nvPr/>
        </p:nvSpPr>
        <p:spPr bwMode="auto">
          <a:xfrm>
            <a:off x="215776" y="1475581"/>
            <a:ext cx="9679985" cy="1227784"/>
          </a:xfrm>
          <a:prstGeom prst="rect">
            <a:avLst/>
          </a:prstGeom>
          <a:noFill/>
          <a:ln w="28575">
            <a:solidFill>
              <a:schemeClr val="tx1"/>
            </a:solidFill>
            <a:miter lim="800000"/>
            <a:headEnd/>
            <a:tailEnd/>
          </a:ln>
        </p:spPr>
        <p:txBody>
          <a:bodyPr lIns="96213" tIns="48107" rIns="96213" bIns="48107">
            <a:spAutoFit/>
          </a:bodyPr>
          <a:lstStyle/>
          <a:p>
            <a:pPr algn="just">
              <a:spcBef>
                <a:spcPct val="50000"/>
              </a:spcBef>
            </a:pPr>
            <a:r>
              <a:rPr lang="en-US" sz="2500" dirty="0">
                <a:solidFill>
                  <a:schemeClr val="accent2"/>
                </a:solidFill>
              </a:rPr>
              <a:t>During top-up systems run well and the top-up % of user beam-time is high ~ 98%. The remaining 2% is due to failures that, however,  do not impact on the availability.</a:t>
            </a:r>
            <a:r>
              <a:rPr lang="en-US" sz="2900" dirty="0">
                <a:solidFill>
                  <a:schemeClr val="accent2"/>
                </a:solidFill>
              </a:rPr>
              <a:t> </a:t>
            </a:r>
          </a:p>
        </p:txBody>
      </p:sp>
      <p:graphicFrame>
        <p:nvGraphicFramePr>
          <p:cNvPr id="7" name="Chart 5"/>
          <p:cNvGraphicFramePr>
            <a:graphicFrameLocks/>
          </p:cNvGraphicFramePr>
          <p:nvPr/>
        </p:nvGraphicFramePr>
        <p:xfrm>
          <a:off x="1871960" y="2915741"/>
          <a:ext cx="6048672" cy="348424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0"/>
          </p:nvPr>
        </p:nvSpPr>
        <p:spPr/>
        <p:txBody>
          <a:bodyPr/>
          <a:lstStyle/>
          <a:p>
            <a:pPr>
              <a:defRPr/>
            </a:pPr>
            <a:fld id="{A2B17634-2EE7-4E03-AA3C-64F23D191D5A}" type="slidenum">
              <a:rPr lang="en-US"/>
              <a:pPr>
                <a:defRPr/>
              </a:pPr>
              <a:t>17</a:t>
            </a:fld>
            <a:endParaRPr lang="en-US">
              <a:solidFill>
                <a:schemeClr val="tx1"/>
              </a:solidFill>
              <a:effectLst/>
            </a:endParaRPr>
          </a:p>
        </p:txBody>
      </p:sp>
      <p:sp>
        <p:nvSpPr>
          <p:cNvPr id="20483" name="Text Box 14"/>
          <p:cNvSpPr txBox="1">
            <a:spLocks noChangeArrowheads="1"/>
          </p:cNvSpPr>
          <p:nvPr/>
        </p:nvSpPr>
        <p:spPr bwMode="auto">
          <a:xfrm>
            <a:off x="215776" y="6084093"/>
            <a:ext cx="9649073" cy="1056006"/>
          </a:xfrm>
          <a:prstGeom prst="rect">
            <a:avLst/>
          </a:prstGeom>
          <a:solidFill>
            <a:schemeClr val="accent4">
              <a:lumMod val="75000"/>
            </a:schemeClr>
          </a:solidFill>
          <a:ln w="9525">
            <a:noFill/>
            <a:miter lim="800000"/>
            <a:headEnd/>
            <a:tailEnd/>
          </a:ln>
        </p:spPr>
        <p:txBody>
          <a:bodyPr wrap="square" lIns="96213" tIns="48107" rIns="96213" bIns="48107">
            <a:spAutoFit/>
          </a:bodyPr>
          <a:lstStyle/>
          <a:p>
            <a:pPr algn="l">
              <a:spcBef>
                <a:spcPct val="50000"/>
              </a:spcBef>
            </a:pPr>
            <a:r>
              <a:rPr lang="en-US" sz="2500" dirty="0">
                <a:latin typeface="Arial" pitchFamily="34" charset="0"/>
              </a:rPr>
              <a:t>Note: </a:t>
            </a:r>
            <a:r>
              <a:rPr lang="en-US" sz="2500" dirty="0" smtClean="0">
                <a:latin typeface="Arial" pitchFamily="34" charset="0"/>
              </a:rPr>
              <a:t>the </a:t>
            </a:r>
            <a:r>
              <a:rPr lang="en-US" sz="2500" dirty="0">
                <a:latin typeface="Arial" pitchFamily="34" charset="0"/>
              </a:rPr>
              <a:t>failures </a:t>
            </a:r>
            <a:r>
              <a:rPr lang="en-US" sz="2500" dirty="0" smtClean="0">
                <a:latin typeface="Arial" pitchFamily="34" charset="0"/>
              </a:rPr>
              <a:t>here are not considered as downtime</a:t>
            </a:r>
            <a:r>
              <a:rPr lang="en-US" sz="2500" dirty="0">
                <a:latin typeface="Arial" pitchFamily="34" charset="0"/>
              </a:rPr>
              <a:t>, </a:t>
            </a:r>
            <a:r>
              <a:rPr lang="en-US" sz="2500" dirty="0" smtClean="0">
                <a:latin typeface="Arial" pitchFamily="34" charset="0"/>
              </a:rPr>
              <a:t>BUT </a:t>
            </a:r>
            <a:r>
              <a:rPr lang="en-US" sz="2100" b="1" i="1" dirty="0" smtClean="0">
                <a:latin typeface="Arial" pitchFamily="34" charset="0"/>
              </a:rPr>
              <a:t>they can be considered (and therefore not shown here) if the intensity goes </a:t>
            </a:r>
            <a:r>
              <a:rPr lang="en-US" sz="2100" b="1" i="1" dirty="0">
                <a:latin typeface="Arial" pitchFamily="34" charset="0"/>
              </a:rPr>
              <a:t>below 50% of the nominal.</a:t>
            </a:r>
          </a:p>
        </p:txBody>
      </p:sp>
      <p:sp>
        <p:nvSpPr>
          <p:cNvPr id="20484" name="Rettangolo 4"/>
          <p:cNvSpPr>
            <a:spLocks noChangeArrowheads="1"/>
          </p:cNvSpPr>
          <p:nvPr/>
        </p:nvSpPr>
        <p:spPr bwMode="auto">
          <a:xfrm>
            <a:off x="791840" y="1115541"/>
            <a:ext cx="8629691" cy="397685"/>
          </a:xfrm>
          <a:prstGeom prst="rect">
            <a:avLst/>
          </a:prstGeom>
          <a:noFill/>
          <a:ln w="9525">
            <a:noFill/>
            <a:miter lim="800000"/>
            <a:headEnd/>
            <a:tailEnd/>
          </a:ln>
        </p:spPr>
        <p:txBody>
          <a:bodyPr wrap="square" lIns="96213" tIns="48107" rIns="96213" bIns="48107">
            <a:spAutoFit/>
          </a:bodyPr>
          <a:lstStyle/>
          <a:p>
            <a:pPr algn="l">
              <a:spcBef>
                <a:spcPct val="50000"/>
              </a:spcBef>
            </a:pPr>
            <a:r>
              <a:rPr lang="en-US" sz="2100" b="1" i="1" dirty="0" smtClean="0">
                <a:solidFill>
                  <a:schemeClr val="tx1"/>
                </a:solidFill>
                <a:latin typeface="Arial" pitchFamily="34" charset="0"/>
              </a:rPr>
              <a:t>considered </a:t>
            </a:r>
            <a:r>
              <a:rPr lang="en-US" sz="2100" b="1" i="1" dirty="0">
                <a:solidFill>
                  <a:schemeClr val="tx1"/>
                </a:solidFill>
                <a:latin typeface="Arial" pitchFamily="34" charset="0"/>
              </a:rPr>
              <a:t>when the intensity is less than 99.5% of the nominal </a:t>
            </a:r>
            <a:r>
              <a:rPr lang="en-US" sz="2100" dirty="0">
                <a:solidFill>
                  <a:schemeClr val="tx1"/>
                </a:solidFill>
                <a:latin typeface="Arial" pitchFamily="34" charset="0"/>
              </a:rPr>
              <a:t> </a:t>
            </a:r>
          </a:p>
        </p:txBody>
      </p:sp>
      <p:sp>
        <p:nvSpPr>
          <p:cNvPr id="6" name="Rectangle 9"/>
          <p:cNvSpPr txBox="1">
            <a:spLocks noChangeArrowheads="1"/>
          </p:cNvSpPr>
          <p:nvPr/>
        </p:nvSpPr>
        <p:spPr bwMode="auto">
          <a:xfrm>
            <a:off x="2714014" y="262489"/>
            <a:ext cx="5040313" cy="526728"/>
          </a:xfrm>
          <a:prstGeom prst="rect">
            <a:avLst/>
          </a:prstGeom>
          <a:noFill/>
          <a:ln w="9525">
            <a:noFill/>
            <a:miter lim="800000"/>
            <a:headEnd/>
            <a:tailEnd/>
          </a:ln>
        </p:spPr>
        <p:txBody>
          <a:bodyPr lIns="96213" tIns="48107" rIns="96213" bIns="48107" anchor="ctr"/>
          <a:lstStyle/>
          <a:p>
            <a:pPr algn="l" eaLnBrk="1" hangingPunct="1">
              <a:defRPr/>
            </a:pPr>
            <a:r>
              <a:rPr lang="en-US" sz="3600" b="1" i="1" dirty="0">
                <a:solidFill>
                  <a:schemeClr val="tx2"/>
                </a:solidFill>
                <a:effectLst>
                  <a:outerShdw blurRad="38100" dist="38100" dir="2700000" algn="tl">
                    <a:srgbClr val="000000"/>
                  </a:outerShdw>
                </a:effectLst>
                <a:latin typeface="Verdana" pitchFamily="34" charset="0"/>
              </a:rPr>
              <a:t>Top-up downtime</a:t>
            </a:r>
          </a:p>
        </p:txBody>
      </p:sp>
      <p:graphicFrame>
        <p:nvGraphicFramePr>
          <p:cNvPr id="7" name="Grafico 6"/>
          <p:cNvGraphicFramePr>
            <a:graphicFrameLocks/>
          </p:cNvGraphicFramePr>
          <p:nvPr/>
        </p:nvGraphicFramePr>
        <p:xfrm>
          <a:off x="863848" y="1475581"/>
          <a:ext cx="8640960" cy="4536505"/>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z="3200" b="1" i="1" dirty="0" smtClean="0">
                <a:solidFill>
                  <a:srgbClr val="00206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Beam orbit stability</a:t>
            </a:r>
            <a:endParaRPr lang="en-US" sz="3200" b="1" i="1" dirty="0">
              <a:solidFill>
                <a:srgbClr val="00206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4" name="Segnaposto numero diapositiva 3"/>
          <p:cNvSpPr>
            <a:spLocks noGrp="1"/>
          </p:cNvSpPr>
          <p:nvPr>
            <p:ph type="sldNum" sz="quarter" idx="10"/>
          </p:nvPr>
        </p:nvSpPr>
        <p:spPr/>
        <p:txBody>
          <a:bodyPr/>
          <a:lstStyle/>
          <a:p>
            <a:pPr>
              <a:defRPr/>
            </a:pPr>
            <a:fld id="{1F71F16B-F57D-6044-AFB5-C1CBB03C6F13}" type="slidenum">
              <a:rPr lang="it-IT" smtClean="0"/>
              <a:pPr>
                <a:defRPr/>
              </a:pPr>
              <a:t>18</a:t>
            </a:fld>
            <a:endParaRPr lang="it-IT" dirty="0"/>
          </a:p>
        </p:txBody>
      </p:sp>
      <p:pic>
        <p:nvPicPr>
          <p:cNvPr id="124930" name="Picture 2"/>
          <p:cNvPicPr>
            <a:picLocks noChangeAspect="1" noChangeArrowheads="1"/>
          </p:cNvPicPr>
          <p:nvPr/>
        </p:nvPicPr>
        <p:blipFill>
          <a:blip r:embed="rId2"/>
          <a:srcRect/>
          <a:stretch>
            <a:fillRect/>
          </a:stretch>
        </p:blipFill>
        <p:spPr bwMode="auto">
          <a:xfrm>
            <a:off x="575816" y="2411685"/>
            <a:ext cx="8678044" cy="4798130"/>
          </a:xfrm>
          <a:prstGeom prst="rect">
            <a:avLst/>
          </a:prstGeom>
          <a:noFill/>
          <a:ln w="9525">
            <a:noFill/>
            <a:miter lim="800000"/>
            <a:headEnd/>
            <a:tailEnd/>
          </a:ln>
        </p:spPr>
      </p:pic>
      <p:sp>
        <p:nvSpPr>
          <p:cNvPr id="6" name="Rectangle 19"/>
          <p:cNvSpPr>
            <a:spLocks noChangeArrowheads="1"/>
          </p:cNvSpPr>
          <p:nvPr/>
        </p:nvSpPr>
        <p:spPr bwMode="auto">
          <a:xfrm>
            <a:off x="287784" y="1115541"/>
            <a:ext cx="7704856" cy="1213485"/>
          </a:xfrm>
          <a:prstGeom prst="rect">
            <a:avLst/>
          </a:prstGeom>
          <a:noFill/>
          <a:ln w="28575" algn="ctr">
            <a:solidFill>
              <a:srgbClr val="FF3300"/>
            </a:solidFill>
            <a:miter lim="800000"/>
            <a:headEnd/>
            <a:tailEnd/>
          </a:ln>
          <a:effectLst/>
        </p:spPr>
        <p:txBody>
          <a:bodyPr wrap="square" lIns="96213" tIns="48107" rIns="96213" bIns="48107">
            <a:spAutoFit/>
          </a:bodyPr>
          <a:lstStyle/>
          <a:p>
            <a:pPr algn="l">
              <a:spcBef>
                <a:spcPct val="50000"/>
              </a:spcBef>
              <a:defRPr/>
            </a:pPr>
            <a:r>
              <a:rPr lang="en-US" sz="1900" dirty="0" smtClean="0">
                <a:solidFill>
                  <a:schemeClr val="tx2"/>
                </a:solidFill>
                <a:latin typeface="Arial" pitchFamily="34" charset="0"/>
                <a:ea typeface="+mn-ea"/>
              </a:rPr>
              <a:t>Electron orbit </a:t>
            </a:r>
            <a:r>
              <a:rPr lang="en-US" sz="1900" dirty="0">
                <a:solidFill>
                  <a:schemeClr val="tx2"/>
                </a:solidFill>
                <a:latin typeface="Arial" pitchFamily="34" charset="0"/>
                <a:ea typeface="+mn-ea"/>
              </a:rPr>
              <a:t>stability requirements met most of the time provided that ambient temperature is within the defined limits, i.e., ± </a:t>
            </a:r>
            <a:r>
              <a:rPr lang="en-US" sz="1900" dirty="0" smtClean="0">
                <a:solidFill>
                  <a:schemeClr val="tx2"/>
                </a:solidFill>
                <a:latin typeface="Arial" pitchFamily="34" charset="0"/>
                <a:ea typeface="+mn-ea"/>
              </a:rPr>
              <a:t>0.5</a:t>
            </a:r>
            <a:r>
              <a:rPr lang="en-US" sz="1900" baseline="30000" dirty="0" smtClean="0">
                <a:solidFill>
                  <a:schemeClr val="tx2"/>
                </a:solidFill>
                <a:latin typeface="Arial" pitchFamily="34" charset="0"/>
                <a:ea typeface="+mn-ea"/>
              </a:rPr>
              <a:t>0</a:t>
            </a:r>
            <a:r>
              <a:rPr lang="en-US" sz="1900" dirty="0" smtClean="0">
                <a:solidFill>
                  <a:schemeClr val="tx2"/>
                </a:solidFill>
                <a:latin typeface="Arial" pitchFamily="34" charset="0"/>
                <a:ea typeface="+mn-ea"/>
              </a:rPr>
              <a:t>C</a:t>
            </a:r>
            <a:endParaRPr lang="en-US" sz="1900" dirty="0">
              <a:solidFill>
                <a:schemeClr val="tx2"/>
              </a:solidFill>
              <a:latin typeface="Arial" pitchFamily="34" charset="0"/>
              <a:ea typeface="+mn-ea"/>
            </a:endParaRPr>
          </a:p>
          <a:p>
            <a:pPr algn="l">
              <a:defRPr/>
            </a:pPr>
            <a:r>
              <a:rPr lang="en-US" sz="1900" dirty="0" smtClean="0">
                <a:solidFill>
                  <a:schemeClr val="tx2"/>
                </a:solidFill>
                <a:latin typeface="Arial" pitchFamily="34" charset="0"/>
                <a:ea typeface="+mn-ea"/>
              </a:rPr>
              <a:t>Short </a:t>
            </a:r>
            <a:r>
              <a:rPr lang="en-US" sz="1900" dirty="0">
                <a:solidFill>
                  <a:schemeClr val="tx2"/>
                </a:solidFill>
                <a:latin typeface="Arial" pitchFamily="34" charset="0"/>
                <a:ea typeface="+mn-ea"/>
              </a:rPr>
              <a:t>term stability (&lt; 24 hours)  is </a:t>
            </a:r>
            <a:r>
              <a:rPr lang="en-US" sz="1900" dirty="0" smtClean="0">
                <a:solidFill>
                  <a:schemeClr val="tx2"/>
                </a:solidFill>
                <a:latin typeface="Arial" pitchFamily="34" charset="0"/>
                <a:ea typeface="+mn-ea"/>
              </a:rPr>
              <a:t>&lt; 10% </a:t>
            </a:r>
            <a:r>
              <a:rPr lang="en-US" sz="1900" dirty="0">
                <a:solidFill>
                  <a:schemeClr val="tx2"/>
                </a:solidFill>
                <a:latin typeface="Arial" pitchFamily="34" charset="0"/>
                <a:ea typeface="+mn-ea"/>
              </a:rPr>
              <a:t>of the </a:t>
            </a:r>
            <a:r>
              <a:rPr lang="en-US" sz="1900" dirty="0" smtClean="0">
                <a:solidFill>
                  <a:schemeClr val="tx2"/>
                </a:solidFill>
                <a:latin typeface="Arial" pitchFamily="34" charset="0"/>
                <a:ea typeface="+mn-ea"/>
              </a:rPr>
              <a:t>electron beam size</a:t>
            </a:r>
          </a:p>
          <a:p>
            <a:pPr>
              <a:defRPr/>
            </a:pPr>
            <a:r>
              <a:rPr lang="en-US" sz="1900" dirty="0" smtClean="0">
                <a:solidFill>
                  <a:schemeClr val="tx2"/>
                </a:solidFill>
                <a:latin typeface="Arial" pitchFamily="34" charset="0"/>
              </a:rPr>
              <a:t>Long term (&gt;24 h) is </a:t>
            </a:r>
            <a:r>
              <a:rPr lang="en-US" sz="1900" b="1" dirty="0" smtClean="0">
                <a:solidFill>
                  <a:schemeClr val="tx2"/>
                </a:solidFill>
                <a:effectLst>
                  <a:outerShdw blurRad="38100" dist="38100" dir="2700000" algn="tl">
                    <a:srgbClr val="FFFFFF"/>
                  </a:outerShdw>
                </a:effectLst>
                <a:latin typeface="Arial" pitchFamily="34" charset="0"/>
              </a:rPr>
              <a:t>≤ ±</a:t>
            </a:r>
            <a:r>
              <a:rPr lang="en-US" sz="1900" dirty="0" smtClean="0">
                <a:solidFill>
                  <a:schemeClr val="tx2"/>
                </a:solidFill>
                <a:latin typeface="Arial" pitchFamily="34" charset="0"/>
              </a:rPr>
              <a:t> 5 </a:t>
            </a:r>
            <a:r>
              <a:rPr lang="en-US" sz="2100" dirty="0" smtClean="0">
                <a:solidFill>
                  <a:schemeClr val="tx2"/>
                </a:solidFill>
                <a:latin typeface="Symbol" pitchFamily="18" charset="2"/>
              </a:rPr>
              <a:t>m</a:t>
            </a:r>
            <a:r>
              <a:rPr lang="en-US" sz="1900" dirty="0" smtClean="0">
                <a:solidFill>
                  <a:schemeClr val="tx2"/>
                </a:solidFill>
                <a:latin typeface="Arial" pitchFamily="34" charset="0"/>
              </a:rPr>
              <a:t>m </a:t>
            </a:r>
            <a:r>
              <a:rPr lang="en-US" sz="1900" dirty="0" err="1" smtClean="0">
                <a:solidFill>
                  <a:schemeClr val="tx2"/>
                </a:solidFill>
                <a:latin typeface="Arial" pitchFamily="34" charset="0"/>
              </a:rPr>
              <a:t>ptp</a:t>
            </a:r>
            <a:r>
              <a:rPr lang="en-US" sz="1900" dirty="0" smtClean="0">
                <a:solidFill>
                  <a:schemeClr val="tx2"/>
                </a:solidFill>
                <a:latin typeface="Arial" pitchFamily="34" charset="0"/>
              </a:rPr>
              <a:t> (max value for &gt;120 h). </a:t>
            </a:r>
          </a:p>
        </p:txBody>
      </p:sp>
      <p:sp>
        <p:nvSpPr>
          <p:cNvPr id="7" name="CasellaDiTesto 6"/>
          <p:cNvSpPr txBox="1"/>
          <p:nvPr/>
        </p:nvSpPr>
        <p:spPr>
          <a:xfrm>
            <a:off x="1007864" y="2771725"/>
            <a:ext cx="2952328" cy="893771"/>
          </a:xfrm>
          <a:prstGeom prst="rect">
            <a:avLst/>
          </a:prstGeom>
          <a:noFill/>
        </p:spPr>
        <p:txBody>
          <a:bodyPr wrap="square" rtlCol="0">
            <a:spAutoFit/>
          </a:bodyPr>
          <a:lstStyle/>
          <a:p>
            <a:r>
              <a:rPr lang="en-US" sz="2000" dirty="0" smtClean="0">
                <a:solidFill>
                  <a:schemeClr val="tx1"/>
                </a:solidFill>
              </a:rPr>
              <a:t>Photon beam stability: 10 um in 4 days </a:t>
            </a:r>
          </a:p>
          <a:p>
            <a:r>
              <a:rPr lang="en-US" sz="1600" dirty="0" smtClean="0">
                <a:solidFill>
                  <a:schemeClr val="tx1"/>
                </a:solidFill>
              </a:rPr>
              <a:t>(no photon beam feed-back) </a:t>
            </a:r>
            <a:endParaRPr lang="en-US" sz="1600" dirty="0">
              <a:solidFill>
                <a:schemeClr val="tx1"/>
              </a:solidFill>
            </a:endParaRPr>
          </a:p>
        </p:txBody>
      </p:sp>
      <p:sp>
        <p:nvSpPr>
          <p:cNvPr id="8" name="CasellaDiTesto 7"/>
          <p:cNvSpPr txBox="1"/>
          <p:nvPr/>
        </p:nvSpPr>
        <p:spPr>
          <a:xfrm>
            <a:off x="6552480" y="6156101"/>
            <a:ext cx="3096344" cy="607602"/>
          </a:xfrm>
          <a:prstGeom prst="rect">
            <a:avLst/>
          </a:prstGeom>
          <a:noFill/>
          <a:ln w="19050">
            <a:solidFill>
              <a:srgbClr val="92D050"/>
            </a:solidFill>
          </a:ln>
        </p:spPr>
        <p:txBody>
          <a:bodyPr wrap="square" rtlCol="0">
            <a:spAutoFit/>
          </a:bodyPr>
          <a:lstStyle/>
          <a:p>
            <a:r>
              <a:rPr lang="en-US" sz="1800" dirty="0" smtClean="0">
                <a:solidFill>
                  <a:schemeClr val="tx1"/>
                </a:solidFill>
              </a:rPr>
              <a:t>when temperature control does not function properly</a:t>
            </a:r>
            <a:endParaRPr lang="en-US" sz="1800" dirty="0">
              <a:solidFill>
                <a:schemeClr val="tx1"/>
              </a:solidFill>
            </a:endParaRPr>
          </a:p>
        </p:txBody>
      </p:sp>
      <p:cxnSp>
        <p:nvCxnSpPr>
          <p:cNvPr id="10" name="Connettore 2 9"/>
          <p:cNvCxnSpPr/>
          <p:nvPr/>
        </p:nvCxnSpPr>
        <p:spPr bwMode="auto">
          <a:xfrm flipH="1" flipV="1">
            <a:off x="5400352" y="5796061"/>
            <a:ext cx="1152128" cy="720080"/>
          </a:xfrm>
          <a:prstGeom prst="straightConnector1">
            <a:avLst/>
          </a:prstGeom>
          <a:solidFill>
            <a:srgbClr val="00B8FF"/>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14" name="Picture 6" descr="elog_win_dump-20120608113435"/>
          <p:cNvPicPr>
            <a:picLocks noChangeAspect="1" noChangeArrowheads="1"/>
          </p:cNvPicPr>
          <p:nvPr/>
        </p:nvPicPr>
        <p:blipFill>
          <a:blip r:embed="rId3"/>
          <a:srcRect/>
          <a:stretch>
            <a:fillRect/>
          </a:stretch>
        </p:blipFill>
        <p:spPr bwMode="auto">
          <a:xfrm>
            <a:off x="8136656" y="827509"/>
            <a:ext cx="1845906" cy="1794142"/>
          </a:xfrm>
          <a:prstGeom prst="rect">
            <a:avLst/>
          </a:prstGeom>
          <a:noFill/>
          <a:ln w="9525">
            <a:noFill/>
            <a:miter lim="800000"/>
            <a:headEnd/>
            <a:tailEnd/>
          </a:ln>
        </p:spPr>
      </p:pic>
      <p:sp>
        <p:nvSpPr>
          <p:cNvPr id="11" name="CasellaDiTesto 10"/>
          <p:cNvSpPr txBox="1"/>
          <p:nvPr/>
        </p:nvSpPr>
        <p:spPr>
          <a:xfrm>
            <a:off x="9072760" y="2627709"/>
            <a:ext cx="864096" cy="435760"/>
          </a:xfrm>
          <a:prstGeom prst="rect">
            <a:avLst/>
          </a:prstGeom>
          <a:noFill/>
        </p:spPr>
        <p:txBody>
          <a:bodyPr wrap="square" rtlCol="0">
            <a:spAutoFit/>
          </a:bodyPr>
          <a:lstStyle/>
          <a:p>
            <a:r>
              <a:rPr lang="en-US" sz="1200" dirty="0" smtClean="0">
                <a:solidFill>
                  <a:schemeClr val="tx1"/>
                </a:solidFill>
              </a:rPr>
              <a:t>H:1.6 um</a:t>
            </a:r>
          </a:p>
          <a:p>
            <a:r>
              <a:rPr lang="en-US" sz="1200" dirty="0" smtClean="0">
                <a:solidFill>
                  <a:schemeClr val="tx1"/>
                </a:solidFill>
              </a:rPr>
              <a:t>V: 1   um</a:t>
            </a:r>
            <a:endParaRPr lang="en-US" sz="1200" dirty="0">
              <a:solidFill>
                <a:schemeClr val="tx1"/>
              </a:solidFill>
            </a:endParaRPr>
          </a:p>
        </p:txBody>
      </p:sp>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bwMode="auto">
          <a:xfrm>
            <a:off x="2952750" y="179388"/>
            <a:ext cx="6984106" cy="9366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0" compatLnSpc="1">
            <a:prstTxWarp prst="textNoShape">
              <a:avLst/>
            </a:prstTxWarp>
          </a:bodyPr>
          <a:lstStyle/>
          <a:p>
            <a:pPr eaLnBrk="1" hangingPunct="1"/>
            <a:r>
              <a:rPr lang="en-US" sz="3600" b="1" i="1" dirty="0" smtClean="0">
                <a:solidFill>
                  <a:schemeClr val="tx2"/>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Elettra short and mid term developments</a:t>
            </a:r>
            <a:endParaRPr lang="en-US" sz="3600" b="1" i="1" dirty="0">
              <a:solidFill>
                <a:schemeClr val="tx2"/>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4" name="Slide Number Placeholder 3"/>
          <p:cNvSpPr>
            <a:spLocks noGrp="1"/>
          </p:cNvSpPr>
          <p:nvPr>
            <p:ph type="sldNum" sz="quarter" idx="10"/>
          </p:nvPr>
        </p:nvSpPr>
        <p:spPr/>
        <p:txBody>
          <a:bodyPr/>
          <a:lstStyle/>
          <a:p>
            <a:pPr>
              <a:defRPr/>
            </a:pPr>
            <a:fld id="{23FC065C-AA97-644B-A6BA-562C92DA3A42}" type="slidenum">
              <a:rPr lang="it-IT" smtClean="0"/>
              <a:pPr>
                <a:defRPr/>
              </a:pPr>
              <a:t>19</a:t>
            </a:fld>
            <a:endParaRPr lang="it-IT" dirty="0"/>
          </a:p>
        </p:txBody>
      </p:sp>
      <p:sp>
        <p:nvSpPr>
          <p:cNvPr id="9" name="Rectangle 6"/>
          <p:cNvSpPr txBox="1">
            <a:spLocks noChangeArrowheads="1"/>
          </p:cNvSpPr>
          <p:nvPr/>
        </p:nvSpPr>
        <p:spPr bwMode="auto">
          <a:xfrm>
            <a:off x="431800" y="1331565"/>
            <a:ext cx="9361040" cy="1584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0" tIns="45711" rIns="91420" bIns="45711"/>
          <a:lstStyle>
            <a:lvl1pPr marL="284163" indent="-284163" eaLnBrk="0">
              <a:defRPr sz="2400">
                <a:solidFill>
                  <a:schemeClr val="bg1"/>
                </a:solidFill>
                <a:latin typeface="Arial" charset="0"/>
                <a:ea typeface="ＭＳ Ｐゴシック" charset="0"/>
                <a:cs typeface="ＭＳ Ｐゴシック" charset="0"/>
              </a:defRPr>
            </a:lvl1pPr>
            <a:lvl2pPr marL="742950" indent="-285750" eaLnBrk="0">
              <a:defRPr sz="2400">
                <a:solidFill>
                  <a:schemeClr val="bg1"/>
                </a:solidFill>
                <a:latin typeface="Arial" charset="0"/>
                <a:ea typeface="ＭＳ Ｐゴシック" charset="0"/>
              </a:defRPr>
            </a:lvl2pPr>
            <a:lvl3pPr marL="1143000" indent="-228600" eaLnBrk="0">
              <a:defRPr sz="2400">
                <a:solidFill>
                  <a:schemeClr val="bg1"/>
                </a:solidFill>
                <a:latin typeface="Arial" charset="0"/>
                <a:ea typeface="ＭＳ Ｐゴシック" charset="0"/>
              </a:defRPr>
            </a:lvl3pPr>
            <a:lvl4pPr marL="741363" indent="-284163" eaLnBrk="0">
              <a:defRPr sz="2400">
                <a:solidFill>
                  <a:schemeClr val="bg1"/>
                </a:solidFill>
                <a:latin typeface="Arial" charset="0"/>
                <a:ea typeface="ＭＳ Ｐゴシック" charset="0"/>
              </a:defRPr>
            </a:lvl4pPr>
            <a:lvl5pPr marL="2057400" indent="-228600" eaLnBrk="0">
              <a:defRPr sz="2400">
                <a:solidFill>
                  <a:schemeClr val="bg1"/>
                </a:solidFill>
                <a:latin typeface="Arial" charset="0"/>
                <a:ea typeface="ＭＳ Ｐゴシック" charset="0"/>
              </a:defRPr>
            </a:lvl5pPr>
            <a:lvl6pPr marL="25146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eaLnBrk="1" hangingPunct="1">
              <a:lnSpc>
                <a:spcPct val="90000"/>
              </a:lnSpc>
              <a:spcBef>
                <a:spcPct val="20000"/>
              </a:spcBef>
              <a:spcAft>
                <a:spcPts val="600"/>
              </a:spcAft>
              <a:buClrTx/>
              <a:buFont typeface="Wingdings" charset="0"/>
              <a:buChar char="§"/>
            </a:pPr>
            <a:r>
              <a:rPr lang="en-US" sz="1800" dirty="0" smtClean="0">
                <a:solidFill>
                  <a:schemeClr val="tx1"/>
                </a:solidFill>
              </a:rPr>
              <a:t>Elettra has been upgraded during the years to keep the performance  competitive to the new light sources being built in the recent years. Some current upgrades include:</a:t>
            </a:r>
          </a:p>
          <a:p>
            <a:pPr eaLnBrk="1" hangingPunct="1">
              <a:lnSpc>
                <a:spcPct val="90000"/>
              </a:lnSpc>
              <a:buFont typeface="Wingdings" pitchFamily="2" charset="2"/>
              <a:buChar char="q"/>
              <a:defRPr/>
            </a:pPr>
            <a:r>
              <a:rPr lang="en-US" sz="1400" dirty="0" smtClean="0">
                <a:solidFill>
                  <a:schemeClr val="tx1"/>
                </a:solidFill>
              </a:rPr>
              <a:t>RF upgrade (booster Solid State Amplifier )</a:t>
            </a:r>
            <a:endParaRPr lang="en-US" sz="1400" i="1" dirty="0" smtClean="0">
              <a:solidFill>
                <a:schemeClr val="tx1"/>
              </a:solidFill>
              <a:latin typeface="Arial" pitchFamily="34" charset="0"/>
              <a:cs typeface="Arial" pitchFamily="34" charset="0"/>
            </a:endParaRPr>
          </a:p>
          <a:p>
            <a:pPr eaLnBrk="1" hangingPunct="1">
              <a:buFont typeface="Wingdings" pitchFamily="2" charset="2"/>
              <a:buChar char="q"/>
              <a:defRPr/>
            </a:pPr>
            <a:r>
              <a:rPr lang="en-US" sz="1400" dirty="0" smtClean="0">
                <a:solidFill>
                  <a:schemeClr val="tx1"/>
                </a:solidFill>
              </a:rPr>
              <a:t>PS-controls upgrade</a:t>
            </a:r>
            <a:endParaRPr lang="en-US" sz="1400" b="1" dirty="0" smtClean="0">
              <a:solidFill>
                <a:schemeClr val="tx1"/>
              </a:solidFill>
            </a:endParaRPr>
          </a:p>
          <a:p>
            <a:pPr eaLnBrk="1" hangingPunct="1">
              <a:buFont typeface="Wingdings" pitchFamily="2" charset="2"/>
              <a:buChar char="q"/>
              <a:defRPr/>
            </a:pPr>
            <a:r>
              <a:rPr lang="en-US" sz="1400" dirty="0" smtClean="0">
                <a:solidFill>
                  <a:schemeClr val="tx1"/>
                </a:solidFill>
              </a:rPr>
              <a:t>Build new </a:t>
            </a:r>
            <a:r>
              <a:rPr lang="en-US" sz="1400" dirty="0" err="1" smtClean="0">
                <a:solidFill>
                  <a:schemeClr val="tx1"/>
                </a:solidFill>
              </a:rPr>
              <a:t>bpm</a:t>
            </a:r>
            <a:r>
              <a:rPr lang="en-US" sz="1400" dirty="0" smtClean="0">
                <a:solidFill>
                  <a:schemeClr val="tx1"/>
                </a:solidFill>
              </a:rPr>
              <a:t> electronics (detectors)</a:t>
            </a:r>
          </a:p>
          <a:p>
            <a:pPr eaLnBrk="1" hangingPunct="1">
              <a:buFont typeface="Wingdings" pitchFamily="2" charset="2"/>
              <a:buChar char="q"/>
              <a:defRPr/>
            </a:pPr>
            <a:r>
              <a:rPr lang="en-US" sz="1400" dirty="0" smtClean="0">
                <a:solidFill>
                  <a:schemeClr val="tx1"/>
                </a:solidFill>
              </a:rPr>
              <a:t>Upgrade vacuum system electronics</a:t>
            </a:r>
          </a:p>
          <a:p>
            <a:pPr eaLnBrk="1" hangingPunct="1">
              <a:buFont typeface="Wingdings" pitchFamily="2" charset="2"/>
              <a:buChar char="q"/>
              <a:defRPr/>
            </a:pPr>
            <a:r>
              <a:rPr lang="en-US" sz="1400" dirty="0" smtClean="0">
                <a:solidFill>
                  <a:schemeClr val="tx1"/>
                </a:solidFill>
              </a:rPr>
              <a:t>Fixed gap </a:t>
            </a:r>
            <a:r>
              <a:rPr lang="en-US" sz="1400" dirty="0" err="1" smtClean="0">
                <a:solidFill>
                  <a:schemeClr val="tx1"/>
                </a:solidFill>
              </a:rPr>
              <a:t>undulators</a:t>
            </a:r>
            <a:endParaRPr lang="en-US" sz="1400" dirty="0" smtClean="0">
              <a:solidFill>
                <a:schemeClr val="tx1"/>
              </a:solidFill>
            </a:endParaRPr>
          </a:p>
          <a:p>
            <a:pPr eaLnBrk="1" hangingPunct="1">
              <a:lnSpc>
                <a:spcPct val="90000"/>
              </a:lnSpc>
              <a:spcBef>
                <a:spcPct val="20000"/>
              </a:spcBef>
              <a:spcAft>
                <a:spcPts val="600"/>
              </a:spcAft>
              <a:buClrTx/>
              <a:buFont typeface="Wingdings" charset="0"/>
              <a:buChar char="§"/>
            </a:pPr>
            <a:endParaRPr lang="en-US" sz="1800" dirty="0" smtClean="0">
              <a:solidFill>
                <a:schemeClr val="tx1"/>
              </a:solidFill>
            </a:endParaRPr>
          </a:p>
          <a:p>
            <a:pPr eaLnBrk="1" hangingPunct="1">
              <a:lnSpc>
                <a:spcPct val="90000"/>
              </a:lnSpc>
              <a:spcBef>
                <a:spcPct val="20000"/>
              </a:spcBef>
              <a:spcAft>
                <a:spcPts val="600"/>
              </a:spcAft>
              <a:buClrTx/>
              <a:buFont typeface="Wingdings" charset="0"/>
              <a:buChar char="§"/>
            </a:pPr>
            <a:r>
              <a:rPr lang="en-US" sz="1800" dirty="0" smtClean="0">
                <a:solidFill>
                  <a:schemeClr val="tx1"/>
                </a:solidFill>
              </a:rPr>
              <a:t>Studies are going </a:t>
            </a:r>
            <a:r>
              <a:rPr lang="en-US" sz="1800" dirty="0">
                <a:solidFill>
                  <a:schemeClr val="tx1"/>
                </a:solidFill>
              </a:rPr>
              <a:t>on to exploit the margins for other relatively low impact upgrades to extend the performance to the ultimate limits allowed by the present machine also in terms of operability and </a:t>
            </a:r>
            <a:r>
              <a:rPr lang="en-US" sz="1800" dirty="0" smtClean="0">
                <a:solidFill>
                  <a:schemeClr val="tx1"/>
                </a:solidFill>
              </a:rPr>
              <a:t>stability.</a:t>
            </a:r>
          </a:p>
          <a:p>
            <a:pPr eaLnBrk="1" hangingPunct="1">
              <a:lnSpc>
                <a:spcPct val="90000"/>
              </a:lnSpc>
              <a:spcBef>
                <a:spcPct val="20000"/>
              </a:spcBef>
              <a:spcAft>
                <a:spcPts val="600"/>
              </a:spcAft>
              <a:buClrTx/>
            </a:pPr>
            <a:r>
              <a:rPr lang="en-US" sz="1800" dirty="0" smtClean="0">
                <a:solidFill>
                  <a:schemeClr val="tx1"/>
                </a:solidFill>
              </a:rPr>
              <a:t>    Some possibilities ( and actualities) include :</a:t>
            </a:r>
          </a:p>
          <a:p>
            <a:pPr lvl="1" eaLnBrk="1" hangingPunct="1">
              <a:lnSpc>
                <a:spcPct val="90000"/>
              </a:lnSpc>
              <a:spcBef>
                <a:spcPct val="20000"/>
              </a:spcBef>
              <a:spcAft>
                <a:spcPts val="600"/>
              </a:spcAft>
              <a:buClrTx/>
              <a:buFont typeface="Wingdings" charset="0"/>
              <a:buChar char="§"/>
            </a:pPr>
            <a:r>
              <a:rPr lang="en-US" sz="1800" dirty="0" smtClean="0">
                <a:solidFill>
                  <a:schemeClr val="tx1"/>
                </a:solidFill>
              </a:rPr>
              <a:t>Increasing the energy to 2.5 GeV, 140 mA</a:t>
            </a:r>
          </a:p>
          <a:p>
            <a:pPr lvl="1" eaLnBrk="1" hangingPunct="1">
              <a:lnSpc>
                <a:spcPct val="90000"/>
              </a:lnSpc>
              <a:spcBef>
                <a:spcPct val="20000"/>
              </a:spcBef>
              <a:spcAft>
                <a:spcPts val="600"/>
              </a:spcAft>
              <a:buClrTx/>
              <a:buFont typeface="Wingdings" charset="0"/>
              <a:buChar char="§"/>
            </a:pPr>
            <a:r>
              <a:rPr lang="en-US" sz="1800" dirty="0" smtClean="0">
                <a:solidFill>
                  <a:schemeClr val="tx1"/>
                </a:solidFill>
              </a:rPr>
              <a:t>Reduce the coupling by installing skew </a:t>
            </a:r>
            <a:r>
              <a:rPr lang="en-US" sz="1800" dirty="0" err="1" smtClean="0">
                <a:solidFill>
                  <a:schemeClr val="tx1"/>
                </a:solidFill>
              </a:rPr>
              <a:t>quadrupoles</a:t>
            </a:r>
            <a:endParaRPr lang="en-US" sz="1800" dirty="0" smtClean="0">
              <a:solidFill>
                <a:schemeClr val="tx1"/>
              </a:solidFill>
            </a:endParaRPr>
          </a:p>
          <a:p>
            <a:pPr lvl="1" eaLnBrk="1" hangingPunct="1">
              <a:lnSpc>
                <a:spcPct val="90000"/>
              </a:lnSpc>
              <a:spcBef>
                <a:spcPct val="20000"/>
              </a:spcBef>
              <a:spcAft>
                <a:spcPts val="600"/>
              </a:spcAft>
              <a:buClrTx/>
              <a:buFont typeface="Wingdings" charset="0"/>
              <a:buChar char="§"/>
            </a:pPr>
            <a:r>
              <a:rPr lang="en-US" sz="1800" dirty="0" smtClean="0">
                <a:solidFill>
                  <a:schemeClr val="tx1"/>
                </a:solidFill>
              </a:rPr>
              <a:t>Reduction of the </a:t>
            </a:r>
            <a:r>
              <a:rPr lang="en-US" sz="1800" dirty="0" err="1" smtClean="0">
                <a:solidFill>
                  <a:schemeClr val="tx1"/>
                </a:solidFill>
              </a:rPr>
              <a:t>emittance</a:t>
            </a:r>
            <a:r>
              <a:rPr lang="en-US" sz="1800" dirty="0" smtClean="0">
                <a:solidFill>
                  <a:schemeClr val="tx1"/>
                </a:solidFill>
              </a:rPr>
              <a:t>, presently closest to the theoretical limit for a DBA,  with  a new optics (60 % reduction if SCW not include, 20 if included at full field).</a:t>
            </a:r>
          </a:p>
          <a:p>
            <a:pPr lvl="1" eaLnBrk="1" hangingPunct="1">
              <a:lnSpc>
                <a:spcPct val="90000"/>
              </a:lnSpc>
              <a:spcBef>
                <a:spcPct val="20000"/>
              </a:spcBef>
              <a:spcAft>
                <a:spcPts val="600"/>
              </a:spcAft>
              <a:buClrTx/>
              <a:buFont typeface="Wingdings" charset="0"/>
              <a:buChar char="§"/>
            </a:pPr>
            <a:r>
              <a:rPr lang="en-US" sz="1800" dirty="0" smtClean="0">
                <a:solidFill>
                  <a:schemeClr val="tx1"/>
                </a:solidFill>
              </a:rPr>
              <a:t>Unifying space in the arcs, to integrate the two separated shorter straight section in a 2.5 m straight to provide possibilities for new insertion devices.</a:t>
            </a:r>
          </a:p>
          <a:p>
            <a:pPr lvl="1" eaLnBrk="1" hangingPunct="1">
              <a:lnSpc>
                <a:spcPct val="90000"/>
              </a:lnSpc>
              <a:spcBef>
                <a:spcPct val="20000"/>
              </a:spcBef>
              <a:spcAft>
                <a:spcPts val="600"/>
              </a:spcAft>
              <a:buClrTx/>
              <a:buFont typeface="Wingdings" charset="0"/>
              <a:buChar char="§"/>
            </a:pPr>
            <a:r>
              <a:rPr lang="en-US" sz="1800" dirty="0" smtClean="0">
                <a:solidFill>
                  <a:schemeClr val="tx1"/>
                </a:solidFill>
              </a:rPr>
              <a:t>Low alpha optics for short bunches ( coherent infrared – papers published ) </a:t>
            </a:r>
          </a:p>
          <a:p>
            <a:pPr eaLnBrk="1" hangingPunct="1">
              <a:lnSpc>
                <a:spcPct val="90000"/>
              </a:lnSpc>
              <a:spcBef>
                <a:spcPct val="20000"/>
              </a:spcBef>
              <a:spcAft>
                <a:spcPts val="600"/>
              </a:spcAft>
              <a:buClrTx/>
              <a:buFont typeface="Wingdings" charset="0"/>
              <a:buChar char="§"/>
            </a:pPr>
            <a:endParaRPr lang="en-US" sz="1800" dirty="0" smtClean="0">
              <a:solidFill>
                <a:schemeClr val="tx1"/>
              </a:solidFill>
            </a:endParaRPr>
          </a:p>
        </p:txBody>
      </p:sp>
      <p:sp>
        <p:nvSpPr>
          <p:cNvPr id="5" name="TextBox 4"/>
          <p:cNvSpPr txBox="1"/>
          <p:nvPr/>
        </p:nvSpPr>
        <p:spPr>
          <a:xfrm>
            <a:off x="6264448" y="6948189"/>
            <a:ext cx="3024336" cy="437966"/>
          </a:xfrm>
          <a:prstGeom prst="rect">
            <a:avLst/>
          </a:prstGeom>
          <a:noFill/>
        </p:spPr>
        <p:txBody>
          <a:bodyPr wrap="square" rtlCol="0">
            <a:spAutoFit/>
          </a:bodyPr>
          <a:lstStyle/>
          <a:p>
            <a:r>
              <a:rPr lang="en-US" sz="1200" dirty="0" smtClean="0">
                <a:solidFill>
                  <a:srgbClr val="000000"/>
                </a:solidFill>
              </a:rPr>
              <a:t>E.  </a:t>
            </a:r>
            <a:r>
              <a:rPr lang="en-US" sz="1200" dirty="0">
                <a:solidFill>
                  <a:schemeClr val="tx1"/>
                </a:solidFill>
              </a:rPr>
              <a:t>Karantzoulis et al, “Elettra Status and </a:t>
            </a:r>
            <a:r>
              <a:rPr lang="en-US" sz="1200" dirty="0" smtClean="0">
                <a:solidFill>
                  <a:schemeClr val="tx1"/>
                </a:solidFill>
              </a:rPr>
              <a:t>upgrades”, </a:t>
            </a:r>
            <a:r>
              <a:rPr lang="en-US" sz="1200" dirty="0">
                <a:solidFill>
                  <a:schemeClr val="tx1"/>
                </a:solidFill>
              </a:rPr>
              <a:t>IPAC </a:t>
            </a:r>
            <a:r>
              <a:rPr lang="en-US" sz="1200" dirty="0" smtClean="0">
                <a:solidFill>
                  <a:schemeClr val="tx1"/>
                </a:solidFill>
              </a:rPr>
              <a:t>2016, </a:t>
            </a:r>
            <a:r>
              <a:rPr lang="en-US" sz="1200" dirty="0" err="1" smtClean="0">
                <a:solidFill>
                  <a:schemeClr val="tx1"/>
                </a:solidFill>
              </a:rPr>
              <a:t>Busan</a:t>
            </a:r>
            <a:r>
              <a:rPr lang="en-US" sz="1200" dirty="0" smtClean="0">
                <a:solidFill>
                  <a:schemeClr val="tx1"/>
                </a:solidFill>
              </a:rPr>
              <a:t>, Korea</a:t>
            </a:r>
            <a:endParaRPr lang="en-US" sz="1200" dirty="0">
              <a:solidFill>
                <a:schemeClr val="tx1"/>
              </a:solidFill>
            </a:endParaRPr>
          </a:p>
        </p:txBody>
      </p:sp>
    </p:spTree>
    <p:extLst>
      <p:ext uri="{BB962C8B-B14F-4D97-AF65-F5344CB8AC3E}">
        <p14:creationId xmlns:p14="http://schemas.microsoft.com/office/powerpoint/2010/main" xmlns="" val="179845943"/>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23FC065C-AA97-644B-A6BA-562C92DA3A42}" type="slidenum">
              <a:rPr lang="it-IT" smtClean="0"/>
              <a:pPr>
                <a:defRPr/>
              </a:pPr>
              <a:t>2</a:t>
            </a:fld>
            <a:endParaRPr lang="it-IT" dirty="0"/>
          </a:p>
        </p:txBody>
      </p:sp>
      <p:sp>
        <p:nvSpPr>
          <p:cNvPr id="5" name="Title 1"/>
          <p:cNvSpPr>
            <a:spLocks noGrp="1"/>
          </p:cNvSpPr>
          <p:nvPr>
            <p:ph type="title"/>
          </p:nvPr>
        </p:nvSpPr>
        <p:spPr bwMode="auto">
          <a:xfrm>
            <a:off x="2952750" y="179388"/>
            <a:ext cx="6984106" cy="9366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altLang="en-US" sz="2400" b="1" i="1" dirty="0" smtClean="0">
                <a:solidFill>
                  <a:schemeClr val="tx2"/>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Elettra Sincrotrone Trieste in brief:         2  complementary Light Sources</a:t>
            </a:r>
          </a:p>
        </p:txBody>
      </p:sp>
      <p:pic>
        <p:nvPicPr>
          <p:cNvPr id="6" name="Picture 4" descr="Elettra&amp;FERMI_Sept.2010.jpeg"/>
          <p:cNvPicPr>
            <a:picLocks noChangeAspect="1"/>
          </p:cNvPicPr>
          <p:nvPr/>
        </p:nvPicPr>
        <p:blipFill>
          <a:blip r:embed="rId3">
            <a:extLst>
              <a:ext uri="{28A0092B-C50C-407E-A947-70E740481C1C}">
                <a14:useLocalDpi xmlns:a14="http://schemas.microsoft.com/office/drawing/2010/main" xmlns=""/>
              </a:ext>
            </a:extLst>
          </a:blip>
          <a:srcRect/>
          <a:stretch>
            <a:fillRect/>
          </a:stretch>
        </p:blipFill>
        <p:spPr bwMode="auto">
          <a:xfrm>
            <a:off x="143768" y="1150407"/>
            <a:ext cx="9778030" cy="60138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7" name="Straight Arrow Connector 2"/>
          <p:cNvCxnSpPr>
            <a:cxnSpLocks noChangeShapeType="1"/>
          </p:cNvCxnSpPr>
          <p:nvPr/>
        </p:nvCxnSpPr>
        <p:spPr bwMode="auto">
          <a:xfrm>
            <a:off x="3949700" y="3209925"/>
            <a:ext cx="990600" cy="852488"/>
          </a:xfrm>
          <a:prstGeom prst="straightConnector1">
            <a:avLst/>
          </a:prstGeom>
          <a:noFill/>
          <a:ln w="28575" algn="ctr">
            <a:solidFill>
              <a:srgbClr val="FFFF00"/>
            </a:solidFill>
            <a:round/>
            <a:headEnd/>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8" name="Oval 5"/>
          <p:cNvSpPr>
            <a:spLocks noChangeArrowheads="1"/>
          </p:cNvSpPr>
          <p:nvPr/>
        </p:nvSpPr>
        <p:spPr bwMode="auto">
          <a:xfrm rot="20872211">
            <a:off x="4851400" y="3879850"/>
            <a:ext cx="1916113" cy="798513"/>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3200" b="1">
                <a:solidFill>
                  <a:schemeClr val="tx1"/>
                </a:solidFill>
                <a:latin typeface="Verdana" panose="020B0604030504040204" pitchFamily="34" charset="0"/>
              </a:defRPr>
            </a:lvl1pPr>
            <a:lvl2pPr marL="742950" indent="-285750" eaLnBrk="0" hangingPunct="0">
              <a:defRPr sz="3200" b="1">
                <a:solidFill>
                  <a:schemeClr val="tx1"/>
                </a:solidFill>
                <a:latin typeface="Verdana" panose="020B0604030504040204" pitchFamily="34" charset="0"/>
              </a:defRPr>
            </a:lvl2pPr>
            <a:lvl3pPr marL="1143000" indent="-228600" eaLnBrk="0" hangingPunct="0">
              <a:defRPr sz="3200" b="1">
                <a:solidFill>
                  <a:schemeClr val="tx1"/>
                </a:solidFill>
                <a:latin typeface="Verdana" panose="020B0604030504040204" pitchFamily="34" charset="0"/>
              </a:defRPr>
            </a:lvl3pPr>
            <a:lvl4pPr marL="1600200" indent="-228600" eaLnBrk="0" hangingPunct="0">
              <a:defRPr sz="3200" b="1">
                <a:solidFill>
                  <a:schemeClr val="tx1"/>
                </a:solidFill>
                <a:latin typeface="Verdana" panose="020B0604030504040204" pitchFamily="34" charset="0"/>
              </a:defRPr>
            </a:lvl4pPr>
            <a:lvl5pPr marL="2057400" indent="-228600" eaLnBrk="0" hangingPunct="0">
              <a:defRPr sz="3200" b="1">
                <a:solidFill>
                  <a:schemeClr val="tx1"/>
                </a:solidFill>
                <a:latin typeface="Verdana" panose="020B0604030504040204" pitchFamily="34" charset="0"/>
              </a:defRPr>
            </a:lvl5pPr>
            <a:lvl6pPr marL="2514600" indent="-228600" eaLnBrk="0" fontAlgn="base" hangingPunct="0">
              <a:spcBef>
                <a:spcPct val="50000"/>
              </a:spcBef>
              <a:spcAft>
                <a:spcPct val="0"/>
              </a:spcAft>
              <a:defRPr sz="3200" b="1">
                <a:solidFill>
                  <a:schemeClr val="tx1"/>
                </a:solidFill>
                <a:latin typeface="Verdana" panose="020B0604030504040204" pitchFamily="34" charset="0"/>
              </a:defRPr>
            </a:lvl6pPr>
            <a:lvl7pPr marL="2971800" indent="-228600" eaLnBrk="0" fontAlgn="base" hangingPunct="0">
              <a:spcBef>
                <a:spcPct val="50000"/>
              </a:spcBef>
              <a:spcAft>
                <a:spcPct val="0"/>
              </a:spcAft>
              <a:defRPr sz="3200" b="1">
                <a:solidFill>
                  <a:schemeClr val="tx1"/>
                </a:solidFill>
                <a:latin typeface="Verdana" panose="020B0604030504040204" pitchFamily="34" charset="0"/>
              </a:defRPr>
            </a:lvl7pPr>
            <a:lvl8pPr marL="3429000" indent="-228600" eaLnBrk="0" fontAlgn="base" hangingPunct="0">
              <a:spcBef>
                <a:spcPct val="50000"/>
              </a:spcBef>
              <a:spcAft>
                <a:spcPct val="0"/>
              </a:spcAft>
              <a:defRPr sz="3200" b="1">
                <a:solidFill>
                  <a:schemeClr val="tx1"/>
                </a:solidFill>
                <a:latin typeface="Verdana" panose="020B0604030504040204" pitchFamily="34" charset="0"/>
              </a:defRPr>
            </a:lvl8pPr>
            <a:lvl9pPr marL="3886200" indent="-228600" eaLnBrk="0" fontAlgn="base" hangingPunct="0">
              <a:spcBef>
                <a:spcPct val="50000"/>
              </a:spcBef>
              <a:spcAft>
                <a:spcPct val="0"/>
              </a:spcAft>
              <a:defRPr sz="3200" b="1">
                <a:solidFill>
                  <a:schemeClr val="tx1"/>
                </a:solidFill>
                <a:latin typeface="Verdana" panose="020B0604030504040204" pitchFamily="34" charset="0"/>
              </a:defRPr>
            </a:lvl9pPr>
          </a:lstStyle>
          <a:p>
            <a:pPr eaLnBrk="1" hangingPunct="1">
              <a:lnSpc>
                <a:spcPct val="93000"/>
              </a:lnSpc>
              <a:buClr>
                <a:srgbClr val="000000"/>
              </a:buClr>
              <a:buSzPct val="100000"/>
              <a:buFont typeface="Times New Roman" panose="02020603050405020304" pitchFamily="18" charset="0"/>
              <a:buNone/>
              <a:defRPr/>
            </a:pPr>
            <a:endParaRPr lang="it-IT" altLang="en-US" sz="3256" smtClean="0"/>
          </a:p>
        </p:txBody>
      </p:sp>
      <p:sp>
        <p:nvSpPr>
          <p:cNvPr id="9" name="Oval 7"/>
          <p:cNvSpPr>
            <a:spLocks noChangeArrowheads="1"/>
          </p:cNvSpPr>
          <p:nvPr/>
        </p:nvSpPr>
        <p:spPr bwMode="auto">
          <a:xfrm rot="21354175">
            <a:off x="4711568" y="3915859"/>
            <a:ext cx="2004813" cy="798512"/>
          </a:xfrm>
          <a:prstGeom prst="ellipse">
            <a:avLst/>
          </a:prstGeom>
          <a:noFill/>
          <a:ln w="28575" algn="ctr">
            <a:solidFill>
              <a:srgbClr val="FFFF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sz="3200" b="1">
                <a:solidFill>
                  <a:schemeClr val="tx1"/>
                </a:solidFill>
                <a:latin typeface="Verdana" panose="020B0604030504040204" pitchFamily="34" charset="0"/>
              </a:defRPr>
            </a:lvl1pPr>
            <a:lvl2pPr marL="742950" indent="-285750" eaLnBrk="0" hangingPunct="0">
              <a:defRPr sz="3200" b="1">
                <a:solidFill>
                  <a:schemeClr val="tx1"/>
                </a:solidFill>
                <a:latin typeface="Verdana" panose="020B0604030504040204" pitchFamily="34" charset="0"/>
              </a:defRPr>
            </a:lvl2pPr>
            <a:lvl3pPr marL="1143000" indent="-228600" eaLnBrk="0" hangingPunct="0">
              <a:defRPr sz="3200" b="1">
                <a:solidFill>
                  <a:schemeClr val="tx1"/>
                </a:solidFill>
                <a:latin typeface="Verdana" panose="020B0604030504040204" pitchFamily="34" charset="0"/>
              </a:defRPr>
            </a:lvl3pPr>
            <a:lvl4pPr marL="1600200" indent="-228600" eaLnBrk="0" hangingPunct="0">
              <a:defRPr sz="3200" b="1">
                <a:solidFill>
                  <a:schemeClr val="tx1"/>
                </a:solidFill>
                <a:latin typeface="Verdana" panose="020B0604030504040204" pitchFamily="34" charset="0"/>
              </a:defRPr>
            </a:lvl4pPr>
            <a:lvl5pPr marL="2057400" indent="-228600" eaLnBrk="0" hangingPunct="0">
              <a:defRPr sz="3200" b="1">
                <a:solidFill>
                  <a:schemeClr val="tx1"/>
                </a:solidFill>
                <a:latin typeface="Verdana" panose="020B0604030504040204" pitchFamily="34" charset="0"/>
              </a:defRPr>
            </a:lvl5pPr>
            <a:lvl6pPr marL="2514600" indent="-228600" eaLnBrk="0" fontAlgn="base" hangingPunct="0">
              <a:spcBef>
                <a:spcPct val="50000"/>
              </a:spcBef>
              <a:spcAft>
                <a:spcPct val="0"/>
              </a:spcAft>
              <a:defRPr sz="3200" b="1">
                <a:solidFill>
                  <a:schemeClr val="tx1"/>
                </a:solidFill>
                <a:latin typeface="Verdana" panose="020B0604030504040204" pitchFamily="34" charset="0"/>
              </a:defRPr>
            </a:lvl6pPr>
            <a:lvl7pPr marL="2971800" indent="-228600" eaLnBrk="0" fontAlgn="base" hangingPunct="0">
              <a:spcBef>
                <a:spcPct val="50000"/>
              </a:spcBef>
              <a:spcAft>
                <a:spcPct val="0"/>
              </a:spcAft>
              <a:defRPr sz="3200" b="1">
                <a:solidFill>
                  <a:schemeClr val="tx1"/>
                </a:solidFill>
                <a:latin typeface="Verdana" panose="020B0604030504040204" pitchFamily="34" charset="0"/>
              </a:defRPr>
            </a:lvl7pPr>
            <a:lvl8pPr marL="3429000" indent="-228600" eaLnBrk="0" fontAlgn="base" hangingPunct="0">
              <a:spcBef>
                <a:spcPct val="50000"/>
              </a:spcBef>
              <a:spcAft>
                <a:spcPct val="0"/>
              </a:spcAft>
              <a:defRPr sz="3200" b="1">
                <a:solidFill>
                  <a:schemeClr val="tx1"/>
                </a:solidFill>
                <a:latin typeface="Verdana" panose="020B0604030504040204" pitchFamily="34" charset="0"/>
              </a:defRPr>
            </a:lvl8pPr>
            <a:lvl9pPr marL="3886200" indent="-228600" eaLnBrk="0" fontAlgn="base" hangingPunct="0">
              <a:spcBef>
                <a:spcPct val="50000"/>
              </a:spcBef>
              <a:spcAft>
                <a:spcPct val="0"/>
              </a:spcAft>
              <a:defRPr sz="3200" b="1">
                <a:solidFill>
                  <a:schemeClr val="tx1"/>
                </a:solidFill>
                <a:latin typeface="Verdana" panose="020B0604030504040204" pitchFamily="34" charset="0"/>
              </a:defRPr>
            </a:lvl9pPr>
          </a:lstStyle>
          <a:p>
            <a:pPr eaLnBrk="1" hangingPunct="1">
              <a:lnSpc>
                <a:spcPct val="93000"/>
              </a:lnSpc>
              <a:buClr>
                <a:srgbClr val="000000"/>
              </a:buClr>
              <a:buSzPct val="100000"/>
              <a:buFont typeface="Times New Roman" panose="02020603050405020304" pitchFamily="18" charset="0"/>
              <a:buNone/>
              <a:defRPr/>
            </a:pPr>
            <a:endParaRPr lang="it-IT" altLang="en-US" sz="3256" smtClean="0"/>
          </a:p>
        </p:txBody>
      </p:sp>
      <p:cxnSp>
        <p:nvCxnSpPr>
          <p:cNvPr id="10" name="Straight Arrow Connector 10"/>
          <p:cNvCxnSpPr>
            <a:cxnSpLocks noChangeShapeType="1"/>
          </p:cNvCxnSpPr>
          <p:nvPr/>
        </p:nvCxnSpPr>
        <p:spPr bwMode="auto">
          <a:xfrm>
            <a:off x="6731000" y="3132138"/>
            <a:ext cx="901600" cy="791715"/>
          </a:xfrm>
          <a:prstGeom prst="straightConnector1">
            <a:avLst/>
          </a:prstGeom>
          <a:noFill/>
          <a:ln w="28575" algn="ctr">
            <a:solidFill>
              <a:srgbClr val="FFC000"/>
            </a:solidFill>
            <a:round/>
            <a:headEnd/>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1" name="Rounded Rectangle 8"/>
          <p:cNvSpPr>
            <a:spLocks noChangeArrowheads="1"/>
          </p:cNvSpPr>
          <p:nvPr/>
        </p:nvSpPr>
        <p:spPr bwMode="auto">
          <a:xfrm rot="20622597">
            <a:off x="3642525" y="4420411"/>
            <a:ext cx="4739678" cy="657225"/>
          </a:xfrm>
          <a:prstGeom prst="roundRect">
            <a:avLst>
              <a:gd name="adj" fmla="val 23648"/>
            </a:avLst>
          </a:prstGeom>
          <a:noFill/>
          <a:ln w="31750" algn="ctr">
            <a:solidFill>
              <a:srgbClr val="FFC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sz="3200" b="1">
                <a:solidFill>
                  <a:schemeClr val="tx1"/>
                </a:solidFill>
                <a:latin typeface="Verdana" panose="020B0604030504040204" pitchFamily="34" charset="0"/>
              </a:defRPr>
            </a:lvl1pPr>
            <a:lvl2pPr marL="742950" indent="-285750" eaLnBrk="0" hangingPunct="0">
              <a:defRPr sz="3200" b="1">
                <a:solidFill>
                  <a:schemeClr val="tx1"/>
                </a:solidFill>
                <a:latin typeface="Verdana" panose="020B0604030504040204" pitchFamily="34" charset="0"/>
              </a:defRPr>
            </a:lvl2pPr>
            <a:lvl3pPr marL="1143000" indent="-228600" eaLnBrk="0" hangingPunct="0">
              <a:defRPr sz="3200" b="1">
                <a:solidFill>
                  <a:schemeClr val="tx1"/>
                </a:solidFill>
                <a:latin typeface="Verdana" panose="020B0604030504040204" pitchFamily="34" charset="0"/>
              </a:defRPr>
            </a:lvl3pPr>
            <a:lvl4pPr marL="1600200" indent="-228600" eaLnBrk="0" hangingPunct="0">
              <a:defRPr sz="3200" b="1">
                <a:solidFill>
                  <a:schemeClr val="tx1"/>
                </a:solidFill>
                <a:latin typeface="Verdana" panose="020B0604030504040204" pitchFamily="34" charset="0"/>
              </a:defRPr>
            </a:lvl4pPr>
            <a:lvl5pPr marL="2057400" indent="-228600" eaLnBrk="0" hangingPunct="0">
              <a:defRPr sz="3200" b="1">
                <a:solidFill>
                  <a:schemeClr val="tx1"/>
                </a:solidFill>
                <a:latin typeface="Verdana" panose="020B0604030504040204" pitchFamily="34" charset="0"/>
              </a:defRPr>
            </a:lvl5pPr>
            <a:lvl6pPr marL="2514600" indent="-228600" eaLnBrk="0" fontAlgn="base" hangingPunct="0">
              <a:spcBef>
                <a:spcPct val="50000"/>
              </a:spcBef>
              <a:spcAft>
                <a:spcPct val="0"/>
              </a:spcAft>
              <a:defRPr sz="3200" b="1">
                <a:solidFill>
                  <a:schemeClr val="tx1"/>
                </a:solidFill>
                <a:latin typeface="Verdana" panose="020B0604030504040204" pitchFamily="34" charset="0"/>
              </a:defRPr>
            </a:lvl6pPr>
            <a:lvl7pPr marL="2971800" indent="-228600" eaLnBrk="0" fontAlgn="base" hangingPunct="0">
              <a:spcBef>
                <a:spcPct val="50000"/>
              </a:spcBef>
              <a:spcAft>
                <a:spcPct val="0"/>
              </a:spcAft>
              <a:defRPr sz="3200" b="1">
                <a:solidFill>
                  <a:schemeClr val="tx1"/>
                </a:solidFill>
                <a:latin typeface="Verdana" panose="020B0604030504040204" pitchFamily="34" charset="0"/>
              </a:defRPr>
            </a:lvl7pPr>
            <a:lvl8pPr marL="3429000" indent="-228600" eaLnBrk="0" fontAlgn="base" hangingPunct="0">
              <a:spcBef>
                <a:spcPct val="50000"/>
              </a:spcBef>
              <a:spcAft>
                <a:spcPct val="0"/>
              </a:spcAft>
              <a:defRPr sz="3200" b="1">
                <a:solidFill>
                  <a:schemeClr val="tx1"/>
                </a:solidFill>
                <a:latin typeface="Verdana" panose="020B0604030504040204" pitchFamily="34" charset="0"/>
              </a:defRPr>
            </a:lvl8pPr>
            <a:lvl9pPr marL="3886200" indent="-228600" eaLnBrk="0" fontAlgn="base" hangingPunct="0">
              <a:spcBef>
                <a:spcPct val="50000"/>
              </a:spcBef>
              <a:spcAft>
                <a:spcPct val="0"/>
              </a:spcAft>
              <a:defRPr sz="3200" b="1">
                <a:solidFill>
                  <a:schemeClr val="tx1"/>
                </a:solidFill>
                <a:latin typeface="Verdana" panose="020B0604030504040204" pitchFamily="34" charset="0"/>
              </a:defRPr>
            </a:lvl9pPr>
          </a:lstStyle>
          <a:p>
            <a:pPr eaLnBrk="1" hangingPunct="1">
              <a:lnSpc>
                <a:spcPct val="93000"/>
              </a:lnSpc>
              <a:buClr>
                <a:srgbClr val="000000"/>
              </a:buClr>
              <a:buSzPct val="100000"/>
              <a:buFont typeface="Times New Roman" panose="02020603050405020304" pitchFamily="18" charset="0"/>
              <a:buNone/>
              <a:defRPr/>
            </a:pPr>
            <a:endParaRPr lang="it-IT" altLang="en-US" sz="3256" smtClean="0"/>
          </a:p>
        </p:txBody>
      </p:sp>
      <p:sp>
        <p:nvSpPr>
          <p:cNvPr id="12" name="TextBox 12"/>
          <p:cNvSpPr txBox="1">
            <a:spLocks noChangeArrowheads="1"/>
          </p:cNvSpPr>
          <p:nvPr/>
        </p:nvSpPr>
        <p:spPr bwMode="auto">
          <a:xfrm>
            <a:off x="5721350" y="2733675"/>
            <a:ext cx="995363" cy="390525"/>
          </a:xfrm>
          <a:prstGeom prst="rect">
            <a:avLst/>
          </a:prstGeom>
          <a:noFill/>
          <a:ln w="31750" algn="ctr">
            <a:solidFill>
              <a:srgbClr val="FFC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3200" b="1">
                <a:solidFill>
                  <a:schemeClr val="tx1"/>
                </a:solidFill>
                <a:latin typeface="Verdana" panose="020B0604030504040204" pitchFamily="34" charset="0"/>
              </a:defRPr>
            </a:lvl1pPr>
            <a:lvl2pPr marL="742950" indent="-285750" eaLnBrk="0" hangingPunct="0">
              <a:defRPr sz="3200" b="1">
                <a:solidFill>
                  <a:schemeClr val="tx1"/>
                </a:solidFill>
                <a:latin typeface="Verdana" panose="020B0604030504040204" pitchFamily="34" charset="0"/>
              </a:defRPr>
            </a:lvl2pPr>
            <a:lvl3pPr marL="1143000" indent="-228600" eaLnBrk="0" hangingPunct="0">
              <a:defRPr sz="3200" b="1">
                <a:solidFill>
                  <a:schemeClr val="tx1"/>
                </a:solidFill>
                <a:latin typeface="Verdana" panose="020B0604030504040204" pitchFamily="34" charset="0"/>
              </a:defRPr>
            </a:lvl3pPr>
            <a:lvl4pPr marL="1600200" indent="-228600" eaLnBrk="0" hangingPunct="0">
              <a:defRPr sz="3200" b="1">
                <a:solidFill>
                  <a:schemeClr val="tx1"/>
                </a:solidFill>
                <a:latin typeface="Verdana" panose="020B0604030504040204" pitchFamily="34" charset="0"/>
              </a:defRPr>
            </a:lvl4pPr>
            <a:lvl5pPr marL="2057400" indent="-228600" eaLnBrk="0" hangingPunct="0">
              <a:defRPr sz="3200" b="1">
                <a:solidFill>
                  <a:schemeClr val="tx1"/>
                </a:solidFill>
                <a:latin typeface="Verdana" panose="020B0604030504040204" pitchFamily="34" charset="0"/>
              </a:defRPr>
            </a:lvl5pPr>
            <a:lvl6pPr marL="2514600" indent="-228600" eaLnBrk="0" fontAlgn="base" hangingPunct="0">
              <a:spcBef>
                <a:spcPct val="50000"/>
              </a:spcBef>
              <a:spcAft>
                <a:spcPct val="0"/>
              </a:spcAft>
              <a:defRPr sz="3200" b="1">
                <a:solidFill>
                  <a:schemeClr val="tx1"/>
                </a:solidFill>
                <a:latin typeface="Verdana" panose="020B0604030504040204" pitchFamily="34" charset="0"/>
              </a:defRPr>
            </a:lvl6pPr>
            <a:lvl7pPr marL="2971800" indent="-228600" eaLnBrk="0" fontAlgn="base" hangingPunct="0">
              <a:spcBef>
                <a:spcPct val="50000"/>
              </a:spcBef>
              <a:spcAft>
                <a:spcPct val="0"/>
              </a:spcAft>
              <a:defRPr sz="3200" b="1">
                <a:solidFill>
                  <a:schemeClr val="tx1"/>
                </a:solidFill>
                <a:latin typeface="Verdana" panose="020B0604030504040204" pitchFamily="34" charset="0"/>
              </a:defRPr>
            </a:lvl7pPr>
            <a:lvl8pPr marL="3429000" indent="-228600" eaLnBrk="0" fontAlgn="base" hangingPunct="0">
              <a:spcBef>
                <a:spcPct val="50000"/>
              </a:spcBef>
              <a:spcAft>
                <a:spcPct val="0"/>
              </a:spcAft>
              <a:defRPr sz="3200" b="1">
                <a:solidFill>
                  <a:schemeClr val="tx1"/>
                </a:solidFill>
                <a:latin typeface="Verdana" panose="020B0604030504040204" pitchFamily="34" charset="0"/>
              </a:defRPr>
            </a:lvl8pPr>
            <a:lvl9pPr marL="3886200" indent="-228600" eaLnBrk="0" fontAlgn="base" hangingPunct="0">
              <a:spcBef>
                <a:spcPct val="50000"/>
              </a:spcBef>
              <a:spcAft>
                <a:spcPct val="0"/>
              </a:spcAft>
              <a:defRPr sz="3200" b="1">
                <a:solidFill>
                  <a:schemeClr val="tx1"/>
                </a:solidFill>
                <a:latin typeface="Verdana" panose="020B0604030504040204" pitchFamily="34" charset="0"/>
              </a:defRPr>
            </a:lvl9pPr>
          </a:lstStyle>
          <a:p>
            <a:pPr algn="ctr" eaLnBrk="1" hangingPunct="1">
              <a:lnSpc>
                <a:spcPct val="93000"/>
              </a:lnSpc>
              <a:buClr>
                <a:srgbClr val="000000"/>
              </a:buClr>
              <a:buSzPct val="100000"/>
              <a:buFont typeface="Times New Roman" panose="02020603050405020304" pitchFamily="18" charset="0"/>
              <a:buNone/>
              <a:defRPr/>
            </a:pPr>
            <a:r>
              <a:rPr lang="en-US" altLang="en-US" sz="2035" dirty="0" smtClean="0">
                <a:solidFill>
                  <a:srgbClr val="FFC000"/>
                </a:solidFill>
                <a:latin typeface="+mn-lt"/>
                <a:cs typeface="Times New Roman" panose="02020603050405020304" pitchFamily="18" charset="0"/>
              </a:rPr>
              <a:t>FERMI</a:t>
            </a:r>
            <a:endParaRPr lang="it-IT" altLang="en-US" sz="2035" dirty="0" smtClean="0">
              <a:solidFill>
                <a:srgbClr val="FFC000"/>
              </a:solidFill>
              <a:latin typeface="+mn-lt"/>
              <a:cs typeface="Times New Roman" panose="02020603050405020304" pitchFamily="18" charset="0"/>
            </a:endParaRPr>
          </a:p>
        </p:txBody>
      </p:sp>
      <p:sp>
        <p:nvSpPr>
          <p:cNvPr id="13" name="TextBox 12"/>
          <p:cNvSpPr txBox="1">
            <a:spLocks noChangeArrowheads="1"/>
          </p:cNvSpPr>
          <p:nvPr/>
        </p:nvSpPr>
        <p:spPr bwMode="auto">
          <a:xfrm>
            <a:off x="2955925" y="2790825"/>
            <a:ext cx="996950" cy="390525"/>
          </a:xfrm>
          <a:prstGeom prst="rect">
            <a:avLst/>
          </a:prstGeom>
          <a:noFill/>
          <a:ln w="31750" algn="ctr">
            <a:solidFill>
              <a:srgbClr val="FFFF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3200" b="1">
                <a:solidFill>
                  <a:schemeClr val="tx1"/>
                </a:solidFill>
                <a:latin typeface="Verdana" panose="020B0604030504040204" pitchFamily="34" charset="0"/>
              </a:defRPr>
            </a:lvl1pPr>
            <a:lvl2pPr marL="742950" indent="-285750" eaLnBrk="0" hangingPunct="0">
              <a:defRPr sz="3200" b="1">
                <a:solidFill>
                  <a:schemeClr val="tx1"/>
                </a:solidFill>
                <a:latin typeface="Verdana" panose="020B0604030504040204" pitchFamily="34" charset="0"/>
              </a:defRPr>
            </a:lvl2pPr>
            <a:lvl3pPr marL="1143000" indent="-228600" eaLnBrk="0" hangingPunct="0">
              <a:defRPr sz="3200" b="1">
                <a:solidFill>
                  <a:schemeClr val="tx1"/>
                </a:solidFill>
                <a:latin typeface="Verdana" panose="020B0604030504040204" pitchFamily="34" charset="0"/>
              </a:defRPr>
            </a:lvl3pPr>
            <a:lvl4pPr marL="1600200" indent="-228600" eaLnBrk="0" hangingPunct="0">
              <a:defRPr sz="3200" b="1">
                <a:solidFill>
                  <a:schemeClr val="tx1"/>
                </a:solidFill>
                <a:latin typeface="Verdana" panose="020B0604030504040204" pitchFamily="34" charset="0"/>
              </a:defRPr>
            </a:lvl4pPr>
            <a:lvl5pPr marL="2057400" indent="-228600" eaLnBrk="0" hangingPunct="0">
              <a:defRPr sz="3200" b="1">
                <a:solidFill>
                  <a:schemeClr val="tx1"/>
                </a:solidFill>
                <a:latin typeface="Verdana" panose="020B0604030504040204" pitchFamily="34" charset="0"/>
              </a:defRPr>
            </a:lvl5pPr>
            <a:lvl6pPr marL="2514600" indent="-228600" eaLnBrk="0" fontAlgn="base" hangingPunct="0">
              <a:spcBef>
                <a:spcPct val="50000"/>
              </a:spcBef>
              <a:spcAft>
                <a:spcPct val="0"/>
              </a:spcAft>
              <a:defRPr sz="3200" b="1">
                <a:solidFill>
                  <a:schemeClr val="tx1"/>
                </a:solidFill>
                <a:latin typeface="Verdana" panose="020B0604030504040204" pitchFamily="34" charset="0"/>
              </a:defRPr>
            </a:lvl6pPr>
            <a:lvl7pPr marL="2971800" indent="-228600" eaLnBrk="0" fontAlgn="base" hangingPunct="0">
              <a:spcBef>
                <a:spcPct val="50000"/>
              </a:spcBef>
              <a:spcAft>
                <a:spcPct val="0"/>
              </a:spcAft>
              <a:defRPr sz="3200" b="1">
                <a:solidFill>
                  <a:schemeClr val="tx1"/>
                </a:solidFill>
                <a:latin typeface="Verdana" panose="020B0604030504040204" pitchFamily="34" charset="0"/>
              </a:defRPr>
            </a:lvl7pPr>
            <a:lvl8pPr marL="3429000" indent="-228600" eaLnBrk="0" fontAlgn="base" hangingPunct="0">
              <a:spcBef>
                <a:spcPct val="50000"/>
              </a:spcBef>
              <a:spcAft>
                <a:spcPct val="0"/>
              </a:spcAft>
              <a:defRPr sz="3200" b="1">
                <a:solidFill>
                  <a:schemeClr val="tx1"/>
                </a:solidFill>
                <a:latin typeface="Verdana" panose="020B0604030504040204" pitchFamily="34" charset="0"/>
              </a:defRPr>
            </a:lvl8pPr>
            <a:lvl9pPr marL="3886200" indent="-228600" eaLnBrk="0" fontAlgn="base" hangingPunct="0">
              <a:spcBef>
                <a:spcPct val="50000"/>
              </a:spcBef>
              <a:spcAft>
                <a:spcPct val="0"/>
              </a:spcAft>
              <a:defRPr sz="3200" b="1">
                <a:solidFill>
                  <a:schemeClr val="tx1"/>
                </a:solidFill>
                <a:latin typeface="Verdana" panose="020B0604030504040204" pitchFamily="34" charset="0"/>
              </a:defRPr>
            </a:lvl9pPr>
          </a:lstStyle>
          <a:p>
            <a:pPr algn="ctr" eaLnBrk="1" hangingPunct="1">
              <a:lnSpc>
                <a:spcPct val="93000"/>
              </a:lnSpc>
              <a:buClr>
                <a:srgbClr val="000000"/>
              </a:buClr>
              <a:buSzPct val="100000"/>
              <a:buFont typeface="Times New Roman" panose="02020603050405020304" pitchFamily="18" charset="0"/>
              <a:buNone/>
              <a:defRPr/>
            </a:pPr>
            <a:r>
              <a:rPr lang="en-US" altLang="en-US" sz="2035" dirty="0" smtClean="0">
                <a:solidFill>
                  <a:srgbClr val="FFFF00"/>
                </a:solidFill>
                <a:latin typeface="+mn-lt"/>
                <a:cs typeface="Times New Roman" panose="02020603050405020304" pitchFamily="18" charset="0"/>
              </a:rPr>
              <a:t>Elettra</a:t>
            </a:r>
            <a:endParaRPr lang="it-IT" altLang="en-US" sz="2035" dirty="0" smtClean="0">
              <a:solidFill>
                <a:srgbClr val="FFFF00"/>
              </a:solidFill>
              <a:latin typeface="+mn-lt"/>
              <a:cs typeface="Times New Roman" panose="02020603050405020304" pitchFamily="18" charset="0"/>
            </a:endParaRPr>
          </a:p>
        </p:txBody>
      </p:sp>
    </p:spTree>
    <p:extLst>
      <p:ext uri="{BB962C8B-B14F-4D97-AF65-F5344CB8AC3E}">
        <p14:creationId xmlns:p14="http://schemas.microsoft.com/office/powerpoint/2010/main" xmlns="" val="212200717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500"/>
                                        <p:tgtEl>
                                          <p:spTgt spid="12"/>
                                        </p:tgtEl>
                                      </p:cBhvr>
                                    </p:animEffect>
                                  </p:childTnLst>
                                </p:cTn>
                              </p:par>
                              <p:par>
                                <p:cTn id="19" presetID="22" presetClass="entr" presetSubtype="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500"/>
                                        <p:tgtEl>
                                          <p:spTgt spid="10"/>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0"/>
          </p:nvPr>
        </p:nvSpPr>
        <p:spPr/>
        <p:txBody>
          <a:bodyPr/>
          <a:lstStyle/>
          <a:p>
            <a:pPr>
              <a:defRPr/>
            </a:pPr>
            <a:fld id="{1F71F16B-F57D-6044-AFB5-C1CBB03C6F13}" type="slidenum">
              <a:rPr lang="it-IT" smtClean="0"/>
              <a:pPr>
                <a:defRPr/>
              </a:pPr>
              <a:t>20</a:t>
            </a:fld>
            <a:endParaRPr lang="it-IT" dirty="0"/>
          </a:p>
        </p:txBody>
      </p:sp>
      <p:pic>
        <p:nvPicPr>
          <p:cNvPr id="5" name="Immagine 4" descr="20160331_155732.jpg"/>
          <p:cNvPicPr>
            <a:picLocks noChangeAspect="1"/>
          </p:cNvPicPr>
          <p:nvPr/>
        </p:nvPicPr>
        <p:blipFill>
          <a:blip r:embed="rId2"/>
          <a:stretch>
            <a:fillRect/>
          </a:stretch>
        </p:blipFill>
        <p:spPr>
          <a:xfrm rot="5400000">
            <a:off x="1536016" y="2675621"/>
            <a:ext cx="3840000" cy="2160000"/>
          </a:xfrm>
          <a:prstGeom prst="rect">
            <a:avLst/>
          </a:prstGeom>
        </p:spPr>
      </p:pic>
      <p:pic>
        <p:nvPicPr>
          <p:cNvPr id="6" name="Immagine 5" descr="20160331_155754.jpg"/>
          <p:cNvPicPr>
            <a:picLocks noChangeAspect="1"/>
          </p:cNvPicPr>
          <p:nvPr/>
        </p:nvPicPr>
        <p:blipFill>
          <a:blip r:embed="rId3"/>
          <a:stretch>
            <a:fillRect/>
          </a:stretch>
        </p:blipFill>
        <p:spPr>
          <a:xfrm rot="5400000">
            <a:off x="-696232" y="2675621"/>
            <a:ext cx="3840000" cy="2160000"/>
          </a:xfrm>
          <a:prstGeom prst="rect">
            <a:avLst/>
          </a:prstGeom>
        </p:spPr>
      </p:pic>
      <p:pic>
        <p:nvPicPr>
          <p:cNvPr id="7" name="Immagine 6" descr="20160628_115901.jpg"/>
          <p:cNvPicPr>
            <a:picLocks noChangeAspect="1"/>
          </p:cNvPicPr>
          <p:nvPr/>
        </p:nvPicPr>
        <p:blipFill>
          <a:blip r:embed="rId4"/>
          <a:stretch>
            <a:fillRect/>
          </a:stretch>
        </p:blipFill>
        <p:spPr>
          <a:xfrm>
            <a:off x="5040312" y="1475581"/>
            <a:ext cx="4864540" cy="2736304"/>
          </a:xfrm>
          <a:prstGeom prst="rect">
            <a:avLst/>
          </a:prstGeom>
        </p:spPr>
      </p:pic>
      <p:pic>
        <p:nvPicPr>
          <p:cNvPr id="8" name="Immagine 7" descr="20160628_120055.jpg"/>
          <p:cNvPicPr>
            <a:picLocks noChangeAspect="1"/>
          </p:cNvPicPr>
          <p:nvPr/>
        </p:nvPicPr>
        <p:blipFill>
          <a:blip r:embed="rId5"/>
          <a:stretch>
            <a:fillRect/>
          </a:stretch>
        </p:blipFill>
        <p:spPr>
          <a:xfrm>
            <a:off x="6768504" y="4931965"/>
            <a:ext cx="3200000" cy="1800000"/>
          </a:xfrm>
          <a:prstGeom prst="rect">
            <a:avLst/>
          </a:prstGeom>
        </p:spPr>
      </p:pic>
      <p:sp>
        <p:nvSpPr>
          <p:cNvPr id="9" name="CasellaDiTesto 8"/>
          <p:cNvSpPr txBox="1"/>
          <p:nvPr/>
        </p:nvSpPr>
        <p:spPr>
          <a:xfrm>
            <a:off x="6120432" y="1475581"/>
            <a:ext cx="2952328" cy="435825"/>
          </a:xfrm>
          <a:prstGeom prst="rect">
            <a:avLst/>
          </a:prstGeom>
          <a:noFill/>
        </p:spPr>
        <p:txBody>
          <a:bodyPr wrap="square" rtlCol="0">
            <a:spAutoFit/>
          </a:bodyPr>
          <a:lstStyle/>
          <a:p>
            <a:r>
              <a:rPr lang="en-US" dirty="0" smtClean="0"/>
              <a:t>Fixed gap </a:t>
            </a:r>
            <a:r>
              <a:rPr lang="en-US" dirty="0" err="1" smtClean="0"/>
              <a:t>undulator</a:t>
            </a:r>
            <a:endParaRPr lang="en-US" dirty="0"/>
          </a:p>
        </p:txBody>
      </p:sp>
      <p:sp>
        <p:nvSpPr>
          <p:cNvPr id="10" name="CasellaDiTesto 9"/>
          <p:cNvSpPr txBox="1"/>
          <p:nvPr/>
        </p:nvSpPr>
        <p:spPr>
          <a:xfrm>
            <a:off x="6768504" y="4571925"/>
            <a:ext cx="3240360" cy="349968"/>
          </a:xfrm>
          <a:prstGeom prst="rect">
            <a:avLst/>
          </a:prstGeom>
          <a:noFill/>
        </p:spPr>
        <p:txBody>
          <a:bodyPr wrap="square" rtlCol="0">
            <a:spAutoFit/>
          </a:bodyPr>
          <a:lstStyle/>
          <a:p>
            <a:r>
              <a:rPr lang="en-US" sz="1800" dirty="0" smtClean="0">
                <a:solidFill>
                  <a:schemeClr val="tx1"/>
                </a:solidFill>
              </a:rPr>
              <a:t>a moving gap </a:t>
            </a:r>
            <a:r>
              <a:rPr lang="en-US" sz="1800" dirty="0" err="1" smtClean="0">
                <a:solidFill>
                  <a:schemeClr val="tx1"/>
                </a:solidFill>
              </a:rPr>
              <a:t>undulator</a:t>
            </a:r>
            <a:endParaRPr lang="en-US" sz="1800" dirty="0">
              <a:solidFill>
                <a:schemeClr val="tx1"/>
              </a:solidFill>
            </a:endParaRPr>
          </a:p>
        </p:txBody>
      </p:sp>
      <p:sp>
        <p:nvSpPr>
          <p:cNvPr id="11" name="CasellaDiTesto 10"/>
          <p:cNvSpPr txBox="1"/>
          <p:nvPr/>
        </p:nvSpPr>
        <p:spPr>
          <a:xfrm>
            <a:off x="215776" y="1475581"/>
            <a:ext cx="1440160" cy="435825"/>
          </a:xfrm>
          <a:prstGeom prst="rect">
            <a:avLst/>
          </a:prstGeom>
          <a:noFill/>
        </p:spPr>
        <p:txBody>
          <a:bodyPr wrap="square" rtlCol="0">
            <a:spAutoFit/>
          </a:bodyPr>
          <a:lstStyle/>
          <a:p>
            <a:r>
              <a:rPr lang="en-US" dirty="0" smtClean="0">
                <a:solidFill>
                  <a:schemeClr val="tx1"/>
                </a:solidFill>
              </a:rPr>
              <a:t>old</a:t>
            </a:r>
            <a:endParaRPr lang="en-US" dirty="0">
              <a:solidFill>
                <a:schemeClr val="tx1"/>
              </a:solidFill>
            </a:endParaRPr>
          </a:p>
        </p:txBody>
      </p:sp>
      <p:sp>
        <p:nvSpPr>
          <p:cNvPr id="12" name="CasellaDiTesto 11"/>
          <p:cNvSpPr txBox="1"/>
          <p:nvPr/>
        </p:nvSpPr>
        <p:spPr>
          <a:xfrm>
            <a:off x="2664048" y="1403573"/>
            <a:ext cx="1440160" cy="435825"/>
          </a:xfrm>
          <a:prstGeom prst="rect">
            <a:avLst/>
          </a:prstGeom>
          <a:noFill/>
        </p:spPr>
        <p:txBody>
          <a:bodyPr wrap="square" rtlCol="0">
            <a:spAutoFit/>
          </a:bodyPr>
          <a:lstStyle/>
          <a:p>
            <a:r>
              <a:rPr lang="en-US" dirty="0" smtClean="0">
                <a:solidFill>
                  <a:schemeClr val="tx1"/>
                </a:solidFill>
              </a:rPr>
              <a:t>new</a:t>
            </a:r>
            <a:endParaRPr lang="en-US" dirty="0">
              <a:solidFill>
                <a:schemeClr val="tx1"/>
              </a:solidFill>
            </a:endParaRPr>
          </a:p>
        </p:txBody>
      </p:sp>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0"/>
          </p:nvPr>
        </p:nvSpPr>
        <p:spPr/>
        <p:txBody>
          <a:bodyPr/>
          <a:lstStyle/>
          <a:p>
            <a:pPr>
              <a:defRPr/>
            </a:pPr>
            <a:fld id="{83FDFC4B-8C72-4BBB-AA53-219BBD3F8E15}" type="slidenum">
              <a:rPr lang="en-US"/>
              <a:pPr>
                <a:defRPr/>
              </a:pPr>
              <a:t>21</a:t>
            </a:fld>
            <a:endParaRPr lang="en-US">
              <a:solidFill>
                <a:schemeClr val="tx1"/>
              </a:solidFill>
              <a:effectLst/>
            </a:endParaRPr>
          </a:p>
        </p:txBody>
      </p:sp>
      <p:pic>
        <p:nvPicPr>
          <p:cNvPr id="26627" name="Picture 2"/>
          <p:cNvPicPr>
            <a:picLocks noChangeAspect="1" noChangeArrowheads="1"/>
          </p:cNvPicPr>
          <p:nvPr/>
        </p:nvPicPr>
        <p:blipFill>
          <a:blip r:embed="rId2"/>
          <a:srcRect/>
          <a:stretch>
            <a:fillRect/>
          </a:stretch>
        </p:blipFill>
        <p:spPr bwMode="auto">
          <a:xfrm>
            <a:off x="359792" y="1331565"/>
            <a:ext cx="9305192" cy="4320564"/>
          </a:xfrm>
          <a:prstGeom prst="rect">
            <a:avLst/>
          </a:prstGeom>
          <a:noFill/>
          <a:ln w="12700">
            <a:noFill/>
            <a:miter lim="800000"/>
            <a:headEnd/>
            <a:tailEnd/>
          </a:ln>
        </p:spPr>
      </p:pic>
      <p:sp>
        <p:nvSpPr>
          <p:cNvPr id="5" name="CasellaDiTesto 4"/>
          <p:cNvSpPr txBox="1"/>
          <p:nvPr/>
        </p:nvSpPr>
        <p:spPr>
          <a:xfrm>
            <a:off x="935856" y="5796061"/>
            <a:ext cx="8374673" cy="1127628"/>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txBody>
          <a:bodyPr lIns="96213" tIns="48107" rIns="96213" bIns="48107">
            <a:spAutoFit/>
          </a:bodyPr>
          <a:lstStyle/>
          <a:p>
            <a:pPr algn="l">
              <a:defRPr/>
            </a:pPr>
            <a:r>
              <a:rPr lang="en-US" dirty="0"/>
              <a:t>At  1950 A out of a max </a:t>
            </a:r>
            <a:r>
              <a:rPr lang="en-US"/>
              <a:t>of 2000 A </a:t>
            </a:r>
            <a:r>
              <a:rPr lang="en-US" dirty="0"/>
              <a:t>of the dipole power supply. To reach 2.5 GeV a small additional power supply is needed.</a:t>
            </a:r>
          </a:p>
        </p:txBody>
      </p:sp>
      <p:sp>
        <p:nvSpPr>
          <p:cNvPr id="6" name="Rettangolo 5"/>
          <p:cNvSpPr>
            <a:spLocks noChangeArrowheads="1"/>
          </p:cNvSpPr>
          <p:nvPr/>
        </p:nvSpPr>
        <p:spPr bwMode="auto">
          <a:xfrm>
            <a:off x="8136656" y="3707829"/>
            <a:ext cx="1008112" cy="440646"/>
          </a:xfrm>
          <a:prstGeom prst="rect">
            <a:avLst/>
          </a:prstGeom>
          <a:noFill/>
          <a:ln w="57150">
            <a:solidFill>
              <a:srgbClr val="FF0000"/>
            </a:solidFill>
            <a:round/>
            <a:headEnd/>
            <a:tailEnd/>
          </a:ln>
          <a:effectLst>
            <a:outerShdw blurRad="63500" dist="12700" dir="2700000" sy="-23000" kx="-800382" algn="bl" rotWithShape="0">
              <a:srgbClr val="000000">
                <a:alpha val="20000"/>
              </a:srgbClr>
            </a:outerShdw>
          </a:effectLst>
          <a:extLst>
            <a:ext uri="{909E8E84-426E-40dd-AFC4-6F175D3DCCD1}"/>
          </a:extLst>
        </p:spPr>
        <p:txBody>
          <a:bodyPr wrap="square" lIns="96213" tIns="48107" rIns="96213" bIns="48107">
            <a:spAutoFit/>
          </a:bodyPr>
          <a:lstStyle/>
          <a:p>
            <a:pPr>
              <a:defRPr/>
            </a:pPr>
            <a:endParaRPr lang="en-US"/>
          </a:p>
        </p:txBody>
      </p:sp>
      <p:sp>
        <p:nvSpPr>
          <p:cNvPr id="7" name="Rectangle 2"/>
          <p:cNvSpPr txBox="1">
            <a:spLocks noChangeArrowheads="1"/>
          </p:cNvSpPr>
          <p:nvPr/>
        </p:nvSpPr>
        <p:spPr bwMode="auto">
          <a:xfrm>
            <a:off x="3024187" y="97996"/>
            <a:ext cx="5537882" cy="839964"/>
          </a:xfrm>
          <a:prstGeom prst="rect">
            <a:avLst/>
          </a:prstGeom>
          <a:noFill/>
          <a:ln w="9525">
            <a:noFill/>
            <a:miter lim="800000"/>
            <a:headEnd/>
            <a:tailEnd/>
          </a:ln>
        </p:spPr>
        <p:txBody>
          <a:bodyPr lIns="96213" tIns="48107" rIns="96213" bIns="48107" anchor="ctr"/>
          <a:lstStyle/>
          <a:p>
            <a:pPr algn="l" eaLnBrk="1" hangingPunct="1">
              <a:defRPr/>
            </a:pPr>
            <a:r>
              <a:rPr lang="en-US" sz="3600" b="1" i="1" dirty="0">
                <a:solidFill>
                  <a:srgbClr val="000080"/>
                </a:solidFill>
                <a:effectLst>
                  <a:outerShdw blurRad="38100" dist="38100" dir="2700000" algn="tl">
                    <a:srgbClr val="000000"/>
                  </a:outerShdw>
                </a:effectLst>
                <a:latin typeface="Verdana" pitchFamily="34" charset="0"/>
              </a:rPr>
              <a:t>Energy upgrade</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0"/>
          </p:nvPr>
        </p:nvSpPr>
        <p:spPr/>
        <p:txBody>
          <a:bodyPr/>
          <a:lstStyle/>
          <a:p>
            <a:pPr>
              <a:defRPr/>
            </a:pPr>
            <a:fld id="{272C3582-8D8D-4E70-9818-8AC6BCF5EA0A}" type="slidenum">
              <a:rPr lang="en-US"/>
              <a:pPr>
                <a:defRPr/>
              </a:pPr>
              <a:t>22</a:t>
            </a:fld>
            <a:endParaRPr lang="en-US">
              <a:solidFill>
                <a:schemeClr val="tx1"/>
              </a:solidFill>
              <a:effectLst/>
            </a:endParaRPr>
          </a:p>
        </p:txBody>
      </p:sp>
      <p:sp>
        <p:nvSpPr>
          <p:cNvPr id="941058" name="Rectangle 2"/>
          <p:cNvSpPr>
            <a:spLocks noGrp="1" noChangeArrowheads="1"/>
          </p:cNvSpPr>
          <p:nvPr>
            <p:ph type="title"/>
          </p:nvPr>
        </p:nvSpPr>
        <p:spPr>
          <a:xfrm>
            <a:off x="2952080" y="179438"/>
            <a:ext cx="5832648" cy="936104"/>
          </a:xfrm>
        </p:spPr>
        <p:txBody>
          <a:bodyPr lIns="96213" tIns="48107" rIns="96213" bIns="48107"/>
          <a:lstStyle/>
          <a:p>
            <a:pPr eaLnBrk="1" hangingPunct="1">
              <a:defRPr/>
            </a:pPr>
            <a:r>
              <a:rPr lang="en-US" sz="3600" b="1" i="1" dirty="0" smtClean="0">
                <a:solidFill>
                  <a:schemeClr val="tx2"/>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Low </a:t>
            </a:r>
            <a:r>
              <a:rPr lang="en-US" sz="3600" b="1" i="1" dirty="0" err="1" smtClean="0">
                <a:solidFill>
                  <a:schemeClr val="tx2"/>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emittance</a:t>
            </a:r>
            <a:r>
              <a:rPr lang="en-US" sz="3600" b="1" i="1" dirty="0" smtClean="0">
                <a:solidFill>
                  <a:schemeClr val="tx2"/>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optics (LEO) and SCW</a:t>
            </a:r>
          </a:p>
        </p:txBody>
      </p:sp>
      <p:pic>
        <p:nvPicPr>
          <p:cNvPr id="29701" name="Picture 6"/>
          <p:cNvPicPr>
            <a:picLocks noChangeAspect="1" noChangeArrowheads="1"/>
          </p:cNvPicPr>
          <p:nvPr/>
        </p:nvPicPr>
        <p:blipFill>
          <a:blip r:embed="rId2"/>
          <a:srcRect/>
          <a:stretch>
            <a:fillRect/>
          </a:stretch>
        </p:blipFill>
        <p:spPr bwMode="auto">
          <a:xfrm>
            <a:off x="2159992" y="1835621"/>
            <a:ext cx="5272942" cy="3587346"/>
          </a:xfrm>
          <a:prstGeom prst="rect">
            <a:avLst/>
          </a:prstGeom>
          <a:noFill/>
          <a:ln w="9525">
            <a:noFill/>
            <a:miter lim="800000"/>
            <a:headEnd/>
            <a:tailEnd/>
          </a:ln>
        </p:spPr>
      </p:pic>
      <p:pic>
        <p:nvPicPr>
          <p:cNvPr id="29702" name="Picture 3"/>
          <p:cNvPicPr>
            <a:picLocks noChangeAspect="1" noChangeArrowheads="1"/>
          </p:cNvPicPr>
          <p:nvPr/>
        </p:nvPicPr>
        <p:blipFill>
          <a:blip r:embed="rId3"/>
          <a:srcRect/>
          <a:stretch>
            <a:fillRect/>
          </a:stretch>
        </p:blipFill>
        <p:spPr bwMode="auto">
          <a:xfrm>
            <a:off x="215776" y="2627709"/>
            <a:ext cx="1939390" cy="1440160"/>
          </a:xfrm>
          <a:prstGeom prst="rect">
            <a:avLst/>
          </a:prstGeom>
          <a:noFill/>
          <a:ln w="9525">
            <a:noFill/>
            <a:miter lim="800000"/>
            <a:headEnd/>
            <a:tailEnd/>
          </a:ln>
        </p:spPr>
      </p:pic>
      <p:pic>
        <p:nvPicPr>
          <p:cNvPr id="29703" name="Picture 5"/>
          <p:cNvPicPr>
            <a:picLocks noChangeAspect="1" noChangeArrowheads="1"/>
          </p:cNvPicPr>
          <p:nvPr/>
        </p:nvPicPr>
        <p:blipFill>
          <a:blip r:embed="rId4"/>
          <a:srcRect/>
          <a:stretch>
            <a:fillRect/>
          </a:stretch>
        </p:blipFill>
        <p:spPr bwMode="auto">
          <a:xfrm>
            <a:off x="7481311" y="3131765"/>
            <a:ext cx="2599314" cy="1940667"/>
          </a:xfrm>
          <a:prstGeom prst="rect">
            <a:avLst/>
          </a:prstGeom>
          <a:noFill/>
          <a:ln w="9525">
            <a:noFill/>
            <a:miter lim="800000"/>
            <a:headEnd/>
            <a:tailEnd/>
          </a:ln>
        </p:spPr>
      </p:pic>
      <p:sp>
        <p:nvSpPr>
          <p:cNvPr id="29704" name="CasellaDiTesto 3"/>
          <p:cNvSpPr txBox="1">
            <a:spLocks noChangeArrowheads="1"/>
          </p:cNvSpPr>
          <p:nvPr/>
        </p:nvSpPr>
        <p:spPr bwMode="auto">
          <a:xfrm>
            <a:off x="143768" y="4211885"/>
            <a:ext cx="1998355" cy="1471119"/>
          </a:xfrm>
          <a:prstGeom prst="rect">
            <a:avLst/>
          </a:prstGeom>
          <a:solidFill>
            <a:srgbClr val="92D050"/>
          </a:solidFill>
          <a:ln w="9525">
            <a:noFill/>
            <a:miter lim="800000"/>
            <a:headEnd/>
            <a:tailEnd/>
          </a:ln>
        </p:spPr>
        <p:txBody>
          <a:bodyPr lIns="96213" tIns="48107" rIns="96213" bIns="48107">
            <a:spAutoFit/>
          </a:bodyPr>
          <a:lstStyle/>
          <a:p>
            <a:pPr algn="l"/>
            <a:r>
              <a:rPr lang="en-US" dirty="0">
                <a:latin typeface="Arial" pitchFamily="34" charset="0"/>
                <a:cs typeface="Arial" pitchFamily="34" charset="0"/>
              </a:rPr>
              <a:t>WP (14.3,8.2)</a:t>
            </a:r>
          </a:p>
          <a:p>
            <a:pPr algn="l"/>
            <a:r>
              <a:rPr lang="en-US" dirty="0">
                <a:latin typeface="Arial" pitchFamily="34" charset="0"/>
                <a:cs typeface="Arial" pitchFamily="34" charset="0"/>
              </a:rPr>
              <a:t>E=7 nm </a:t>
            </a:r>
            <a:r>
              <a:rPr lang="en-US" dirty="0" err="1">
                <a:latin typeface="Arial" pitchFamily="34" charset="0"/>
                <a:cs typeface="Arial" pitchFamily="34" charset="0"/>
              </a:rPr>
              <a:t>rad</a:t>
            </a:r>
            <a:r>
              <a:rPr lang="en-US" dirty="0">
                <a:latin typeface="Arial" pitchFamily="34" charset="0"/>
                <a:cs typeface="Arial" pitchFamily="34" charset="0"/>
              </a:rPr>
              <a:t>  at 2 GeV</a:t>
            </a:r>
          </a:p>
        </p:txBody>
      </p:sp>
      <p:sp>
        <p:nvSpPr>
          <p:cNvPr id="29705" name="CasellaDiTesto 4"/>
          <p:cNvSpPr txBox="1">
            <a:spLocks noChangeArrowheads="1"/>
          </p:cNvSpPr>
          <p:nvPr/>
        </p:nvSpPr>
        <p:spPr bwMode="auto">
          <a:xfrm>
            <a:off x="7560592" y="1907629"/>
            <a:ext cx="2250370" cy="1127628"/>
          </a:xfrm>
          <a:prstGeom prst="rect">
            <a:avLst/>
          </a:prstGeom>
          <a:solidFill>
            <a:srgbClr val="92D050"/>
          </a:solidFill>
          <a:ln w="9525">
            <a:noFill/>
            <a:miter lim="800000"/>
            <a:headEnd/>
            <a:tailEnd/>
          </a:ln>
        </p:spPr>
        <p:txBody>
          <a:bodyPr lIns="96213" tIns="48107" rIns="96213" bIns="48107">
            <a:spAutoFit/>
          </a:bodyPr>
          <a:lstStyle/>
          <a:p>
            <a:pPr algn="l"/>
            <a:r>
              <a:rPr lang="en-US" dirty="0">
                <a:latin typeface="Arial" pitchFamily="34" charset="0"/>
                <a:cs typeface="Arial" pitchFamily="34" charset="0"/>
              </a:rPr>
              <a:t>WP (16.3,7.2)</a:t>
            </a:r>
          </a:p>
          <a:p>
            <a:pPr algn="l"/>
            <a:r>
              <a:rPr lang="en-US" dirty="0">
                <a:latin typeface="Arial" pitchFamily="34" charset="0"/>
                <a:cs typeface="Arial" pitchFamily="34" charset="0"/>
              </a:rPr>
              <a:t>E=2.6 nm </a:t>
            </a:r>
            <a:r>
              <a:rPr lang="en-US" dirty="0" err="1">
                <a:latin typeface="Arial" pitchFamily="34" charset="0"/>
                <a:cs typeface="Arial" pitchFamily="34" charset="0"/>
              </a:rPr>
              <a:t>rad</a:t>
            </a:r>
            <a:r>
              <a:rPr lang="en-US" dirty="0">
                <a:latin typeface="Arial" pitchFamily="34" charset="0"/>
                <a:cs typeface="Arial" pitchFamily="34" charset="0"/>
              </a:rPr>
              <a:t> at 2 GeV</a:t>
            </a:r>
          </a:p>
        </p:txBody>
      </p:sp>
      <p:sp>
        <p:nvSpPr>
          <p:cNvPr id="9" name="Text Box 6"/>
          <p:cNvSpPr txBox="1">
            <a:spLocks noChangeArrowheads="1"/>
          </p:cNvSpPr>
          <p:nvPr/>
        </p:nvSpPr>
        <p:spPr bwMode="auto">
          <a:xfrm>
            <a:off x="215776" y="6228109"/>
            <a:ext cx="9793088" cy="779316"/>
          </a:xfrm>
          <a:prstGeom prst="rect">
            <a:avLst/>
          </a:prstGeom>
          <a:noFill/>
          <a:ln w="9525">
            <a:noFill/>
            <a:miter lim="800000"/>
            <a:headEnd/>
            <a:tailEnd/>
          </a:ln>
          <a:effectLst/>
        </p:spPr>
        <p:txBody>
          <a:bodyPr wrap="square">
            <a:spAutoFit/>
          </a:bodyPr>
          <a:lstStyle/>
          <a:p>
            <a:pPr>
              <a:spcBef>
                <a:spcPct val="50000"/>
              </a:spcBef>
            </a:pPr>
            <a:r>
              <a:rPr lang="en-US" dirty="0" smtClean="0">
                <a:solidFill>
                  <a:schemeClr val="tx1"/>
                </a:solidFill>
              </a:rPr>
              <a:t>If dispersion locally goes to zero the  </a:t>
            </a:r>
            <a:r>
              <a:rPr lang="en-US" dirty="0" err="1" smtClean="0">
                <a:solidFill>
                  <a:schemeClr val="tx1"/>
                </a:solidFill>
              </a:rPr>
              <a:t>emittance</a:t>
            </a:r>
            <a:r>
              <a:rPr lang="en-US" dirty="0" smtClean="0">
                <a:solidFill>
                  <a:schemeClr val="tx1"/>
                </a:solidFill>
              </a:rPr>
              <a:t> </a:t>
            </a:r>
            <a:r>
              <a:rPr lang="en-US" dirty="0">
                <a:solidFill>
                  <a:schemeClr val="tx1"/>
                </a:solidFill>
              </a:rPr>
              <a:t>at 3.5 T </a:t>
            </a:r>
            <a:r>
              <a:rPr lang="en-US" dirty="0" smtClean="0">
                <a:solidFill>
                  <a:schemeClr val="tx1"/>
                </a:solidFill>
              </a:rPr>
              <a:t>becomes 3.5 nm-</a:t>
            </a:r>
            <a:r>
              <a:rPr lang="en-US" dirty="0" err="1" smtClean="0">
                <a:solidFill>
                  <a:schemeClr val="tx1"/>
                </a:solidFill>
              </a:rPr>
              <a:t>rad</a:t>
            </a:r>
            <a:endParaRPr lang="en-US" dirty="0">
              <a:solidFill>
                <a:schemeClr val="tx1"/>
              </a:solidFill>
            </a:endParaRPr>
          </a:p>
        </p:txBody>
      </p:sp>
      <p:sp>
        <p:nvSpPr>
          <p:cNvPr id="10" name="CasellaDiTesto 9"/>
          <p:cNvSpPr txBox="1"/>
          <p:nvPr/>
        </p:nvSpPr>
        <p:spPr>
          <a:xfrm>
            <a:off x="2304008" y="5652045"/>
            <a:ext cx="5112568" cy="435825"/>
          </a:xfrm>
          <a:prstGeom prst="rect">
            <a:avLst/>
          </a:prstGeom>
          <a:noFill/>
        </p:spPr>
        <p:txBody>
          <a:bodyPr wrap="square" rtlCol="0">
            <a:spAutoFit/>
          </a:bodyPr>
          <a:lstStyle/>
          <a:p>
            <a:r>
              <a:rPr lang="en-US" dirty="0" smtClean="0">
                <a:solidFill>
                  <a:srgbClr val="002060"/>
                </a:solidFill>
              </a:rPr>
              <a:t>With the SCW the gain is small BUT: </a:t>
            </a:r>
            <a:endParaRPr lang="en-US" dirty="0">
              <a:solidFill>
                <a:srgbClr val="002060"/>
              </a:solidFill>
            </a:endParaRPr>
          </a:p>
        </p:txBody>
      </p:sp>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numero diapositiva 1"/>
          <p:cNvSpPr>
            <a:spLocks noGrp="1"/>
          </p:cNvSpPr>
          <p:nvPr>
            <p:ph type="sldNum" sz="quarter" idx="10"/>
          </p:nvPr>
        </p:nvSpPr>
        <p:spPr/>
        <p:txBody>
          <a:bodyPr/>
          <a:lstStyle/>
          <a:p>
            <a:fld id="{8419A7BB-E03F-41C1-BA22-7369846420E3}" type="slidenum">
              <a:rPr lang="en-US"/>
              <a:pPr/>
              <a:t>23</a:t>
            </a:fld>
            <a:endParaRPr lang="en-US">
              <a:solidFill>
                <a:schemeClr val="tx1"/>
              </a:solidFill>
              <a:effectLst/>
            </a:endParaRPr>
          </a:p>
        </p:txBody>
      </p:sp>
      <p:sp>
        <p:nvSpPr>
          <p:cNvPr id="912388" name="TextBox 3"/>
          <p:cNvSpPr txBox="1">
            <a:spLocks noChangeArrowheads="1"/>
          </p:cNvSpPr>
          <p:nvPr/>
        </p:nvSpPr>
        <p:spPr bwMode="auto">
          <a:xfrm>
            <a:off x="215776" y="6156101"/>
            <a:ext cx="9505056" cy="1084668"/>
          </a:xfrm>
          <a:prstGeom prst="rect">
            <a:avLst/>
          </a:prstGeom>
          <a:noFill/>
          <a:ln w="9525">
            <a:noFill/>
            <a:miter lim="800000"/>
            <a:headEnd/>
            <a:tailEnd/>
          </a:ln>
        </p:spPr>
        <p:txBody>
          <a:bodyPr wrap="square" lIns="96213" tIns="48107" rIns="96213" bIns="48107">
            <a:spAutoFit/>
          </a:bodyPr>
          <a:lstStyle/>
          <a:p>
            <a:pPr algn="l" eaLnBrk="1" hangingPunct="1"/>
            <a:r>
              <a:rPr lang="en-GB" sz="1900" dirty="0">
                <a:solidFill>
                  <a:schemeClr val="tx1"/>
                </a:solidFill>
                <a:latin typeface="Arial" pitchFamily="34" charset="0"/>
              </a:rPr>
              <a:t> </a:t>
            </a:r>
          </a:p>
          <a:p>
            <a:pPr algn="l" eaLnBrk="1" hangingPunct="1"/>
            <a:r>
              <a:rPr lang="en-GB" sz="1900" dirty="0">
                <a:solidFill>
                  <a:schemeClr val="tx1"/>
                </a:solidFill>
                <a:latin typeface="Arial" pitchFamily="34" charset="0"/>
                <a:sym typeface="Symbol" pitchFamily="18" charset="2"/>
              </a:rPr>
              <a:t>  </a:t>
            </a:r>
            <a:r>
              <a:rPr lang="en-GB" sz="2500" dirty="0">
                <a:solidFill>
                  <a:schemeClr val="tx1"/>
                </a:solidFill>
                <a:latin typeface="Arial" pitchFamily="34" charset="0"/>
                <a:sym typeface="Symbol" pitchFamily="18" charset="2"/>
              </a:rPr>
              <a:t>Coupling c</a:t>
            </a:r>
            <a:r>
              <a:rPr lang="en-GB" sz="2500" dirty="0">
                <a:solidFill>
                  <a:schemeClr val="tx1"/>
                </a:solidFill>
                <a:latin typeface="Arial" pitchFamily="34" charset="0"/>
              </a:rPr>
              <a:t>orrection to &lt; 0.5% requires </a:t>
            </a:r>
            <a:r>
              <a:rPr lang="en-GB" sz="2500" dirty="0" smtClean="0">
                <a:solidFill>
                  <a:schemeClr val="tx1"/>
                </a:solidFill>
                <a:latin typeface="Arial" pitchFamily="34" charset="0"/>
              </a:rPr>
              <a:t>&lt; 0.7 </a:t>
            </a:r>
            <a:r>
              <a:rPr lang="en-GB" sz="2500" dirty="0">
                <a:solidFill>
                  <a:schemeClr val="tx1"/>
                </a:solidFill>
                <a:latin typeface="Arial" pitchFamily="34" charset="0"/>
              </a:rPr>
              <a:t>T/m local, </a:t>
            </a:r>
            <a:r>
              <a:rPr lang="en-GB" sz="2500" dirty="0" smtClean="0">
                <a:solidFill>
                  <a:schemeClr val="tx1"/>
                </a:solidFill>
                <a:latin typeface="Arial" pitchFamily="34" charset="0"/>
              </a:rPr>
              <a:t>&lt; 0.2 </a:t>
            </a:r>
            <a:r>
              <a:rPr lang="en-GB" sz="2500" dirty="0">
                <a:solidFill>
                  <a:schemeClr val="tx1"/>
                </a:solidFill>
                <a:latin typeface="Arial" pitchFamily="34" charset="0"/>
              </a:rPr>
              <a:t>T integrated SQ gradient.</a:t>
            </a:r>
          </a:p>
        </p:txBody>
      </p:sp>
      <p:sp>
        <p:nvSpPr>
          <p:cNvPr id="912389" name="Rectangle 5"/>
          <p:cNvSpPr>
            <a:spLocks noChangeArrowheads="1"/>
          </p:cNvSpPr>
          <p:nvPr/>
        </p:nvSpPr>
        <p:spPr bwMode="auto">
          <a:xfrm>
            <a:off x="3168104" y="251445"/>
            <a:ext cx="4214637" cy="583762"/>
          </a:xfrm>
          <a:prstGeom prst="rect">
            <a:avLst/>
          </a:prstGeom>
          <a:noFill/>
          <a:ln w="12700" algn="ctr">
            <a:noFill/>
            <a:miter lim="800000"/>
            <a:headEnd/>
            <a:tailEnd/>
          </a:ln>
          <a:effectLst/>
        </p:spPr>
        <p:txBody>
          <a:bodyPr wrap="none" lIns="96213" tIns="48107" rIns="96213" bIns="48107">
            <a:spAutoFit/>
          </a:bodyPr>
          <a:lstStyle/>
          <a:p>
            <a:r>
              <a:rPr lang="en-US" sz="3400" b="1" i="1" dirty="0">
                <a:solidFill>
                  <a:srgbClr val="000080"/>
                </a:solidFill>
                <a:effectLst>
                  <a:outerShdw blurRad="38100" dist="38100" dir="2700000" algn="tl">
                    <a:srgbClr val="000000"/>
                  </a:outerShdw>
                </a:effectLst>
                <a:latin typeface="Verdana" pitchFamily="34" charset="0"/>
              </a:rPr>
              <a:t>Coupling control</a:t>
            </a:r>
          </a:p>
        </p:txBody>
      </p:sp>
      <p:graphicFrame>
        <p:nvGraphicFramePr>
          <p:cNvPr id="912390" name="Object 6"/>
          <p:cNvGraphicFramePr>
            <a:graphicFrameLocks noChangeAspect="1"/>
          </p:cNvGraphicFramePr>
          <p:nvPr/>
        </p:nvGraphicFramePr>
        <p:xfrm>
          <a:off x="4968304" y="899517"/>
          <a:ext cx="5008003" cy="2731633"/>
        </p:xfrm>
        <a:graphic>
          <a:graphicData uri="http://schemas.openxmlformats.org/presentationml/2006/ole">
            <p:oleObj spid="_x0000_s129026" name="Chart" r:id="rId3" imgW="5257800" imgH="2648102" progId="Excel.Sheet.8">
              <p:embed/>
            </p:oleObj>
          </a:graphicData>
        </a:graphic>
      </p:graphicFrame>
      <p:pic>
        <p:nvPicPr>
          <p:cNvPr id="912392" name="Picture 8"/>
          <p:cNvPicPr>
            <a:picLocks noChangeAspect="1" noChangeArrowheads="1"/>
          </p:cNvPicPr>
          <p:nvPr/>
        </p:nvPicPr>
        <p:blipFill>
          <a:blip r:embed="rId4"/>
          <a:srcRect/>
          <a:stretch>
            <a:fillRect/>
          </a:stretch>
        </p:blipFill>
        <p:spPr bwMode="auto">
          <a:xfrm>
            <a:off x="5184328" y="3635821"/>
            <a:ext cx="3898353" cy="2576923"/>
          </a:xfrm>
          <a:prstGeom prst="rect">
            <a:avLst/>
          </a:prstGeom>
          <a:noFill/>
          <a:ln w="12700" algn="ctr">
            <a:noFill/>
            <a:miter lim="800000"/>
            <a:headEnd/>
            <a:tailEnd/>
          </a:ln>
          <a:effectLst/>
        </p:spPr>
      </p:pic>
      <p:pic>
        <p:nvPicPr>
          <p:cNvPr id="7" name="Picture 1"/>
          <p:cNvPicPr>
            <a:picLocks noChangeAspect="1" noChangeArrowheads="1"/>
          </p:cNvPicPr>
          <p:nvPr/>
        </p:nvPicPr>
        <p:blipFill>
          <a:blip r:embed="rId5">
            <a:lum bright="-40000" contrast="60000"/>
          </a:blip>
          <a:srcRect l="50626" t="54723"/>
          <a:stretch>
            <a:fillRect/>
          </a:stretch>
        </p:blipFill>
        <p:spPr bwMode="auto">
          <a:xfrm>
            <a:off x="143768" y="3203772"/>
            <a:ext cx="4320480" cy="3219893"/>
          </a:xfrm>
          <a:prstGeom prst="rect">
            <a:avLst/>
          </a:prstGeom>
          <a:noFill/>
          <a:ln w="9525">
            <a:noFill/>
            <a:miter lim="800000"/>
            <a:headEnd/>
            <a:tailEnd/>
          </a:ln>
        </p:spPr>
      </p:pic>
      <p:sp>
        <p:nvSpPr>
          <p:cNvPr id="8" name="CasellaDiTesto 7"/>
          <p:cNvSpPr txBox="1"/>
          <p:nvPr/>
        </p:nvSpPr>
        <p:spPr>
          <a:xfrm>
            <a:off x="215776" y="1187549"/>
            <a:ext cx="4680520" cy="1809791"/>
          </a:xfrm>
          <a:prstGeom prst="rect">
            <a:avLst/>
          </a:prstGeom>
          <a:noFill/>
        </p:spPr>
        <p:txBody>
          <a:bodyPr wrap="square" rtlCol="0">
            <a:spAutoFit/>
          </a:bodyPr>
          <a:lstStyle/>
          <a:p>
            <a:pPr algn="just"/>
            <a:r>
              <a:rPr lang="en-GB" dirty="0" err="1" smtClean="0">
                <a:solidFill>
                  <a:schemeClr val="tx1"/>
                </a:solidFill>
                <a:latin typeface="Calibri" pitchFamily="34" charset="0"/>
              </a:rPr>
              <a:t>Elettra</a:t>
            </a:r>
            <a:r>
              <a:rPr lang="en-GB" dirty="0" smtClean="0">
                <a:solidFill>
                  <a:schemeClr val="tx1"/>
                </a:solidFill>
                <a:latin typeface="Calibri" pitchFamily="34" charset="0"/>
              </a:rPr>
              <a:t> lacks SQs, operates at 1% coupling using the spurious vertical dispersion. Two SQ families with modest strength are needed along the ring to reduce the coupling</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egnaposto numero diapositiva 1"/>
          <p:cNvSpPr>
            <a:spLocks noGrp="1"/>
          </p:cNvSpPr>
          <p:nvPr>
            <p:ph type="sldNum" sz="quarter" idx="10"/>
          </p:nvPr>
        </p:nvSpPr>
        <p:spPr/>
        <p:txBody>
          <a:bodyPr/>
          <a:lstStyle/>
          <a:p>
            <a:fld id="{5D1D952A-8012-4E00-9A15-FCBBB9E2F344}" type="slidenum">
              <a:rPr lang="en-US"/>
              <a:pPr/>
              <a:t>24</a:t>
            </a:fld>
            <a:endParaRPr lang="en-US">
              <a:solidFill>
                <a:schemeClr val="tx1"/>
              </a:solidFill>
              <a:effectLst/>
            </a:endParaRPr>
          </a:p>
        </p:txBody>
      </p:sp>
      <p:sp>
        <p:nvSpPr>
          <p:cNvPr id="5" name="TextBox 9"/>
          <p:cNvSpPr txBox="1">
            <a:spLocks noChangeArrowheads="1"/>
          </p:cNvSpPr>
          <p:nvPr/>
        </p:nvSpPr>
        <p:spPr bwMode="auto">
          <a:xfrm>
            <a:off x="2592040" y="395461"/>
            <a:ext cx="7335684" cy="555099"/>
          </a:xfrm>
          <a:prstGeom prst="rect">
            <a:avLst/>
          </a:prstGeom>
          <a:noFill/>
          <a:ln>
            <a:noFill/>
          </a:ln>
          <a:extLst>
            <a:ext uri="{909E8E84-426E-40DD-AFC4-6F175D3DCCD1}"/>
            <a:ext uri="{91240B29-F687-4F45-9708-019B960494DF}"/>
          </a:extLst>
        </p:spPr>
        <p:txBody>
          <a:bodyPr wrap="none" lIns="96213" tIns="48107" rIns="96213" bIns="48107">
            <a:spAutoFit/>
          </a:bodyPr>
          <a:lstStyle/>
          <a:p>
            <a:pPr algn="l" eaLnBrk="1" hangingPunct="1"/>
            <a:r>
              <a:rPr lang="it-IT" altLang="en-US" sz="3200" b="1" i="1" dirty="0" err="1">
                <a:solidFill>
                  <a:srgbClr val="002060"/>
                </a:solidFill>
                <a:effectLst>
                  <a:outerShdw blurRad="38100" dist="38100" dir="2700000" algn="tl">
                    <a:srgbClr val="000000"/>
                  </a:outerShdw>
                </a:effectLst>
                <a:latin typeface="Verdana" pitchFamily="34" charset="0"/>
                <a:ea typeface="Verdana" pitchFamily="34" charset="0"/>
                <a:cs typeface="Verdana" pitchFamily="34" charset="0"/>
              </a:rPr>
              <a:t>Magnetic</a:t>
            </a:r>
            <a:r>
              <a:rPr lang="it-IT" altLang="en-US" sz="3200" b="1" i="1" dirty="0">
                <a:solidFill>
                  <a:srgbClr val="002060"/>
                </a:solidFill>
                <a:effectLst>
                  <a:outerShdw blurRad="38100" dist="38100" dir="2700000" algn="tl">
                    <a:srgbClr val="000000"/>
                  </a:outerShdw>
                </a:effectLst>
                <a:latin typeface="Verdana" pitchFamily="34" charset="0"/>
                <a:ea typeface="Verdana" pitchFamily="34" charset="0"/>
                <a:cs typeface="Verdana" pitchFamily="34" charset="0"/>
              </a:rPr>
              <a:t> &amp; </a:t>
            </a:r>
            <a:r>
              <a:rPr lang="it-IT" altLang="en-US" sz="3200" b="1" i="1" dirty="0" err="1">
                <a:solidFill>
                  <a:srgbClr val="002060"/>
                </a:solidFill>
                <a:effectLst>
                  <a:outerShdw blurRad="38100" dist="38100" dir="2700000" algn="tl">
                    <a:srgbClr val="000000"/>
                  </a:outerShdw>
                </a:effectLst>
                <a:latin typeface="Verdana" pitchFamily="34" charset="0"/>
                <a:ea typeface="Verdana" pitchFamily="34" charset="0"/>
                <a:cs typeface="Verdana" pitchFamily="34" charset="0"/>
              </a:rPr>
              <a:t>Mechanical</a:t>
            </a:r>
            <a:r>
              <a:rPr lang="it-IT" altLang="en-US" sz="3200" b="1" i="1" dirty="0">
                <a:solidFill>
                  <a:srgbClr val="002060"/>
                </a:solidFill>
                <a:effectLst>
                  <a:outerShdw blurRad="38100" dist="38100" dir="2700000" algn="tl">
                    <a:srgbClr val="000000"/>
                  </a:outerShdw>
                </a:effectLst>
                <a:latin typeface="Verdana" pitchFamily="34" charset="0"/>
                <a:ea typeface="Verdana" pitchFamily="34" charset="0"/>
                <a:cs typeface="Verdana" pitchFamily="34" charset="0"/>
              </a:rPr>
              <a:t> Design </a:t>
            </a:r>
            <a:endParaRPr lang="en-US" altLang="en-US" sz="3200" b="1" i="1" dirty="0">
              <a:solidFill>
                <a:srgbClr val="002060"/>
              </a:solidFill>
              <a:effectLst>
                <a:outerShdw blurRad="38100" dist="38100" dir="2700000" algn="tl">
                  <a:srgbClr val="000000"/>
                </a:outerShdw>
              </a:effectLst>
              <a:latin typeface="Verdana" pitchFamily="34" charset="0"/>
              <a:ea typeface="Verdana" pitchFamily="34" charset="0"/>
              <a:cs typeface="Verdana" pitchFamily="34" charset="0"/>
            </a:endParaRPr>
          </a:p>
        </p:txBody>
      </p:sp>
      <p:pic>
        <p:nvPicPr>
          <p:cNvPr id="892934" name="Picture 6"/>
          <p:cNvPicPr>
            <a:picLocks noChangeAspect="1"/>
          </p:cNvPicPr>
          <p:nvPr/>
        </p:nvPicPr>
        <p:blipFill>
          <a:blip r:embed="rId2"/>
          <a:srcRect l="14574" t="81522" r="16049" b="2408"/>
          <a:stretch>
            <a:fillRect/>
          </a:stretch>
        </p:blipFill>
        <p:spPr bwMode="auto">
          <a:xfrm>
            <a:off x="3312120" y="1403573"/>
            <a:ext cx="3032265" cy="552976"/>
          </a:xfrm>
          <a:prstGeom prst="rect">
            <a:avLst/>
          </a:prstGeom>
          <a:noFill/>
          <a:ln w="9525">
            <a:noFill/>
            <a:miter lim="800000"/>
            <a:headEnd/>
            <a:tailEnd/>
          </a:ln>
        </p:spPr>
      </p:pic>
      <p:grpSp>
        <p:nvGrpSpPr>
          <p:cNvPr id="2" name="Group 13"/>
          <p:cNvGrpSpPr>
            <a:grpSpLocks/>
          </p:cNvGrpSpPr>
          <p:nvPr/>
        </p:nvGrpSpPr>
        <p:grpSpPr bwMode="auto">
          <a:xfrm>
            <a:off x="1655936" y="2051645"/>
            <a:ext cx="6575023" cy="1492686"/>
            <a:chOff x="178136" y="708510"/>
            <a:chExt cx="5892127" cy="1768244"/>
          </a:xfrm>
        </p:grpSpPr>
        <p:grpSp>
          <p:nvGrpSpPr>
            <p:cNvPr id="3" name="Group 10"/>
            <p:cNvGrpSpPr>
              <a:grpSpLocks/>
            </p:cNvGrpSpPr>
            <p:nvPr/>
          </p:nvGrpSpPr>
          <p:grpSpPr bwMode="auto">
            <a:xfrm>
              <a:off x="178136" y="708510"/>
              <a:ext cx="5892127" cy="1768244"/>
              <a:chOff x="1253515" y="1326183"/>
              <a:chExt cx="5898183" cy="1120291"/>
            </a:xfrm>
          </p:grpSpPr>
          <p:pic>
            <p:nvPicPr>
              <p:cNvPr id="892937" name="Picture 7"/>
              <p:cNvPicPr>
                <a:picLocks noChangeAspect="1"/>
              </p:cNvPicPr>
              <p:nvPr/>
            </p:nvPicPr>
            <p:blipFill>
              <a:blip r:embed="rId3"/>
              <a:srcRect l="9387" t="29314" r="11102" b="24759"/>
              <a:stretch>
                <a:fillRect/>
              </a:stretch>
            </p:blipFill>
            <p:spPr bwMode="auto">
              <a:xfrm>
                <a:off x="1253515" y="1326183"/>
                <a:ext cx="5898183" cy="1120291"/>
              </a:xfrm>
              <a:prstGeom prst="rect">
                <a:avLst/>
              </a:prstGeom>
              <a:noFill/>
              <a:ln w="9525">
                <a:noFill/>
                <a:miter lim="800000"/>
                <a:headEnd/>
                <a:tailEnd/>
              </a:ln>
            </p:spPr>
          </p:pic>
          <p:sp>
            <p:nvSpPr>
              <p:cNvPr id="10" name="Down Arrow 9"/>
              <p:cNvSpPr>
                <a:spLocks noChangeArrowheads="1"/>
              </p:cNvSpPr>
              <p:nvPr/>
            </p:nvSpPr>
            <p:spPr bwMode="auto">
              <a:xfrm flipV="1">
                <a:off x="3360874" y="1704659"/>
                <a:ext cx="229105" cy="411865"/>
              </a:xfrm>
              <a:prstGeom prst="downArrow">
                <a:avLst>
                  <a:gd name="adj1" fmla="val 50000"/>
                  <a:gd name="adj2" fmla="val 50003"/>
                </a:avLst>
              </a:prstGeom>
              <a:solidFill>
                <a:srgbClr val="FFFF00"/>
              </a:solidFill>
              <a:ln w="25400" algn="ctr">
                <a:solidFill>
                  <a:srgbClr val="FFFF00"/>
                </a:solidFill>
                <a:miter lim="800000"/>
                <a:headEnd/>
                <a:tailEnd/>
              </a:ln>
            </p:spPr>
            <p:txBody>
              <a:bodyPr rot="10800000" anchor="ctr"/>
              <a:lstStyle/>
              <a:p>
                <a:pPr algn="ctr" fontAlgn="auto" hangingPunct="1">
                  <a:spcBef>
                    <a:spcPts val="0"/>
                  </a:spcBef>
                  <a:spcAft>
                    <a:spcPts val="0"/>
                  </a:spcAft>
                  <a:defRPr/>
                </a:pPr>
                <a:endParaRPr lang="en-GB" sz="1900" dirty="0">
                  <a:solidFill>
                    <a:schemeClr val="lt1"/>
                  </a:solidFill>
                  <a:latin typeface="+mn-lt"/>
                </a:endParaRPr>
              </a:p>
            </p:txBody>
          </p:sp>
        </p:grpSp>
        <p:sp>
          <p:nvSpPr>
            <p:cNvPr id="892939" name="TextBox 11"/>
            <p:cNvSpPr txBox="1">
              <a:spLocks noChangeArrowheads="1"/>
            </p:cNvSpPr>
            <p:nvPr/>
          </p:nvSpPr>
          <p:spPr bwMode="auto">
            <a:xfrm>
              <a:off x="996085" y="1962657"/>
              <a:ext cx="2636344" cy="431513"/>
            </a:xfrm>
            <a:prstGeom prst="rect">
              <a:avLst/>
            </a:prstGeom>
            <a:noFill/>
            <a:ln w="9525">
              <a:noFill/>
              <a:miter lim="800000"/>
              <a:headEnd/>
              <a:tailEnd/>
            </a:ln>
          </p:spPr>
          <p:txBody>
            <a:bodyPr wrap="none">
              <a:spAutoFit/>
            </a:bodyPr>
            <a:lstStyle/>
            <a:p>
              <a:pPr algn="l" eaLnBrk="1" hangingPunct="1"/>
              <a:r>
                <a:rPr lang="en-GB" sz="1900" dirty="0">
                  <a:solidFill>
                    <a:srgbClr val="FFFF00"/>
                  </a:solidFill>
                  <a:latin typeface="Calibri" pitchFamily="34" charset="0"/>
                </a:rPr>
                <a:t>Room for skew quad, &lt;0.3m</a:t>
              </a:r>
            </a:p>
          </p:txBody>
        </p:sp>
      </p:grpSp>
      <p:pic>
        <p:nvPicPr>
          <p:cNvPr id="892945" name="Picture 5"/>
          <p:cNvPicPr>
            <a:picLocks noChangeAspect="1"/>
          </p:cNvPicPr>
          <p:nvPr/>
        </p:nvPicPr>
        <p:blipFill>
          <a:blip r:embed="rId4"/>
          <a:srcRect/>
          <a:stretch>
            <a:fillRect/>
          </a:stretch>
        </p:blipFill>
        <p:spPr bwMode="auto">
          <a:xfrm>
            <a:off x="221322" y="3664343"/>
            <a:ext cx="3773772" cy="3363355"/>
          </a:xfrm>
          <a:prstGeom prst="rect">
            <a:avLst/>
          </a:prstGeom>
          <a:noFill/>
          <a:ln w="9525">
            <a:noFill/>
            <a:miter lim="800000"/>
            <a:headEnd/>
            <a:tailEnd/>
          </a:ln>
        </p:spPr>
      </p:pic>
      <p:sp>
        <p:nvSpPr>
          <p:cNvPr id="18" name="TextBox 17"/>
          <p:cNvSpPr txBox="1"/>
          <p:nvPr/>
        </p:nvSpPr>
        <p:spPr>
          <a:xfrm>
            <a:off x="4066176" y="3995079"/>
            <a:ext cx="5881980" cy="1907586"/>
          </a:xfrm>
          <a:prstGeom prst="rect">
            <a:avLst/>
          </a:prstGeom>
          <a:noFill/>
        </p:spPr>
        <p:txBody>
          <a:bodyPr lIns="96213" tIns="48107" rIns="96213" bIns="48107">
            <a:spAutoFit/>
          </a:bodyPr>
          <a:lstStyle/>
          <a:p>
            <a:pPr hangingPunct="1">
              <a:spcAft>
                <a:spcPts val="631"/>
              </a:spcAft>
            </a:pPr>
            <a:r>
              <a:rPr lang="en-GB" sz="2100" dirty="0">
                <a:solidFill>
                  <a:schemeClr val="tx1"/>
                </a:solidFill>
                <a:latin typeface="Arial" pitchFamily="34" charset="0"/>
              </a:rPr>
              <a:t>Magnetic design </a:t>
            </a:r>
            <a:r>
              <a:rPr lang="en-GB" sz="2100" dirty="0" smtClean="0">
                <a:solidFill>
                  <a:schemeClr val="tx1"/>
                </a:solidFill>
                <a:latin typeface="Arial" pitchFamily="34" charset="0"/>
              </a:rPr>
              <a:t>according </a:t>
            </a:r>
            <a:r>
              <a:rPr lang="en-GB" sz="2100" dirty="0">
                <a:solidFill>
                  <a:schemeClr val="tx1"/>
                </a:solidFill>
                <a:latin typeface="Arial" pitchFamily="34" charset="0"/>
              </a:rPr>
              <a:t>to specification:</a:t>
            </a:r>
          </a:p>
          <a:p>
            <a:pPr lvl="1" hangingPunct="1">
              <a:spcAft>
                <a:spcPts val="631"/>
              </a:spcAft>
              <a:buFont typeface="Arial" pitchFamily="34" charset="0"/>
              <a:buChar char="•"/>
            </a:pPr>
            <a:r>
              <a:rPr lang="en-GB" sz="2100" dirty="0">
                <a:solidFill>
                  <a:schemeClr val="tx1"/>
                </a:solidFill>
                <a:latin typeface="Arial" pitchFamily="34" charset="0"/>
              </a:rPr>
              <a:t>physical length &lt; 0.3 m</a:t>
            </a:r>
          </a:p>
          <a:p>
            <a:pPr lvl="1" hangingPunct="1">
              <a:spcAft>
                <a:spcPts val="631"/>
              </a:spcAft>
              <a:buFont typeface="Arial" pitchFamily="34" charset="0"/>
              <a:buChar char="•"/>
            </a:pPr>
            <a:r>
              <a:rPr lang="en-GB" sz="2100" dirty="0">
                <a:solidFill>
                  <a:schemeClr val="tx1"/>
                </a:solidFill>
                <a:latin typeface="Arial" pitchFamily="34" charset="0"/>
              </a:rPr>
              <a:t>integrated norm. strength k</a:t>
            </a:r>
            <a:r>
              <a:rPr lang="en-GB" sz="2100" baseline="-25000" dirty="0">
                <a:solidFill>
                  <a:schemeClr val="tx1"/>
                </a:solidFill>
                <a:latin typeface="Arial" pitchFamily="34" charset="0"/>
              </a:rPr>
              <a:t>1</a:t>
            </a:r>
            <a:r>
              <a:rPr lang="en-GB" sz="2100" dirty="0">
                <a:solidFill>
                  <a:schemeClr val="tx1"/>
                </a:solidFill>
                <a:latin typeface="Arial" pitchFamily="34" charset="0"/>
              </a:rPr>
              <a:t>l &lt; 0.015 m</a:t>
            </a:r>
            <a:r>
              <a:rPr lang="en-GB" sz="2100" baseline="30000" dirty="0">
                <a:solidFill>
                  <a:schemeClr val="tx1"/>
                </a:solidFill>
                <a:latin typeface="Arial" pitchFamily="34" charset="0"/>
              </a:rPr>
              <a:t>-1</a:t>
            </a:r>
          </a:p>
          <a:p>
            <a:pPr lvl="1" hangingPunct="1">
              <a:spcAft>
                <a:spcPts val="631"/>
              </a:spcAft>
              <a:buFont typeface="Arial" pitchFamily="34" charset="0"/>
              <a:buChar char="•"/>
            </a:pPr>
            <a:r>
              <a:rPr lang="en-GB" sz="2100" dirty="0">
                <a:solidFill>
                  <a:schemeClr val="tx1"/>
                </a:solidFill>
                <a:latin typeface="Arial" pitchFamily="34" charset="0"/>
              </a:rPr>
              <a:t>bore diameter </a:t>
            </a:r>
            <a:r>
              <a:rPr lang="en-GB" sz="2100" dirty="0">
                <a:solidFill>
                  <a:schemeClr val="tx1"/>
                </a:solidFill>
                <a:latin typeface="Arial" pitchFamily="34" charset="0"/>
                <a:sym typeface="Symbol" pitchFamily="18" charset="2"/>
              </a:rPr>
              <a:t></a:t>
            </a:r>
            <a:r>
              <a:rPr lang="en-GB" sz="2100" dirty="0">
                <a:solidFill>
                  <a:schemeClr val="tx1"/>
                </a:solidFill>
                <a:latin typeface="Arial" pitchFamily="34" charset="0"/>
              </a:rPr>
              <a:t> 85 m</a:t>
            </a:r>
          </a:p>
          <a:p>
            <a:pPr lvl="1" hangingPunct="1">
              <a:spcAft>
                <a:spcPts val="631"/>
              </a:spcAft>
              <a:buFont typeface="Arial" pitchFamily="34" charset="0"/>
              <a:buChar char="•"/>
            </a:pPr>
            <a:r>
              <a:rPr lang="en-GB" sz="2100" dirty="0">
                <a:solidFill>
                  <a:schemeClr val="tx1"/>
                </a:solidFill>
                <a:latin typeface="Arial" pitchFamily="34" charset="0"/>
              </a:rPr>
              <a:t>power supply at </a:t>
            </a:r>
            <a:r>
              <a:rPr lang="en-GB" sz="2100" dirty="0">
                <a:solidFill>
                  <a:schemeClr val="tx1"/>
                </a:solidFill>
                <a:latin typeface="Arial" pitchFamily="34" charset="0"/>
                <a:sym typeface="Symbol" pitchFamily="18" charset="2"/>
              </a:rPr>
              <a:t></a:t>
            </a:r>
            <a:r>
              <a:rPr lang="en-GB" sz="2100" dirty="0">
                <a:solidFill>
                  <a:schemeClr val="tx1"/>
                </a:solidFill>
                <a:latin typeface="Arial" pitchFamily="34" charset="0"/>
              </a:rPr>
              <a:t> 20 A (30W)</a:t>
            </a:r>
          </a:p>
        </p:txBody>
      </p:sp>
      <p:sp>
        <p:nvSpPr>
          <p:cNvPr id="892947" name="Text Box 19"/>
          <p:cNvSpPr txBox="1">
            <a:spLocks noChangeArrowheads="1"/>
          </p:cNvSpPr>
          <p:nvPr/>
        </p:nvSpPr>
        <p:spPr bwMode="auto">
          <a:xfrm>
            <a:off x="4104208" y="6084093"/>
            <a:ext cx="5400600" cy="784137"/>
          </a:xfrm>
          <a:prstGeom prst="rect">
            <a:avLst/>
          </a:prstGeom>
          <a:noFill/>
          <a:ln w="12700" algn="ctr">
            <a:noFill/>
            <a:miter lim="800000"/>
            <a:headEnd/>
            <a:tailEnd/>
          </a:ln>
          <a:effectLst/>
        </p:spPr>
        <p:txBody>
          <a:bodyPr wrap="square" lIns="96213" tIns="48107" rIns="96213" bIns="48107">
            <a:spAutoFit/>
          </a:bodyPr>
          <a:lstStyle/>
          <a:p>
            <a:pPr algn="l">
              <a:spcBef>
                <a:spcPct val="50000"/>
              </a:spcBef>
            </a:pPr>
            <a:r>
              <a:rPr lang="en-US" b="1" dirty="0">
                <a:solidFill>
                  <a:srgbClr val="9933FF"/>
                </a:solidFill>
              </a:rPr>
              <a:t>Total cost 12 x (magnets, supports, </a:t>
            </a:r>
            <a:r>
              <a:rPr lang="en-US" b="1" dirty="0" err="1">
                <a:solidFill>
                  <a:srgbClr val="9933FF"/>
                </a:solidFill>
              </a:rPr>
              <a:t>ps</a:t>
            </a:r>
            <a:r>
              <a:rPr lang="en-US" b="1" dirty="0">
                <a:solidFill>
                  <a:srgbClr val="9933FF"/>
                </a:solidFill>
              </a:rPr>
              <a:t> ) ~220 k€</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egnaposto numero diapositiva 1"/>
          <p:cNvSpPr>
            <a:spLocks noGrp="1"/>
          </p:cNvSpPr>
          <p:nvPr>
            <p:ph type="sldNum" sz="quarter" idx="10"/>
          </p:nvPr>
        </p:nvSpPr>
        <p:spPr/>
        <p:txBody>
          <a:bodyPr/>
          <a:lstStyle/>
          <a:p>
            <a:fld id="{FE1171F3-07D0-432C-B34B-928B8242B7D3}" type="slidenum">
              <a:rPr lang="en-US"/>
              <a:pPr/>
              <a:t>25</a:t>
            </a:fld>
            <a:endParaRPr lang="en-US">
              <a:solidFill>
                <a:schemeClr val="tx1"/>
              </a:solidFill>
              <a:effectLst/>
            </a:endParaRPr>
          </a:p>
        </p:txBody>
      </p:sp>
      <p:sp>
        <p:nvSpPr>
          <p:cNvPr id="9" name="Slide Number Placeholder 3"/>
          <p:cNvSpPr txBox="1">
            <a:spLocks noGrp="1"/>
          </p:cNvSpPr>
          <p:nvPr/>
        </p:nvSpPr>
        <p:spPr bwMode="auto">
          <a:xfrm>
            <a:off x="9009559" y="7307686"/>
            <a:ext cx="903055" cy="251989"/>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lIns="96213" tIns="48107" rIns="96213" bIns="48107"/>
          <a:lstStyle/>
          <a:p>
            <a:fld id="{30AA5CF9-2E22-4FA2-959D-B6C52E9C6672}" type="slidenum">
              <a:rPr lang="en-US" sz="1300" i="1">
                <a:solidFill>
                  <a:srgbClr val="000080"/>
                </a:solidFill>
                <a:effectLst>
                  <a:outerShdw blurRad="38100" dist="38100" dir="2700000" algn="tl">
                    <a:srgbClr val="000000"/>
                  </a:outerShdw>
                </a:effectLst>
                <a:latin typeface="Verdana" pitchFamily="34" charset="0"/>
                <a:ea typeface="MS PGothic" pitchFamily="34" charset="-128"/>
              </a:rPr>
              <a:pPr/>
              <a:t>25</a:t>
            </a:fld>
            <a:endParaRPr lang="en-US" sz="1300" i="1" dirty="0">
              <a:latin typeface="Verdana" pitchFamily="34" charset="0"/>
              <a:ea typeface="MS PGothic" pitchFamily="34" charset="-128"/>
            </a:endParaRPr>
          </a:p>
        </p:txBody>
      </p:sp>
      <p:sp>
        <p:nvSpPr>
          <p:cNvPr id="848898" name="Rectangle 2"/>
          <p:cNvSpPr>
            <a:spLocks noGrp="1" noChangeArrowheads="1"/>
          </p:cNvSpPr>
          <p:nvPr>
            <p:ph type="title" idx="4294967295"/>
          </p:nvPr>
        </p:nvSpPr>
        <p:spPr>
          <a:xfrm>
            <a:off x="2664048" y="251445"/>
            <a:ext cx="6888427" cy="839964"/>
          </a:xfrm>
          <a:prstGeom prst="rect">
            <a:avLst/>
          </a:prstGeom>
        </p:spPr>
        <p:txBody>
          <a:bodyPr lIns="96213" tIns="48107" rIns="96213" bIns="48107"/>
          <a:lstStyle/>
          <a:p>
            <a:r>
              <a:rPr lang="en-US" sz="3600" b="1" i="1" dirty="0">
                <a:solidFill>
                  <a:srgbClr val="00206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Unifying space in the arcs</a:t>
            </a:r>
          </a:p>
        </p:txBody>
      </p:sp>
      <p:sp>
        <p:nvSpPr>
          <p:cNvPr id="848899" name="Text Box 3"/>
          <p:cNvSpPr txBox="1">
            <a:spLocks noChangeArrowheads="1"/>
          </p:cNvSpPr>
          <p:nvPr/>
        </p:nvSpPr>
        <p:spPr bwMode="auto">
          <a:xfrm>
            <a:off x="287784" y="5364013"/>
            <a:ext cx="3024188" cy="1555245"/>
          </a:xfrm>
          <a:prstGeom prst="rect">
            <a:avLst/>
          </a:prstGeom>
          <a:noFill/>
          <a:ln w="12700">
            <a:solidFill>
              <a:srgbClr val="FF33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6213" tIns="48107" rIns="96213" bIns="48107">
            <a:spAutoFit/>
          </a:bodyPr>
          <a:lstStyle/>
          <a:p>
            <a:pPr algn="l">
              <a:spcBef>
                <a:spcPct val="50000"/>
              </a:spcBef>
              <a:defRPr/>
            </a:pPr>
            <a:r>
              <a:rPr lang="en-US" sz="2500" dirty="0">
                <a:solidFill>
                  <a:schemeClr val="tx1"/>
                </a:solidFill>
                <a:latin typeface="Book Antiqua" charset="0"/>
                <a:ea typeface="ＭＳ Ｐゴシック" charset="0"/>
                <a:cs typeface="ＭＳ Ｐゴシック" charset="0"/>
              </a:rPr>
              <a:t>Emit: 7 </a:t>
            </a:r>
            <a:r>
              <a:rPr lang="en-US" sz="2500" dirty="0" err="1">
                <a:solidFill>
                  <a:schemeClr val="tx1"/>
                </a:solidFill>
                <a:latin typeface="Book Antiqua" charset="0"/>
                <a:ea typeface="ＭＳ Ｐゴシック" charset="0"/>
                <a:cs typeface="ＭＳ Ｐゴシック" charset="0"/>
              </a:rPr>
              <a:t>nmrad</a:t>
            </a:r>
            <a:endParaRPr lang="en-US" sz="2500" dirty="0">
              <a:solidFill>
                <a:schemeClr val="tx1"/>
              </a:solidFill>
              <a:latin typeface="Book Antiqua" charset="0"/>
              <a:ea typeface="ＭＳ Ｐゴシック" charset="0"/>
              <a:cs typeface="ＭＳ Ｐゴシック" charset="0"/>
            </a:endParaRPr>
          </a:p>
          <a:p>
            <a:pPr algn="l">
              <a:spcBef>
                <a:spcPct val="50000"/>
              </a:spcBef>
              <a:defRPr/>
            </a:pPr>
            <a:r>
              <a:rPr lang="en-US" sz="2500" dirty="0">
                <a:solidFill>
                  <a:schemeClr val="tx1"/>
                </a:solidFill>
                <a:latin typeface="Book Antiqua" charset="0"/>
                <a:ea typeface="ＭＳ Ｐゴシック" charset="0"/>
                <a:cs typeface="ＭＳ Ｐゴシック" charset="0"/>
              </a:rPr>
              <a:t>Tunes 14.3 8.2</a:t>
            </a:r>
          </a:p>
          <a:p>
            <a:pPr algn="l">
              <a:spcBef>
                <a:spcPct val="50000"/>
              </a:spcBef>
              <a:defRPr/>
            </a:pPr>
            <a:r>
              <a:rPr lang="en-US" sz="2500" dirty="0" err="1">
                <a:solidFill>
                  <a:schemeClr val="tx1"/>
                </a:solidFill>
                <a:latin typeface="Book Antiqua" charset="0"/>
                <a:ea typeface="ＭＳ Ｐゴシック" charset="0"/>
                <a:cs typeface="ＭＳ Ｐゴシック" charset="0"/>
              </a:rPr>
              <a:t>Chroms</a:t>
            </a:r>
            <a:r>
              <a:rPr lang="en-US" sz="2500" dirty="0">
                <a:solidFill>
                  <a:schemeClr val="tx1"/>
                </a:solidFill>
                <a:latin typeface="Book Antiqua" charset="0"/>
                <a:ea typeface="ＭＳ Ｐゴシック" charset="0"/>
                <a:cs typeface="ＭＳ Ｐゴシック" charset="0"/>
              </a:rPr>
              <a:t> -42 ,- 16</a:t>
            </a:r>
          </a:p>
        </p:txBody>
      </p:sp>
      <p:pic>
        <p:nvPicPr>
          <p:cNvPr id="848901" name="Picture 5"/>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195399" y="1343943"/>
            <a:ext cx="4652596" cy="2616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848902" name="Picture 6"/>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195399" y="4317065"/>
            <a:ext cx="4652596" cy="2616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848903" name="Text Box 7"/>
          <p:cNvSpPr txBox="1">
            <a:spLocks noChangeArrowheads="1"/>
          </p:cNvSpPr>
          <p:nvPr/>
        </p:nvSpPr>
        <p:spPr bwMode="auto">
          <a:xfrm>
            <a:off x="252016" y="3454352"/>
            <a:ext cx="4428256" cy="1127628"/>
          </a:xfrm>
          <a:prstGeom prst="rect">
            <a:avLst/>
          </a:prstGeom>
          <a:solidFill>
            <a:schemeClr val="folHlink"/>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6213" tIns="48107" rIns="96213" bIns="48107">
            <a:spAutoFit/>
          </a:bodyPr>
          <a:lstStyle/>
          <a:p>
            <a:pPr algn="l">
              <a:spcBef>
                <a:spcPct val="50000"/>
              </a:spcBef>
              <a:defRPr/>
            </a:pPr>
            <a:r>
              <a:rPr lang="en-US" b="1">
                <a:latin typeface="Book Antiqua" charset="0"/>
                <a:ea typeface="ＭＳ Ｐゴシック" charset="0"/>
              </a:rPr>
              <a:t>About 2.5 m unified free space can be gained (now are two separated  1 and 1.5  )</a:t>
            </a:r>
          </a:p>
        </p:txBody>
      </p:sp>
      <p:pic>
        <p:nvPicPr>
          <p:cNvPr id="921609" name="Picture 18" descr="ElettraArc"/>
          <p:cNvPicPr>
            <a:picLocks noChangeAspect="1" noChangeArrowheads="1"/>
          </p:cNvPicPr>
          <p:nvPr/>
        </p:nvPicPr>
        <p:blipFill>
          <a:blip r:embed="rId4"/>
          <a:srcRect/>
          <a:stretch>
            <a:fillRect/>
          </a:stretch>
        </p:blipFill>
        <p:spPr bwMode="auto">
          <a:xfrm>
            <a:off x="0" y="1343942"/>
            <a:ext cx="4962769" cy="1854920"/>
          </a:xfrm>
          <a:prstGeom prst="rect">
            <a:avLst/>
          </a:prstGeom>
          <a:noFill/>
          <a:ln w="9525">
            <a:noFill/>
            <a:miter lim="800000"/>
            <a:headEnd/>
            <a:tailEnd/>
          </a:ln>
        </p:spPr>
      </p:pic>
      <p:sp>
        <p:nvSpPr>
          <p:cNvPr id="848915" name="AutoShape 19"/>
          <p:cNvSpPr>
            <a:spLocks noChangeArrowheads="1"/>
          </p:cNvSpPr>
          <p:nvPr/>
        </p:nvSpPr>
        <p:spPr bwMode="auto">
          <a:xfrm>
            <a:off x="2326298" y="2287680"/>
            <a:ext cx="386108" cy="632416"/>
          </a:xfrm>
          <a:prstGeom prst="upArrow">
            <a:avLst>
              <a:gd name="adj1" fmla="val 50000"/>
              <a:gd name="adj2" fmla="val 100000"/>
            </a:avLst>
          </a:prstGeom>
          <a:solidFill>
            <a:schemeClr val="folHlink"/>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6213" tIns="48107" rIns="96213" bIns="48107" anchor="ctr">
            <a:spAutoFit/>
          </a:bodyPr>
          <a:lstStyle/>
          <a:p>
            <a:pPr>
              <a:defRPr/>
            </a:pPr>
            <a:endParaRPr lang="en-US">
              <a:latin typeface="Book Antiqua" charset="0"/>
              <a:ea typeface="ＭＳ Ｐゴシック" charset="0"/>
            </a:endParaRPr>
          </a:p>
        </p:txBody>
      </p:sp>
      <p:sp>
        <p:nvSpPr>
          <p:cNvPr id="921611" name="TextBox 1"/>
          <p:cNvSpPr txBox="1">
            <a:spLocks noChangeArrowheads="1"/>
          </p:cNvSpPr>
          <p:nvPr/>
        </p:nvSpPr>
        <p:spPr bwMode="auto">
          <a:xfrm>
            <a:off x="3312120" y="5364013"/>
            <a:ext cx="1901425" cy="1471119"/>
          </a:xfrm>
          <a:prstGeom prst="rect">
            <a:avLst/>
          </a:prstGeom>
          <a:noFill/>
          <a:ln w="9525">
            <a:noFill/>
            <a:miter lim="800000"/>
            <a:headEnd/>
            <a:tailEnd/>
          </a:ln>
        </p:spPr>
        <p:txBody>
          <a:bodyPr lIns="96213" tIns="48107" rIns="96213" bIns="48107">
            <a:spAutoFit/>
          </a:bodyPr>
          <a:lstStyle/>
          <a:p>
            <a:pPr algn="l"/>
            <a:r>
              <a:rPr lang="en-US" dirty="0">
                <a:solidFill>
                  <a:schemeClr val="tx2"/>
                </a:solidFill>
                <a:ea typeface="MS PGothic" pitchFamily="34" charset="-128"/>
              </a:rPr>
              <a:t>Need to build 2 </a:t>
            </a:r>
            <a:r>
              <a:rPr lang="en-US" dirty="0" err="1">
                <a:solidFill>
                  <a:schemeClr val="tx2"/>
                </a:solidFill>
                <a:ea typeface="MS PGothic" pitchFamily="34" charset="-128"/>
              </a:rPr>
              <a:t>quadrupoles</a:t>
            </a:r>
            <a:r>
              <a:rPr lang="en-US" dirty="0">
                <a:solidFill>
                  <a:schemeClr val="tx2"/>
                </a:solidFill>
                <a:ea typeface="MS PGothic" pitchFamily="34" charset="-128"/>
              </a:rPr>
              <a:t>/</a:t>
            </a:r>
            <a:r>
              <a:rPr lang="en-US" dirty="0" err="1">
                <a:solidFill>
                  <a:schemeClr val="tx2"/>
                </a:solidFill>
                <a:ea typeface="MS PGothic" pitchFamily="34" charset="-128"/>
              </a:rPr>
              <a:t>achromat</a:t>
            </a:r>
            <a:endParaRPr lang="en-US" dirty="0">
              <a:solidFill>
                <a:schemeClr val="tx2"/>
              </a:solidFill>
              <a:ea typeface="MS PGothic" pitchFamily="34" charset="-128"/>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bwMode="auto">
          <a:xfrm>
            <a:off x="2952750" y="179388"/>
            <a:ext cx="6696075" cy="9366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0" compatLnSpc="1">
            <a:prstTxWarp prst="textNoShape">
              <a:avLst/>
            </a:prstTxWarp>
          </a:bodyPr>
          <a:lstStyle/>
          <a:p>
            <a:pPr eaLnBrk="1" hangingPunct="1"/>
            <a:r>
              <a:rPr lang="en-US" sz="3600" b="1" i="1" dirty="0" smtClean="0">
                <a:solidFill>
                  <a:schemeClr val="tx2"/>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Elettra 2.0</a:t>
            </a:r>
            <a:endParaRPr lang="en-US" sz="3600" b="1" i="1" dirty="0">
              <a:solidFill>
                <a:schemeClr val="tx2"/>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4" name="Slide Number Placeholder 3"/>
          <p:cNvSpPr>
            <a:spLocks noGrp="1"/>
          </p:cNvSpPr>
          <p:nvPr>
            <p:ph type="sldNum" sz="quarter" idx="10"/>
          </p:nvPr>
        </p:nvSpPr>
        <p:spPr/>
        <p:txBody>
          <a:bodyPr/>
          <a:lstStyle/>
          <a:p>
            <a:pPr>
              <a:defRPr/>
            </a:pPr>
            <a:fld id="{23FC065C-AA97-644B-A6BA-562C92DA3A42}" type="slidenum">
              <a:rPr lang="it-IT" smtClean="0"/>
              <a:pPr>
                <a:defRPr/>
              </a:pPr>
              <a:t>26</a:t>
            </a:fld>
            <a:endParaRPr lang="it-IT" dirty="0"/>
          </a:p>
        </p:txBody>
      </p:sp>
      <p:sp>
        <p:nvSpPr>
          <p:cNvPr id="5" name="Rectangle 6"/>
          <p:cNvSpPr txBox="1">
            <a:spLocks noChangeArrowheads="1"/>
          </p:cNvSpPr>
          <p:nvPr/>
        </p:nvSpPr>
        <p:spPr bwMode="auto">
          <a:xfrm>
            <a:off x="431800" y="1547589"/>
            <a:ext cx="9361040" cy="41764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0" tIns="45711" rIns="91420" bIns="45711"/>
          <a:lstStyle>
            <a:lvl1pPr marL="284163" indent="-284163" eaLnBrk="0">
              <a:defRPr sz="2400">
                <a:solidFill>
                  <a:schemeClr val="bg1"/>
                </a:solidFill>
                <a:latin typeface="Arial" charset="0"/>
                <a:ea typeface="ＭＳ Ｐゴシック" charset="0"/>
                <a:cs typeface="ＭＳ Ｐゴシック" charset="0"/>
              </a:defRPr>
            </a:lvl1pPr>
            <a:lvl2pPr marL="742950" indent="-285750" eaLnBrk="0">
              <a:defRPr sz="2400">
                <a:solidFill>
                  <a:schemeClr val="bg1"/>
                </a:solidFill>
                <a:latin typeface="Arial" charset="0"/>
                <a:ea typeface="ＭＳ Ｐゴシック" charset="0"/>
              </a:defRPr>
            </a:lvl2pPr>
            <a:lvl3pPr marL="1143000" indent="-228600" eaLnBrk="0">
              <a:defRPr sz="2400">
                <a:solidFill>
                  <a:schemeClr val="bg1"/>
                </a:solidFill>
                <a:latin typeface="Arial" charset="0"/>
                <a:ea typeface="ＭＳ Ｐゴシック" charset="0"/>
              </a:defRPr>
            </a:lvl3pPr>
            <a:lvl4pPr marL="741363" indent="-284163" eaLnBrk="0">
              <a:defRPr sz="2400">
                <a:solidFill>
                  <a:schemeClr val="bg1"/>
                </a:solidFill>
                <a:latin typeface="Arial" charset="0"/>
                <a:ea typeface="ＭＳ Ｐゴシック" charset="0"/>
              </a:defRPr>
            </a:lvl4pPr>
            <a:lvl5pPr marL="2057400" indent="-228600" eaLnBrk="0">
              <a:defRPr sz="2400">
                <a:solidFill>
                  <a:schemeClr val="bg1"/>
                </a:solidFill>
                <a:latin typeface="Arial" charset="0"/>
                <a:ea typeface="ＭＳ Ｐゴシック" charset="0"/>
              </a:defRPr>
            </a:lvl5pPr>
            <a:lvl6pPr marL="25146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eaLnBrk="1" hangingPunct="1">
              <a:lnSpc>
                <a:spcPct val="90000"/>
              </a:lnSpc>
              <a:spcBef>
                <a:spcPct val="20000"/>
              </a:spcBef>
              <a:spcAft>
                <a:spcPts val="600"/>
              </a:spcAft>
              <a:buClrTx/>
              <a:buFont typeface="Wingdings" charset="0"/>
              <a:buChar char="§"/>
            </a:pPr>
            <a:r>
              <a:rPr lang="en-US" sz="2000" dirty="0" smtClean="0">
                <a:solidFill>
                  <a:srgbClr val="000000"/>
                </a:solidFill>
              </a:rPr>
              <a:t>Conceptual design study to investigate a successor to the machine, Elettra 2.0</a:t>
            </a:r>
          </a:p>
          <a:p>
            <a:pPr eaLnBrk="1" hangingPunct="1">
              <a:lnSpc>
                <a:spcPct val="90000"/>
              </a:lnSpc>
              <a:spcBef>
                <a:spcPct val="20000"/>
              </a:spcBef>
              <a:spcAft>
                <a:spcPts val="600"/>
              </a:spcAft>
              <a:buClrTx/>
              <a:buFont typeface="Wingdings" charset="0"/>
              <a:buChar char="§"/>
            </a:pPr>
            <a:r>
              <a:rPr lang="en-US" sz="2000" dirty="0" smtClean="0">
                <a:solidFill>
                  <a:srgbClr val="000000"/>
                </a:solidFill>
              </a:rPr>
              <a:t>Based on latest trends in this field, i.e. next generation, ultimate light sources (ULS):</a:t>
            </a:r>
          </a:p>
          <a:p>
            <a:pPr lvl="1" eaLnBrk="1" hangingPunct="1">
              <a:lnSpc>
                <a:spcPct val="90000"/>
              </a:lnSpc>
              <a:spcBef>
                <a:spcPct val="20000"/>
              </a:spcBef>
              <a:spcAft>
                <a:spcPts val="600"/>
              </a:spcAft>
              <a:buClrTx/>
              <a:buFont typeface="Wingdings" charset="0"/>
              <a:buChar char="§"/>
            </a:pPr>
            <a:r>
              <a:rPr lang="en-US" sz="2000" dirty="0" smtClean="0">
                <a:solidFill>
                  <a:srgbClr val="000000"/>
                </a:solidFill>
              </a:rPr>
              <a:t>Much higher </a:t>
            </a:r>
            <a:r>
              <a:rPr lang="en-US" sz="2000" dirty="0">
                <a:solidFill>
                  <a:srgbClr val="000000"/>
                </a:solidFill>
              </a:rPr>
              <a:t>brilliance </a:t>
            </a:r>
            <a:r>
              <a:rPr lang="en-US" sz="2000" dirty="0" smtClean="0">
                <a:solidFill>
                  <a:srgbClr val="000000"/>
                </a:solidFill>
              </a:rPr>
              <a:t>(more than one </a:t>
            </a:r>
            <a:r>
              <a:rPr lang="en-US" sz="2000" dirty="0">
                <a:solidFill>
                  <a:srgbClr val="000000"/>
                </a:solidFill>
              </a:rPr>
              <a:t>order of magnitude at </a:t>
            </a:r>
            <a:r>
              <a:rPr lang="en-US" sz="2000" dirty="0" smtClean="0">
                <a:solidFill>
                  <a:srgbClr val="000000"/>
                </a:solidFill>
              </a:rPr>
              <a:t>lower </a:t>
            </a:r>
            <a:r>
              <a:rPr lang="en-US" sz="2000" dirty="0">
                <a:solidFill>
                  <a:srgbClr val="000000"/>
                </a:solidFill>
              </a:rPr>
              <a:t>photon energies, e.g. 1 </a:t>
            </a:r>
            <a:r>
              <a:rPr lang="en-US" sz="2000" dirty="0" err="1">
                <a:solidFill>
                  <a:srgbClr val="000000"/>
                </a:solidFill>
              </a:rPr>
              <a:t>keV</a:t>
            </a:r>
            <a:r>
              <a:rPr lang="en-US" sz="2000" dirty="0">
                <a:solidFill>
                  <a:srgbClr val="000000"/>
                </a:solidFill>
              </a:rPr>
              <a:t>), </a:t>
            </a:r>
            <a:endParaRPr lang="en-US" sz="2000" dirty="0" smtClean="0">
              <a:solidFill>
                <a:srgbClr val="000000"/>
              </a:solidFill>
            </a:endParaRPr>
          </a:p>
          <a:p>
            <a:pPr lvl="1" eaLnBrk="1" hangingPunct="1">
              <a:lnSpc>
                <a:spcPct val="90000"/>
              </a:lnSpc>
              <a:spcBef>
                <a:spcPct val="20000"/>
              </a:spcBef>
              <a:spcAft>
                <a:spcPts val="600"/>
              </a:spcAft>
              <a:buClrTx/>
              <a:buFont typeface="Wingdings" charset="0"/>
              <a:buChar char="§"/>
            </a:pPr>
            <a:r>
              <a:rPr lang="en-US" sz="2000" dirty="0" smtClean="0">
                <a:solidFill>
                  <a:srgbClr val="000000"/>
                </a:solidFill>
              </a:rPr>
              <a:t>High level </a:t>
            </a:r>
            <a:r>
              <a:rPr lang="en-US" sz="2000" dirty="0">
                <a:solidFill>
                  <a:srgbClr val="000000"/>
                </a:solidFill>
              </a:rPr>
              <a:t>of coherence in both planes (3rd  generation sources have only high vertical coherence), </a:t>
            </a:r>
            <a:endParaRPr lang="en-US" sz="2000" dirty="0" smtClean="0">
              <a:solidFill>
                <a:srgbClr val="000000"/>
              </a:solidFill>
            </a:endParaRPr>
          </a:p>
          <a:p>
            <a:pPr lvl="1" eaLnBrk="1" hangingPunct="1">
              <a:lnSpc>
                <a:spcPct val="90000"/>
              </a:lnSpc>
              <a:spcBef>
                <a:spcPct val="20000"/>
              </a:spcBef>
              <a:spcAft>
                <a:spcPts val="600"/>
              </a:spcAft>
              <a:buClrTx/>
              <a:buFont typeface="Wingdings" charset="0"/>
              <a:buChar char="§"/>
            </a:pPr>
            <a:r>
              <a:rPr lang="en-US" sz="2000" dirty="0">
                <a:solidFill>
                  <a:srgbClr val="000000"/>
                </a:solidFill>
              </a:rPr>
              <a:t>S</a:t>
            </a:r>
            <a:r>
              <a:rPr lang="en-US" sz="2000" dirty="0" smtClean="0">
                <a:solidFill>
                  <a:srgbClr val="000000"/>
                </a:solidFill>
              </a:rPr>
              <a:t>maller </a:t>
            </a:r>
            <a:r>
              <a:rPr lang="en-US" sz="2000" dirty="0">
                <a:solidFill>
                  <a:srgbClr val="000000"/>
                </a:solidFill>
              </a:rPr>
              <a:t>spot size and divergence, </a:t>
            </a:r>
            <a:endParaRPr lang="en-US" sz="2000" dirty="0" smtClean="0">
              <a:solidFill>
                <a:srgbClr val="000000"/>
              </a:solidFill>
            </a:endParaRPr>
          </a:p>
          <a:p>
            <a:pPr lvl="1" eaLnBrk="1" hangingPunct="1">
              <a:lnSpc>
                <a:spcPct val="90000"/>
              </a:lnSpc>
              <a:spcBef>
                <a:spcPct val="20000"/>
              </a:spcBef>
              <a:spcAft>
                <a:spcPts val="600"/>
              </a:spcAft>
              <a:buClrTx/>
              <a:buFont typeface="Wingdings" charset="0"/>
              <a:buChar char="§"/>
            </a:pPr>
            <a:r>
              <a:rPr lang="en-US" sz="2000" dirty="0" smtClean="0">
                <a:solidFill>
                  <a:srgbClr val="000000"/>
                </a:solidFill>
              </a:rPr>
              <a:t>Higher </a:t>
            </a:r>
            <a:r>
              <a:rPr lang="en-US" sz="2000" dirty="0">
                <a:solidFill>
                  <a:srgbClr val="000000"/>
                </a:solidFill>
              </a:rPr>
              <a:t>flux and a variety of insertion devices. </a:t>
            </a:r>
            <a:endParaRPr lang="en-US" sz="2000" dirty="0" smtClean="0">
              <a:solidFill>
                <a:srgbClr val="000000"/>
              </a:solidFill>
            </a:endParaRPr>
          </a:p>
          <a:p>
            <a:pPr marL="0" indent="0" eaLnBrk="1" hangingPunct="1">
              <a:lnSpc>
                <a:spcPct val="90000"/>
              </a:lnSpc>
              <a:spcBef>
                <a:spcPct val="20000"/>
              </a:spcBef>
              <a:spcAft>
                <a:spcPts val="600"/>
              </a:spcAft>
              <a:buClrTx/>
            </a:pPr>
            <a:endParaRPr lang="en-US" sz="2000" dirty="0">
              <a:solidFill>
                <a:srgbClr val="000000"/>
              </a:solidFill>
            </a:endParaRPr>
          </a:p>
        </p:txBody>
      </p:sp>
      <p:sp>
        <p:nvSpPr>
          <p:cNvPr id="6" name="Rectangle 5"/>
          <p:cNvSpPr/>
          <p:nvPr/>
        </p:nvSpPr>
        <p:spPr>
          <a:xfrm>
            <a:off x="4536256" y="6300117"/>
            <a:ext cx="5112568" cy="435760"/>
          </a:xfrm>
          <a:prstGeom prst="rect">
            <a:avLst/>
          </a:prstGeom>
        </p:spPr>
        <p:txBody>
          <a:bodyPr wrap="square">
            <a:spAutoFit/>
          </a:bodyPr>
          <a:lstStyle/>
          <a:p>
            <a:r>
              <a:rPr lang="en-US" sz="1200" dirty="0">
                <a:solidFill>
                  <a:schemeClr val="tx1"/>
                </a:solidFill>
              </a:rPr>
              <a:t>E. </a:t>
            </a:r>
            <a:r>
              <a:rPr lang="en-US" sz="1200" dirty="0" err="1">
                <a:solidFill>
                  <a:schemeClr val="tx1"/>
                </a:solidFill>
              </a:rPr>
              <a:t>Karantzoulis</a:t>
            </a:r>
            <a:r>
              <a:rPr lang="en-US" sz="1200" dirty="0">
                <a:solidFill>
                  <a:schemeClr val="tx1"/>
                </a:solidFill>
              </a:rPr>
              <a:t>, “Evolution of Elettra towards an Ultimate Light Source”, IPAC 2014, Dresden, June 2014, p. 258 (2014); http://www.JACoW.org </a:t>
            </a:r>
            <a:endParaRPr lang="en-US" sz="1200" dirty="0" smtClean="0">
              <a:solidFill>
                <a:schemeClr val="tx1"/>
              </a:solidFill>
            </a:endParaRPr>
          </a:p>
        </p:txBody>
      </p:sp>
    </p:spTree>
    <p:extLst>
      <p:ext uri="{BB962C8B-B14F-4D97-AF65-F5344CB8AC3E}">
        <p14:creationId xmlns:p14="http://schemas.microsoft.com/office/powerpoint/2010/main" xmlns="" val="2215746040"/>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bwMode="auto">
          <a:xfrm>
            <a:off x="2952750" y="179388"/>
            <a:ext cx="6696075" cy="9366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0" compatLnSpc="1">
            <a:prstTxWarp prst="textNoShape">
              <a:avLst/>
            </a:prstTxWarp>
          </a:bodyPr>
          <a:lstStyle/>
          <a:p>
            <a:pPr eaLnBrk="1" hangingPunct="1"/>
            <a:r>
              <a:rPr lang="en-US" sz="3600" b="1" i="1" dirty="0" smtClean="0">
                <a:solidFill>
                  <a:schemeClr val="tx2"/>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Elettra 2.0 requirements</a:t>
            </a:r>
            <a:endParaRPr lang="en-US" sz="3600" b="1" i="1" dirty="0">
              <a:solidFill>
                <a:schemeClr val="tx2"/>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4" name="Slide Number Placeholder 3"/>
          <p:cNvSpPr>
            <a:spLocks noGrp="1"/>
          </p:cNvSpPr>
          <p:nvPr>
            <p:ph type="sldNum" sz="quarter" idx="10"/>
          </p:nvPr>
        </p:nvSpPr>
        <p:spPr/>
        <p:txBody>
          <a:bodyPr/>
          <a:lstStyle/>
          <a:p>
            <a:pPr>
              <a:defRPr/>
            </a:pPr>
            <a:fld id="{23FC065C-AA97-644B-A6BA-562C92DA3A42}" type="slidenum">
              <a:rPr lang="it-IT" smtClean="0"/>
              <a:pPr>
                <a:defRPr/>
              </a:pPr>
              <a:t>27</a:t>
            </a:fld>
            <a:endParaRPr lang="it-IT" dirty="0"/>
          </a:p>
        </p:txBody>
      </p:sp>
      <p:sp>
        <p:nvSpPr>
          <p:cNvPr id="5" name="Rectangle 6"/>
          <p:cNvSpPr txBox="1">
            <a:spLocks noChangeArrowheads="1"/>
          </p:cNvSpPr>
          <p:nvPr/>
        </p:nvSpPr>
        <p:spPr bwMode="auto">
          <a:xfrm>
            <a:off x="215776" y="1259557"/>
            <a:ext cx="9577064" cy="1584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0" tIns="45711" rIns="91420" bIns="45711"/>
          <a:lstStyle>
            <a:lvl1pPr marL="284163" indent="-284163" eaLnBrk="0">
              <a:defRPr sz="2400">
                <a:solidFill>
                  <a:schemeClr val="bg1"/>
                </a:solidFill>
                <a:latin typeface="Arial" charset="0"/>
                <a:ea typeface="ＭＳ Ｐゴシック" charset="0"/>
                <a:cs typeface="ＭＳ Ｐゴシック" charset="0"/>
              </a:defRPr>
            </a:lvl1pPr>
            <a:lvl2pPr marL="742950" indent="-285750" eaLnBrk="0">
              <a:defRPr sz="2400">
                <a:solidFill>
                  <a:schemeClr val="bg1"/>
                </a:solidFill>
                <a:latin typeface="Arial" charset="0"/>
                <a:ea typeface="ＭＳ Ｐゴシック" charset="0"/>
              </a:defRPr>
            </a:lvl2pPr>
            <a:lvl3pPr marL="1143000" indent="-228600" eaLnBrk="0">
              <a:defRPr sz="2400">
                <a:solidFill>
                  <a:schemeClr val="bg1"/>
                </a:solidFill>
                <a:latin typeface="Arial" charset="0"/>
                <a:ea typeface="ＭＳ Ｐゴシック" charset="0"/>
              </a:defRPr>
            </a:lvl3pPr>
            <a:lvl4pPr marL="741363" indent="-284163" eaLnBrk="0">
              <a:defRPr sz="2400">
                <a:solidFill>
                  <a:schemeClr val="bg1"/>
                </a:solidFill>
                <a:latin typeface="Arial" charset="0"/>
                <a:ea typeface="ＭＳ Ｐゴシック" charset="0"/>
              </a:defRPr>
            </a:lvl4pPr>
            <a:lvl5pPr marL="2057400" indent="-228600" eaLnBrk="0">
              <a:defRPr sz="2400">
                <a:solidFill>
                  <a:schemeClr val="bg1"/>
                </a:solidFill>
                <a:latin typeface="Arial" charset="0"/>
                <a:ea typeface="ＭＳ Ｐゴシック" charset="0"/>
              </a:defRPr>
            </a:lvl5pPr>
            <a:lvl6pPr marL="25146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eaLnBrk="1" hangingPunct="1">
              <a:lnSpc>
                <a:spcPct val="90000"/>
              </a:lnSpc>
              <a:spcBef>
                <a:spcPct val="20000"/>
              </a:spcBef>
              <a:spcAft>
                <a:spcPts val="600"/>
              </a:spcAft>
              <a:buClrTx/>
              <a:buFont typeface="Wingdings" charset="0"/>
              <a:buChar char="§"/>
            </a:pPr>
            <a:r>
              <a:rPr lang="en-US" sz="2000" dirty="0">
                <a:solidFill>
                  <a:srgbClr val="000000"/>
                </a:solidFill>
              </a:rPr>
              <a:t>The requirements for the new machine have been developed based on the interaction with the users’ community and considering costs optimization</a:t>
            </a:r>
            <a:r>
              <a:rPr lang="en-US" sz="2000" dirty="0" smtClean="0">
                <a:solidFill>
                  <a:srgbClr val="000000"/>
                </a:solidFill>
              </a:rPr>
              <a:t>.</a:t>
            </a:r>
          </a:p>
          <a:p>
            <a:pPr eaLnBrk="1" hangingPunct="1">
              <a:lnSpc>
                <a:spcPct val="90000"/>
              </a:lnSpc>
              <a:spcBef>
                <a:spcPct val="20000"/>
              </a:spcBef>
              <a:spcAft>
                <a:spcPts val="600"/>
              </a:spcAft>
              <a:buClrTx/>
              <a:buFont typeface="Wingdings" charset="0"/>
              <a:buChar char="§"/>
            </a:pPr>
            <a:r>
              <a:rPr lang="en-US" sz="2000" dirty="0" smtClean="0">
                <a:solidFill>
                  <a:srgbClr val="000000"/>
                </a:solidFill>
              </a:rPr>
              <a:t>A </a:t>
            </a:r>
            <a:r>
              <a:rPr lang="en-US" sz="2000" dirty="0">
                <a:solidFill>
                  <a:srgbClr val="000000"/>
                </a:solidFill>
              </a:rPr>
              <a:t>dedicated workshop on the future of Elettra was held in April 2014 to examine the </a:t>
            </a:r>
            <a:r>
              <a:rPr lang="en-US" sz="2000" dirty="0" smtClean="0">
                <a:solidFill>
                  <a:srgbClr val="000000"/>
                </a:solidFill>
              </a:rPr>
              <a:t>various requirements </a:t>
            </a:r>
            <a:endParaRPr lang="en-US" sz="2000" dirty="0">
              <a:solidFill>
                <a:srgbClr val="000000"/>
              </a:solidFill>
            </a:endParaRPr>
          </a:p>
        </p:txBody>
      </p:sp>
      <p:sp>
        <p:nvSpPr>
          <p:cNvPr id="7" name="Rectangle 6"/>
          <p:cNvSpPr/>
          <p:nvPr/>
        </p:nvSpPr>
        <p:spPr>
          <a:xfrm>
            <a:off x="4824288" y="2339677"/>
            <a:ext cx="5038725" cy="437966"/>
          </a:xfrm>
          <a:prstGeom prst="rect">
            <a:avLst/>
          </a:prstGeom>
        </p:spPr>
        <p:txBody>
          <a:bodyPr>
            <a:spAutoFit/>
          </a:bodyPr>
          <a:lstStyle/>
          <a:p>
            <a:r>
              <a:rPr lang="en-US" sz="1200" dirty="0">
                <a:solidFill>
                  <a:srgbClr val="000000"/>
                </a:solidFill>
              </a:rPr>
              <a:t>E. </a:t>
            </a:r>
            <a:r>
              <a:rPr lang="en-US" sz="1200" dirty="0" err="1">
                <a:solidFill>
                  <a:srgbClr val="000000"/>
                </a:solidFill>
              </a:rPr>
              <a:t>Karantzoulis</a:t>
            </a:r>
            <a:r>
              <a:rPr lang="en-US" sz="1200" dirty="0">
                <a:solidFill>
                  <a:srgbClr val="000000"/>
                </a:solidFill>
              </a:rPr>
              <a:t> , “Elettra2.0-The Next Machine”, IPAC 2015, Richmond, May 2015</a:t>
            </a:r>
          </a:p>
        </p:txBody>
      </p:sp>
      <p:sp>
        <p:nvSpPr>
          <p:cNvPr id="8" name="Rectangle 5"/>
          <p:cNvSpPr>
            <a:spLocks noChangeArrowheads="1"/>
          </p:cNvSpPr>
          <p:nvPr/>
        </p:nvSpPr>
        <p:spPr bwMode="auto">
          <a:xfrm>
            <a:off x="215776" y="2843733"/>
            <a:ext cx="9648825" cy="4392042"/>
          </a:xfrm>
          <a:prstGeom prst="rect">
            <a:avLst/>
          </a:prstGeom>
          <a:solidFill>
            <a:srgbClr val="0068A6"/>
          </a:solidFill>
          <a:ln w="9525">
            <a:solidFill>
              <a:schemeClr val="accent1"/>
            </a:solidFill>
            <a:round/>
            <a:headEnd/>
            <a:tailEnd/>
          </a:ln>
        </p:spPr>
        <p:txBody>
          <a:bodyPr/>
          <a:lstStyle/>
          <a:p>
            <a:pPr algn="l" defTabSz="449263">
              <a:defRPr/>
            </a:pPr>
            <a:r>
              <a:rPr lang="en-US" sz="2000" b="1" i="1" dirty="0">
                <a:latin typeface="Arial" pitchFamily="34" charset="0"/>
                <a:ea typeface="ＭＳ Ｐゴシック" charset="0"/>
                <a:cs typeface="Arial" pitchFamily="34" charset="0"/>
              </a:rPr>
              <a:t>Design boundary conditions</a:t>
            </a:r>
          </a:p>
          <a:p>
            <a:pPr marL="342900" indent="-342900" algn="l" defTabSz="449263">
              <a:defRPr/>
            </a:pPr>
            <a:endParaRPr lang="en-US" sz="2000" b="1" i="1" dirty="0">
              <a:latin typeface="Arial" pitchFamily="34" charset="0"/>
              <a:ea typeface="ＭＳ Ｐゴシック" charset="0"/>
              <a:cs typeface="Arial" pitchFamily="34" charset="0"/>
            </a:endParaRPr>
          </a:p>
          <a:p>
            <a:pPr marL="342900" indent="-342900" algn="l">
              <a:spcAft>
                <a:spcPts val="600"/>
              </a:spcAft>
              <a:defRPr/>
            </a:pPr>
            <a:r>
              <a:rPr lang="en-US" sz="2000" dirty="0">
                <a:latin typeface="Arial" pitchFamily="34" charset="0"/>
                <a:cs typeface="Arial" pitchFamily="34" charset="0"/>
              </a:rPr>
              <a:t>Beam energy: </a:t>
            </a:r>
            <a:r>
              <a:rPr lang="en-US" sz="2000" dirty="0" smtClean="0">
                <a:latin typeface="Arial" pitchFamily="34" charset="0"/>
                <a:cs typeface="Arial" pitchFamily="34" charset="0"/>
              </a:rPr>
              <a:t>  2 GeV</a:t>
            </a:r>
            <a:endParaRPr lang="en-US" sz="2000" dirty="0">
              <a:latin typeface="Arial" pitchFamily="34" charset="0"/>
              <a:cs typeface="Arial" pitchFamily="34" charset="0"/>
            </a:endParaRPr>
          </a:p>
          <a:p>
            <a:pPr marL="342900" indent="-342900" algn="l">
              <a:spcAft>
                <a:spcPts val="600"/>
              </a:spcAft>
              <a:defRPr/>
            </a:pPr>
            <a:r>
              <a:rPr lang="en-US" sz="2000" dirty="0">
                <a:latin typeface="Arial" pitchFamily="34" charset="0"/>
                <a:cs typeface="Arial" pitchFamily="34" charset="0"/>
              </a:rPr>
              <a:t>Beam </a:t>
            </a:r>
            <a:r>
              <a:rPr lang="en-US" sz="2000" dirty="0" smtClean="0">
                <a:latin typeface="Arial" pitchFamily="34" charset="0"/>
                <a:cs typeface="Arial" pitchFamily="34" charset="0"/>
              </a:rPr>
              <a:t>intensity: 400 </a:t>
            </a:r>
            <a:r>
              <a:rPr lang="en-US" sz="2000" dirty="0">
                <a:latin typeface="Arial" pitchFamily="34" charset="0"/>
                <a:cs typeface="Arial" pitchFamily="34" charset="0"/>
              </a:rPr>
              <a:t>mA</a:t>
            </a:r>
          </a:p>
          <a:p>
            <a:pPr marL="342900" indent="-342900" algn="l">
              <a:spcAft>
                <a:spcPts val="600"/>
              </a:spcAft>
              <a:defRPr/>
            </a:pPr>
            <a:r>
              <a:rPr lang="en-US" sz="2000" dirty="0" err="1">
                <a:latin typeface="Arial" pitchFamily="34" charset="0"/>
                <a:cs typeface="Arial" pitchFamily="34" charset="0"/>
              </a:rPr>
              <a:t>Emittance</a:t>
            </a:r>
            <a:r>
              <a:rPr lang="en-US" sz="2000" dirty="0">
                <a:latin typeface="Arial" pitchFamily="34" charset="0"/>
                <a:cs typeface="Arial" pitchFamily="34" charset="0"/>
              </a:rPr>
              <a:t>: to be reduced by more than 1 order of magnitude</a:t>
            </a:r>
          </a:p>
          <a:p>
            <a:pPr marL="342900" indent="-342900" algn="l">
              <a:spcAft>
                <a:spcPts val="600"/>
              </a:spcAft>
              <a:defRPr/>
            </a:pPr>
            <a:r>
              <a:rPr lang="en-US" sz="2000" dirty="0" smtClean="0">
                <a:latin typeface="Arial" pitchFamily="34" charset="0"/>
                <a:cs typeface="Arial" pitchFamily="34" charset="0"/>
              </a:rPr>
              <a:t>Horizontal electron beam </a:t>
            </a:r>
            <a:r>
              <a:rPr lang="en-US" sz="2000" dirty="0">
                <a:latin typeface="Arial" pitchFamily="34" charset="0"/>
                <a:cs typeface="Arial" pitchFamily="34" charset="0"/>
              </a:rPr>
              <a:t>size: less than 60 </a:t>
            </a:r>
            <a:r>
              <a:rPr lang="en-US" sz="2000" dirty="0" smtClean="0">
                <a:latin typeface="Arial" pitchFamily="34" charset="0"/>
                <a:cs typeface="Arial" pitchFamily="34" charset="0"/>
              </a:rPr>
              <a:t>µm</a:t>
            </a:r>
          </a:p>
          <a:p>
            <a:pPr marL="342900" indent="-342900">
              <a:spcAft>
                <a:spcPts val="600"/>
              </a:spcAft>
              <a:defRPr/>
            </a:pPr>
            <a:r>
              <a:rPr lang="en-US" sz="2000" dirty="0" smtClean="0">
                <a:latin typeface="Arial" pitchFamily="34" charset="0"/>
                <a:cs typeface="Arial" pitchFamily="34" charset="0"/>
              </a:rPr>
              <a:t>Conserve filling patterns: </a:t>
            </a:r>
            <a:r>
              <a:rPr lang="en-US" sz="2000" dirty="0" err="1" smtClean="0">
                <a:latin typeface="Arial" pitchFamily="34" charset="0"/>
                <a:cs typeface="Arial" pitchFamily="34" charset="0"/>
              </a:rPr>
              <a:t>multibunch</a:t>
            </a:r>
            <a:r>
              <a:rPr lang="en-US" sz="2000" dirty="0" smtClean="0">
                <a:latin typeface="Arial" pitchFamily="34" charset="0"/>
                <a:cs typeface="Arial" pitchFamily="34" charset="0"/>
              </a:rPr>
              <a:t>, hybrid, single bunch, few bunches</a:t>
            </a:r>
          </a:p>
          <a:p>
            <a:pPr marL="342900" indent="-342900" algn="l">
              <a:spcAft>
                <a:spcPts val="600"/>
              </a:spcAft>
              <a:defRPr/>
            </a:pPr>
            <a:r>
              <a:rPr lang="en-US" sz="2000" dirty="0" smtClean="0">
                <a:latin typeface="Arial" pitchFamily="34" charset="0"/>
                <a:cs typeface="Arial" pitchFamily="34" charset="0"/>
              </a:rPr>
              <a:t>Keep </a:t>
            </a:r>
            <a:r>
              <a:rPr lang="en-US" sz="2000" dirty="0">
                <a:latin typeface="Arial" pitchFamily="34" charset="0"/>
                <a:cs typeface="Arial" pitchFamily="34" charset="0"/>
              </a:rPr>
              <a:t>the same building and the same ring circumference (259-260 m)</a:t>
            </a:r>
          </a:p>
          <a:p>
            <a:pPr marL="342900" indent="-342900" algn="l">
              <a:spcAft>
                <a:spcPts val="600"/>
              </a:spcAft>
              <a:defRPr/>
            </a:pPr>
            <a:r>
              <a:rPr lang="en-US" sz="2000" dirty="0">
                <a:latin typeface="Arial" pitchFamily="34" charset="0"/>
                <a:cs typeface="Arial" pitchFamily="34" charset="0"/>
              </a:rPr>
              <a:t>Existing ID beam lines and their position should be maintained</a:t>
            </a:r>
          </a:p>
          <a:p>
            <a:pPr marL="342900" indent="-342900" algn="l">
              <a:spcAft>
                <a:spcPts val="600"/>
              </a:spcAft>
              <a:defRPr/>
            </a:pPr>
            <a:r>
              <a:rPr lang="en-US" sz="2000" dirty="0">
                <a:latin typeface="Arial" pitchFamily="34" charset="0"/>
                <a:cs typeface="Arial" pitchFamily="34" charset="0"/>
              </a:rPr>
              <a:t>Free space available for IDs:  not less than that of Elettra</a:t>
            </a:r>
          </a:p>
          <a:p>
            <a:pPr marL="342900" indent="-342900" algn="l">
              <a:spcAft>
                <a:spcPts val="600"/>
              </a:spcAft>
              <a:defRPr/>
            </a:pPr>
            <a:r>
              <a:rPr lang="en-US" sz="2000" dirty="0">
                <a:latin typeface="Arial" pitchFamily="34" charset="0"/>
                <a:cs typeface="Arial" pitchFamily="34" charset="0"/>
              </a:rPr>
              <a:t>Keep the existing bending magnets beam lines</a:t>
            </a:r>
          </a:p>
          <a:p>
            <a:pPr marL="342900" indent="-342900" algn="l">
              <a:spcAft>
                <a:spcPts val="600"/>
              </a:spcAft>
              <a:defRPr/>
            </a:pPr>
            <a:r>
              <a:rPr lang="en-US" sz="2000" dirty="0" smtClean="0">
                <a:latin typeface="Arial" pitchFamily="34" charset="0"/>
                <a:cs typeface="Arial" pitchFamily="34" charset="0"/>
              </a:rPr>
              <a:t>Use </a:t>
            </a:r>
            <a:r>
              <a:rPr lang="en-US" sz="2000" dirty="0">
                <a:latin typeface="Arial" pitchFamily="34" charset="0"/>
                <a:cs typeface="Arial" pitchFamily="34" charset="0"/>
              </a:rPr>
              <a:t>the existing injectors, that means off-axis </a:t>
            </a:r>
            <a:r>
              <a:rPr lang="en-US" sz="2000" dirty="0" smtClean="0">
                <a:latin typeface="Arial" pitchFamily="34" charset="0"/>
                <a:cs typeface="Arial" pitchFamily="34" charset="0"/>
              </a:rPr>
              <a:t>injection  </a:t>
            </a:r>
            <a:endParaRPr lang="en-US" sz="2000" dirty="0">
              <a:latin typeface="Arial" pitchFamily="34" charset="0"/>
              <a:cs typeface="Arial" pitchFamily="34" charset="0"/>
            </a:endParaRPr>
          </a:p>
          <a:p>
            <a:pPr marL="342900" indent="-342900" defTabSz="449263">
              <a:spcAft>
                <a:spcPts val="600"/>
              </a:spcAft>
              <a:buFont typeface="Wingdings" charset="2"/>
              <a:buChar char="§"/>
              <a:defRPr/>
            </a:pPr>
            <a:endParaRPr lang="en-US" sz="2000" dirty="0"/>
          </a:p>
        </p:txBody>
      </p:sp>
      <p:cxnSp>
        <p:nvCxnSpPr>
          <p:cNvPr id="10" name="Connettore 1 9"/>
          <p:cNvCxnSpPr/>
          <p:nvPr/>
        </p:nvCxnSpPr>
        <p:spPr bwMode="auto">
          <a:xfrm>
            <a:off x="215776" y="5219997"/>
            <a:ext cx="9721080" cy="0"/>
          </a:xfrm>
          <a:prstGeom prst="line">
            <a:avLst/>
          </a:prstGeom>
          <a:solidFill>
            <a:srgbClr val="00B8FF"/>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1" name="CasellaDiTesto 10"/>
          <p:cNvSpPr txBox="1"/>
          <p:nvPr/>
        </p:nvSpPr>
        <p:spPr>
          <a:xfrm>
            <a:off x="8064648" y="2915741"/>
            <a:ext cx="1728192" cy="435825"/>
          </a:xfrm>
          <a:prstGeom prst="rect">
            <a:avLst/>
          </a:prstGeom>
          <a:noFill/>
        </p:spPr>
        <p:txBody>
          <a:bodyPr wrap="square" rtlCol="0">
            <a:spAutoFit/>
          </a:bodyPr>
          <a:lstStyle/>
          <a:p>
            <a:pPr algn="r"/>
            <a:r>
              <a:rPr lang="en-US" dirty="0" smtClean="0">
                <a:solidFill>
                  <a:srgbClr val="FFFF00"/>
                </a:solidFill>
              </a:rPr>
              <a:t>Easy part</a:t>
            </a:r>
            <a:endParaRPr lang="en-US" dirty="0">
              <a:solidFill>
                <a:srgbClr val="FFFF00"/>
              </a:solidFill>
            </a:endParaRPr>
          </a:p>
        </p:txBody>
      </p:sp>
      <p:sp>
        <p:nvSpPr>
          <p:cNvPr id="12" name="CasellaDiTesto 11"/>
          <p:cNvSpPr txBox="1"/>
          <p:nvPr/>
        </p:nvSpPr>
        <p:spPr>
          <a:xfrm>
            <a:off x="8136656" y="6732165"/>
            <a:ext cx="1728192" cy="435825"/>
          </a:xfrm>
          <a:prstGeom prst="rect">
            <a:avLst/>
          </a:prstGeom>
          <a:noFill/>
        </p:spPr>
        <p:txBody>
          <a:bodyPr wrap="square" rtlCol="0">
            <a:spAutoFit/>
          </a:bodyPr>
          <a:lstStyle/>
          <a:p>
            <a:pPr algn="r"/>
            <a:r>
              <a:rPr lang="en-US" dirty="0" smtClean="0">
                <a:solidFill>
                  <a:srgbClr val="FFC000"/>
                </a:solidFill>
              </a:rPr>
              <a:t>Tough part</a:t>
            </a:r>
            <a:endParaRPr lang="en-US" dirty="0">
              <a:solidFill>
                <a:srgbClr val="FFC000"/>
              </a:solidFill>
            </a:endParaRPr>
          </a:p>
        </p:txBody>
      </p:sp>
    </p:spTree>
    <p:extLst>
      <p:ext uri="{BB962C8B-B14F-4D97-AF65-F5344CB8AC3E}">
        <p14:creationId xmlns="" xmlns:p14="http://schemas.microsoft.com/office/powerpoint/2010/main" val="9725998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blinds(horizontal)">
                                      <p:cBhvr>
                                        <p:cTn id="7" dur="500"/>
                                        <p:tgtEl>
                                          <p:spTgt spid="8">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
                                            <p:txEl>
                                              <p:pRg st="3" end="3"/>
                                            </p:txEl>
                                          </p:spTgt>
                                        </p:tgtEl>
                                        <p:attrNameLst>
                                          <p:attrName>style.visibility</p:attrName>
                                        </p:attrNameLst>
                                      </p:cBhvr>
                                      <p:to>
                                        <p:strVal val="visible"/>
                                      </p:to>
                                    </p:set>
                                    <p:animEffect transition="in" filter="blinds(horizontal)">
                                      <p:cBhvr>
                                        <p:cTn id="10" dur="500"/>
                                        <p:tgtEl>
                                          <p:spTgt spid="8">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animEffect transition="in" filter="blinds(horizontal)">
                                      <p:cBhvr>
                                        <p:cTn id="13" dur="500"/>
                                        <p:tgtEl>
                                          <p:spTgt spid="8">
                                            <p:txEl>
                                              <p:pRg st="4" end="4"/>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8">
                                            <p:txEl>
                                              <p:pRg st="5" end="5"/>
                                            </p:txEl>
                                          </p:spTgt>
                                        </p:tgtEl>
                                        <p:attrNameLst>
                                          <p:attrName>style.visibility</p:attrName>
                                        </p:attrNameLst>
                                      </p:cBhvr>
                                      <p:to>
                                        <p:strVal val="visible"/>
                                      </p:to>
                                    </p:set>
                                    <p:animEffect transition="in" filter="blinds(horizontal)">
                                      <p:cBhvr>
                                        <p:cTn id="16" dur="500"/>
                                        <p:tgtEl>
                                          <p:spTgt spid="8">
                                            <p:txEl>
                                              <p:pRg st="5" end="5"/>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animEffect transition="in" filter="blinds(horizontal)">
                                      <p:cBhvr>
                                        <p:cTn id="19" dur="500"/>
                                        <p:tgtEl>
                                          <p:spTgt spid="8">
                                            <p:txEl>
                                              <p:pRg st="6" end="6"/>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8" presetClass="entr" presetSubtype="16" fill="hold" nodeType="clickEffect">
                                  <p:stCondLst>
                                    <p:cond delay="0"/>
                                  </p:stCondLst>
                                  <p:childTnLst>
                                    <p:set>
                                      <p:cBhvr>
                                        <p:cTn id="23" dur="1" fill="hold">
                                          <p:stCondLst>
                                            <p:cond delay="0"/>
                                          </p:stCondLst>
                                        </p:cTn>
                                        <p:tgtEl>
                                          <p:spTgt spid="8">
                                            <p:txEl>
                                              <p:pRg st="7" end="7"/>
                                            </p:txEl>
                                          </p:spTgt>
                                        </p:tgtEl>
                                        <p:attrNameLst>
                                          <p:attrName>style.visibility</p:attrName>
                                        </p:attrNameLst>
                                      </p:cBhvr>
                                      <p:to>
                                        <p:strVal val="visible"/>
                                      </p:to>
                                    </p:set>
                                    <p:animEffect transition="in" filter="diamond(in)">
                                      <p:cBhvr>
                                        <p:cTn id="24" dur="2000"/>
                                        <p:tgtEl>
                                          <p:spTgt spid="8">
                                            <p:txEl>
                                              <p:pRg st="7" end="7"/>
                                            </p:txEl>
                                          </p:spTgt>
                                        </p:tgtEl>
                                      </p:cBhvr>
                                    </p:animEffect>
                                  </p:childTnLst>
                                </p:cTn>
                              </p:par>
                              <p:par>
                                <p:cTn id="25" presetID="8" presetClass="entr" presetSubtype="16" fill="hold" nodeType="withEffect">
                                  <p:stCondLst>
                                    <p:cond delay="0"/>
                                  </p:stCondLst>
                                  <p:childTnLst>
                                    <p:set>
                                      <p:cBhvr>
                                        <p:cTn id="26" dur="1" fill="hold">
                                          <p:stCondLst>
                                            <p:cond delay="0"/>
                                          </p:stCondLst>
                                        </p:cTn>
                                        <p:tgtEl>
                                          <p:spTgt spid="8">
                                            <p:txEl>
                                              <p:pRg st="8" end="8"/>
                                            </p:txEl>
                                          </p:spTgt>
                                        </p:tgtEl>
                                        <p:attrNameLst>
                                          <p:attrName>style.visibility</p:attrName>
                                        </p:attrNameLst>
                                      </p:cBhvr>
                                      <p:to>
                                        <p:strVal val="visible"/>
                                      </p:to>
                                    </p:set>
                                    <p:animEffect transition="in" filter="diamond(in)">
                                      <p:cBhvr>
                                        <p:cTn id="27" dur="2000"/>
                                        <p:tgtEl>
                                          <p:spTgt spid="8">
                                            <p:txEl>
                                              <p:pRg st="8" end="8"/>
                                            </p:txEl>
                                          </p:spTgt>
                                        </p:tgtEl>
                                      </p:cBhvr>
                                    </p:animEffect>
                                  </p:childTnLst>
                                </p:cTn>
                              </p:par>
                              <p:par>
                                <p:cTn id="28" presetID="8" presetClass="entr" presetSubtype="16" fill="hold" nodeType="withEffect">
                                  <p:stCondLst>
                                    <p:cond delay="0"/>
                                  </p:stCondLst>
                                  <p:childTnLst>
                                    <p:set>
                                      <p:cBhvr>
                                        <p:cTn id="29" dur="1" fill="hold">
                                          <p:stCondLst>
                                            <p:cond delay="0"/>
                                          </p:stCondLst>
                                        </p:cTn>
                                        <p:tgtEl>
                                          <p:spTgt spid="8">
                                            <p:txEl>
                                              <p:pRg st="9" end="9"/>
                                            </p:txEl>
                                          </p:spTgt>
                                        </p:tgtEl>
                                        <p:attrNameLst>
                                          <p:attrName>style.visibility</p:attrName>
                                        </p:attrNameLst>
                                      </p:cBhvr>
                                      <p:to>
                                        <p:strVal val="visible"/>
                                      </p:to>
                                    </p:set>
                                    <p:animEffect transition="in" filter="diamond(in)">
                                      <p:cBhvr>
                                        <p:cTn id="30" dur="2000"/>
                                        <p:tgtEl>
                                          <p:spTgt spid="8">
                                            <p:txEl>
                                              <p:pRg st="9" end="9"/>
                                            </p:txEl>
                                          </p:spTgt>
                                        </p:tgtEl>
                                      </p:cBhvr>
                                    </p:animEffect>
                                  </p:childTnLst>
                                </p:cTn>
                              </p:par>
                              <p:par>
                                <p:cTn id="31" presetID="8" presetClass="entr" presetSubtype="16" fill="hold" nodeType="withEffect">
                                  <p:stCondLst>
                                    <p:cond delay="0"/>
                                  </p:stCondLst>
                                  <p:childTnLst>
                                    <p:set>
                                      <p:cBhvr>
                                        <p:cTn id="32" dur="1" fill="hold">
                                          <p:stCondLst>
                                            <p:cond delay="0"/>
                                          </p:stCondLst>
                                        </p:cTn>
                                        <p:tgtEl>
                                          <p:spTgt spid="8">
                                            <p:txEl>
                                              <p:pRg st="10" end="10"/>
                                            </p:txEl>
                                          </p:spTgt>
                                        </p:tgtEl>
                                        <p:attrNameLst>
                                          <p:attrName>style.visibility</p:attrName>
                                        </p:attrNameLst>
                                      </p:cBhvr>
                                      <p:to>
                                        <p:strVal val="visible"/>
                                      </p:to>
                                    </p:set>
                                    <p:animEffect transition="in" filter="diamond(in)">
                                      <p:cBhvr>
                                        <p:cTn id="33" dur="2000"/>
                                        <p:tgtEl>
                                          <p:spTgt spid="8">
                                            <p:txEl>
                                              <p:pRg st="10" end="10"/>
                                            </p:txEl>
                                          </p:spTgt>
                                        </p:tgtEl>
                                      </p:cBhvr>
                                    </p:animEffect>
                                  </p:childTnLst>
                                </p:cTn>
                              </p:par>
                              <p:par>
                                <p:cTn id="34" presetID="8" presetClass="entr" presetSubtype="16" fill="hold" nodeType="withEffect">
                                  <p:stCondLst>
                                    <p:cond delay="0"/>
                                  </p:stCondLst>
                                  <p:childTnLst>
                                    <p:set>
                                      <p:cBhvr>
                                        <p:cTn id="35" dur="1" fill="hold">
                                          <p:stCondLst>
                                            <p:cond delay="0"/>
                                          </p:stCondLst>
                                        </p:cTn>
                                        <p:tgtEl>
                                          <p:spTgt spid="8">
                                            <p:txEl>
                                              <p:pRg st="11" end="11"/>
                                            </p:txEl>
                                          </p:spTgt>
                                        </p:tgtEl>
                                        <p:attrNameLst>
                                          <p:attrName>style.visibility</p:attrName>
                                        </p:attrNameLst>
                                      </p:cBhvr>
                                      <p:to>
                                        <p:strVal val="visible"/>
                                      </p:to>
                                    </p:set>
                                    <p:animEffect transition="in" filter="diamond(in)">
                                      <p:cBhvr>
                                        <p:cTn id="36" dur="2000"/>
                                        <p:tgtEl>
                                          <p:spTgt spid="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bwMode="auto">
          <a:xfrm>
            <a:off x="2736056" y="179388"/>
            <a:ext cx="6048671" cy="9366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0" compatLnSpc="1">
            <a:prstTxWarp prst="textNoShape">
              <a:avLst/>
            </a:prstTxWarp>
          </a:bodyPr>
          <a:lstStyle/>
          <a:p>
            <a:pPr eaLnBrk="1" hangingPunct="1"/>
            <a:r>
              <a:rPr lang="en-US" sz="3600" b="1" i="1" dirty="0" smtClean="0">
                <a:solidFill>
                  <a:schemeClr val="tx2"/>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Elettra 2.0 Lattice</a:t>
            </a:r>
            <a:endParaRPr lang="en-US" sz="3600" b="1" i="1" dirty="0">
              <a:solidFill>
                <a:schemeClr val="tx2"/>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4" name="Slide Number Placeholder 3"/>
          <p:cNvSpPr>
            <a:spLocks noGrp="1"/>
          </p:cNvSpPr>
          <p:nvPr>
            <p:ph type="sldNum" sz="quarter" idx="10"/>
          </p:nvPr>
        </p:nvSpPr>
        <p:spPr/>
        <p:txBody>
          <a:bodyPr/>
          <a:lstStyle/>
          <a:p>
            <a:pPr>
              <a:defRPr/>
            </a:pPr>
            <a:fld id="{23FC065C-AA97-644B-A6BA-562C92DA3A42}" type="slidenum">
              <a:rPr lang="it-IT" smtClean="0"/>
              <a:pPr>
                <a:defRPr/>
              </a:pPr>
              <a:t>28</a:t>
            </a:fld>
            <a:endParaRPr lang="it-IT" dirty="0"/>
          </a:p>
        </p:txBody>
      </p:sp>
      <p:sp>
        <p:nvSpPr>
          <p:cNvPr id="9" name="Rectangle 8"/>
          <p:cNvSpPr/>
          <p:nvPr/>
        </p:nvSpPr>
        <p:spPr>
          <a:xfrm>
            <a:off x="215776" y="6516141"/>
            <a:ext cx="3744416" cy="437966"/>
          </a:xfrm>
          <a:prstGeom prst="rect">
            <a:avLst/>
          </a:prstGeom>
        </p:spPr>
        <p:txBody>
          <a:bodyPr wrap="square">
            <a:spAutoFit/>
          </a:bodyPr>
          <a:lstStyle/>
          <a:p>
            <a:r>
              <a:rPr lang="en-US" sz="1200" dirty="0">
                <a:solidFill>
                  <a:srgbClr val="000000"/>
                </a:solidFill>
              </a:rPr>
              <a:t>E. </a:t>
            </a:r>
            <a:r>
              <a:rPr lang="en-US" sz="1200" dirty="0" err="1">
                <a:solidFill>
                  <a:srgbClr val="000000"/>
                </a:solidFill>
              </a:rPr>
              <a:t>Karantzoulis</a:t>
            </a:r>
            <a:r>
              <a:rPr lang="en-US" sz="1200" dirty="0">
                <a:solidFill>
                  <a:srgbClr val="000000"/>
                </a:solidFill>
              </a:rPr>
              <a:t> , “Elettra2.0-The Next Machine”, IPAC 2015, Richmond, May 2015</a:t>
            </a:r>
          </a:p>
        </p:txBody>
      </p:sp>
      <p:sp>
        <p:nvSpPr>
          <p:cNvPr id="14" name="Text Box 16"/>
          <p:cNvSpPr txBox="1">
            <a:spLocks noChangeArrowheads="1"/>
          </p:cNvSpPr>
          <p:nvPr/>
        </p:nvSpPr>
        <p:spPr bwMode="auto">
          <a:xfrm>
            <a:off x="215776" y="1187549"/>
            <a:ext cx="9721080" cy="155215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w="19050" algn="ctr">
            <a:solidFill>
              <a:srgbClr val="FF3300"/>
            </a:solidFill>
            <a:miter lim="800000"/>
            <a:headEnd/>
            <a:tailEnd/>
          </a:ln>
        </p:spPr>
        <p:txBody>
          <a:bodyPr wrap="square">
            <a:spAutoFit/>
          </a:bodyPr>
          <a:lstStyle/>
          <a:p>
            <a:pPr>
              <a:spcBef>
                <a:spcPct val="50000"/>
              </a:spcBef>
            </a:pPr>
            <a:r>
              <a:rPr lang="en-US" dirty="0" smtClean="0">
                <a:solidFill>
                  <a:schemeClr val="tx2"/>
                </a:solidFill>
                <a:latin typeface="Arial" pitchFamily="34" charset="0"/>
              </a:rPr>
              <a:t>Best </a:t>
            </a:r>
            <a:r>
              <a:rPr lang="en-US" dirty="0">
                <a:solidFill>
                  <a:schemeClr val="tx2"/>
                </a:solidFill>
                <a:latin typeface="Arial" pitchFamily="34" charset="0"/>
              </a:rPr>
              <a:t>configuration </a:t>
            </a:r>
            <a:r>
              <a:rPr lang="en-US" dirty="0" smtClean="0">
                <a:solidFill>
                  <a:schemeClr val="tx2"/>
                </a:solidFill>
                <a:latin typeface="Arial" pitchFamily="34" charset="0"/>
              </a:rPr>
              <a:t>satisfying all user requests is based on a </a:t>
            </a:r>
            <a:r>
              <a:rPr lang="en-US" sz="2800" dirty="0" smtClean="0">
                <a:solidFill>
                  <a:schemeClr val="accent2"/>
                </a:solidFill>
                <a:latin typeface="Arial" pitchFamily="34" charset="0"/>
              </a:rPr>
              <a:t>six-bend</a:t>
            </a:r>
            <a:r>
              <a:rPr lang="en-US" dirty="0" smtClean="0">
                <a:solidFill>
                  <a:schemeClr val="tx2"/>
                </a:solidFill>
                <a:latin typeface="Arial" pitchFamily="34" charset="0"/>
              </a:rPr>
              <a:t> </a:t>
            </a:r>
            <a:r>
              <a:rPr lang="en-US" dirty="0" err="1" smtClean="0">
                <a:solidFill>
                  <a:schemeClr val="tx2"/>
                </a:solidFill>
                <a:latin typeface="Arial" pitchFamily="34" charset="0"/>
              </a:rPr>
              <a:t>achromat</a:t>
            </a:r>
            <a:r>
              <a:rPr lang="en-US" dirty="0" smtClean="0">
                <a:solidFill>
                  <a:schemeClr val="tx2"/>
                </a:solidFill>
                <a:latin typeface="Arial" pitchFamily="34" charset="0"/>
              </a:rPr>
              <a:t>. </a:t>
            </a:r>
            <a:r>
              <a:rPr lang="en-US" sz="2500" dirty="0" smtClean="0">
                <a:solidFill>
                  <a:schemeClr val="tx2"/>
                </a:solidFill>
                <a:latin typeface="Arial" pitchFamily="34" charset="0"/>
              </a:rPr>
              <a:t>Versions that minimize interferences and induce minimal position shift </a:t>
            </a:r>
            <a:r>
              <a:rPr lang="en-US" sz="2500" dirty="0">
                <a:solidFill>
                  <a:schemeClr val="tx2"/>
                </a:solidFill>
                <a:latin typeface="Arial" pitchFamily="34" charset="0"/>
              </a:rPr>
              <a:t>of the dipole beam </a:t>
            </a:r>
            <a:r>
              <a:rPr lang="en-US" sz="2500" dirty="0" smtClean="0">
                <a:solidFill>
                  <a:schemeClr val="tx2"/>
                </a:solidFill>
                <a:latin typeface="Arial" pitchFamily="34" charset="0"/>
              </a:rPr>
              <a:t>lines were examined. </a:t>
            </a:r>
            <a:r>
              <a:rPr lang="en-US" sz="2000" dirty="0" smtClean="0">
                <a:solidFill>
                  <a:schemeClr val="tx2"/>
                </a:solidFill>
                <a:latin typeface="Arial" pitchFamily="34" charset="0"/>
              </a:rPr>
              <a:t>Possible new beam lines from central dipoles</a:t>
            </a:r>
            <a:endParaRPr lang="en-US" sz="2000" dirty="0">
              <a:solidFill>
                <a:schemeClr val="tx2"/>
              </a:solidFill>
              <a:latin typeface="Arial" pitchFamily="34" charset="0"/>
            </a:endParaRPr>
          </a:p>
        </p:txBody>
      </p:sp>
      <p:sp>
        <p:nvSpPr>
          <p:cNvPr id="8" name="Rectangle 14"/>
          <p:cNvSpPr>
            <a:spLocks noChangeArrowheads="1"/>
          </p:cNvSpPr>
          <p:nvPr/>
        </p:nvSpPr>
        <p:spPr bwMode="auto">
          <a:xfrm>
            <a:off x="3888184" y="3347789"/>
            <a:ext cx="4464496" cy="865237"/>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t="100000"/>
            </a:path>
            <a:tileRect r="-100000" b="-100000"/>
          </a:gradFill>
          <a:ln w="12700" algn="ctr">
            <a:noFill/>
            <a:miter lim="800000"/>
            <a:headEnd/>
            <a:tailEnd/>
          </a:ln>
        </p:spPr>
        <p:txBody>
          <a:bodyPr wrap="square">
            <a:spAutoFit/>
          </a:bodyPr>
          <a:lstStyle/>
          <a:p>
            <a:pPr algn="l">
              <a:defRPr/>
            </a:pPr>
            <a:r>
              <a:rPr lang="en-US" sz="1800" dirty="0">
                <a:latin typeface="Arial" pitchFamily="34" charset="0"/>
              </a:rPr>
              <a:t>All dipoles at about </a:t>
            </a:r>
            <a:r>
              <a:rPr lang="en-US" sz="1800" dirty="0" smtClean="0">
                <a:latin typeface="Arial" pitchFamily="34" charset="0"/>
              </a:rPr>
              <a:t>0.8T electromagnets   </a:t>
            </a:r>
            <a:endParaRPr lang="en-US" sz="1800" dirty="0">
              <a:latin typeface="Arial" pitchFamily="34" charset="0"/>
            </a:endParaRPr>
          </a:p>
          <a:p>
            <a:pPr algn="l">
              <a:defRPr/>
            </a:pPr>
            <a:r>
              <a:rPr lang="en-US" sz="1800" dirty="0">
                <a:latin typeface="Arial" pitchFamily="34" charset="0"/>
              </a:rPr>
              <a:t>Emit: </a:t>
            </a:r>
            <a:r>
              <a:rPr lang="en-US" sz="1800" b="1" dirty="0">
                <a:latin typeface="Arial" pitchFamily="34" charset="0"/>
              </a:rPr>
              <a:t>0.25</a:t>
            </a:r>
            <a:r>
              <a:rPr lang="en-US" sz="1800" dirty="0">
                <a:latin typeface="Arial" pitchFamily="34" charset="0"/>
              </a:rPr>
              <a:t> nm-</a:t>
            </a:r>
            <a:r>
              <a:rPr lang="en-US" sz="1800" dirty="0" err="1">
                <a:latin typeface="Arial" pitchFamily="34" charset="0"/>
              </a:rPr>
              <a:t>rad</a:t>
            </a:r>
            <a:r>
              <a:rPr lang="en-US" sz="1800" dirty="0">
                <a:latin typeface="Arial" pitchFamily="34" charset="0"/>
              </a:rPr>
              <a:t>, WP 33.2 , 9.3</a:t>
            </a:r>
          </a:p>
          <a:p>
            <a:pPr algn="l">
              <a:defRPr/>
            </a:pPr>
            <a:r>
              <a:rPr lang="en-US" sz="1800" dirty="0">
                <a:latin typeface="Arial" pitchFamily="34" charset="0"/>
              </a:rPr>
              <a:t>Nat. </a:t>
            </a:r>
            <a:r>
              <a:rPr lang="en-US" sz="1800" dirty="0" err="1">
                <a:latin typeface="Arial" pitchFamily="34" charset="0"/>
              </a:rPr>
              <a:t>chrom</a:t>
            </a:r>
            <a:r>
              <a:rPr lang="en-US" sz="1800" dirty="0">
                <a:latin typeface="Arial" pitchFamily="34" charset="0"/>
              </a:rPr>
              <a:t> -63,-50 , </a:t>
            </a:r>
            <a:r>
              <a:rPr lang="en-US" sz="1800" dirty="0" err="1">
                <a:latin typeface="Arial" pitchFamily="34" charset="0"/>
              </a:rPr>
              <a:t>dE</a:t>
            </a:r>
            <a:r>
              <a:rPr lang="en-US" sz="1800" dirty="0">
                <a:latin typeface="Arial" pitchFamily="34" charset="0"/>
              </a:rPr>
              <a:t>/turn: 162 </a:t>
            </a:r>
            <a:r>
              <a:rPr lang="en-US" sz="1800" dirty="0" err="1">
                <a:latin typeface="Arial" pitchFamily="34" charset="0"/>
              </a:rPr>
              <a:t>keV</a:t>
            </a:r>
            <a:endParaRPr lang="en-US" sz="1800" dirty="0">
              <a:latin typeface="Arial" pitchFamily="34" charset="0"/>
            </a:endParaRPr>
          </a:p>
        </p:txBody>
      </p:sp>
      <p:sp>
        <p:nvSpPr>
          <p:cNvPr id="11" name="Rectangle 9"/>
          <p:cNvSpPr>
            <a:spLocks noChangeArrowheads="1"/>
          </p:cNvSpPr>
          <p:nvPr/>
        </p:nvSpPr>
        <p:spPr bwMode="auto">
          <a:xfrm>
            <a:off x="1295896" y="4283893"/>
            <a:ext cx="5472608" cy="1008225"/>
          </a:xfrm>
          <a:prstGeom prst="rect">
            <a:avLst/>
          </a:prstGeom>
          <a:solidFill>
            <a:schemeClr val="accent1">
              <a:alpha val="81960"/>
            </a:schemeClr>
          </a:solidFill>
          <a:ln w="12700">
            <a:noFill/>
            <a:miter lim="800000"/>
            <a:headEnd/>
            <a:tailEnd/>
          </a:ln>
        </p:spPr>
        <p:txBody>
          <a:bodyPr wrap="square">
            <a:spAutoFit/>
          </a:bodyPr>
          <a:lstStyle/>
          <a:p>
            <a:pPr algn="l"/>
            <a:r>
              <a:rPr lang="en-US" sz="1600" dirty="0">
                <a:latin typeface="Arial" pitchFamily="34" charset="0"/>
              </a:rPr>
              <a:t>Another solution with the 2 and 4</a:t>
            </a:r>
            <a:r>
              <a:rPr lang="en-US" sz="1600" baseline="30000" dirty="0">
                <a:latin typeface="Arial" pitchFamily="34" charset="0"/>
              </a:rPr>
              <a:t>th</a:t>
            </a:r>
            <a:r>
              <a:rPr lang="en-US" sz="1600" dirty="0">
                <a:latin typeface="Arial" pitchFamily="34" charset="0"/>
              </a:rPr>
              <a:t> dipole at 1.4 T  PM + 2 quads </a:t>
            </a:r>
            <a:r>
              <a:rPr lang="en-US" sz="1600" dirty="0" smtClean="0">
                <a:latin typeface="Arial" pitchFamily="34" charset="0"/>
              </a:rPr>
              <a:t>each.</a:t>
            </a:r>
            <a:endParaRPr lang="en-US" sz="1600" dirty="0">
              <a:latin typeface="Arial" pitchFamily="34" charset="0"/>
            </a:endParaRPr>
          </a:p>
          <a:p>
            <a:pPr algn="l"/>
            <a:r>
              <a:rPr lang="en-US" sz="1600" dirty="0">
                <a:latin typeface="Arial" pitchFamily="34" charset="0"/>
              </a:rPr>
              <a:t>Emit: </a:t>
            </a:r>
            <a:r>
              <a:rPr lang="en-US" sz="1600" b="1" dirty="0">
                <a:latin typeface="Arial" pitchFamily="34" charset="0"/>
              </a:rPr>
              <a:t>0.28</a:t>
            </a:r>
            <a:r>
              <a:rPr lang="en-US" sz="1600" dirty="0">
                <a:latin typeface="Arial" pitchFamily="34" charset="0"/>
              </a:rPr>
              <a:t> nm-</a:t>
            </a:r>
            <a:r>
              <a:rPr lang="en-US" sz="1600" dirty="0" err="1">
                <a:latin typeface="Arial" pitchFamily="34" charset="0"/>
              </a:rPr>
              <a:t>rad</a:t>
            </a:r>
            <a:r>
              <a:rPr lang="en-US" sz="1600" dirty="0">
                <a:latin typeface="Arial" pitchFamily="34" charset="0"/>
              </a:rPr>
              <a:t>, WP 33.2 ,9.3</a:t>
            </a:r>
          </a:p>
          <a:p>
            <a:pPr algn="l"/>
            <a:r>
              <a:rPr lang="en-US" sz="1600" dirty="0" err="1">
                <a:latin typeface="Arial" pitchFamily="34" charset="0"/>
              </a:rPr>
              <a:t>Nat.chrom</a:t>
            </a:r>
            <a:r>
              <a:rPr lang="en-US" sz="1600" dirty="0">
                <a:latin typeface="Arial" pitchFamily="34" charset="0"/>
              </a:rPr>
              <a:t> -81,-44 , </a:t>
            </a:r>
            <a:r>
              <a:rPr lang="en-US" sz="1600" dirty="0" err="1">
                <a:latin typeface="Arial" pitchFamily="34" charset="0"/>
              </a:rPr>
              <a:t>dE</a:t>
            </a:r>
            <a:r>
              <a:rPr lang="en-US" sz="1600" dirty="0">
                <a:latin typeface="Arial" pitchFamily="34" charset="0"/>
              </a:rPr>
              <a:t>/turn: 202 </a:t>
            </a:r>
            <a:r>
              <a:rPr lang="en-US" sz="1600" dirty="0" err="1">
                <a:latin typeface="Arial" pitchFamily="34" charset="0"/>
              </a:rPr>
              <a:t>keV</a:t>
            </a:r>
            <a:endParaRPr lang="en-US" sz="1600" dirty="0">
              <a:latin typeface="Arial" pitchFamily="34" charset="0"/>
            </a:endParaRPr>
          </a:p>
        </p:txBody>
      </p:sp>
      <p:sp>
        <p:nvSpPr>
          <p:cNvPr id="12" name="Rectangle 9"/>
          <p:cNvSpPr>
            <a:spLocks noChangeArrowheads="1"/>
          </p:cNvSpPr>
          <p:nvPr/>
        </p:nvSpPr>
        <p:spPr bwMode="auto">
          <a:xfrm>
            <a:off x="287784" y="5436021"/>
            <a:ext cx="4040386" cy="1008225"/>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w="12700" algn="ctr">
            <a:noFill/>
            <a:miter lim="800000"/>
            <a:headEnd/>
            <a:tailEnd/>
          </a:ln>
        </p:spPr>
        <p:txBody>
          <a:bodyPr wrap="square">
            <a:spAutoFit/>
          </a:bodyPr>
          <a:lstStyle/>
          <a:p>
            <a:pPr algn="l">
              <a:defRPr/>
            </a:pPr>
            <a:r>
              <a:rPr lang="en-US" sz="1600" dirty="0">
                <a:latin typeface="Arial" pitchFamily="34" charset="0"/>
              </a:rPr>
              <a:t>A third solution with the 2 and 4</a:t>
            </a:r>
            <a:r>
              <a:rPr lang="en-US" sz="1600" baseline="30000" dirty="0">
                <a:latin typeface="Arial" pitchFamily="34" charset="0"/>
              </a:rPr>
              <a:t>th</a:t>
            </a:r>
            <a:r>
              <a:rPr lang="en-US" sz="1600" dirty="0">
                <a:latin typeface="Arial" pitchFamily="34" charset="0"/>
              </a:rPr>
              <a:t> dipole at 0.8 +</a:t>
            </a:r>
            <a:r>
              <a:rPr lang="en-US" sz="1600" dirty="0" smtClean="0">
                <a:latin typeface="Arial" pitchFamily="34" charset="0"/>
              </a:rPr>
              <a:t>1.4 </a:t>
            </a:r>
            <a:r>
              <a:rPr lang="en-US" sz="1600" dirty="0">
                <a:latin typeface="Arial" pitchFamily="34" charset="0"/>
              </a:rPr>
              <a:t>T  with a series of short PMs </a:t>
            </a:r>
          </a:p>
          <a:p>
            <a:pPr algn="l">
              <a:defRPr/>
            </a:pPr>
            <a:r>
              <a:rPr lang="en-US" sz="1600" dirty="0">
                <a:latin typeface="Arial" pitchFamily="34" charset="0"/>
              </a:rPr>
              <a:t>Emit: </a:t>
            </a:r>
            <a:r>
              <a:rPr lang="en-US" sz="1600" b="1" dirty="0">
                <a:latin typeface="Arial" pitchFamily="34" charset="0"/>
              </a:rPr>
              <a:t>0.25</a:t>
            </a:r>
            <a:r>
              <a:rPr lang="en-US" sz="1600" dirty="0">
                <a:latin typeface="Arial" pitchFamily="34" charset="0"/>
              </a:rPr>
              <a:t> nm-</a:t>
            </a:r>
            <a:r>
              <a:rPr lang="en-US" sz="1600" dirty="0" err="1">
                <a:latin typeface="Arial" pitchFamily="34" charset="0"/>
              </a:rPr>
              <a:t>rad</a:t>
            </a:r>
            <a:r>
              <a:rPr lang="en-US" sz="1600" dirty="0">
                <a:latin typeface="Arial" pitchFamily="34" charset="0"/>
              </a:rPr>
              <a:t>, WP 33.2 ,9.3, </a:t>
            </a:r>
            <a:r>
              <a:rPr lang="en-US" sz="1600" dirty="0" err="1">
                <a:latin typeface="Arial" pitchFamily="34" charset="0"/>
              </a:rPr>
              <a:t>Nat.chrom</a:t>
            </a:r>
            <a:r>
              <a:rPr lang="en-US" sz="1600" dirty="0">
                <a:latin typeface="Arial" pitchFamily="34" charset="0"/>
              </a:rPr>
              <a:t> -77,-55 , </a:t>
            </a:r>
            <a:r>
              <a:rPr lang="en-US" sz="1600" dirty="0" err="1">
                <a:latin typeface="Arial" pitchFamily="34" charset="0"/>
              </a:rPr>
              <a:t>dE</a:t>
            </a:r>
            <a:r>
              <a:rPr lang="en-US" sz="1600" dirty="0">
                <a:latin typeface="Arial" pitchFamily="34" charset="0"/>
              </a:rPr>
              <a:t>/turn: 196 </a:t>
            </a:r>
            <a:r>
              <a:rPr lang="en-US" sz="1600" dirty="0" err="1">
                <a:latin typeface="Arial" pitchFamily="34" charset="0"/>
              </a:rPr>
              <a:t>keV</a:t>
            </a:r>
            <a:endParaRPr lang="en-US" sz="1600" dirty="0">
              <a:latin typeface="Arial" pitchFamily="34" charset="0"/>
            </a:endParaRPr>
          </a:p>
        </p:txBody>
      </p:sp>
      <p:sp>
        <p:nvSpPr>
          <p:cNvPr id="10" name="CasellaDiTesto 9"/>
          <p:cNvSpPr txBox="1"/>
          <p:nvPr/>
        </p:nvSpPr>
        <p:spPr>
          <a:xfrm>
            <a:off x="1943968" y="2843733"/>
            <a:ext cx="6912768" cy="435825"/>
          </a:xfrm>
          <a:prstGeom prst="rect">
            <a:avLst/>
          </a:prstGeom>
          <a:solidFill>
            <a:srgbClr val="92D050"/>
          </a:solidFill>
        </p:spPr>
        <p:txBody>
          <a:bodyPr wrap="square" rtlCol="0">
            <a:spAutoFit/>
          </a:bodyPr>
          <a:lstStyle/>
          <a:p>
            <a:r>
              <a:rPr lang="en-US" dirty="0" smtClean="0">
                <a:solidFill>
                  <a:schemeClr val="tx1"/>
                </a:solidFill>
              </a:rPr>
              <a:t>Various dipole magnet versions were also studied</a:t>
            </a:r>
            <a:endParaRPr lang="en-US" dirty="0">
              <a:solidFill>
                <a:schemeClr val="tx1"/>
              </a:solidFill>
            </a:endParaRPr>
          </a:p>
        </p:txBody>
      </p:sp>
    </p:spTree>
    <p:extLst>
      <p:ext uri="{BB962C8B-B14F-4D97-AF65-F5344CB8AC3E}">
        <p14:creationId xmlns="" xmlns:p14="http://schemas.microsoft.com/office/powerpoint/2010/main" val="4282235452"/>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z="3200" b="1" i="1" dirty="0" smtClean="0">
                <a:solidFill>
                  <a:schemeClr val="tx2"/>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2 principal configurations</a:t>
            </a:r>
            <a:endParaRPr lang="en-US" sz="3200" dirty="0"/>
          </a:p>
        </p:txBody>
      </p:sp>
      <p:sp>
        <p:nvSpPr>
          <p:cNvPr id="4" name="Segnaposto numero diapositiva 3"/>
          <p:cNvSpPr>
            <a:spLocks noGrp="1"/>
          </p:cNvSpPr>
          <p:nvPr>
            <p:ph type="sldNum" sz="quarter" idx="10"/>
          </p:nvPr>
        </p:nvSpPr>
        <p:spPr/>
        <p:txBody>
          <a:bodyPr/>
          <a:lstStyle/>
          <a:p>
            <a:pPr>
              <a:defRPr/>
            </a:pPr>
            <a:fld id="{1F71F16B-F57D-6044-AFB5-C1CBB03C6F13}" type="slidenum">
              <a:rPr lang="it-IT" smtClean="0"/>
              <a:pPr>
                <a:defRPr/>
              </a:pPr>
              <a:t>29</a:t>
            </a:fld>
            <a:endParaRPr lang="it-IT" dirty="0"/>
          </a:p>
        </p:txBody>
      </p:sp>
      <p:pic>
        <p:nvPicPr>
          <p:cNvPr id="5" name="Immagine 4" descr="elettra2.0 ultima versione.jpg"/>
          <p:cNvPicPr>
            <a:picLocks noChangeAspect="1"/>
          </p:cNvPicPr>
          <p:nvPr/>
        </p:nvPicPr>
        <p:blipFill>
          <a:blip r:embed="rId2"/>
          <a:stretch>
            <a:fillRect/>
          </a:stretch>
        </p:blipFill>
        <p:spPr>
          <a:xfrm>
            <a:off x="143768" y="4499917"/>
            <a:ext cx="5544369" cy="2677812"/>
          </a:xfrm>
          <a:prstGeom prst="rect">
            <a:avLst/>
          </a:prstGeom>
        </p:spPr>
      </p:pic>
      <p:pic>
        <p:nvPicPr>
          <p:cNvPr id="6" name="Immagine 5"/>
          <p:cNvPicPr/>
          <p:nvPr/>
        </p:nvPicPr>
        <p:blipFill>
          <a:blip r:embed="rId3" cstate="print"/>
          <a:srcRect/>
          <a:stretch>
            <a:fillRect/>
          </a:stretch>
        </p:blipFill>
        <p:spPr bwMode="auto">
          <a:xfrm>
            <a:off x="143768" y="1691605"/>
            <a:ext cx="5544616" cy="2592288"/>
          </a:xfrm>
          <a:prstGeom prst="rect">
            <a:avLst/>
          </a:prstGeom>
          <a:noFill/>
          <a:ln w="9525">
            <a:noFill/>
            <a:miter lim="800000"/>
            <a:headEnd/>
            <a:tailEnd/>
          </a:ln>
        </p:spPr>
      </p:pic>
      <p:pic>
        <p:nvPicPr>
          <p:cNvPr id="7" name="Picture 9"/>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5781866" y="1691605"/>
            <a:ext cx="4298759" cy="2592288"/>
          </a:xfrm>
          <a:prstGeom prst="rect">
            <a:avLst/>
          </a:prstGeom>
          <a:noFill/>
          <a:ln>
            <a:noFill/>
          </a:ln>
        </p:spPr>
      </p:pic>
      <p:pic>
        <p:nvPicPr>
          <p:cNvPr id="8" name="Picture 3" descr="C:\OPA\examples\Elettra_2_MB6_bendingwiggler_3pieces_V2_beta.png"/>
          <p:cNvPicPr>
            <a:picLocks noChangeAspect="1" noChangeArrowheads="1"/>
          </p:cNvPicPr>
          <p:nvPr/>
        </p:nvPicPr>
        <p:blipFill>
          <a:blip r:embed="rId5"/>
          <a:srcRect/>
          <a:stretch>
            <a:fillRect/>
          </a:stretch>
        </p:blipFill>
        <p:spPr bwMode="auto">
          <a:xfrm>
            <a:off x="5815071" y="4643933"/>
            <a:ext cx="4265554" cy="2388266"/>
          </a:xfrm>
          <a:prstGeom prst="rect">
            <a:avLst/>
          </a:prstGeom>
          <a:noFill/>
        </p:spPr>
      </p:pic>
      <p:sp>
        <p:nvSpPr>
          <p:cNvPr id="9" name="CasellaDiTesto 8"/>
          <p:cNvSpPr txBox="1"/>
          <p:nvPr/>
        </p:nvSpPr>
        <p:spPr>
          <a:xfrm>
            <a:off x="6192440" y="7164213"/>
            <a:ext cx="3096344" cy="264047"/>
          </a:xfrm>
          <a:prstGeom prst="rect">
            <a:avLst/>
          </a:prstGeom>
          <a:noFill/>
        </p:spPr>
        <p:txBody>
          <a:bodyPr wrap="square" rtlCol="0">
            <a:spAutoFit/>
          </a:bodyPr>
          <a:lstStyle/>
          <a:p>
            <a:r>
              <a:rPr lang="it-IT" sz="1200" dirty="0" smtClean="0">
                <a:solidFill>
                  <a:srgbClr val="002060"/>
                </a:solidFill>
              </a:rPr>
              <a:t>A. </a:t>
            </a:r>
            <a:r>
              <a:rPr lang="it-IT" sz="1200" dirty="0" err="1" smtClean="0">
                <a:solidFill>
                  <a:srgbClr val="002060"/>
                </a:solidFill>
              </a:rPr>
              <a:t>Streun</a:t>
            </a:r>
            <a:r>
              <a:rPr lang="it-IT" sz="1200" dirty="0" smtClean="0">
                <a:solidFill>
                  <a:srgbClr val="002060"/>
                </a:solidFill>
              </a:rPr>
              <a:t>, “OPA </a:t>
            </a:r>
            <a:r>
              <a:rPr lang="it-IT" sz="1200" dirty="0" err="1" smtClean="0">
                <a:solidFill>
                  <a:srgbClr val="002060"/>
                </a:solidFill>
              </a:rPr>
              <a:t>version</a:t>
            </a:r>
            <a:r>
              <a:rPr lang="it-IT" sz="1200" dirty="0" smtClean="0">
                <a:solidFill>
                  <a:srgbClr val="002060"/>
                </a:solidFill>
              </a:rPr>
              <a:t> 3.39”, PSI, 2014</a:t>
            </a:r>
            <a:endParaRPr lang="en-US" sz="1200" i="1" dirty="0">
              <a:solidFill>
                <a:srgbClr val="002060"/>
              </a:solidFill>
            </a:endParaRPr>
          </a:p>
        </p:txBody>
      </p:sp>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b="1" i="1" dirty="0" smtClean="0">
                <a:solidFill>
                  <a:schemeClr val="tx2"/>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Beam lines 28 + 6</a:t>
            </a:r>
            <a:endParaRPr lang="en-US" dirty="0"/>
          </a:p>
        </p:txBody>
      </p:sp>
      <p:sp>
        <p:nvSpPr>
          <p:cNvPr id="4" name="Segnaposto numero diapositiva 3"/>
          <p:cNvSpPr>
            <a:spLocks noGrp="1"/>
          </p:cNvSpPr>
          <p:nvPr>
            <p:ph type="sldNum" sz="quarter" idx="10"/>
          </p:nvPr>
        </p:nvSpPr>
        <p:spPr/>
        <p:txBody>
          <a:bodyPr/>
          <a:lstStyle/>
          <a:p>
            <a:pPr>
              <a:defRPr/>
            </a:pPr>
            <a:fld id="{1F71F16B-F57D-6044-AFB5-C1CBB03C6F13}" type="slidenum">
              <a:rPr lang="it-IT" smtClean="0"/>
              <a:pPr>
                <a:defRPr/>
              </a:pPr>
              <a:t>3</a:t>
            </a:fld>
            <a:endParaRPr lang="it-IT" dirty="0"/>
          </a:p>
        </p:txBody>
      </p:sp>
      <p:pic>
        <p:nvPicPr>
          <p:cNvPr id="179203" name="Picture 3" descr="alt"/>
          <p:cNvPicPr>
            <a:picLocks noChangeAspect="1" noChangeArrowheads="1"/>
          </p:cNvPicPr>
          <p:nvPr/>
        </p:nvPicPr>
        <p:blipFill>
          <a:blip r:embed="rId2"/>
          <a:srcRect/>
          <a:stretch>
            <a:fillRect/>
          </a:stretch>
        </p:blipFill>
        <p:spPr bwMode="auto">
          <a:xfrm>
            <a:off x="287784" y="1547589"/>
            <a:ext cx="5040560" cy="5040560"/>
          </a:xfrm>
          <a:prstGeom prst="rect">
            <a:avLst/>
          </a:prstGeom>
          <a:noFill/>
        </p:spPr>
      </p:pic>
      <p:pic>
        <p:nvPicPr>
          <p:cNvPr id="179205" name="Picture 5" descr="https://www.elettra.eu/images/Documents/FERMI%20Machine/PADReS/Images/BL%20layout.png"/>
          <p:cNvPicPr>
            <a:picLocks noChangeAspect="1" noChangeArrowheads="1"/>
          </p:cNvPicPr>
          <p:nvPr/>
        </p:nvPicPr>
        <p:blipFill>
          <a:blip r:embed="rId3"/>
          <a:srcRect/>
          <a:stretch>
            <a:fillRect/>
          </a:stretch>
        </p:blipFill>
        <p:spPr bwMode="auto">
          <a:xfrm rot="19212914">
            <a:off x="4352853" y="2936152"/>
            <a:ext cx="6055375" cy="2533165"/>
          </a:xfrm>
          <a:prstGeom prst="rect">
            <a:avLst/>
          </a:prstGeom>
          <a:noFill/>
        </p:spPr>
      </p:pic>
      <p:pic>
        <p:nvPicPr>
          <p:cNvPr id="8" name="Picture 3" descr="https://www.elettra.eu/images/Documents/General/Experimental%20techniques/Photoelectron%20Emission1.jpg"/>
          <p:cNvPicPr>
            <a:picLocks noChangeAspect="1" noChangeArrowheads="1"/>
          </p:cNvPicPr>
          <p:nvPr/>
        </p:nvPicPr>
        <p:blipFill>
          <a:blip r:embed="rId4"/>
          <a:srcRect/>
          <a:stretch>
            <a:fillRect/>
          </a:stretch>
        </p:blipFill>
        <p:spPr bwMode="auto">
          <a:xfrm>
            <a:off x="143768" y="6012085"/>
            <a:ext cx="1143000" cy="1143000"/>
          </a:xfrm>
          <a:prstGeom prst="rect">
            <a:avLst/>
          </a:prstGeom>
          <a:noFill/>
        </p:spPr>
      </p:pic>
      <p:pic>
        <p:nvPicPr>
          <p:cNvPr id="9" name="Picture 4" descr="https://www.elettra.eu/images/Documents/General/Experimental%20techniques/Imaging1.jpg"/>
          <p:cNvPicPr>
            <a:picLocks noChangeAspect="1" noChangeArrowheads="1"/>
          </p:cNvPicPr>
          <p:nvPr/>
        </p:nvPicPr>
        <p:blipFill>
          <a:blip r:embed="rId5"/>
          <a:srcRect/>
          <a:stretch>
            <a:fillRect/>
          </a:stretch>
        </p:blipFill>
        <p:spPr bwMode="auto">
          <a:xfrm>
            <a:off x="7056536" y="899517"/>
            <a:ext cx="1143000" cy="1143000"/>
          </a:xfrm>
          <a:prstGeom prst="rect">
            <a:avLst/>
          </a:prstGeom>
          <a:noFill/>
        </p:spPr>
      </p:pic>
      <p:pic>
        <p:nvPicPr>
          <p:cNvPr id="10" name="Picture 5" descr="https://www.elettra.eu/images/Documents/General/Experimental%20techniques/scattering1.jpg"/>
          <p:cNvPicPr>
            <a:picLocks noChangeAspect="1" noChangeArrowheads="1"/>
          </p:cNvPicPr>
          <p:nvPr/>
        </p:nvPicPr>
        <p:blipFill>
          <a:blip r:embed="rId6"/>
          <a:srcRect/>
          <a:stretch>
            <a:fillRect/>
          </a:stretch>
        </p:blipFill>
        <p:spPr bwMode="auto">
          <a:xfrm>
            <a:off x="3744168" y="6084093"/>
            <a:ext cx="1143000" cy="1133475"/>
          </a:xfrm>
          <a:prstGeom prst="rect">
            <a:avLst/>
          </a:prstGeom>
          <a:noFill/>
        </p:spPr>
      </p:pic>
      <p:pic>
        <p:nvPicPr>
          <p:cNvPr id="11" name="Picture 6" descr="https://www.elettra.eu/images/Documents/General/Experimental%20techniques/Reflection1.jpg"/>
          <p:cNvPicPr>
            <a:picLocks noChangeAspect="1" noChangeArrowheads="1"/>
          </p:cNvPicPr>
          <p:nvPr/>
        </p:nvPicPr>
        <p:blipFill>
          <a:blip r:embed="rId7"/>
          <a:srcRect/>
          <a:stretch>
            <a:fillRect/>
          </a:stretch>
        </p:blipFill>
        <p:spPr bwMode="auto">
          <a:xfrm>
            <a:off x="6624488" y="5940077"/>
            <a:ext cx="1143000" cy="1143000"/>
          </a:xfrm>
          <a:prstGeom prst="rect">
            <a:avLst/>
          </a:prstGeom>
          <a:noFill/>
        </p:spPr>
      </p:pic>
      <p:pic>
        <p:nvPicPr>
          <p:cNvPr id="12" name="Picture 7" descr="https://www.elettra.eu/images/Documents/General/Experimental%20techniques/Absorption1.jpg"/>
          <p:cNvPicPr>
            <a:picLocks noChangeAspect="1" noChangeArrowheads="1"/>
          </p:cNvPicPr>
          <p:nvPr/>
        </p:nvPicPr>
        <p:blipFill>
          <a:blip r:embed="rId8"/>
          <a:srcRect/>
          <a:stretch>
            <a:fillRect/>
          </a:stretch>
        </p:blipFill>
        <p:spPr bwMode="auto">
          <a:xfrm>
            <a:off x="5616376" y="2339677"/>
            <a:ext cx="1143000" cy="1143000"/>
          </a:xfrm>
          <a:prstGeom prst="rect">
            <a:avLst/>
          </a:prstGeom>
          <a:noFill/>
        </p:spPr>
      </p:pic>
      <p:pic>
        <p:nvPicPr>
          <p:cNvPr id="13" name="Picture 8" descr="https://www.elettra.eu/images/Documents/General/Experimental%20techniques/Diffraction.jpg"/>
          <p:cNvPicPr>
            <a:picLocks noChangeAspect="1" noChangeArrowheads="1"/>
          </p:cNvPicPr>
          <p:nvPr/>
        </p:nvPicPr>
        <p:blipFill>
          <a:blip r:embed="rId9"/>
          <a:srcRect/>
          <a:stretch>
            <a:fillRect/>
          </a:stretch>
        </p:blipFill>
        <p:spPr bwMode="auto">
          <a:xfrm>
            <a:off x="4608264" y="1043533"/>
            <a:ext cx="1143000" cy="1143000"/>
          </a:xfrm>
          <a:prstGeom prst="rect">
            <a:avLst/>
          </a:prstGeom>
          <a:noFill/>
        </p:spPr>
      </p:pic>
      <p:pic>
        <p:nvPicPr>
          <p:cNvPr id="14" name="Picture 9" descr="https://www.elettra.eu/images/Documents/General/Experimental%20techniques/Lithography.jpg"/>
          <p:cNvPicPr>
            <a:picLocks noChangeAspect="1" noChangeArrowheads="1"/>
          </p:cNvPicPr>
          <p:nvPr/>
        </p:nvPicPr>
        <p:blipFill>
          <a:blip r:embed="rId10"/>
          <a:srcRect/>
          <a:stretch>
            <a:fillRect/>
          </a:stretch>
        </p:blipFill>
        <p:spPr bwMode="auto">
          <a:xfrm>
            <a:off x="8640712" y="5075981"/>
            <a:ext cx="1143000" cy="1143000"/>
          </a:xfrm>
          <a:prstGeom prst="rect">
            <a:avLst/>
          </a:prstGeom>
          <a:noFill/>
        </p:spPr>
      </p:pic>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0"/>
          </p:nvPr>
        </p:nvSpPr>
        <p:spPr/>
        <p:txBody>
          <a:bodyPr/>
          <a:lstStyle/>
          <a:p>
            <a:pPr>
              <a:defRPr/>
            </a:pPr>
            <a:fld id="{1F71F16B-F57D-6044-AFB5-C1CBB03C6F13}" type="slidenum">
              <a:rPr lang="it-IT" smtClean="0"/>
              <a:pPr>
                <a:defRPr/>
              </a:pPr>
              <a:t>30</a:t>
            </a:fld>
            <a:endParaRPr lang="it-IT" dirty="0"/>
          </a:p>
        </p:txBody>
      </p:sp>
      <p:pic>
        <p:nvPicPr>
          <p:cNvPr id="5" name="Immagine 4" descr="elettra1.jpg"/>
          <p:cNvPicPr>
            <a:picLocks noChangeAspect="1"/>
          </p:cNvPicPr>
          <p:nvPr/>
        </p:nvPicPr>
        <p:blipFill>
          <a:blip r:embed="rId2"/>
          <a:stretch>
            <a:fillRect/>
          </a:stretch>
        </p:blipFill>
        <p:spPr>
          <a:xfrm>
            <a:off x="2232000" y="899517"/>
            <a:ext cx="6398183" cy="3060000"/>
          </a:xfrm>
          <a:prstGeom prst="rect">
            <a:avLst/>
          </a:prstGeom>
        </p:spPr>
      </p:pic>
      <p:pic>
        <p:nvPicPr>
          <p:cNvPr id="6" name="Immagine 5" descr="elettra2.jpg"/>
          <p:cNvPicPr>
            <a:picLocks noChangeAspect="1"/>
          </p:cNvPicPr>
          <p:nvPr/>
        </p:nvPicPr>
        <p:blipFill>
          <a:blip r:embed="rId3"/>
          <a:stretch>
            <a:fillRect/>
          </a:stretch>
        </p:blipFill>
        <p:spPr>
          <a:xfrm>
            <a:off x="2232000" y="4139877"/>
            <a:ext cx="6398183" cy="3060000"/>
          </a:xfrm>
          <a:prstGeom prst="rect">
            <a:avLst/>
          </a:prstGeom>
        </p:spPr>
      </p:pic>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b="1" i="1" dirty="0" smtClean="0">
                <a:solidFill>
                  <a:schemeClr val="tx2"/>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2nd configuration: list of optics and </a:t>
            </a:r>
            <a:r>
              <a:rPr lang="en-US" b="1" i="1" dirty="0" err="1" smtClean="0">
                <a:solidFill>
                  <a:schemeClr val="tx2"/>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rf</a:t>
            </a:r>
            <a:r>
              <a:rPr lang="en-US" b="1" i="1" dirty="0" smtClean="0">
                <a:solidFill>
                  <a:schemeClr val="tx2"/>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functions</a:t>
            </a:r>
            <a:endParaRPr lang="en-US" dirty="0"/>
          </a:p>
        </p:txBody>
      </p:sp>
      <p:sp>
        <p:nvSpPr>
          <p:cNvPr id="4" name="Segnaposto numero diapositiva 3"/>
          <p:cNvSpPr>
            <a:spLocks noGrp="1"/>
          </p:cNvSpPr>
          <p:nvPr>
            <p:ph type="sldNum" sz="quarter" idx="10"/>
          </p:nvPr>
        </p:nvSpPr>
        <p:spPr/>
        <p:txBody>
          <a:bodyPr/>
          <a:lstStyle/>
          <a:p>
            <a:pPr>
              <a:defRPr/>
            </a:pPr>
            <a:fld id="{1F71F16B-F57D-6044-AFB5-C1CBB03C6F13}" type="slidenum">
              <a:rPr lang="it-IT" smtClean="0"/>
              <a:pPr>
                <a:defRPr/>
              </a:pPr>
              <a:t>31</a:t>
            </a:fld>
            <a:endParaRPr lang="it-IT" dirty="0"/>
          </a:p>
        </p:txBody>
      </p:sp>
      <p:graphicFrame>
        <p:nvGraphicFramePr>
          <p:cNvPr id="5" name="Tabella 4"/>
          <p:cNvGraphicFramePr>
            <a:graphicFrameLocks noGrp="1"/>
          </p:cNvGraphicFramePr>
          <p:nvPr/>
        </p:nvGraphicFramePr>
        <p:xfrm>
          <a:off x="359792" y="1331565"/>
          <a:ext cx="4485197" cy="5852160"/>
        </p:xfrm>
        <a:graphic>
          <a:graphicData uri="http://schemas.openxmlformats.org/drawingml/2006/table">
            <a:tbl>
              <a:tblPr/>
              <a:tblGrid>
                <a:gridCol w="3428574"/>
                <a:gridCol w="1056623"/>
              </a:tblGrid>
              <a:tr h="162265">
                <a:tc>
                  <a:txBody>
                    <a:bodyPr/>
                    <a:lstStyle/>
                    <a:p>
                      <a:pPr algn="just">
                        <a:spcAft>
                          <a:spcPts val="0"/>
                        </a:spcAft>
                      </a:pPr>
                      <a:r>
                        <a:rPr lang="it-IT" sz="1200" dirty="0" err="1">
                          <a:latin typeface="Times New Roman"/>
                          <a:ea typeface="MS Mincho"/>
                        </a:rPr>
                        <a:t>Circumference</a:t>
                      </a:r>
                      <a:r>
                        <a:rPr lang="it-IT" sz="1200" dirty="0">
                          <a:latin typeface="Times New Roman"/>
                          <a:ea typeface="MS Mincho"/>
                        </a:rPr>
                        <a:t> (m)</a:t>
                      </a:r>
                    </a:p>
                  </a:txBody>
                  <a:tcPr marL="52503" marR="52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200" dirty="0" smtClean="0">
                          <a:latin typeface="Times New Roman"/>
                          <a:ea typeface="MS Mincho"/>
                        </a:rPr>
                        <a:t>259.2   </a:t>
                      </a:r>
                      <a:endParaRPr lang="it-IT" sz="1200" dirty="0">
                        <a:latin typeface="Times New Roman"/>
                        <a:ea typeface="MS Mincho"/>
                      </a:endParaRPr>
                    </a:p>
                  </a:txBody>
                  <a:tcPr marL="52503" marR="52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2265">
                <a:tc>
                  <a:txBody>
                    <a:bodyPr/>
                    <a:lstStyle/>
                    <a:p>
                      <a:pPr algn="just">
                        <a:spcAft>
                          <a:spcPts val="0"/>
                        </a:spcAft>
                      </a:pPr>
                      <a:r>
                        <a:rPr lang="en-US" sz="1200" dirty="0">
                          <a:latin typeface="Times New Roman"/>
                          <a:ea typeface="MS Mincho"/>
                        </a:rPr>
                        <a:t>Energy  (GeV)</a:t>
                      </a:r>
                      <a:endParaRPr lang="it-IT" sz="1200" dirty="0">
                        <a:latin typeface="Times New Roman"/>
                        <a:ea typeface="MS Mincho"/>
                      </a:endParaRPr>
                    </a:p>
                  </a:txBody>
                  <a:tcPr marL="52503" marR="52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200">
                          <a:latin typeface="Times New Roman"/>
                          <a:ea typeface="MS Mincho"/>
                        </a:rPr>
                        <a:t>2</a:t>
                      </a:r>
                      <a:endParaRPr lang="it-IT" sz="1200">
                        <a:latin typeface="Times New Roman"/>
                        <a:ea typeface="MS Mincho"/>
                      </a:endParaRPr>
                    </a:p>
                  </a:txBody>
                  <a:tcPr marL="52503" marR="52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2265">
                <a:tc>
                  <a:txBody>
                    <a:bodyPr/>
                    <a:lstStyle/>
                    <a:p>
                      <a:pPr algn="just">
                        <a:spcAft>
                          <a:spcPts val="0"/>
                        </a:spcAft>
                      </a:pPr>
                      <a:r>
                        <a:rPr lang="en-US" sz="1200" dirty="0">
                          <a:latin typeface="Times New Roman"/>
                          <a:ea typeface="MS Mincho"/>
                        </a:rPr>
                        <a:t>Number of cells</a:t>
                      </a:r>
                      <a:endParaRPr lang="it-IT" sz="1200" dirty="0">
                        <a:latin typeface="Times New Roman"/>
                        <a:ea typeface="MS Mincho"/>
                      </a:endParaRPr>
                    </a:p>
                  </a:txBody>
                  <a:tcPr marL="52503" marR="52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200">
                          <a:latin typeface="Times New Roman"/>
                          <a:ea typeface="MS Mincho"/>
                        </a:rPr>
                        <a:t>12</a:t>
                      </a:r>
                      <a:endParaRPr lang="it-IT" sz="1200">
                        <a:latin typeface="Times New Roman"/>
                        <a:ea typeface="MS Mincho"/>
                      </a:endParaRPr>
                    </a:p>
                  </a:txBody>
                  <a:tcPr marL="52503" marR="52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2265">
                <a:tc>
                  <a:txBody>
                    <a:bodyPr/>
                    <a:lstStyle/>
                    <a:p>
                      <a:pPr algn="just">
                        <a:spcAft>
                          <a:spcPts val="0"/>
                        </a:spcAft>
                      </a:pPr>
                      <a:r>
                        <a:rPr lang="en-US" sz="1200" dirty="0">
                          <a:latin typeface="Times New Roman"/>
                          <a:ea typeface="MS Mincho"/>
                        </a:rPr>
                        <a:t>Geometric </a:t>
                      </a:r>
                      <a:r>
                        <a:rPr lang="en-US" sz="1200" dirty="0" err="1">
                          <a:latin typeface="Times New Roman"/>
                          <a:ea typeface="MS Mincho"/>
                        </a:rPr>
                        <a:t>emittance</a:t>
                      </a:r>
                      <a:r>
                        <a:rPr lang="en-US" sz="1200" dirty="0">
                          <a:latin typeface="Times New Roman"/>
                          <a:ea typeface="MS Mincho"/>
                        </a:rPr>
                        <a:t> (nm-</a:t>
                      </a:r>
                      <a:r>
                        <a:rPr lang="en-US" sz="1200" dirty="0" err="1">
                          <a:latin typeface="Times New Roman"/>
                          <a:ea typeface="MS Mincho"/>
                        </a:rPr>
                        <a:t>rad</a:t>
                      </a:r>
                      <a:r>
                        <a:rPr lang="en-US" sz="1200" dirty="0">
                          <a:latin typeface="Times New Roman"/>
                          <a:ea typeface="MS Mincho"/>
                        </a:rPr>
                        <a:t>)</a:t>
                      </a:r>
                      <a:endParaRPr lang="it-IT" sz="1200" dirty="0">
                        <a:latin typeface="Times New Roman"/>
                        <a:ea typeface="MS Mincho"/>
                      </a:endParaRPr>
                    </a:p>
                  </a:txBody>
                  <a:tcPr marL="52503" marR="52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200" dirty="0">
                          <a:latin typeface="Times New Roman"/>
                          <a:ea typeface="MS Mincho"/>
                        </a:rPr>
                        <a:t>0.258</a:t>
                      </a:r>
                      <a:endParaRPr lang="it-IT" sz="1200" dirty="0">
                        <a:latin typeface="Times New Roman"/>
                        <a:ea typeface="MS Mincho"/>
                      </a:endParaRPr>
                    </a:p>
                  </a:txBody>
                  <a:tcPr marL="52503" marR="52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2265">
                <a:tc>
                  <a:txBody>
                    <a:bodyPr/>
                    <a:lstStyle/>
                    <a:p>
                      <a:pPr algn="just">
                        <a:spcAft>
                          <a:spcPts val="0"/>
                        </a:spcAft>
                      </a:pPr>
                      <a:r>
                        <a:rPr lang="en-US" sz="1200">
                          <a:latin typeface="Times New Roman"/>
                          <a:ea typeface="MS Mincho"/>
                        </a:rPr>
                        <a:t>Horizontal tune</a:t>
                      </a:r>
                      <a:endParaRPr lang="it-IT" sz="1200">
                        <a:latin typeface="Times New Roman"/>
                        <a:ea typeface="MS Mincho"/>
                      </a:endParaRPr>
                    </a:p>
                  </a:txBody>
                  <a:tcPr marL="52503" marR="52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200" dirty="0">
                          <a:latin typeface="Times New Roman"/>
                          <a:ea typeface="MS Mincho"/>
                        </a:rPr>
                        <a:t>33.10</a:t>
                      </a:r>
                      <a:endParaRPr lang="it-IT" sz="1200" dirty="0">
                        <a:latin typeface="Times New Roman"/>
                        <a:ea typeface="MS Mincho"/>
                      </a:endParaRPr>
                    </a:p>
                  </a:txBody>
                  <a:tcPr marL="52503" marR="52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2265">
                <a:tc>
                  <a:txBody>
                    <a:bodyPr/>
                    <a:lstStyle/>
                    <a:p>
                      <a:pPr algn="just">
                        <a:spcAft>
                          <a:spcPts val="0"/>
                        </a:spcAft>
                      </a:pPr>
                      <a:r>
                        <a:rPr lang="en-US" sz="1200">
                          <a:latin typeface="Times New Roman"/>
                          <a:ea typeface="MS Mincho"/>
                        </a:rPr>
                        <a:t>Vertical tune</a:t>
                      </a:r>
                      <a:endParaRPr lang="it-IT" sz="1200">
                        <a:latin typeface="Times New Roman"/>
                        <a:ea typeface="MS Mincho"/>
                      </a:endParaRPr>
                    </a:p>
                  </a:txBody>
                  <a:tcPr marL="52503" marR="52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200" dirty="0">
                          <a:latin typeface="Times New Roman"/>
                          <a:ea typeface="MS Mincho"/>
                        </a:rPr>
                        <a:t>  9.19</a:t>
                      </a:r>
                      <a:endParaRPr lang="it-IT" sz="1200" dirty="0">
                        <a:latin typeface="Times New Roman"/>
                        <a:ea typeface="MS Mincho"/>
                      </a:endParaRPr>
                    </a:p>
                  </a:txBody>
                  <a:tcPr marL="52503" marR="52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2265">
                <a:tc>
                  <a:txBody>
                    <a:bodyPr/>
                    <a:lstStyle/>
                    <a:p>
                      <a:pPr algn="just">
                        <a:spcAft>
                          <a:spcPts val="0"/>
                        </a:spcAft>
                      </a:pPr>
                      <a:r>
                        <a:rPr lang="en-US" sz="1200">
                          <a:latin typeface="Times New Roman"/>
                          <a:ea typeface="MS Mincho"/>
                        </a:rPr>
                        <a:t>Betatron function in the middle of straights (x, y ) m</a:t>
                      </a:r>
                      <a:endParaRPr lang="it-IT" sz="1200">
                        <a:latin typeface="Times New Roman"/>
                        <a:ea typeface="MS Mincho"/>
                      </a:endParaRPr>
                    </a:p>
                  </a:txBody>
                  <a:tcPr marL="52503" marR="52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200" dirty="0">
                          <a:latin typeface="Times New Roman"/>
                          <a:ea typeface="MS Mincho"/>
                        </a:rPr>
                        <a:t>(9.5,3.2 )</a:t>
                      </a:r>
                      <a:endParaRPr lang="it-IT" sz="1200" dirty="0">
                        <a:latin typeface="Times New Roman"/>
                        <a:ea typeface="MS Mincho"/>
                      </a:endParaRPr>
                    </a:p>
                  </a:txBody>
                  <a:tcPr marL="52503" marR="52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2265">
                <a:tc>
                  <a:txBody>
                    <a:bodyPr/>
                    <a:lstStyle/>
                    <a:p>
                      <a:pPr algn="just">
                        <a:spcAft>
                          <a:spcPts val="0"/>
                        </a:spcAft>
                      </a:pPr>
                      <a:r>
                        <a:rPr lang="en-US" sz="1200">
                          <a:latin typeface="Times New Roman"/>
                          <a:ea typeface="MS Mincho"/>
                        </a:rPr>
                        <a:t>Horizontal natural chromaticity</a:t>
                      </a:r>
                      <a:endParaRPr lang="it-IT" sz="1200">
                        <a:latin typeface="Times New Roman"/>
                        <a:ea typeface="MS Mincho"/>
                      </a:endParaRPr>
                    </a:p>
                  </a:txBody>
                  <a:tcPr marL="52503" marR="52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200" dirty="0">
                          <a:latin typeface="Times New Roman"/>
                          <a:ea typeface="MS Mincho"/>
                        </a:rPr>
                        <a:t>-76</a:t>
                      </a:r>
                      <a:endParaRPr lang="it-IT" sz="1200" dirty="0">
                        <a:latin typeface="Times New Roman"/>
                        <a:ea typeface="MS Mincho"/>
                      </a:endParaRPr>
                    </a:p>
                  </a:txBody>
                  <a:tcPr marL="52503" marR="52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2265">
                <a:tc>
                  <a:txBody>
                    <a:bodyPr/>
                    <a:lstStyle/>
                    <a:p>
                      <a:pPr algn="just">
                        <a:spcAft>
                          <a:spcPts val="0"/>
                        </a:spcAft>
                      </a:pPr>
                      <a:r>
                        <a:rPr lang="en-US" sz="1200">
                          <a:latin typeface="Times New Roman"/>
                          <a:ea typeface="MS Mincho"/>
                        </a:rPr>
                        <a:t>Vertical natural chromaticity</a:t>
                      </a:r>
                      <a:endParaRPr lang="it-IT" sz="1200">
                        <a:latin typeface="Times New Roman"/>
                        <a:ea typeface="MS Mincho"/>
                      </a:endParaRPr>
                    </a:p>
                  </a:txBody>
                  <a:tcPr marL="52503" marR="52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200" dirty="0">
                          <a:latin typeface="Times New Roman"/>
                          <a:ea typeface="MS Mincho"/>
                        </a:rPr>
                        <a:t>-52</a:t>
                      </a:r>
                      <a:endParaRPr lang="it-IT" sz="1200" dirty="0">
                        <a:latin typeface="Times New Roman"/>
                        <a:ea typeface="MS Mincho"/>
                      </a:endParaRPr>
                    </a:p>
                  </a:txBody>
                  <a:tcPr marL="52503" marR="52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2265">
                <a:tc>
                  <a:txBody>
                    <a:bodyPr/>
                    <a:lstStyle/>
                    <a:p>
                      <a:pPr algn="just">
                        <a:spcAft>
                          <a:spcPts val="0"/>
                        </a:spcAft>
                      </a:pPr>
                      <a:r>
                        <a:rPr lang="en-US" sz="1200">
                          <a:latin typeface="Times New Roman"/>
                          <a:ea typeface="MS Mincho"/>
                        </a:rPr>
                        <a:t>Horizontal corrected chromaticity</a:t>
                      </a:r>
                      <a:endParaRPr lang="it-IT" sz="1200">
                        <a:latin typeface="Times New Roman"/>
                        <a:ea typeface="MS Mincho"/>
                      </a:endParaRPr>
                    </a:p>
                  </a:txBody>
                  <a:tcPr marL="52503" marR="52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200" dirty="0">
                          <a:latin typeface="Times New Roman"/>
                          <a:ea typeface="MS Mincho"/>
                        </a:rPr>
                        <a:t>+1</a:t>
                      </a:r>
                      <a:endParaRPr lang="it-IT" sz="1200" dirty="0">
                        <a:latin typeface="Times New Roman"/>
                        <a:ea typeface="MS Mincho"/>
                      </a:endParaRPr>
                    </a:p>
                  </a:txBody>
                  <a:tcPr marL="52503" marR="52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2265">
                <a:tc>
                  <a:txBody>
                    <a:bodyPr/>
                    <a:lstStyle/>
                    <a:p>
                      <a:pPr algn="just">
                        <a:spcAft>
                          <a:spcPts val="0"/>
                        </a:spcAft>
                      </a:pPr>
                      <a:r>
                        <a:rPr lang="en-US" sz="1200">
                          <a:latin typeface="Times New Roman"/>
                          <a:ea typeface="MS Mincho"/>
                        </a:rPr>
                        <a:t>Vertical corrected chromaticity</a:t>
                      </a:r>
                      <a:endParaRPr lang="it-IT" sz="1200">
                        <a:latin typeface="Times New Roman"/>
                        <a:ea typeface="MS Mincho"/>
                      </a:endParaRPr>
                    </a:p>
                  </a:txBody>
                  <a:tcPr marL="52503" marR="52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200" dirty="0">
                          <a:latin typeface="Times New Roman"/>
                          <a:ea typeface="MS Mincho"/>
                        </a:rPr>
                        <a:t>+1</a:t>
                      </a:r>
                      <a:endParaRPr lang="it-IT" sz="1200" dirty="0">
                        <a:latin typeface="Times New Roman"/>
                        <a:ea typeface="MS Mincho"/>
                      </a:endParaRPr>
                    </a:p>
                  </a:txBody>
                  <a:tcPr marL="52503" marR="52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2265">
                <a:tc>
                  <a:txBody>
                    <a:bodyPr/>
                    <a:lstStyle/>
                    <a:p>
                      <a:pPr algn="just">
                        <a:spcAft>
                          <a:spcPts val="0"/>
                        </a:spcAft>
                      </a:pPr>
                      <a:r>
                        <a:rPr lang="en-US" sz="1200">
                          <a:latin typeface="Times New Roman"/>
                          <a:ea typeface="MS Mincho"/>
                        </a:rPr>
                        <a:t>Momentum compaction</a:t>
                      </a:r>
                      <a:endParaRPr lang="it-IT" sz="1200">
                        <a:latin typeface="Times New Roman"/>
                        <a:ea typeface="MS Mincho"/>
                      </a:endParaRPr>
                    </a:p>
                  </a:txBody>
                  <a:tcPr marL="52503" marR="52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200" dirty="0">
                          <a:latin typeface="Times New Roman"/>
                          <a:ea typeface="MS Mincho"/>
                        </a:rPr>
                        <a:t>3.44e-004  </a:t>
                      </a:r>
                      <a:endParaRPr lang="it-IT" sz="1200" dirty="0">
                        <a:latin typeface="Times New Roman"/>
                        <a:ea typeface="MS Mincho"/>
                      </a:endParaRPr>
                    </a:p>
                  </a:txBody>
                  <a:tcPr marL="52503" marR="52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2265">
                <a:tc>
                  <a:txBody>
                    <a:bodyPr/>
                    <a:lstStyle/>
                    <a:p>
                      <a:pPr algn="just">
                        <a:spcAft>
                          <a:spcPts val="0"/>
                        </a:spcAft>
                      </a:pPr>
                      <a:r>
                        <a:rPr lang="en-US" sz="1200">
                          <a:latin typeface="Times New Roman"/>
                          <a:ea typeface="MS Mincho"/>
                        </a:rPr>
                        <a:t>Momentum compaction second order  </a:t>
                      </a:r>
                      <a:endParaRPr lang="it-IT" sz="1200">
                        <a:latin typeface="Times New Roman"/>
                        <a:ea typeface="MS Mincho"/>
                      </a:endParaRPr>
                    </a:p>
                  </a:txBody>
                  <a:tcPr marL="52503" marR="52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200" dirty="0">
                          <a:latin typeface="Times New Roman"/>
                          <a:ea typeface="MS Mincho"/>
                        </a:rPr>
                        <a:t>3.60e-004</a:t>
                      </a:r>
                      <a:endParaRPr lang="it-IT" sz="1200" dirty="0">
                        <a:latin typeface="Times New Roman"/>
                        <a:ea typeface="MS Mincho"/>
                      </a:endParaRPr>
                    </a:p>
                  </a:txBody>
                  <a:tcPr marL="52503" marR="52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2265">
                <a:tc>
                  <a:txBody>
                    <a:bodyPr/>
                    <a:lstStyle/>
                    <a:p>
                      <a:pPr algn="just">
                        <a:spcAft>
                          <a:spcPts val="0"/>
                        </a:spcAft>
                      </a:pPr>
                      <a:r>
                        <a:rPr lang="en-US" sz="1200">
                          <a:latin typeface="Times New Roman"/>
                          <a:ea typeface="MS Mincho"/>
                        </a:rPr>
                        <a:t>Energy loss per turn (with no IDs)   (keV)</a:t>
                      </a:r>
                      <a:endParaRPr lang="it-IT" sz="1200">
                        <a:latin typeface="Times New Roman"/>
                        <a:ea typeface="MS Mincho"/>
                      </a:endParaRPr>
                    </a:p>
                  </a:txBody>
                  <a:tcPr marL="52503" marR="52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200" dirty="0">
                          <a:latin typeface="Times New Roman"/>
                          <a:ea typeface="MS Mincho"/>
                        </a:rPr>
                        <a:t>156 </a:t>
                      </a:r>
                      <a:endParaRPr lang="it-IT" sz="1200" dirty="0">
                        <a:latin typeface="Times New Roman"/>
                        <a:ea typeface="MS Mincho"/>
                      </a:endParaRPr>
                    </a:p>
                  </a:txBody>
                  <a:tcPr marL="52503" marR="52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2265">
                <a:tc>
                  <a:txBody>
                    <a:bodyPr/>
                    <a:lstStyle/>
                    <a:p>
                      <a:pPr algn="just">
                        <a:spcAft>
                          <a:spcPts val="0"/>
                        </a:spcAft>
                      </a:pPr>
                      <a:r>
                        <a:rPr lang="en-US" sz="1200">
                          <a:latin typeface="Times New Roman"/>
                          <a:ea typeface="MS Mincho"/>
                        </a:rPr>
                        <a:t>Energy spread</a:t>
                      </a:r>
                      <a:endParaRPr lang="it-IT" sz="1200">
                        <a:latin typeface="Times New Roman"/>
                        <a:ea typeface="MS Mincho"/>
                      </a:endParaRPr>
                    </a:p>
                  </a:txBody>
                  <a:tcPr marL="52503" marR="52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200" dirty="0">
                          <a:latin typeface="Times New Roman"/>
                          <a:ea typeface="MS Mincho"/>
                        </a:rPr>
                        <a:t>6.67</a:t>
                      </a:r>
                      <a:r>
                        <a:rPr lang="it-IT" sz="1200" dirty="0">
                          <a:latin typeface="Times New Roman"/>
                          <a:ea typeface="MS Mincho"/>
                        </a:rPr>
                        <a:t>e-004  </a:t>
                      </a:r>
                    </a:p>
                  </a:txBody>
                  <a:tcPr marL="52503" marR="52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2265">
                <a:tc>
                  <a:txBody>
                    <a:bodyPr/>
                    <a:lstStyle/>
                    <a:p>
                      <a:pPr algn="just">
                        <a:spcAft>
                          <a:spcPts val="0"/>
                        </a:spcAft>
                      </a:pPr>
                      <a:r>
                        <a:rPr lang="en-US" sz="1200">
                          <a:latin typeface="Times New Roman"/>
                          <a:ea typeface="MS Mincho"/>
                        </a:rPr>
                        <a:t>Jx</a:t>
                      </a:r>
                      <a:endParaRPr lang="it-IT" sz="1200">
                        <a:latin typeface="Times New Roman"/>
                        <a:ea typeface="MS Mincho"/>
                      </a:endParaRPr>
                    </a:p>
                  </a:txBody>
                  <a:tcPr marL="52503" marR="52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200" dirty="0">
                          <a:latin typeface="Times New Roman"/>
                          <a:ea typeface="MS Mincho"/>
                        </a:rPr>
                        <a:t>1.52  </a:t>
                      </a:r>
                      <a:endParaRPr lang="it-IT" sz="1200" dirty="0">
                        <a:latin typeface="Times New Roman"/>
                        <a:ea typeface="MS Mincho"/>
                      </a:endParaRPr>
                    </a:p>
                  </a:txBody>
                  <a:tcPr marL="52503" marR="52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2265">
                <a:tc>
                  <a:txBody>
                    <a:bodyPr/>
                    <a:lstStyle/>
                    <a:p>
                      <a:pPr algn="just">
                        <a:spcAft>
                          <a:spcPts val="0"/>
                        </a:spcAft>
                      </a:pPr>
                      <a:r>
                        <a:rPr lang="en-US" sz="1200">
                          <a:latin typeface="Times New Roman"/>
                          <a:ea typeface="MS Mincho"/>
                        </a:rPr>
                        <a:t>Jy</a:t>
                      </a:r>
                      <a:endParaRPr lang="it-IT" sz="1200">
                        <a:latin typeface="Times New Roman"/>
                        <a:ea typeface="MS Mincho"/>
                      </a:endParaRPr>
                    </a:p>
                  </a:txBody>
                  <a:tcPr marL="52503" marR="52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200" dirty="0">
                          <a:latin typeface="Times New Roman"/>
                          <a:ea typeface="MS Mincho"/>
                        </a:rPr>
                        <a:t>1.00 </a:t>
                      </a:r>
                      <a:endParaRPr lang="it-IT" sz="1200" dirty="0">
                        <a:latin typeface="Times New Roman"/>
                        <a:ea typeface="MS Mincho"/>
                      </a:endParaRPr>
                    </a:p>
                  </a:txBody>
                  <a:tcPr marL="52503" marR="52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2265">
                <a:tc>
                  <a:txBody>
                    <a:bodyPr/>
                    <a:lstStyle/>
                    <a:p>
                      <a:pPr algn="just">
                        <a:spcAft>
                          <a:spcPts val="0"/>
                        </a:spcAft>
                      </a:pPr>
                      <a:r>
                        <a:rPr lang="en-US" sz="1200">
                          <a:latin typeface="Times New Roman"/>
                          <a:ea typeface="MS Mincho"/>
                        </a:rPr>
                        <a:t>Jdelta</a:t>
                      </a:r>
                      <a:endParaRPr lang="it-IT" sz="1200">
                        <a:latin typeface="Times New Roman"/>
                        <a:ea typeface="MS Mincho"/>
                      </a:endParaRPr>
                    </a:p>
                  </a:txBody>
                  <a:tcPr marL="52503" marR="52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200" dirty="0">
                          <a:latin typeface="Times New Roman"/>
                          <a:ea typeface="MS Mincho"/>
                        </a:rPr>
                        <a:t>1.48 </a:t>
                      </a:r>
                      <a:endParaRPr lang="it-IT" sz="1200" dirty="0">
                        <a:latin typeface="Times New Roman"/>
                        <a:ea typeface="MS Mincho"/>
                      </a:endParaRPr>
                    </a:p>
                  </a:txBody>
                  <a:tcPr marL="52503" marR="52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2265">
                <a:tc>
                  <a:txBody>
                    <a:bodyPr/>
                    <a:lstStyle/>
                    <a:p>
                      <a:pPr algn="just">
                        <a:spcAft>
                          <a:spcPts val="0"/>
                        </a:spcAft>
                      </a:pPr>
                      <a:r>
                        <a:rPr lang="en-US" sz="1200">
                          <a:latin typeface="Times New Roman"/>
                          <a:ea typeface="MS Mincho"/>
                        </a:rPr>
                        <a:t>Horizontal damping time (ms)</a:t>
                      </a:r>
                      <a:endParaRPr lang="it-IT" sz="1200">
                        <a:latin typeface="Times New Roman"/>
                        <a:ea typeface="MS Mincho"/>
                      </a:endParaRPr>
                    </a:p>
                  </a:txBody>
                  <a:tcPr marL="52503" marR="52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200" dirty="0">
                          <a:latin typeface="Times New Roman"/>
                          <a:ea typeface="MS Mincho"/>
                        </a:rPr>
                        <a:t>14.8</a:t>
                      </a:r>
                      <a:endParaRPr lang="it-IT" sz="1200" dirty="0">
                        <a:latin typeface="Times New Roman"/>
                        <a:ea typeface="MS Mincho"/>
                      </a:endParaRPr>
                    </a:p>
                  </a:txBody>
                  <a:tcPr marL="52503" marR="52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2265">
                <a:tc>
                  <a:txBody>
                    <a:bodyPr/>
                    <a:lstStyle/>
                    <a:p>
                      <a:pPr algn="just">
                        <a:spcAft>
                          <a:spcPts val="0"/>
                        </a:spcAft>
                      </a:pPr>
                      <a:r>
                        <a:rPr lang="en-US" sz="1200">
                          <a:latin typeface="Times New Roman"/>
                          <a:ea typeface="MS Mincho"/>
                        </a:rPr>
                        <a:t>Vertical damping time (ms)</a:t>
                      </a:r>
                      <a:endParaRPr lang="it-IT" sz="1200">
                        <a:latin typeface="Times New Roman"/>
                        <a:ea typeface="MS Mincho"/>
                      </a:endParaRPr>
                    </a:p>
                  </a:txBody>
                  <a:tcPr marL="52503" marR="52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200" dirty="0">
                          <a:latin typeface="Times New Roman"/>
                          <a:ea typeface="MS Mincho"/>
                        </a:rPr>
                        <a:t>22.9</a:t>
                      </a:r>
                      <a:endParaRPr lang="it-IT" sz="1200" dirty="0">
                        <a:latin typeface="Times New Roman"/>
                        <a:ea typeface="MS Mincho"/>
                      </a:endParaRPr>
                    </a:p>
                  </a:txBody>
                  <a:tcPr marL="52503" marR="52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2265">
                <a:tc>
                  <a:txBody>
                    <a:bodyPr/>
                    <a:lstStyle/>
                    <a:p>
                      <a:pPr algn="just">
                        <a:spcAft>
                          <a:spcPts val="0"/>
                        </a:spcAft>
                      </a:pPr>
                      <a:r>
                        <a:rPr lang="en-US" sz="1200">
                          <a:latin typeface="Times New Roman"/>
                          <a:ea typeface="MS Mincho"/>
                        </a:rPr>
                        <a:t>Longitudinal  damping time (ms)</a:t>
                      </a:r>
                      <a:endParaRPr lang="it-IT" sz="1200">
                        <a:latin typeface="Times New Roman"/>
                        <a:ea typeface="MS Mincho"/>
                      </a:endParaRPr>
                    </a:p>
                  </a:txBody>
                  <a:tcPr marL="52503" marR="52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200" dirty="0">
                          <a:latin typeface="Times New Roman"/>
                          <a:ea typeface="MS Mincho"/>
                        </a:rPr>
                        <a:t>15.0</a:t>
                      </a:r>
                      <a:endParaRPr lang="it-IT" sz="1200" dirty="0">
                        <a:latin typeface="Times New Roman"/>
                        <a:ea typeface="MS Mincho"/>
                      </a:endParaRPr>
                    </a:p>
                  </a:txBody>
                  <a:tcPr marL="52503" marR="52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2265">
                <a:tc>
                  <a:txBody>
                    <a:bodyPr/>
                    <a:lstStyle/>
                    <a:p>
                      <a:pPr algn="just">
                        <a:spcAft>
                          <a:spcPts val="0"/>
                        </a:spcAft>
                      </a:pPr>
                      <a:r>
                        <a:rPr lang="en-US" sz="1200">
                          <a:latin typeface="Times New Roman"/>
                          <a:ea typeface="MS Mincho"/>
                        </a:rPr>
                        <a:t>Dipole field (T)</a:t>
                      </a:r>
                      <a:endParaRPr lang="it-IT" sz="1200">
                        <a:latin typeface="Times New Roman"/>
                        <a:ea typeface="MS Mincho"/>
                      </a:endParaRPr>
                    </a:p>
                  </a:txBody>
                  <a:tcPr marL="52503" marR="52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200" dirty="0">
                          <a:latin typeface="Times New Roman"/>
                          <a:ea typeface="MS Mincho"/>
                        </a:rPr>
                        <a:t>&lt;0.8</a:t>
                      </a:r>
                      <a:endParaRPr lang="it-IT" sz="1200" dirty="0">
                        <a:latin typeface="Times New Roman"/>
                        <a:ea typeface="MS Mincho"/>
                      </a:endParaRPr>
                    </a:p>
                  </a:txBody>
                  <a:tcPr marL="52503" marR="52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2265">
                <a:tc>
                  <a:txBody>
                    <a:bodyPr/>
                    <a:lstStyle/>
                    <a:p>
                      <a:pPr algn="just">
                        <a:spcAft>
                          <a:spcPts val="0"/>
                        </a:spcAft>
                      </a:pPr>
                      <a:r>
                        <a:rPr lang="it-IT" sz="1200">
                          <a:latin typeface="Times New Roman"/>
                          <a:ea typeface="MS Mincho"/>
                        </a:rPr>
                        <a:t>Quadrupole gradient in dipole (T/m)</a:t>
                      </a:r>
                    </a:p>
                  </a:txBody>
                  <a:tcPr marL="52503" marR="52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200" dirty="0">
                          <a:latin typeface="Times New Roman"/>
                          <a:ea typeface="MS Mincho"/>
                        </a:rPr>
                        <a:t>&lt;15 </a:t>
                      </a:r>
                      <a:endParaRPr lang="it-IT" sz="1200" dirty="0">
                        <a:latin typeface="Times New Roman"/>
                        <a:ea typeface="MS Mincho"/>
                      </a:endParaRPr>
                    </a:p>
                  </a:txBody>
                  <a:tcPr marL="52503" marR="52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2265">
                <a:tc>
                  <a:txBody>
                    <a:bodyPr/>
                    <a:lstStyle/>
                    <a:p>
                      <a:pPr algn="just">
                        <a:spcAft>
                          <a:spcPts val="0"/>
                        </a:spcAft>
                      </a:pPr>
                      <a:r>
                        <a:rPr lang="en-US" sz="1200">
                          <a:latin typeface="Times New Roman"/>
                          <a:ea typeface="MS Mincho"/>
                        </a:rPr>
                        <a:t>Quadrupole gradient (T/m)</a:t>
                      </a:r>
                      <a:endParaRPr lang="it-IT" sz="1200">
                        <a:latin typeface="Times New Roman"/>
                        <a:ea typeface="MS Mincho"/>
                      </a:endParaRPr>
                    </a:p>
                  </a:txBody>
                  <a:tcPr marL="52503" marR="52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200" dirty="0">
                          <a:latin typeface="Times New Roman"/>
                          <a:ea typeface="MS Mincho"/>
                        </a:rPr>
                        <a:t>&lt;50</a:t>
                      </a:r>
                      <a:endParaRPr lang="it-IT" sz="1200" dirty="0">
                        <a:latin typeface="Times New Roman"/>
                        <a:ea typeface="MS Mincho"/>
                      </a:endParaRPr>
                    </a:p>
                  </a:txBody>
                  <a:tcPr marL="52503" marR="52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2265">
                <a:tc>
                  <a:txBody>
                    <a:bodyPr/>
                    <a:lstStyle/>
                    <a:p>
                      <a:pPr algn="just">
                        <a:spcAft>
                          <a:spcPts val="0"/>
                        </a:spcAft>
                      </a:pPr>
                      <a:r>
                        <a:rPr lang="en-US" sz="1200">
                          <a:latin typeface="Times New Roman"/>
                          <a:ea typeface="MS Mincho"/>
                        </a:rPr>
                        <a:t>Sextupole gradient (T/m</a:t>
                      </a:r>
                      <a:r>
                        <a:rPr lang="en-US" sz="1200" baseline="30000">
                          <a:latin typeface="Times New Roman"/>
                          <a:ea typeface="MS Mincho"/>
                        </a:rPr>
                        <a:t>2</a:t>
                      </a:r>
                      <a:r>
                        <a:rPr lang="en-US" sz="1200">
                          <a:latin typeface="Times New Roman"/>
                          <a:ea typeface="MS Mincho"/>
                        </a:rPr>
                        <a:t>)</a:t>
                      </a:r>
                      <a:endParaRPr lang="it-IT" sz="1200">
                        <a:latin typeface="Times New Roman"/>
                        <a:ea typeface="MS Mincho"/>
                      </a:endParaRPr>
                    </a:p>
                  </a:txBody>
                  <a:tcPr marL="52503" marR="52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200" dirty="0">
                          <a:latin typeface="Times New Roman"/>
                          <a:ea typeface="MS Mincho"/>
                        </a:rPr>
                        <a:t>&lt;3500</a:t>
                      </a:r>
                      <a:endParaRPr lang="it-IT" sz="1200" dirty="0">
                        <a:latin typeface="Times New Roman"/>
                        <a:ea typeface="MS Mincho"/>
                      </a:endParaRPr>
                    </a:p>
                  </a:txBody>
                  <a:tcPr marL="52503" marR="52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2265">
                <a:tc>
                  <a:txBody>
                    <a:bodyPr/>
                    <a:lstStyle/>
                    <a:p>
                      <a:pPr algn="just">
                        <a:spcAft>
                          <a:spcPts val="0"/>
                        </a:spcAft>
                      </a:pPr>
                      <a:r>
                        <a:rPr lang="en-US" sz="1200">
                          <a:latin typeface="Times New Roman"/>
                          <a:ea typeface="MS Mincho"/>
                        </a:rPr>
                        <a:t>RF frequency (MHz)</a:t>
                      </a:r>
                      <a:endParaRPr lang="it-IT" sz="1200">
                        <a:latin typeface="Times New Roman"/>
                        <a:ea typeface="MS Mincho"/>
                      </a:endParaRPr>
                    </a:p>
                  </a:txBody>
                  <a:tcPr marL="52503" marR="52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200" dirty="0">
                          <a:latin typeface="Times New Roman"/>
                          <a:ea typeface="MS Mincho"/>
                        </a:rPr>
                        <a:t>499.654</a:t>
                      </a:r>
                      <a:endParaRPr lang="it-IT" sz="1200" dirty="0">
                        <a:latin typeface="Times New Roman"/>
                        <a:ea typeface="MS Mincho"/>
                      </a:endParaRPr>
                    </a:p>
                  </a:txBody>
                  <a:tcPr marL="52503" marR="52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2265">
                <a:tc>
                  <a:txBody>
                    <a:bodyPr/>
                    <a:lstStyle/>
                    <a:p>
                      <a:pPr algn="just">
                        <a:spcAft>
                          <a:spcPts val="0"/>
                        </a:spcAft>
                      </a:pPr>
                      <a:r>
                        <a:rPr lang="en-US" sz="1200">
                          <a:latin typeface="Times New Roman"/>
                          <a:ea typeface="MS Mincho"/>
                        </a:rPr>
                        <a:t>Beam revolution frequency (MHz)</a:t>
                      </a:r>
                      <a:endParaRPr lang="it-IT" sz="1200">
                        <a:latin typeface="Times New Roman"/>
                        <a:ea typeface="MS Mincho"/>
                      </a:endParaRPr>
                    </a:p>
                  </a:txBody>
                  <a:tcPr marL="52503" marR="52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200" dirty="0" smtClean="0">
                          <a:latin typeface="Times New Roman"/>
                          <a:ea typeface="MS Mincho"/>
                        </a:rPr>
                        <a:t>1.1566 </a:t>
                      </a:r>
                      <a:endParaRPr lang="it-IT" sz="1200" dirty="0">
                        <a:latin typeface="Times New Roman"/>
                        <a:ea typeface="MS Mincho"/>
                      </a:endParaRPr>
                    </a:p>
                  </a:txBody>
                  <a:tcPr marL="52503" marR="52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2265">
                <a:tc>
                  <a:txBody>
                    <a:bodyPr/>
                    <a:lstStyle/>
                    <a:p>
                      <a:pPr algn="just">
                        <a:spcAft>
                          <a:spcPts val="0"/>
                        </a:spcAft>
                      </a:pPr>
                      <a:r>
                        <a:rPr lang="en-US" sz="1200">
                          <a:latin typeface="Times New Roman"/>
                          <a:ea typeface="MS Mincho"/>
                        </a:rPr>
                        <a:t>Harmonic number</a:t>
                      </a:r>
                      <a:endParaRPr lang="it-IT" sz="1200">
                        <a:latin typeface="Times New Roman"/>
                        <a:ea typeface="MS Mincho"/>
                      </a:endParaRPr>
                    </a:p>
                  </a:txBody>
                  <a:tcPr marL="52503" marR="52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200" dirty="0" smtClean="0">
                          <a:latin typeface="Times New Roman"/>
                          <a:ea typeface="MS Mincho"/>
                        </a:rPr>
                        <a:t>432</a:t>
                      </a:r>
                      <a:endParaRPr lang="it-IT" sz="1200" dirty="0">
                        <a:latin typeface="Times New Roman"/>
                        <a:ea typeface="MS Mincho"/>
                      </a:endParaRPr>
                    </a:p>
                  </a:txBody>
                  <a:tcPr marL="52503" marR="52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2265">
                <a:tc>
                  <a:txBody>
                    <a:bodyPr/>
                    <a:lstStyle/>
                    <a:p>
                      <a:pPr algn="just">
                        <a:spcAft>
                          <a:spcPts val="0"/>
                        </a:spcAft>
                      </a:pPr>
                      <a:r>
                        <a:rPr lang="en-US" sz="1200">
                          <a:latin typeface="Times New Roman"/>
                          <a:ea typeface="MS Mincho"/>
                        </a:rPr>
                        <a:t>Orbital period  (ns)</a:t>
                      </a:r>
                      <a:endParaRPr lang="it-IT" sz="1200">
                        <a:latin typeface="Times New Roman"/>
                        <a:ea typeface="MS Mincho"/>
                      </a:endParaRPr>
                    </a:p>
                  </a:txBody>
                  <a:tcPr marL="52503" marR="52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200" dirty="0" smtClean="0">
                          <a:latin typeface="Times New Roman"/>
                          <a:ea typeface="MS Mincho"/>
                        </a:rPr>
                        <a:t>864.6</a:t>
                      </a:r>
                      <a:endParaRPr lang="it-IT" sz="1200" dirty="0">
                        <a:latin typeface="Times New Roman"/>
                        <a:ea typeface="MS Mincho"/>
                      </a:endParaRPr>
                    </a:p>
                  </a:txBody>
                  <a:tcPr marL="52503" marR="52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2265">
                <a:tc>
                  <a:txBody>
                    <a:bodyPr/>
                    <a:lstStyle/>
                    <a:p>
                      <a:pPr algn="just">
                        <a:spcAft>
                          <a:spcPts val="0"/>
                        </a:spcAft>
                      </a:pPr>
                      <a:r>
                        <a:rPr lang="en-US" sz="1200">
                          <a:latin typeface="Times New Roman"/>
                          <a:ea typeface="MS Mincho"/>
                        </a:rPr>
                        <a:t>Bucket length  (ns)</a:t>
                      </a:r>
                      <a:endParaRPr lang="it-IT" sz="1200">
                        <a:latin typeface="Times New Roman"/>
                        <a:ea typeface="MS Mincho"/>
                      </a:endParaRPr>
                    </a:p>
                  </a:txBody>
                  <a:tcPr marL="52503" marR="52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200" dirty="0">
                          <a:latin typeface="Times New Roman"/>
                          <a:ea typeface="MS Mincho"/>
                        </a:rPr>
                        <a:t>2</a:t>
                      </a:r>
                      <a:endParaRPr lang="it-IT" sz="1200" dirty="0">
                        <a:latin typeface="Times New Roman"/>
                        <a:ea typeface="MS Mincho"/>
                      </a:endParaRPr>
                    </a:p>
                  </a:txBody>
                  <a:tcPr marL="52503" marR="52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2265">
                <a:tc>
                  <a:txBody>
                    <a:bodyPr/>
                    <a:lstStyle/>
                    <a:p>
                      <a:pPr algn="just">
                        <a:spcAft>
                          <a:spcPts val="0"/>
                        </a:spcAft>
                      </a:pPr>
                      <a:r>
                        <a:rPr lang="en-US" sz="1200">
                          <a:latin typeface="Times New Roman"/>
                          <a:ea typeface="MS Mincho"/>
                        </a:rPr>
                        <a:t>Natural bunch length ( mm, ps ) </a:t>
                      </a:r>
                      <a:endParaRPr lang="it-IT" sz="1200">
                        <a:latin typeface="Times New Roman"/>
                        <a:ea typeface="MS Mincho"/>
                      </a:endParaRPr>
                    </a:p>
                  </a:txBody>
                  <a:tcPr marL="52503" marR="52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200" dirty="0">
                          <a:latin typeface="Times New Roman"/>
                          <a:ea typeface="MS Mincho"/>
                        </a:rPr>
                        <a:t>2.16  ,  7.2</a:t>
                      </a:r>
                      <a:endParaRPr lang="it-IT" sz="1200" dirty="0">
                        <a:latin typeface="Times New Roman"/>
                        <a:ea typeface="MS Mincho"/>
                      </a:endParaRPr>
                    </a:p>
                  </a:txBody>
                  <a:tcPr marL="52503" marR="52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2265">
                <a:tc>
                  <a:txBody>
                    <a:bodyPr/>
                    <a:lstStyle/>
                    <a:p>
                      <a:pPr algn="just">
                        <a:spcAft>
                          <a:spcPts val="0"/>
                        </a:spcAft>
                      </a:pPr>
                      <a:r>
                        <a:rPr lang="en-US" sz="1200">
                          <a:latin typeface="Times New Roman"/>
                          <a:ea typeface="MS Mincho"/>
                        </a:rPr>
                        <a:t>Synchrotron frequency  (kHz)</a:t>
                      </a:r>
                      <a:endParaRPr lang="it-IT" sz="1200">
                        <a:latin typeface="Times New Roman"/>
                        <a:ea typeface="MS Mincho"/>
                      </a:endParaRPr>
                    </a:p>
                  </a:txBody>
                  <a:tcPr marL="52503" marR="52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200" dirty="0">
                          <a:latin typeface="Times New Roman"/>
                          <a:ea typeface="MS Mincho"/>
                        </a:rPr>
                        <a:t>5.23</a:t>
                      </a:r>
                      <a:endParaRPr lang="it-IT" sz="1200" dirty="0">
                        <a:latin typeface="Times New Roman"/>
                        <a:ea typeface="MS Mincho"/>
                      </a:endParaRPr>
                    </a:p>
                  </a:txBody>
                  <a:tcPr marL="52503" marR="52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6" name="Picture 1"/>
          <p:cNvPicPr/>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tretch>
            <a:fillRect/>
          </a:stretch>
        </p:blipFill>
        <p:spPr>
          <a:xfrm>
            <a:off x="5832400" y="1331565"/>
            <a:ext cx="3593835" cy="2695575"/>
          </a:xfrm>
          <a:prstGeom prst="rect">
            <a:avLst/>
          </a:prstGeom>
        </p:spPr>
      </p:pic>
      <p:sp>
        <p:nvSpPr>
          <p:cNvPr id="7" name="Rettangolo 6"/>
          <p:cNvSpPr/>
          <p:nvPr/>
        </p:nvSpPr>
        <p:spPr>
          <a:xfrm>
            <a:off x="5400352" y="3995861"/>
            <a:ext cx="4608512" cy="550279"/>
          </a:xfrm>
          <a:prstGeom prst="rect">
            <a:avLst/>
          </a:prstGeom>
        </p:spPr>
        <p:txBody>
          <a:bodyPr wrap="square">
            <a:spAutoFit/>
          </a:bodyPr>
          <a:lstStyle/>
          <a:p>
            <a:r>
              <a:rPr lang="en-US" sz="1600" dirty="0" smtClean="0">
                <a:solidFill>
                  <a:srgbClr val="002060"/>
                </a:solidFill>
              </a:rPr>
              <a:t>On-momentum dynamic aperture in mm</a:t>
            </a:r>
            <a:r>
              <a:rPr lang="en-US" sz="1600" baseline="30000" dirty="0" smtClean="0">
                <a:solidFill>
                  <a:srgbClr val="002060"/>
                </a:solidFill>
              </a:rPr>
              <a:t>2</a:t>
            </a:r>
            <a:r>
              <a:rPr lang="en-US" sz="1600" dirty="0" smtClean="0">
                <a:solidFill>
                  <a:srgbClr val="002060"/>
                </a:solidFill>
              </a:rPr>
              <a:t> for the bare lattice, as a function of the working point.</a:t>
            </a:r>
            <a:endParaRPr lang="en-US" sz="1600" dirty="0">
              <a:solidFill>
                <a:srgbClr val="002060"/>
              </a:solidFill>
            </a:endParaRPr>
          </a:p>
        </p:txBody>
      </p:sp>
      <p:pic>
        <p:nvPicPr>
          <p:cNvPr id="8" name="Immagine 7" descr="C:\OPA\examples\Elettra_2_MB6_electromagnets_V2_2_1_3_1_1-BEST_momentum_0.wmf"/>
          <p:cNvPicPr/>
          <p:nvPr/>
        </p:nvPicPr>
        <p:blipFill>
          <a:blip r:embed="rId3" cstate="print"/>
          <a:srcRect/>
          <a:stretch>
            <a:fillRect/>
          </a:stretch>
        </p:blipFill>
        <p:spPr bwMode="auto">
          <a:xfrm>
            <a:off x="5112320" y="4643933"/>
            <a:ext cx="4968305" cy="1584176"/>
          </a:xfrm>
          <a:prstGeom prst="rect">
            <a:avLst/>
          </a:prstGeom>
          <a:noFill/>
          <a:ln w="9525">
            <a:noFill/>
            <a:miter lim="800000"/>
            <a:headEnd/>
            <a:tailEnd/>
          </a:ln>
        </p:spPr>
      </p:pic>
      <p:sp>
        <p:nvSpPr>
          <p:cNvPr id="10" name="CasellaDiTesto 9"/>
          <p:cNvSpPr txBox="1"/>
          <p:nvPr/>
        </p:nvSpPr>
        <p:spPr>
          <a:xfrm>
            <a:off x="5184328" y="6372125"/>
            <a:ext cx="4752528" cy="550279"/>
          </a:xfrm>
          <a:prstGeom prst="rect">
            <a:avLst/>
          </a:prstGeom>
          <a:noFill/>
        </p:spPr>
        <p:txBody>
          <a:bodyPr wrap="square" rtlCol="0">
            <a:spAutoFit/>
          </a:bodyPr>
          <a:lstStyle/>
          <a:p>
            <a:r>
              <a:rPr lang="en-US" sz="1600" dirty="0" smtClean="0">
                <a:solidFill>
                  <a:srgbClr val="002060"/>
                </a:solidFill>
              </a:rPr>
              <a:t>horizontal and vertical tune shifts with ±3% relative momentum deviation </a:t>
            </a:r>
            <a:endParaRPr lang="it-IT" sz="1600" dirty="0" smtClean="0">
              <a:solidFill>
                <a:srgbClr val="002060"/>
              </a:solidFill>
            </a:endParaRPr>
          </a:p>
        </p:txBody>
      </p:sp>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z="3600" b="1" i="1" dirty="0" smtClean="0">
                <a:solidFill>
                  <a:srgbClr val="00206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DA with errors</a:t>
            </a:r>
            <a:endParaRPr lang="en-US" sz="3600" b="1" i="1" dirty="0">
              <a:solidFill>
                <a:srgbClr val="00206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4" name="Segnaposto numero diapositiva 3"/>
          <p:cNvSpPr>
            <a:spLocks noGrp="1"/>
          </p:cNvSpPr>
          <p:nvPr>
            <p:ph type="sldNum" sz="quarter" idx="10"/>
          </p:nvPr>
        </p:nvSpPr>
        <p:spPr/>
        <p:txBody>
          <a:bodyPr/>
          <a:lstStyle/>
          <a:p>
            <a:pPr>
              <a:defRPr/>
            </a:pPr>
            <a:fld id="{1F71F16B-F57D-6044-AFB5-C1CBB03C6F13}" type="slidenum">
              <a:rPr lang="it-IT" smtClean="0"/>
              <a:pPr>
                <a:defRPr/>
              </a:pPr>
              <a:t>32</a:t>
            </a:fld>
            <a:endParaRPr lang="it-IT" dirty="0"/>
          </a:p>
        </p:txBody>
      </p:sp>
      <p:graphicFrame>
        <p:nvGraphicFramePr>
          <p:cNvPr id="5" name="Tabella 4"/>
          <p:cNvGraphicFramePr>
            <a:graphicFrameLocks noGrp="1"/>
          </p:cNvGraphicFramePr>
          <p:nvPr/>
        </p:nvGraphicFramePr>
        <p:xfrm>
          <a:off x="359792" y="1691605"/>
          <a:ext cx="4608512" cy="5112558"/>
        </p:xfrm>
        <a:graphic>
          <a:graphicData uri="http://schemas.openxmlformats.org/drawingml/2006/table">
            <a:tbl>
              <a:tblPr/>
              <a:tblGrid>
                <a:gridCol w="1348574"/>
                <a:gridCol w="1225700"/>
                <a:gridCol w="1022428"/>
                <a:gridCol w="1011810"/>
              </a:tblGrid>
              <a:tr h="232389">
                <a:tc>
                  <a:txBody>
                    <a:bodyPr/>
                    <a:lstStyle/>
                    <a:p>
                      <a:pPr>
                        <a:spcAft>
                          <a:spcPts val="0"/>
                        </a:spcAft>
                      </a:pPr>
                      <a:r>
                        <a:rPr lang="it-IT" sz="1200" b="1">
                          <a:latin typeface="Times New Roman"/>
                          <a:ea typeface="MS Mincho"/>
                        </a:rPr>
                        <a:t>Element Type</a:t>
                      </a:r>
                      <a:endParaRPr lang="it-IT" sz="1200">
                        <a:latin typeface="Times New Roman"/>
                        <a:ea typeface="MS Mincho"/>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200" b="1">
                          <a:latin typeface="Times New Roman"/>
                          <a:ea typeface="MS Mincho"/>
                        </a:rPr>
                        <a:t>Parameter</a:t>
                      </a:r>
                      <a:endParaRPr lang="it-IT" sz="1200">
                        <a:latin typeface="Times New Roman"/>
                        <a:ea typeface="MS Mincho"/>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200" b="1">
                          <a:latin typeface="Times New Roman"/>
                          <a:ea typeface="MS Mincho"/>
                        </a:rPr>
                        <a:t>Value</a:t>
                      </a:r>
                      <a:endParaRPr lang="it-IT" sz="1200">
                        <a:latin typeface="Times New Roman"/>
                        <a:ea typeface="MS Mincho"/>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200" b="1">
                          <a:latin typeface="Times New Roman"/>
                          <a:ea typeface="MS Mincho"/>
                        </a:rPr>
                        <a:t>Unit</a:t>
                      </a:r>
                      <a:endParaRPr lang="it-IT" sz="1200">
                        <a:latin typeface="Times New Roman"/>
                        <a:ea typeface="MS Mincho"/>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2389">
                <a:tc rowSpan="5">
                  <a:txBody>
                    <a:bodyPr/>
                    <a:lstStyle/>
                    <a:p>
                      <a:pPr algn="ctr">
                        <a:spcAft>
                          <a:spcPts val="0"/>
                        </a:spcAft>
                      </a:pPr>
                      <a:r>
                        <a:rPr lang="it-IT" sz="1200">
                          <a:latin typeface="Times New Roman"/>
                          <a:ea typeface="MS Mincho"/>
                        </a:rPr>
                        <a:t>Dipole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200">
                          <a:latin typeface="Times New Roman"/>
                          <a:ea typeface="MS Mincho"/>
                          <a:sym typeface="Symbol"/>
                        </a:rPr>
                        <a:t></a:t>
                      </a:r>
                      <a:r>
                        <a:rPr lang="it-IT" sz="1200">
                          <a:latin typeface="Times New Roman"/>
                          <a:ea typeface="MS Mincho"/>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200">
                          <a:latin typeface="Times New Roman"/>
                          <a:ea typeface="MS Mincho"/>
                        </a:rPr>
                        <a:t>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200">
                          <a:latin typeface="Times New Roman"/>
                          <a:ea typeface="MS Mincho"/>
                          <a:sym typeface="Symbol"/>
                        </a:rPr>
                        <a:t></a:t>
                      </a:r>
                      <a:r>
                        <a:rPr lang="it-IT" sz="1200">
                          <a:latin typeface="Times New Roman"/>
                          <a:ea typeface="MS Mincho"/>
                        </a:rPr>
                        <a:t>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2389">
                <a:tc vMerge="1">
                  <a:txBody>
                    <a:bodyPr/>
                    <a:lstStyle/>
                    <a:p>
                      <a:endParaRPr lang="en-US"/>
                    </a:p>
                  </a:txBody>
                  <a:tcPr/>
                </a:tc>
                <a:tc>
                  <a:txBody>
                    <a:bodyPr/>
                    <a:lstStyle/>
                    <a:p>
                      <a:pPr algn="ctr">
                        <a:spcAft>
                          <a:spcPts val="0"/>
                        </a:spcAft>
                      </a:pPr>
                      <a:r>
                        <a:rPr lang="it-IT" sz="1200">
                          <a:latin typeface="Times New Roman"/>
                          <a:ea typeface="MS Mincho"/>
                          <a:sym typeface="Symbol"/>
                        </a:rPr>
                        <a:t></a:t>
                      </a:r>
                      <a:r>
                        <a:rPr lang="it-IT" sz="1200">
                          <a:latin typeface="Times New Roman"/>
                          <a:ea typeface="MS Mincho"/>
                        </a:rPr>
                        <a: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200">
                          <a:latin typeface="Times New Roman"/>
                          <a:ea typeface="MS Mincho"/>
                        </a:rPr>
                        <a:t>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200">
                          <a:latin typeface="Times New Roman"/>
                          <a:ea typeface="MS Mincho"/>
                          <a:sym typeface="Symbol"/>
                        </a:rPr>
                        <a:t></a:t>
                      </a:r>
                      <a:r>
                        <a:rPr lang="it-IT" sz="1200">
                          <a:latin typeface="Times New Roman"/>
                          <a:ea typeface="MS Mincho"/>
                        </a:rPr>
                        <a:t>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2389">
                <a:tc vMerge="1">
                  <a:txBody>
                    <a:bodyPr/>
                    <a:lstStyle/>
                    <a:p>
                      <a:endParaRPr lang="en-US"/>
                    </a:p>
                  </a:txBody>
                  <a:tcPr/>
                </a:tc>
                <a:tc>
                  <a:txBody>
                    <a:bodyPr/>
                    <a:lstStyle/>
                    <a:p>
                      <a:pPr algn="ctr">
                        <a:spcAft>
                          <a:spcPts val="0"/>
                        </a:spcAft>
                      </a:pPr>
                      <a:r>
                        <a:rPr lang="it-IT" sz="1200">
                          <a:latin typeface="Times New Roman"/>
                          <a:ea typeface="MS Mincho"/>
                          <a:sym typeface="Symbol"/>
                        </a:rPr>
                        <a:t></a:t>
                      </a:r>
                      <a:r>
                        <a:rPr lang="it-IT" sz="1200">
                          <a:latin typeface="Times New Roman"/>
                          <a:ea typeface="MS Mincho"/>
                        </a:rPr>
                        <a:t>z</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200">
                          <a:latin typeface="Times New Roman"/>
                          <a:ea typeface="MS Mincho"/>
                        </a:rPr>
                        <a:t>300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200">
                          <a:latin typeface="Times New Roman"/>
                          <a:ea typeface="MS Mincho"/>
                          <a:sym typeface="Symbol"/>
                        </a:rPr>
                        <a:t></a:t>
                      </a:r>
                      <a:r>
                        <a:rPr lang="it-IT" sz="1200">
                          <a:latin typeface="Times New Roman"/>
                          <a:ea typeface="MS Mincho"/>
                        </a:rPr>
                        <a:t>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2389">
                <a:tc vMerge="1">
                  <a:txBody>
                    <a:bodyPr/>
                    <a:lstStyle/>
                    <a:p>
                      <a:endParaRPr lang="en-US"/>
                    </a:p>
                  </a:txBody>
                  <a:tcPr/>
                </a:tc>
                <a:tc>
                  <a:txBody>
                    <a:bodyPr/>
                    <a:lstStyle/>
                    <a:p>
                      <a:pPr algn="ctr">
                        <a:spcAft>
                          <a:spcPts val="0"/>
                        </a:spcAft>
                      </a:pPr>
                      <a:r>
                        <a:rPr lang="it-IT" sz="1200">
                          <a:latin typeface="Times New Roman"/>
                          <a:ea typeface="MS Mincho"/>
                        </a:rPr>
                        <a:t>Roll angle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200">
                          <a:latin typeface="Times New Roman"/>
                          <a:ea typeface="MS Mincho"/>
                        </a:rPr>
                        <a:t>100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200">
                          <a:latin typeface="Times New Roman"/>
                          <a:ea typeface="MS Mincho"/>
                          <a:sym typeface="Symbol"/>
                        </a:rPr>
                        <a:t></a:t>
                      </a:r>
                      <a:r>
                        <a:rPr lang="it-IT" sz="1200">
                          <a:latin typeface="Times New Roman"/>
                          <a:ea typeface="MS Mincho"/>
                        </a:rPr>
                        <a:t>rad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2389">
                <a:tc vMerge="1">
                  <a:txBody>
                    <a:bodyPr/>
                    <a:lstStyle/>
                    <a:p>
                      <a:endParaRPr lang="en-US"/>
                    </a:p>
                  </a:txBody>
                  <a:tcPr/>
                </a:tc>
                <a:tc>
                  <a:txBody>
                    <a:bodyPr/>
                    <a:lstStyle/>
                    <a:p>
                      <a:pPr algn="ctr">
                        <a:spcAft>
                          <a:spcPts val="0"/>
                        </a:spcAft>
                      </a:pPr>
                      <a:r>
                        <a:rPr lang="it-IT" sz="1200">
                          <a:latin typeface="Times New Roman"/>
                          <a:ea typeface="MS Mincho"/>
                          <a:sym typeface="Symbol"/>
                        </a:rPr>
                        <a:t></a:t>
                      </a:r>
                      <a:r>
                        <a:rPr lang="it-IT" sz="1200">
                          <a:latin typeface="Times New Roman"/>
                          <a:ea typeface="MS Mincho"/>
                        </a:rPr>
                        <a:t>Bl/Bl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200">
                          <a:latin typeface="Times New Roman"/>
                          <a:ea typeface="MS Mincho"/>
                        </a:rPr>
                        <a:t>0.01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200">
                          <a:latin typeface="Times New Roman"/>
                          <a:ea typeface="MS Mincho"/>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2389">
                <a:tc rowSpan="5">
                  <a:txBody>
                    <a:bodyPr/>
                    <a:lstStyle/>
                    <a:p>
                      <a:pPr algn="ctr">
                        <a:spcAft>
                          <a:spcPts val="0"/>
                        </a:spcAft>
                      </a:pPr>
                      <a:r>
                        <a:rPr lang="it-IT" sz="1200">
                          <a:latin typeface="Times New Roman"/>
                          <a:ea typeface="MS Mincho"/>
                        </a:rPr>
                        <a:t>Quadrupole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200">
                          <a:latin typeface="Times New Roman"/>
                          <a:ea typeface="MS Mincho"/>
                          <a:sym typeface="Symbol"/>
                        </a:rPr>
                        <a:t></a:t>
                      </a:r>
                      <a:r>
                        <a:rPr lang="it-IT" sz="1200">
                          <a:latin typeface="Times New Roman"/>
                          <a:ea typeface="MS Mincho"/>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200">
                          <a:latin typeface="Times New Roman"/>
                          <a:ea typeface="MS Mincho"/>
                        </a:rPr>
                        <a:t>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200">
                          <a:latin typeface="Times New Roman"/>
                          <a:ea typeface="MS Mincho"/>
                          <a:sym typeface="Symbol"/>
                        </a:rPr>
                        <a:t></a:t>
                      </a:r>
                      <a:r>
                        <a:rPr lang="it-IT" sz="1200">
                          <a:latin typeface="Times New Roman"/>
                          <a:ea typeface="MS Mincho"/>
                        </a:rPr>
                        <a:t>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2389">
                <a:tc vMerge="1">
                  <a:txBody>
                    <a:bodyPr/>
                    <a:lstStyle/>
                    <a:p>
                      <a:endParaRPr lang="en-US"/>
                    </a:p>
                  </a:txBody>
                  <a:tcPr/>
                </a:tc>
                <a:tc>
                  <a:txBody>
                    <a:bodyPr/>
                    <a:lstStyle/>
                    <a:p>
                      <a:pPr algn="ctr">
                        <a:spcAft>
                          <a:spcPts val="0"/>
                        </a:spcAft>
                      </a:pPr>
                      <a:r>
                        <a:rPr lang="it-IT" sz="1200">
                          <a:latin typeface="Times New Roman"/>
                          <a:ea typeface="MS Mincho"/>
                          <a:sym typeface="Symbol"/>
                        </a:rPr>
                        <a:t></a:t>
                      </a:r>
                      <a:r>
                        <a:rPr lang="it-IT" sz="1200">
                          <a:latin typeface="Times New Roman"/>
                          <a:ea typeface="MS Mincho"/>
                        </a:rPr>
                        <a: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200">
                          <a:latin typeface="Times New Roman"/>
                          <a:ea typeface="MS Mincho"/>
                        </a:rPr>
                        <a:t>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200">
                          <a:latin typeface="Times New Roman"/>
                          <a:ea typeface="MS Mincho"/>
                          <a:sym typeface="Symbol"/>
                        </a:rPr>
                        <a:t></a:t>
                      </a:r>
                      <a:r>
                        <a:rPr lang="it-IT" sz="1200">
                          <a:latin typeface="Times New Roman"/>
                          <a:ea typeface="MS Mincho"/>
                        </a:rPr>
                        <a:t>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2389">
                <a:tc vMerge="1">
                  <a:txBody>
                    <a:bodyPr/>
                    <a:lstStyle/>
                    <a:p>
                      <a:endParaRPr lang="en-US"/>
                    </a:p>
                  </a:txBody>
                  <a:tcPr/>
                </a:tc>
                <a:tc>
                  <a:txBody>
                    <a:bodyPr/>
                    <a:lstStyle/>
                    <a:p>
                      <a:pPr algn="ctr">
                        <a:spcAft>
                          <a:spcPts val="0"/>
                        </a:spcAft>
                      </a:pPr>
                      <a:r>
                        <a:rPr lang="it-IT" sz="1200">
                          <a:latin typeface="Times New Roman"/>
                          <a:ea typeface="MS Mincho"/>
                          <a:sym typeface="Symbol"/>
                        </a:rPr>
                        <a:t></a:t>
                      </a:r>
                      <a:r>
                        <a:rPr lang="it-IT" sz="1200">
                          <a:latin typeface="Times New Roman"/>
                          <a:ea typeface="MS Mincho"/>
                        </a:rPr>
                        <a:t>z</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200">
                          <a:latin typeface="Times New Roman"/>
                          <a:ea typeface="MS Mincho"/>
                        </a:rPr>
                        <a:t>300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200">
                          <a:latin typeface="Times New Roman"/>
                          <a:ea typeface="MS Mincho"/>
                          <a:sym typeface="Symbol"/>
                        </a:rPr>
                        <a:t></a:t>
                      </a:r>
                      <a:r>
                        <a:rPr lang="it-IT" sz="1200">
                          <a:latin typeface="Times New Roman"/>
                          <a:ea typeface="MS Mincho"/>
                        </a:rPr>
                        <a:t>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2389">
                <a:tc vMerge="1">
                  <a:txBody>
                    <a:bodyPr/>
                    <a:lstStyle/>
                    <a:p>
                      <a:endParaRPr lang="en-US"/>
                    </a:p>
                  </a:txBody>
                  <a:tcPr/>
                </a:tc>
                <a:tc>
                  <a:txBody>
                    <a:bodyPr/>
                    <a:lstStyle/>
                    <a:p>
                      <a:pPr algn="ctr">
                        <a:spcAft>
                          <a:spcPts val="0"/>
                        </a:spcAft>
                      </a:pPr>
                      <a:r>
                        <a:rPr lang="it-IT" sz="1200">
                          <a:latin typeface="Times New Roman"/>
                          <a:ea typeface="MS Mincho"/>
                        </a:rPr>
                        <a:t>Roll angle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200">
                          <a:latin typeface="Times New Roman"/>
                          <a:ea typeface="MS Mincho"/>
                        </a:rPr>
                        <a:t>100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200">
                          <a:latin typeface="Times New Roman"/>
                          <a:ea typeface="MS Mincho"/>
                          <a:sym typeface="Symbol"/>
                        </a:rPr>
                        <a:t></a:t>
                      </a:r>
                      <a:r>
                        <a:rPr lang="it-IT" sz="1200">
                          <a:latin typeface="Times New Roman"/>
                          <a:ea typeface="MS Mincho"/>
                        </a:rPr>
                        <a:t>rad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2389">
                <a:tc vMerge="1">
                  <a:txBody>
                    <a:bodyPr/>
                    <a:lstStyle/>
                    <a:p>
                      <a:endParaRPr lang="en-US"/>
                    </a:p>
                  </a:txBody>
                  <a:tcPr/>
                </a:tc>
                <a:tc>
                  <a:txBody>
                    <a:bodyPr/>
                    <a:lstStyle/>
                    <a:p>
                      <a:pPr algn="ctr">
                        <a:spcAft>
                          <a:spcPts val="0"/>
                        </a:spcAft>
                      </a:pPr>
                      <a:r>
                        <a:rPr lang="it-IT" sz="1200">
                          <a:latin typeface="Times New Roman"/>
                          <a:ea typeface="MS Mincho"/>
                          <a:sym typeface="Symbol"/>
                        </a:rPr>
                        <a:t></a:t>
                      </a:r>
                      <a:r>
                        <a:rPr lang="it-IT" sz="1200">
                          <a:latin typeface="Times New Roman"/>
                          <a:ea typeface="MS Mincho"/>
                        </a:rPr>
                        <a:t>Bl/Bl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200">
                          <a:latin typeface="Times New Roman"/>
                          <a:ea typeface="MS Mincho"/>
                        </a:rPr>
                        <a:t>0.01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200">
                          <a:latin typeface="Times New Roman"/>
                          <a:ea typeface="MS Mincho"/>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2389">
                <a:tc rowSpan="5">
                  <a:txBody>
                    <a:bodyPr/>
                    <a:lstStyle/>
                    <a:p>
                      <a:pPr algn="ctr">
                        <a:spcAft>
                          <a:spcPts val="0"/>
                        </a:spcAft>
                      </a:pPr>
                      <a:r>
                        <a:rPr lang="it-IT" sz="1200">
                          <a:latin typeface="Times New Roman"/>
                          <a:ea typeface="MS Mincho"/>
                        </a:rPr>
                        <a:t>Sextupole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200">
                          <a:latin typeface="Times New Roman"/>
                          <a:ea typeface="MS Mincho"/>
                          <a:sym typeface="Symbol"/>
                        </a:rPr>
                        <a:t></a:t>
                      </a:r>
                      <a:r>
                        <a:rPr lang="it-IT" sz="1200">
                          <a:latin typeface="Times New Roman"/>
                          <a:ea typeface="MS Mincho"/>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200">
                          <a:latin typeface="Times New Roman"/>
                          <a:ea typeface="MS Mincho"/>
                        </a:rPr>
                        <a:t>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200">
                          <a:latin typeface="Times New Roman"/>
                          <a:ea typeface="MS Mincho"/>
                          <a:sym typeface="Symbol"/>
                        </a:rPr>
                        <a:t></a:t>
                      </a:r>
                      <a:r>
                        <a:rPr lang="it-IT" sz="1200">
                          <a:latin typeface="Times New Roman"/>
                          <a:ea typeface="MS Mincho"/>
                        </a:rPr>
                        <a:t>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2389">
                <a:tc vMerge="1">
                  <a:txBody>
                    <a:bodyPr/>
                    <a:lstStyle/>
                    <a:p>
                      <a:endParaRPr lang="en-US"/>
                    </a:p>
                  </a:txBody>
                  <a:tcPr/>
                </a:tc>
                <a:tc>
                  <a:txBody>
                    <a:bodyPr/>
                    <a:lstStyle/>
                    <a:p>
                      <a:pPr algn="ctr">
                        <a:spcAft>
                          <a:spcPts val="0"/>
                        </a:spcAft>
                      </a:pPr>
                      <a:r>
                        <a:rPr lang="it-IT" sz="1200">
                          <a:latin typeface="Times New Roman"/>
                          <a:ea typeface="MS Mincho"/>
                          <a:sym typeface="Symbol"/>
                        </a:rPr>
                        <a:t></a:t>
                      </a:r>
                      <a:r>
                        <a:rPr lang="it-IT" sz="1200">
                          <a:latin typeface="Times New Roman"/>
                          <a:ea typeface="MS Mincho"/>
                        </a:rPr>
                        <a: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200">
                          <a:latin typeface="Times New Roman"/>
                          <a:ea typeface="MS Mincho"/>
                        </a:rPr>
                        <a:t>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200">
                          <a:latin typeface="Times New Roman"/>
                          <a:ea typeface="MS Mincho"/>
                          <a:sym typeface="Symbol"/>
                        </a:rPr>
                        <a:t></a:t>
                      </a:r>
                      <a:r>
                        <a:rPr lang="it-IT" sz="1200">
                          <a:latin typeface="Times New Roman"/>
                          <a:ea typeface="MS Mincho"/>
                        </a:rPr>
                        <a:t>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2389">
                <a:tc vMerge="1">
                  <a:txBody>
                    <a:bodyPr/>
                    <a:lstStyle/>
                    <a:p>
                      <a:endParaRPr lang="en-US"/>
                    </a:p>
                  </a:txBody>
                  <a:tcPr/>
                </a:tc>
                <a:tc>
                  <a:txBody>
                    <a:bodyPr/>
                    <a:lstStyle/>
                    <a:p>
                      <a:pPr algn="ctr">
                        <a:spcAft>
                          <a:spcPts val="0"/>
                        </a:spcAft>
                      </a:pPr>
                      <a:r>
                        <a:rPr lang="it-IT" sz="1200">
                          <a:latin typeface="Times New Roman"/>
                          <a:ea typeface="MS Mincho"/>
                          <a:sym typeface="Symbol"/>
                        </a:rPr>
                        <a:t></a:t>
                      </a:r>
                      <a:r>
                        <a:rPr lang="it-IT" sz="1200">
                          <a:latin typeface="Times New Roman"/>
                          <a:ea typeface="MS Mincho"/>
                        </a:rPr>
                        <a:t>z</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200">
                          <a:latin typeface="Times New Roman"/>
                          <a:ea typeface="MS Mincho"/>
                        </a:rPr>
                        <a:t>300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200">
                          <a:latin typeface="Times New Roman"/>
                          <a:ea typeface="MS Mincho"/>
                          <a:sym typeface="Symbol"/>
                        </a:rPr>
                        <a:t></a:t>
                      </a:r>
                      <a:r>
                        <a:rPr lang="it-IT" sz="1200">
                          <a:latin typeface="Times New Roman"/>
                          <a:ea typeface="MS Mincho"/>
                        </a:rPr>
                        <a:t>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2389">
                <a:tc vMerge="1">
                  <a:txBody>
                    <a:bodyPr/>
                    <a:lstStyle/>
                    <a:p>
                      <a:endParaRPr lang="en-US"/>
                    </a:p>
                  </a:txBody>
                  <a:tcPr/>
                </a:tc>
                <a:tc>
                  <a:txBody>
                    <a:bodyPr/>
                    <a:lstStyle/>
                    <a:p>
                      <a:pPr algn="ctr">
                        <a:spcAft>
                          <a:spcPts val="0"/>
                        </a:spcAft>
                      </a:pPr>
                      <a:r>
                        <a:rPr lang="it-IT" sz="1200">
                          <a:latin typeface="Times New Roman"/>
                          <a:ea typeface="MS Mincho"/>
                        </a:rPr>
                        <a:t>Roll angle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200">
                          <a:latin typeface="Times New Roman"/>
                          <a:ea typeface="MS Mincho"/>
                        </a:rPr>
                        <a:t>100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200">
                          <a:latin typeface="Times New Roman"/>
                          <a:ea typeface="MS Mincho"/>
                          <a:sym typeface="Symbol"/>
                        </a:rPr>
                        <a:t></a:t>
                      </a:r>
                      <a:r>
                        <a:rPr lang="it-IT" sz="1200">
                          <a:latin typeface="Times New Roman"/>
                          <a:ea typeface="MS Mincho"/>
                        </a:rPr>
                        <a:t>rad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2389">
                <a:tc vMerge="1">
                  <a:txBody>
                    <a:bodyPr/>
                    <a:lstStyle/>
                    <a:p>
                      <a:endParaRPr lang="en-US"/>
                    </a:p>
                  </a:txBody>
                  <a:tcPr/>
                </a:tc>
                <a:tc>
                  <a:txBody>
                    <a:bodyPr/>
                    <a:lstStyle/>
                    <a:p>
                      <a:pPr algn="ctr">
                        <a:spcAft>
                          <a:spcPts val="0"/>
                        </a:spcAft>
                      </a:pPr>
                      <a:r>
                        <a:rPr lang="it-IT" sz="1200">
                          <a:latin typeface="Times New Roman"/>
                          <a:ea typeface="MS Mincho"/>
                          <a:sym typeface="Symbol"/>
                        </a:rPr>
                        <a:t></a:t>
                      </a:r>
                      <a:r>
                        <a:rPr lang="it-IT" sz="1200">
                          <a:latin typeface="Times New Roman"/>
                          <a:ea typeface="MS Mincho"/>
                        </a:rPr>
                        <a:t>Bl/Bl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200">
                          <a:latin typeface="Times New Roman"/>
                          <a:ea typeface="MS Mincho"/>
                        </a:rPr>
                        <a:t>0.01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200">
                          <a:latin typeface="Times New Roman"/>
                          <a:ea typeface="MS Mincho"/>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2389">
                <a:tc rowSpan="2">
                  <a:txBody>
                    <a:bodyPr/>
                    <a:lstStyle/>
                    <a:p>
                      <a:pPr algn="ctr">
                        <a:spcAft>
                          <a:spcPts val="0"/>
                        </a:spcAft>
                      </a:pPr>
                      <a:r>
                        <a:rPr lang="it-IT" sz="1200">
                          <a:latin typeface="Times New Roman"/>
                          <a:ea typeface="MS Mincho"/>
                        </a:rPr>
                        <a:t>Corrector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200">
                          <a:latin typeface="Times New Roman"/>
                          <a:ea typeface="MS Mincho"/>
                          <a:sym typeface="Symbol"/>
                        </a:rPr>
                        <a:t></a:t>
                      </a:r>
                      <a:r>
                        <a:rPr lang="it-IT" sz="1200">
                          <a:latin typeface="Times New Roman"/>
                          <a:ea typeface="MS Mincho"/>
                        </a:rPr>
                        <a:t>z</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200">
                          <a:latin typeface="Times New Roman"/>
                          <a:ea typeface="MS Mincho"/>
                        </a:rPr>
                        <a:t>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200">
                          <a:latin typeface="Times New Roman"/>
                          <a:ea typeface="MS Mincho"/>
                          <a:sym typeface="Symbol"/>
                        </a:rPr>
                        <a:t></a:t>
                      </a:r>
                      <a:r>
                        <a:rPr lang="it-IT" sz="1200">
                          <a:latin typeface="Times New Roman"/>
                          <a:ea typeface="MS Mincho"/>
                        </a:rPr>
                        <a:t>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2389">
                <a:tc vMerge="1">
                  <a:txBody>
                    <a:bodyPr/>
                    <a:lstStyle/>
                    <a:p>
                      <a:endParaRPr lang="en-US"/>
                    </a:p>
                  </a:txBody>
                  <a:tcPr/>
                </a:tc>
                <a:tc>
                  <a:txBody>
                    <a:bodyPr/>
                    <a:lstStyle/>
                    <a:p>
                      <a:pPr algn="ctr">
                        <a:spcAft>
                          <a:spcPts val="0"/>
                        </a:spcAft>
                      </a:pPr>
                      <a:r>
                        <a:rPr lang="it-IT" sz="1200">
                          <a:latin typeface="Times New Roman"/>
                          <a:ea typeface="MS Mincho"/>
                        </a:rPr>
                        <a:t>Roll angle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200">
                          <a:latin typeface="Times New Roman"/>
                          <a:ea typeface="MS Mincho"/>
                        </a:rPr>
                        <a:t>100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200">
                          <a:latin typeface="Times New Roman"/>
                          <a:ea typeface="MS Mincho"/>
                          <a:sym typeface="Symbol"/>
                        </a:rPr>
                        <a:t></a:t>
                      </a:r>
                      <a:r>
                        <a:rPr lang="it-IT" sz="1200">
                          <a:latin typeface="Times New Roman"/>
                          <a:ea typeface="MS Mincho"/>
                        </a:rPr>
                        <a:t>rad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2389">
                <a:tc rowSpan="4">
                  <a:txBody>
                    <a:bodyPr/>
                    <a:lstStyle/>
                    <a:p>
                      <a:pPr algn="ctr">
                        <a:spcAft>
                          <a:spcPts val="0"/>
                        </a:spcAft>
                      </a:pPr>
                      <a:r>
                        <a:rPr lang="it-IT" sz="1200">
                          <a:latin typeface="Times New Roman"/>
                          <a:ea typeface="MS Mincho"/>
                        </a:rPr>
                        <a:t>BPM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200">
                          <a:latin typeface="Times New Roman"/>
                          <a:ea typeface="MS Mincho"/>
                          <a:sym typeface="Symbol"/>
                        </a:rPr>
                        <a:t></a:t>
                      </a:r>
                      <a:r>
                        <a:rPr lang="it-IT" sz="1200">
                          <a:latin typeface="Times New Roman"/>
                          <a:ea typeface="MS Mincho"/>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200">
                          <a:latin typeface="Times New Roman"/>
                          <a:ea typeface="MS Mincho"/>
                        </a:rPr>
                        <a:t>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200">
                          <a:latin typeface="Times New Roman"/>
                          <a:ea typeface="MS Mincho"/>
                          <a:sym typeface="Symbol"/>
                        </a:rPr>
                        <a:t></a:t>
                      </a:r>
                      <a:r>
                        <a:rPr lang="it-IT" sz="1200">
                          <a:latin typeface="Times New Roman"/>
                          <a:ea typeface="MS Mincho"/>
                        </a:rPr>
                        <a:t>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2389">
                <a:tc vMerge="1">
                  <a:txBody>
                    <a:bodyPr/>
                    <a:lstStyle/>
                    <a:p>
                      <a:endParaRPr lang="en-US"/>
                    </a:p>
                  </a:txBody>
                  <a:tcPr/>
                </a:tc>
                <a:tc>
                  <a:txBody>
                    <a:bodyPr/>
                    <a:lstStyle/>
                    <a:p>
                      <a:pPr algn="ctr">
                        <a:spcAft>
                          <a:spcPts val="0"/>
                        </a:spcAft>
                      </a:pPr>
                      <a:r>
                        <a:rPr lang="it-IT" sz="1200">
                          <a:latin typeface="Times New Roman"/>
                          <a:ea typeface="MS Mincho"/>
                          <a:sym typeface="Symbol"/>
                        </a:rPr>
                        <a:t></a:t>
                      </a:r>
                      <a:r>
                        <a:rPr lang="it-IT" sz="1200">
                          <a:latin typeface="Times New Roman"/>
                          <a:ea typeface="MS Mincho"/>
                        </a:rPr>
                        <a: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200">
                          <a:latin typeface="Times New Roman"/>
                          <a:ea typeface="MS Mincho"/>
                        </a:rPr>
                        <a:t>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200">
                          <a:latin typeface="Times New Roman"/>
                          <a:ea typeface="MS Mincho"/>
                          <a:sym typeface="Symbol"/>
                        </a:rPr>
                        <a:t></a:t>
                      </a:r>
                      <a:r>
                        <a:rPr lang="it-IT" sz="1200">
                          <a:latin typeface="Times New Roman"/>
                          <a:ea typeface="MS Mincho"/>
                        </a:rPr>
                        <a:t>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2389">
                <a:tc vMerge="1">
                  <a:txBody>
                    <a:bodyPr/>
                    <a:lstStyle/>
                    <a:p>
                      <a:endParaRPr lang="en-US"/>
                    </a:p>
                  </a:txBody>
                  <a:tcPr/>
                </a:tc>
                <a:tc>
                  <a:txBody>
                    <a:bodyPr/>
                    <a:lstStyle/>
                    <a:p>
                      <a:pPr algn="ctr">
                        <a:spcAft>
                          <a:spcPts val="0"/>
                        </a:spcAft>
                      </a:pPr>
                      <a:r>
                        <a:rPr lang="it-IT" sz="1200">
                          <a:latin typeface="Times New Roman"/>
                          <a:ea typeface="MS Mincho"/>
                          <a:sym typeface="Symbol"/>
                        </a:rPr>
                        <a:t></a:t>
                      </a:r>
                      <a:r>
                        <a:rPr lang="it-IT" sz="1200">
                          <a:latin typeface="Times New Roman"/>
                          <a:ea typeface="MS Mincho"/>
                        </a:rPr>
                        <a:t>z</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200">
                          <a:latin typeface="Times New Roman"/>
                          <a:ea typeface="MS Mincho"/>
                        </a:rPr>
                        <a:t>300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200">
                          <a:latin typeface="Times New Roman"/>
                          <a:ea typeface="MS Mincho"/>
                          <a:sym typeface="Symbol"/>
                        </a:rPr>
                        <a:t></a:t>
                      </a:r>
                      <a:r>
                        <a:rPr lang="it-IT" sz="1200">
                          <a:latin typeface="Times New Roman"/>
                          <a:ea typeface="MS Mincho"/>
                        </a:rPr>
                        <a:t>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2389">
                <a:tc vMerge="1">
                  <a:txBody>
                    <a:bodyPr/>
                    <a:lstStyle/>
                    <a:p>
                      <a:endParaRPr lang="en-US"/>
                    </a:p>
                  </a:txBody>
                  <a:tcPr/>
                </a:tc>
                <a:tc>
                  <a:txBody>
                    <a:bodyPr/>
                    <a:lstStyle/>
                    <a:p>
                      <a:pPr algn="ctr">
                        <a:spcAft>
                          <a:spcPts val="0"/>
                        </a:spcAft>
                      </a:pPr>
                      <a:r>
                        <a:rPr lang="it-IT" sz="1200">
                          <a:latin typeface="Times New Roman"/>
                          <a:ea typeface="MS Mincho"/>
                        </a:rPr>
                        <a:t>Roll angle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200">
                          <a:latin typeface="Times New Roman"/>
                          <a:ea typeface="MS Mincho"/>
                        </a:rPr>
                        <a:t>100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200" dirty="0">
                          <a:latin typeface="Times New Roman"/>
                          <a:ea typeface="MS Mincho"/>
                          <a:sym typeface="Symbol"/>
                        </a:rPr>
                        <a:t></a:t>
                      </a:r>
                      <a:r>
                        <a:rPr lang="it-IT" sz="1200" dirty="0" err="1">
                          <a:latin typeface="Times New Roman"/>
                          <a:ea typeface="MS Mincho"/>
                        </a:rPr>
                        <a:t>rad</a:t>
                      </a:r>
                      <a:endParaRPr lang="it-IT" sz="1200" dirty="0">
                        <a:latin typeface="Times New Roman"/>
                        <a:ea typeface="MS Mincho"/>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6" name="Picture 603" descr="D:\Cygwin_D\Elegant\elettra\Stability_2.0\Plots\2016-09-14_Elettra2.0_CDR\transverse_acceptance_onenergy.png"/>
          <p:cNvPicPr/>
          <p:nvPr/>
        </p:nvPicPr>
        <p:blipFill rotWithShape="1">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t="6547" b="15541"/>
          <a:stretch/>
        </p:blipFill>
        <p:spPr bwMode="auto">
          <a:xfrm>
            <a:off x="5760392" y="2195661"/>
            <a:ext cx="3744416" cy="2376264"/>
          </a:xfrm>
          <a:prstGeom prst="rect">
            <a:avLst/>
          </a:prstGeom>
          <a:noFill/>
          <a:ln>
            <a:noFill/>
          </a:ln>
          <a:extLst>
            <a:ext uri="{53640926-AAD7-44D8-BBD7-CCE9431645EC}">
              <a14:shadowObscured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a:ext>
          </a:extLst>
        </p:spPr>
      </p:pic>
      <p:sp>
        <p:nvSpPr>
          <p:cNvPr id="7" name="CasellaDiTesto 6"/>
          <p:cNvSpPr txBox="1"/>
          <p:nvPr/>
        </p:nvSpPr>
        <p:spPr>
          <a:xfrm>
            <a:off x="5328344" y="4859957"/>
            <a:ext cx="4536256" cy="1008225"/>
          </a:xfrm>
          <a:prstGeom prst="rect">
            <a:avLst/>
          </a:prstGeom>
          <a:noFill/>
        </p:spPr>
        <p:txBody>
          <a:bodyPr wrap="square" rtlCol="0">
            <a:spAutoFit/>
          </a:bodyPr>
          <a:lstStyle/>
          <a:p>
            <a:pPr algn="just"/>
            <a:r>
              <a:rPr lang="en-US" sz="1600" dirty="0" smtClean="0">
                <a:solidFill>
                  <a:schemeClr val="tx2">
                    <a:lumMod val="75000"/>
                  </a:schemeClr>
                </a:solidFill>
              </a:rPr>
              <a:t>Dynamic aperture for the bare lattice (named transverse acceptance in the legend), and in the presence of machine errors plus corrections, for 20 independent error seeds</a:t>
            </a:r>
            <a:endParaRPr lang="en-US" sz="1600" dirty="0">
              <a:solidFill>
                <a:schemeClr val="tx2">
                  <a:lumMod val="75000"/>
                </a:schemeClr>
              </a:solidFill>
            </a:endParaRPr>
          </a:p>
        </p:txBody>
      </p:sp>
      <p:sp>
        <p:nvSpPr>
          <p:cNvPr id="8" name="CasellaDiTesto 7"/>
          <p:cNvSpPr txBox="1"/>
          <p:nvPr/>
        </p:nvSpPr>
        <p:spPr>
          <a:xfrm>
            <a:off x="6696496" y="6012085"/>
            <a:ext cx="3168352" cy="321306"/>
          </a:xfrm>
          <a:prstGeom prst="rect">
            <a:avLst/>
          </a:prstGeom>
          <a:noFill/>
        </p:spPr>
        <p:txBody>
          <a:bodyPr wrap="square" rtlCol="0">
            <a:spAutoFit/>
          </a:bodyPr>
          <a:lstStyle/>
          <a:p>
            <a:r>
              <a:rPr lang="en-US" sz="1600" i="1" dirty="0" smtClean="0">
                <a:solidFill>
                  <a:schemeClr val="tx1"/>
                </a:solidFill>
              </a:rPr>
              <a:t>“elegant” runs ref. S. Di </a:t>
            </a:r>
            <a:r>
              <a:rPr lang="en-US" sz="1600" i="1" dirty="0" err="1" smtClean="0">
                <a:solidFill>
                  <a:schemeClr val="tx1"/>
                </a:solidFill>
              </a:rPr>
              <a:t>Mitri</a:t>
            </a:r>
            <a:endParaRPr lang="en-US" sz="1600" i="1" dirty="0">
              <a:solidFill>
                <a:schemeClr val="tx1"/>
              </a:solidFill>
            </a:endParaRPr>
          </a:p>
        </p:txBody>
      </p:sp>
    </p:spTree>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egnaposto numero diapositiva 1"/>
          <p:cNvSpPr>
            <a:spLocks noGrp="1"/>
          </p:cNvSpPr>
          <p:nvPr>
            <p:ph type="sldNum" sz="quarter" idx="10"/>
          </p:nvPr>
        </p:nvSpPr>
        <p:spPr/>
        <p:txBody>
          <a:bodyPr/>
          <a:lstStyle/>
          <a:p>
            <a:pPr>
              <a:defRPr/>
            </a:pPr>
            <a:fld id="{64FF2B01-59A6-4257-9BAB-8A3A0B688EFD}" type="slidenum">
              <a:rPr lang="en-US"/>
              <a:pPr>
                <a:defRPr/>
              </a:pPr>
              <a:t>33</a:t>
            </a:fld>
            <a:endParaRPr lang="en-US">
              <a:solidFill>
                <a:schemeClr val="tx1"/>
              </a:solidFill>
              <a:effectLst/>
            </a:endParaRPr>
          </a:p>
        </p:txBody>
      </p:sp>
      <p:sp>
        <p:nvSpPr>
          <p:cNvPr id="37892" name="Text Box 4"/>
          <p:cNvSpPr txBox="1">
            <a:spLocks noChangeArrowheads="1"/>
          </p:cNvSpPr>
          <p:nvPr/>
        </p:nvSpPr>
        <p:spPr bwMode="auto">
          <a:xfrm>
            <a:off x="6336456" y="7092205"/>
            <a:ext cx="2687676" cy="326127"/>
          </a:xfrm>
          <a:prstGeom prst="rect">
            <a:avLst/>
          </a:prstGeom>
          <a:solidFill>
            <a:srgbClr val="00B0F0"/>
          </a:solidFill>
          <a:ln w="9525">
            <a:noFill/>
            <a:miter lim="800000"/>
            <a:headEnd/>
            <a:tailEnd/>
          </a:ln>
        </p:spPr>
        <p:txBody>
          <a:bodyPr wrap="square" lIns="96213" tIns="48107" rIns="96213" bIns="48107">
            <a:spAutoFit/>
          </a:bodyPr>
          <a:lstStyle/>
          <a:p>
            <a:pPr algn="l" eaLnBrk="1" hangingPunct="1">
              <a:spcBef>
                <a:spcPct val="50000"/>
              </a:spcBef>
            </a:pPr>
            <a:r>
              <a:rPr lang="en-US" sz="1600" i="1" dirty="0" smtClean="0">
                <a:latin typeface="Arial" pitchFamily="34" charset="0"/>
              </a:rPr>
              <a:t>Ref. </a:t>
            </a:r>
            <a:r>
              <a:rPr lang="en-US" sz="1600" dirty="0" smtClean="0">
                <a:latin typeface="Arial" pitchFamily="34" charset="0"/>
              </a:rPr>
              <a:t>D</a:t>
            </a:r>
            <a:r>
              <a:rPr lang="en-US" sz="1600" dirty="0">
                <a:latin typeface="Arial" pitchFamily="34" charset="0"/>
              </a:rPr>
              <a:t>. </a:t>
            </a:r>
            <a:r>
              <a:rPr lang="en-US" sz="1600" dirty="0" err="1" smtClean="0">
                <a:latin typeface="Arial" pitchFamily="34" charset="0"/>
              </a:rPr>
              <a:t>Castronovo</a:t>
            </a:r>
            <a:r>
              <a:rPr lang="en-US" sz="1600" dirty="0" smtClean="0">
                <a:latin typeface="Arial" pitchFamily="34" charset="0"/>
              </a:rPr>
              <a:t> (Opera)</a:t>
            </a:r>
            <a:endParaRPr lang="en-US" sz="1600" dirty="0">
              <a:latin typeface="Arial" pitchFamily="34" charset="0"/>
            </a:endParaRPr>
          </a:p>
        </p:txBody>
      </p:sp>
      <p:sp>
        <p:nvSpPr>
          <p:cNvPr id="877573" name="Rectangle 5"/>
          <p:cNvSpPr>
            <a:spLocks noGrp="1" noChangeArrowheads="1"/>
          </p:cNvSpPr>
          <p:nvPr>
            <p:ph type="title" idx="4294967295"/>
          </p:nvPr>
        </p:nvSpPr>
        <p:spPr>
          <a:xfrm>
            <a:off x="3312120" y="179437"/>
            <a:ext cx="3024188" cy="839964"/>
          </a:xfrm>
          <a:prstGeom prst="rect">
            <a:avLst/>
          </a:prstGeom>
        </p:spPr>
        <p:txBody>
          <a:bodyPr lIns="96213" tIns="48107" rIns="96213" bIns="48107"/>
          <a:lstStyle/>
          <a:p>
            <a:pPr algn="l" eaLnBrk="1" hangingPunct="1">
              <a:defRPr/>
            </a:pPr>
            <a:r>
              <a:rPr lang="en-US" sz="3600" b="1" i="1" dirty="0" smtClean="0">
                <a:solidFill>
                  <a:schemeClr val="tx2"/>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Magnets</a:t>
            </a:r>
          </a:p>
        </p:txBody>
      </p:sp>
      <p:sp>
        <p:nvSpPr>
          <p:cNvPr id="37897" name="Text Box 8"/>
          <p:cNvSpPr txBox="1">
            <a:spLocks noChangeArrowheads="1"/>
          </p:cNvSpPr>
          <p:nvPr/>
        </p:nvSpPr>
        <p:spPr bwMode="auto">
          <a:xfrm>
            <a:off x="287784" y="1115541"/>
            <a:ext cx="9505056" cy="698216"/>
          </a:xfrm>
          <a:prstGeom prst="rect">
            <a:avLst/>
          </a:prstGeom>
          <a:solidFill>
            <a:srgbClr val="00B0F0"/>
          </a:solidFill>
          <a:ln w="9525">
            <a:noFill/>
            <a:miter lim="800000"/>
            <a:headEnd/>
            <a:tailEnd/>
          </a:ln>
        </p:spPr>
        <p:txBody>
          <a:bodyPr wrap="square" lIns="96213" tIns="48107" rIns="96213" bIns="48107">
            <a:spAutoFit/>
          </a:bodyPr>
          <a:lstStyle/>
          <a:p>
            <a:pPr algn="l" eaLnBrk="1" hangingPunct="1">
              <a:spcBef>
                <a:spcPct val="50000"/>
              </a:spcBef>
            </a:pPr>
            <a:r>
              <a:rPr lang="en-US" sz="2100" dirty="0" smtClean="0">
                <a:latin typeface="Arial" pitchFamily="34" charset="0"/>
              </a:rPr>
              <a:t>Almost </a:t>
            </a:r>
            <a:r>
              <a:rPr lang="en-US" sz="2100" dirty="0">
                <a:latin typeface="Arial" pitchFamily="34" charset="0"/>
              </a:rPr>
              <a:t>final </a:t>
            </a:r>
            <a:r>
              <a:rPr lang="en-US" sz="2100" dirty="0" smtClean="0">
                <a:latin typeface="Arial" pitchFamily="34" charset="0"/>
              </a:rPr>
              <a:t>with Lm=</a:t>
            </a:r>
            <a:r>
              <a:rPr lang="en-US" sz="2100" dirty="0" err="1" smtClean="0">
                <a:latin typeface="Arial" pitchFamily="34" charset="0"/>
              </a:rPr>
              <a:t>Lp</a:t>
            </a:r>
            <a:r>
              <a:rPr lang="en-US" sz="2100" dirty="0" smtClean="0">
                <a:latin typeface="Arial" pitchFamily="34" charset="0"/>
              </a:rPr>
              <a:t>.    Use </a:t>
            </a:r>
            <a:r>
              <a:rPr lang="en-US" sz="2100" dirty="0">
                <a:latin typeface="Arial" pitchFamily="34" charset="0"/>
              </a:rPr>
              <a:t>of new materials such as Cobalt – Iron alloys will also be considered</a:t>
            </a:r>
          </a:p>
        </p:txBody>
      </p:sp>
      <p:sp>
        <p:nvSpPr>
          <p:cNvPr id="37898" name="Text Box 5"/>
          <p:cNvSpPr txBox="1">
            <a:spLocks noChangeArrowheads="1"/>
          </p:cNvSpPr>
          <p:nvPr/>
        </p:nvSpPr>
        <p:spPr bwMode="auto">
          <a:xfrm>
            <a:off x="143768" y="3995861"/>
            <a:ext cx="3836777" cy="1599873"/>
          </a:xfrm>
          <a:prstGeom prst="rect">
            <a:avLst/>
          </a:prstGeom>
          <a:solidFill>
            <a:srgbClr val="00B0F0"/>
          </a:solidFill>
          <a:ln w="9525">
            <a:noFill/>
            <a:miter lim="800000"/>
            <a:headEnd/>
            <a:tailEnd/>
          </a:ln>
        </p:spPr>
        <p:txBody>
          <a:bodyPr lIns="96213" tIns="48107" rIns="96213" bIns="48107">
            <a:spAutoFit/>
          </a:bodyPr>
          <a:lstStyle/>
          <a:p>
            <a:pPr algn="just">
              <a:spcBef>
                <a:spcPct val="50000"/>
              </a:spcBef>
            </a:pPr>
            <a:r>
              <a:rPr lang="en-GB" sz="1500" dirty="0"/>
              <a:t>The bending integrated </a:t>
            </a:r>
            <a:r>
              <a:rPr lang="en-GB" sz="1500" dirty="0" err="1"/>
              <a:t>quadrupole</a:t>
            </a:r>
            <a:r>
              <a:rPr lang="en-GB" sz="1500" dirty="0"/>
              <a:t> component </a:t>
            </a:r>
            <a:r>
              <a:rPr lang="en-GB" sz="1500" dirty="0" smtClean="0"/>
              <a:t>is done </a:t>
            </a:r>
            <a:r>
              <a:rPr lang="en-GB" sz="1500" dirty="0"/>
              <a:t>by only the pole profile geometry. In order to optimize space and performances, different coil and frame geometries </a:t>
            </a:r>
            <a:r>
              <a:rPr lang="en-GB" sz="1500" dirty="0" smtClean="0"/>
              <a:t>are evaluated</a:t>
            </a:r>
            <a:r>
              <a:rPr lang="en-GB" sz="1500" dirty="0"/>
              <a:t>. Space between the pole terminations will be employed in order to obtain the requested frame stiff.</a:t>
            </a:r>
            <a:endParaRPr lang="en-US" sz="1500" dirty="0"/>
          </a:p>
        </p:txBody>
      </p:sp>
      <p:sp>
        <p:nvSpPr>
          <p:cNvPr id="37899" name="Text Box 5"/>
          <p:cNvSpPr txBox="1">
            <a:spLocks noChangeArrowheads="1"/>
          </p:cNvSpPr>
          <p:nvPr/>
        </p:nvSpPr>
        <p:spPr bwMode="auto">
          <a:xfrm>
            <a:off x="4536256" y="3779837"/>
            <a:ext cx="5355333" cy="955850"/>
          </a:xfrm>
          <a:prstGeom prst="rect">
            <a:avLst/>
          </a:prstGeom>
          <a:solidFill>
            <a:srgbClr val="00B0F0"/>
          </a:solidFill>
          <a:ln w="9525">
            <a:noFill/>
            <a:miter lim="800000"/>
            <a:headEnd/>
            <a:tailEnd/>
          </a:ln>
        </p:spPr>
        <p:txBody>
          <a:bodyPr lIns="96213" tIns="48107" rIns="96213" bIns="48107">
            <a:spAutoFit/>
          </a:bodyPr>
          <a:lstStyle/>
          <a:p>
            <a:pPr algn="just">
              <a:spcBef>
                <a:spcPct val="50000"/>
              </a:spcBef>
            </a:pPr>
            <a:r>
              <a:rPr lang="en-GB" sz="1500" dirty="0" smtClean="0"/>
              <a:t>The </a:t>
            </a:r>
            <a:r>
              <a:rPr lang="en-GB" sz="1500" dirty="0" err="1"/>
              <a:t>quadrupole</a:t>
            </a:r>
            <a:r>
              <a:rPr lang="en-GB" sz="1500" dirty="0"/>
              <a:t> designs </a:t>
            </a:r>
            <a:r>
              <a:rPr lang="en-GB" sz="1500" dirty="0" smtClean="0"/>
              <a:t>were developed </a:t>
            </a:r>
            <a:r>
              <a:rPr lang="en-GB" sz="1500" dirty="0"/>
              <a:t>with the vacuum chamber in order to resolve all the possible transversal interferences (beam lines). Asymmetric poles geometry has been opted.</a:t>
            </a:r>
            <a:endParaRPr lang="en-US" sz="1500" dirty="0"/>
          </a:p>
        </p:txBody>
      </p:sp>
      <p:sp>
        <p:nvSpPr>
          <p:cNvPr id="37901" name="Text Box 9"/>
          <p:cNvSpPr txBox="1">
            <a:spLocks noChangeArrowheads="1"/>
          </p:cNvSpPr>
          <p:nvPr/>
        </p:nvSpPr>
        <p:spPr bwMode="auto">
          <a:xfrm>
            <a:off x="1799952" y="6300117"/>
            <a:ext cx="4032250" cy="955850"/>
          </a:xfrm>
          <a:prstGeom prst="rect">
            <a:avLst/>
          </a:prstGeom>
          <a:solidFill>
            <a:srgbClr val="00B0F0"/>
          </a:solidFill>
          <a:ln w="9525">
            <a:noFill/>
            <a:miter lim="800000"/>
            <a:headEnd/>
            <a:tailEnd/>
          </a:ln>
        </p:spPr>
        <p:txBody>
          <a:bodyPr lIns="96213" tIns="48107" rIns="96213" bIns="48107">
            <a:spAutoFit/>
          </a:bodyPr>
          <a:lstStyle/>
          <a:p>
            <a:pPr algn="just">
              <a:spcBef>
                <a:spcPct val="50000"/>
              </a:spcBef>
            </a:pPr>
            <a:r>
              <a:rPr lang="en-GB" sz="1500" dirty="0"/>
              <a:t>The </a:t>
            </a:r>
            <a:r>
              <a:rPr lang="en-GB" sz="1500" dirty="0" err="1"/>
              <a:t>sextupole</a:t>
            </a:r>
            <a:r>
              <a:rPr lang="en-GB" sz="1500" dirty="0"/>
              <a:t> magnets have the higher design issue. The transversal interferences between coils and vacuum chamber </a:t>
            </a:r>
            <a:r>
              <a:rPr lang="en-GB" sz="1500" dirty="0" smtClean="0"/>
              <a:t>are resolved</a:t>
            </a:r>
            <a:r>
              <a:rPr lang="en-GB" sz="1500" dirty="0"/>
              <a:t>. </a:t>
            </a:r>
            <a:endParaRPr lang="en-US" sz="1500" dirty="0"/>
          </a:p>
        </p:txBody>
      </p:sp>
      <p:pic>
        <p:nvPicPr>
          <p:cNvPr id="161793" name="Picture 1"/>
          <p:cNvPicPr>
            <a:picLocks noChangeAspect="1" noChangeArrowheads="1"/>
          </p:cNvPicPr>
          <p:nvPr/>
        </p:nvPicPr>
        <p:blipFill>
          <a:blip r:embed="rId2"/>
          <a:srcRect/>
          <a:stretch>
            <a:fillRect/>
          </a:stretch>
        </p:blipFill>
        <p:spPr bwMode="auto">
          <a:xfrm>
            <a:off x="6696496" y="1979637"/>
            <a:ext cx="1770217" cy="1800000"/>
          </a:xfrm>
          <a:prstGeom prst="rect">
            <a:avLst/>
          </a:prstGeom>
          <a:noFill/>
          <a:ln w="9525">
            <a:noFill/>
            <a:miter lim="800000"/>
            <a:headEnd/>
            <a:tailEnd/>
          </a:ln>
        </p:spPr>
      </p:pic>
      <p:pic>
        <p:nvPicPr>
          <p:cNvPr id="161794" name="Picture 2"/>
          <p:cNvPicPr>
            <a:picLocks noChangeAspect="1" noChangeArrowheads="1"/>
          </p:cNvPicPr>
          <p:nvPr/>
        </p:nvPicPr>
        <p:blipFill>
          <a:blip r:embed="rId3"/>
          <a:srcRect/>
          <a:stretch>
            <a:fillRect/>
          </a:stretch>
        </p:blipFill>
        <p:spPr bwMode="auto">
          <a:xfrm>
            <a:off x="8928744" y="1979637"/>
            <a:ext cx="577644" cy="1800000"/>
          </a:xfrm>
          <a:prstGeom prst="rect">
            <a:avLst/>
          </a:prstGeom>
          <a:noFill/>
          <a:ln w="9525">
            <a:noFill/>
            <a:miter lim="800000"/>
            <a:headEnd/>
            <a:tailEnd/>
          </a:ln>
        </p:spPr>
      </p:pic>
      <p:pic>
        <p:nvPicPr>
          <p:cNvPr id="161795" name="Picture 3"/>
          <p:cNvPicPr>
            <a:picLocks noChangeAspect="1" noChangeArrowheads="1"/>
          </p:cNvPicPr>
          <p:nvPr/>
        </p:nvPicPr>
        <p:blipFill>
          <a:blip r:embed="rId4"/>
          <a:srcRect/>
          <a:stretch>
            <a:fillRect/>
          </a:stretch>
        </p:blipFill>
        <p:spPr bwMode="auto">
          <a:xfrm>
            <a:off x="5832400" y="5147989"/>
            <a:ext cx="3698780" cy="1800000"/>
          </a:xfrm>
          <a:prstGeom prst="rect">
            <a:avLst/>
          </a:prstGeom>
          <a:noFill/>
          <a:ln w="9525">
            <a:noFill/>
            <a:miter lim="800000"/>
            <a:headEnd/>
            <a:tailEnd/>
          </a:ln>
        </p:spPr>
      </p:pic>
      <p:pic>
        <p:nvPicPr>
          <p:cNvPr id="161796" name="Picture 4"/>
          <p:cNvPicPr>
            <a:picLocks noChangeAspect="1" noChangeArrowheads="1"/>
          </p:cNvPicPr>
          <p:nvPr/>
        </p:nvPicPr>
        <p:blipFill>
          <a:blip r:embed="rId5"/>
          <a:srcRect/>
          <a:stretch>
            <a:fillRect/>
          </a:stretch>
        </p:blipFill>
        <p:spPr bwMode="auto">
          <a:xfrm>
            <a:off x="0" y="2123653"/>
            <a:ext cx="3524843" cy="180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bwMode="auto">
          <a:xfrm>
            <a:off x="2952750" y="179388"/>
            <a:ext cx="6696075" cy="9366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0" compatLnSpc="1">
            <a:prstTxWarp prst="textNoShape">
              <a:avLst/>
            </a:prstTxWarp>
          </a:bodyPr>
          <a:lstStyle/>
          <a:p>
            <a:pPr eaLnBrk="1" hangingPunct="1"/>
            <a:r>
              <a:rPr lang="en-US" sz="3600" b="1" i="1" dirty="0" smtClean="0">
                <a:solidFill>
                  <a:schemeClr val="tx2"/>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Elettra 2.0 brilliance</a:t>
            </a:r>
            <a:endParaRPr lang="en-US" sz="3600" b="1" i="1" dirty="0">
              <a:solidFill>
                <a:schemeClr val="tx2"/>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4" name="Slide Number Placeholder 3"/>
          <p:cNvSpPr>
            <a:spLocks noGrp="1"/>
          </p:cNvSpPr>
          <p:nvPr>
            <p:ph type="sldNum" sz="quarter" idx="10"/>
          </p:nvPr>
        </p:nvSpPr>
        <p:spPr/>
        <p:txBody>
          <a:bodyPr/>
          <a:lstStyle/>
          <a:p>
            <a:pPr>
              <a:defRPr/>
            </a:pPr>
            <a:fld id="{23FC065C-AA97-644B-A6BA-562C92DA3A42}" type="slidenum">
              <a:rPr lang="it-IT" smtClean="0"/>
              <a:pPr>
                <a:defRPr/>
              </a:pPr>
              <a:t>34</a:t>
            </a:fld>
            <a:endParaRPr lang="it-IT" dirty="0"/>
          </a:p>
        </p:txBody>
      </p:sp>
      <p:pic>
        <p:nvPicPr>
          <p:cNvPr id="10" name="Immagine 9" descr="Fig3.jpg"/>
          <p:cNvPicPr>
            <a:picLocks noChangeAspect="1"/>
          </p:cNvPicPr>
          <p:nvPr/>
        </p:nvPicPr>
        <p:blipFill>
          <a:blip r:embed="rId3" cstate="print"/>
          <a:stretch>
            <a:fillRect/>
          </a:stretch>
        </p:blipFill>
        <p:spPr>
          <a:xfrm>
            <a:off x="215776" y="1259557"/>
            <a:ext cx="9420225" cy="5353050"/>
          </a:xfrm>
          <a:prstGeom prst="rect">
            <a:avLst/>
          </a:prstGeom>
        </p:spPr>
      </p:pic>
    </p:spTree>
    <p:extLst>
      <p:ext uri="{BB962C8B-B14F-4D97-AF65-F5344CB8AC3E}">
        <p14:creationId xmlns:p14="http://schemas.microsoft.com/office/powerpoint/2010/main" xmlns="" val="4019980529"/>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0"/>
          </p:nvPr>
        </p:nvSpPr>
        <p:spPr/>
        <p:txBody>
          <a:bodyPr/>
          <a:lstStyle/>
          <a:p>
            <a:pPr>
              <a:defRPr/>
            </a:pPr>
            <a:fld id="{8DD20A2F-BEF7-48C4-AE32-6466CA991A6A}" type="slidenum">
              <a:rPr lang="en-US" smtClean="0"/>
              <a:pPr>
                <a:defRPr/>
              </a:pPr>
              <a:t>35</a:t>
            </a:fld>
            <a:endParaRPr lang="en-US">
              <a:solidFill>
                <a:schemeClr val="tx1"/>
              </a:solidFill>
              <a:effectLst/>
            </a:endParaRPr>
          </a:p>
        </p:txBody>
      </p:sp>
      <p:graphicFrame>
        <p:nvGraphicFramePr>
          <p:cNvPr id="5" name="Tabella 4"/>
          <p:cNvGraphicFramePr>
            <a:graphicFrameLocks noGrp="1"/>
          </p:cNvGraphicFramePr>
          <p:nvPr/>
        </p:nvGraphicFramePr>
        <p:xfrm>
          <a:off x="155087" y="1511935"/>
          <a:ext cx="9757528" cy="4948773"/>
        </p:xfrm>
        <a:graphic>
          <a:graphicData uri="http://schemas.openxmlformats.org/drawingml/2006/table">
            <a:tbl>
              <a:tblPr firstRow="1" bandRow="1">
                <a:tableStyleId>{21E4AEA4-8DFA-4A89-87EB-49C32662AFE0}</a:tableStyleId>
              </a:tblPr>
              <a:tblGrid>
                <a:gridCol w="3489447"/>
                <a:gridCol w="1389317"/>
                <a:gridCol w="2439382"/>
                <a:gridCol w="2439382"/>
              </a:tblGrid>
              <a:tr h="436781">
                <a:tc>
                  <a:txBody>
                    <a:bodyPr/>
                    <a:lstStyle/>
                    <a:p>
                      <a:pPr marL="0" marR="0" lvl="0" indent="0" algn="l" defTabSz="914400" rtl="0" eaLnBrk="1" fontAlgn="base" latinLnBrk="0" hangingPunct="1">
                        <a:lnSpc>
                          <a:spcPct val="100000"/>
                        </a:lnSpc>
                        <a:spcBef>
                          <a:spcPct val="20000"/>
                        </a:spcBef>
                        <a:spcAft>
                          <a:spcPct val="0"/>
                        </a:spcAft>
                        <a:buClrTx/>
                        <a:buSzPct val="55000"/>
                        <a:buFont typeface="Wingdings" pitchFamily="2" charset="2"/>
                        <a:buNone/>
                        <a:tabLst/>
                      </a:pPr>
                      <a:r>
                        <a:rPr kumimoji="0" lang="en-US" sz="2200" u="none" strike="noStrike" cap="none" normalizeH="0" baseline="0" dirty="0" smtClean="0">
                          <a:ln>
                            <a:noFill/>
                          </a:ln>
                          <a:effectLst>
                            <a:outerShdw blurRad="38100" dist="38100" dir="2700000" algn="tl">
                              <a:srgbClr val="FFFFFF"/>
                            </a:outerShdw>
                          </a:effectLst>
                        </a:rPr>
                        <a:t>Parameter</a:t>
                      </a:r>
                      <a:endParaRPr kumimoji="0" lang="en-US" sz="2200" b="1" i="0" u="none" strike="noStrike" cap="none" normalizeH="0" baseline="0" dirty="0" smtClean="0">
                        <a:ln>
                          <a:noFill/>
                        </a:ln>
                        <a:solidFill>
                          <a:schemeClr val="tx1"/>
                        </a:solidFill>
                        <a:effectLst>
                          <a:outerShdw blurRad="38100" dist="38100" dir="2700000" algn="tl">
                            <a:srgbClr val="FFFFFF"/>
                          </a:outerShdw>
                        </a:effectLst>
                        <a:latin typeface="Verdana" pitchFamily="34" charset="0"/>
                        <a:ea typeface="MS PGothic" pitchFamily="34" charset="-128"/>
                      </a:endParaRPr>
                    </a:p>
                  </a:txBody>
                  <a:tcPr marL="93052" marR="93052" marT="50398" marB="50398" horzOverflow="overflow"/>
                </a:tc>
                <a:tc>
                  <a:txBody>
                    <a:bodyPr/>
                    <a:lstStyle/>
                    <a:p>
                      <a:pPr marL="0" marR="0" lvl="0" indent="0" algn="l" defTabSz="914400" rtl="0" eaLnBrk="1" fontAlgn="base" latinLnBrk="0" hangingPunct="1">
                        <a:lnSpc>
                          <a:spcPct val="100000"/>
                        </a:lnSpc>
                        <a:spcBef>
                          <a:spcPct val="20000"/>
                        </a:spcBef>
                        <a:spcAft>
                          <a:spcPct val="0"/>
                        </a:spcAft>
                        <a:buClrTx/>
                        <a:buSzPct val="55000"/>
                        <a:buFont typeface="Wingdings" pitchFamily="2" charset="2"/>
                        <a:buNone/>
                        <a:tabLst/>
                      </a:pPr>
                      <a:r>
                        <a:rPr kumimoji="0" lang="en-US" sz="2200" u="none" strike="noStrike" cap="none" normalizeH="0" baseline="0" dirty="0" smtClean="0">
                          <a:ln>
                            <a:noFill/>
                          </a:ln>
                          <a:effectLst>
                            <a:outerShdw blurRad="38100" dist="38100" dir="2700000" algn="tl">
                              <a:srgbClr val="FFFFFF"/>
                            </a:outerShdw>
                          </a:effectLst>
                        </a:rPr>
                        <a:t>Units</a:t>
                      </a:r>
                      <a:endParaRPr kumimoji="0" lang="en-US" sz="2200" b="1" i="0" u="none" strike="noStrike" cap="none" normalizeH="0" baseline="0" dirty="0" smtClean="0">
                        <a:ln>
                          <a:noFill/>
                        </a:ln>
                        <a:solidFill>
                          <a:schemeClr val="tx1"/>
                        </a:solidFill>
                        <a:effectLst>
                          <a:outerShdw blurRad="38100" dist="38100" dir="2700000" algn="tl">
                            <a:srgbClr val="FFFFFF"/>
                          </a:outerShdw>
                        </a:effectLst>
                        <a:latin typeface="Verdana" pitchFamily="34" charset="0"/>
                        <a:ea typeface="MS PGothic" pitchFamily="34" charset="-128"/>
                      </a:endParaRPr>
                    </a:p>
                  </a:txBody>
                  <a:tcPr marL="93052" marR="93052" marT="50398" marB="50398" horzOverflow="overflow"/>
                </a:tc>
                <a:tc>
                  <a:txBody>
                    <a:bodyPr/>
                    <a:lstStyle/>
                    <a:p>
                      <a:pPr marL="0" marR="0" lvl="0" indent="0" algn="ctr" defTabSz="914400" rtl="0" eaLnBrk="1" fontAlgn="base" latinLnBrk="0" hangingPunct="1">
                        <a:lnSpc>
                          <a:spcPct val="100000"/>
                        </a:lnSpc>
                        <a:spcBef>
                          <a:spcPct val="20000"/>
                        </a:spcBef>
                        <a:spcAft>
                          <a:spcPct val="0"/>
                        </a:spcAft>
                        <a:buClrTx/>
                        <a:buSzPct val="55000"/>
                        <a:buFont typeface="Wingdings" pitchFamily="2" charset="2"/>
                        <a:buNone/>
                        <a:tabLst/>
                      </a:pPr>
                      <a:r>
                        <a:rPr kumimoji="0" lang="en-US" sz="2200" u="none" strike="noStrike" cap="none" normalizeH="0" baseline="0" dirty="0" err="1" smtClean="0">
                          <a:ln>
                            <a:noFill/>
                          </a:ln>
                          <a:effectLst>
                            <a:outerShdw blurRad="38100" dist="38100" dir="2700000" algn="tl">
                              <a:srgbClr val="FFFFFF"/>
                            </a:outerShdw>
                          </a:effectLst>
                        </a:rPr>
                        <a:t>Elettra</a:t>
                      </a:r>
                      <a:endParaRPr kumimoji="0" lang="en-US" sz="2200" b="1" i="0" u="none" strike="noStrike" cap="none" normalizeH="0" baseline="0" dirty="0" smtClean="0">
                        <a:ln>
                          <a:noFill/>
                        </a:ln>
                        <a:solidFill>
                          <a:schemeClr val="tx1"/>
                        </a:solidFill>
                        <a:effectLst>
                          <a:outerShdw blurRad="38100" dist="38100" dir="2700000" algn="tl">
                            <a:srgbClr val="FFFFFF"/>
                          </a:outerShdw>
                        </a:effectLst>
                        <a:latin typeface="Verdana" pitchFamily="34" charset="0"/>
                        <a:ea typeface="MS PGothic" pitchFamily="34" charset="-128"/>
                      </a:endParaRPr>
                    </a:p>
                  </a:txBody>
                  <a:tcPr marL="93052" marR="93052" marT="50398" marB="50398" horzOverflow="overflow"/>
                </a:tc>
                <a:tc>
                  <a:txBody>
                    <a:bodyPr/>
                    <a:lstStyle/>
                    <a:p>
                      <a:pPr marL="0" marR="0" lvl="0" indent="0" algn="ctr" defTabSz="914400" rtl="0" eaLnBrk="1" fontAlgn="base" latinLnBrk="0" hangingPunct="1">
                        <a:lnSpc>
                          <a:spcPct val="100000"/>
                        </a:lnSpc>
                        <a:spcBef>
                          <a:spcPct val="20000"/>
                        </a:spcBef>
                        <a:spcAft>
                          <a:spcPct val="0"/>
                        </a:spcAft>
                        <a:buClrTx/>
                        <a:buSzPct val="55000"/>
                        <a:buFont typeface="Wingdings" pitchFamily="2" charset="2"/>
                        <a:buNone/>
                        <a:tabLst/>
                      </a:pPr>
                      <a:r>
                        <a:rPr kumimoji="0" lang="en-US" sz="2200" u="none" strike="noStrike" cap="none" normalizeH="0" baseline="0" dirty="0" smtClean="0">
                          <a:ln>
                            <a:noFill/>
                          </a:ln>
                          <a:effectLst>
                            <a:outerShdw blurRad="38100" dist="38100" dir="2700000" algn="tl">
                              <a:srgbClr val="FFFFFF"/>
                            </a:outerShdw>
                          </a:effectLst>
                        </a:rPr>
                        <a:t>Elettra2.0</a:t>
                      </a:r>
                      <a:endParaRPr kumimoji="0" lang="en-US" sz="2200" b="1" i="0" u="none" strike="noStrike" cap="none" normalizeH="0" baseline="0" dirty="0" smtClean="0">
                        <a:ln>
                          <a:noFill/>
                        </a:ln>
                        <a:solidFill>
                          <a:schemeClr val="tx1"/>
                        </a:solidFill>
                        <a:effectLst>
                          <a:outerShdw blurRad="38100" dist="38100" dir="2700000" algn="tl">
                            <a:srgbClr val="FFFFFF"/>
                          </a:outerShdw>
                        </a:effectLst>
                        <a:latin typeface="Verdana" pitchFamily="34" charset="0"/>
                        <a:ea typeface="MS PGothic" pitchFamily="34" charset="-128"/>
                      </a:endParaRPr>
                    </a:p>
                  </a:txBody>
                  <a:tcPr marL="93052" marR="93052" marT="50398" marB="50398" horzOverflow="overflow"/>
                </a:tc>
              </a:tr>
              <a:tr h="408782">
                <a:tc>
                  <a:txBody>
                    <a:bodyPr/>
                    <a:lstStyle/>
                    <a:p>
                      <a:pPr marL="0" marR="0" lvl="0" indent="0" algn="l" defTabSz="914400" rtl="0" eaLnBrk="1" fontAlgn="base" latinLnBrk="0" hangingPunct="1">
                        <a:lnSpc>
                          <a:spcPct val="100000"/>
                        </a:lnSpc>
                        <a:spcBef>
                          <a:spcPct val="20000"/>
                        </a:spcBef>
                        <a:spcAft>
                          <a:spcPct val="0"/>
                        </a:spcAft>
                        <a:buClrTx/>
                        <a:buSzPct val="55000"/>
                        <a:buFont typeface="Wingdings" pitchFamily="2" charset="2"/>
                        <a:buNone/>
                        <a:tabLst/>
                      </a:pPr>
                      <a:r>
                        <a:rPr kumimoji="0" lang="en-US" sz="2000" u="none" strike="noStrike" cap="none" normalizeH="0" baseline="0" dirty="0" smtClean="0">
                          <a:ln>
                            <a:noFill/>
                          </a:ln>
                          <a:effectLst>
                            <a:outerShdw blurRad="38100" dist="38100" dir="2700000" algn="tl">
                              <a:srgbClr val="FFFFFF"/>
                            </a:outerShdw>
                          </a:effectLst>
                        </a:rPr>
                        <a:t>Circumference</a:t>
                      </a:r>
                      <a:endParaRPr kumimoji="0" lang="en-US" sz="2000" b="1" i="1" u="none" strike="noStrike" cap="none" normalizeH="0" baseline="0" dirty="0" smtClean="0">
                        <a:ln>
                          <a:noFill/>
                        </a:ln>
                        <a:solidFill>
                          <a:schemeClr val="tx1"/>
                        </a:solidFill>
                        <a:effectLst>
                          <a:outerShdw blurRad="38100" dist="38100" dir="2700000" algn="tl">
                            <a:srgbClr val="FFFFFF"/>
                          </a:outerShdw>
                        </a:effectLst>
                        <a:latin typeface="Verdana" pitchFamily="34" charset="0"/>
                        <a:ea typeface="MS PGothic" pitchFamily="34" charset="-128"/>
                      </a:endParaRPr>
                    </a:p>
                  </a:txBody>
                  <a:tcPr marL="93052" marR="93052" marT="50398" marB="50398" horzOverflow="overflow"/>
                </a:tc>
                <a:tc>
                  <a:txBody>
                    <a:bodyPr/>
                    <a:lstStyle/>
                    <a:p>
                      <a:pPr marL="0" marR="0" lvl="0" indent="0" algn="l" defTabSz="914400" rtl="0" eaLnBrk="1" fontAlgn="base" latinLnBrk="0" hangingPunct="1">
                        <a:lnSpc>
                          <a:spcPct val="100000"/>
                        </a:lnSpc>
                        <a:spcBef>
                          <a:spcPct val="20000"/>
                        </a:spcBef>
                        <a:spcAft>
                          <a:spcPct val="0"/>
                        </a:spcAft>
                        <a:buClrTx/>
                        <a:buSzPct val="55000"/>
                        <a:buFont typeface="Wingdings" pitchFamily="2" charset="2"/>
                        <a:buNone/>
                        <a:tabLst/>
                      </a:pPr>
                      <a:r>
                        <a:rPr kumimoji="0" lang="en-US" sz="2000" u="none" strike="noStrike" cap="none" normalizeH="0" baseline="0" smtClean="0">
                          <a:ln>
                            <a:noFill/>
                          </a:ln>
                          <a:effectLst>
                            <a:outerShdw blurRad="38100" dist="38100" dir="2700000" algn="tl">
                              <a:srgbClr val="FFFFFF"/>
                            </a:outerShdw>
                          </a:effectLst>
                        </a:rPr>
                        <a:t>m</a:t>
                      </a:r>
                      <a:endParaRPr kumimoji="0" lang="en-US" sz="2000" b="0" i="0" u="none" strike="noStrike" cap="none" normalizeH="0" baseline="0" smtClean="0">
                        <a:ln>
                          <a:noFill/>
                        </a:ln>
                        <a:solidFill>
                          <a:schemeClr val="tx1"/>
                        </a:solidFill>
                        <a:effectLst>
                          <a:outerShdw blurRad="38100" dist="38100" dir="2700000" algn="tl">
                            <a:srgbClr val="FFFFFF"/>
                          </a:outerShdw>
                        </a:effectLst>
                        <a:latin typeface="Verdana" pitchFamily="34" charset="0"/>
                        <a:ea typeface="MS PGothic" pitchFamily="34" charset="-128"/>
                      </a:endParaRPr>
                    </a:p>
                  </a:txBody>
                  <a:tcPr marL="93052" marR="93052" marT="50398" marB="50398" horzOverflow="overflow"/>
                </a:tc>
                <a:tc>
                  <a:txBody>
                    <a:bodyPr/>
                    <a:lstStyle/>
                    <a:p>
                      <a:pPr marL="0" marR="0" lvl="0" indent="0" algn="ctr" defTabSz="914400" rtl="0" eaLnBrk="1" fontAlgn="base" latinLnBrk="0" hangingPunct="1">
                        <a:lnSpc>
                          <a:spcPct val="100000"/>
                        </a:lnSpc>
                        <a:spcBef>
                          <a:spcPct val="20000"/>
                        </a:spcBef>
                        <a:spcAft>
                          <a:spcPct val="0"/>
                        </a:spcAft>
                        <a:buClrTx/>
                        <a:buSzPct val="55000"/>
                        <a:buFont typeface="Wingdings" pitchFamily="2" charset="2"/>
                        <a:buNone/>
                        <a:tabLst/>
                      </a:pPr>
                      <a:r>
                        <a:rPr kumimoji="0" lang="en-US" sz="2000" u="none" strike="noStrike" cap="none" normalizeH="0" baseline="0" dirty="0" smtClean="0">
                          <a:ln>
                            <a:noFill/>
                          </a:ln>
                          <a:effectLst>
                            <a:outerShdw blurRad="38100" dist="38100" dir="2700000" algn="tl">
                              <a:srgbClr val="FFFFFF"/>
                            </a:outerShdw>
                          </a:effectLst>
                        </a:rPr>
                        <a:t>259.2</a:t>
                      </a:r>
                      <a:endParaRPr kumimoji="0" lang="en-US" sz="2000" b="0" i="0" u="none" strike="noStrike" cap="none" normalizeH="0" baseline="0" dirty="0" smtClean="0">
                        <a:ln>
                          <a:noFill/>
                        </a:ln>
                        <a:solidFill>
                          <a:schemeClr val="tx1"/>
                        </a:solidFill>
                        <a:effectLst>
                          <a:outerShdw blurRad="38100" dist="38100" dir="2700000" algn="tl">
                            <a:srgbClr val="FFFFFF"/>
                          </a:outerShdw>
                        </a:effectLst>
                        <a:latin typeface="Verdana" pitchFamily="34" charset="0"/>
                        <a:ea typeface="MS PGothic" pitchFamily="34" charset="-128"/>
                      </a:endParaRPr>
                    </a:p>
                  </a:txBody>
                  <a:tcPr marL="93052" marR="93052" marT="50398" marB="50398" horzOverflow="overflow"/>
                </a:tc>
                <a:tc>
                  <a:txBody>
                    <a:bodyPr/>
                    <a:lstStyle/>
                    <a:p>
                      <a:pPr marL="0" marR="0" lvl="0" indent="0" algn="ctr" defTabSz="914400" rtl="0" eaLnBrk="1" fontAlgn="base" latinLnBrk="0" hangingPunct="1">
                        <a:lnSpc>
                          <a:spcPct val="100000"/>
                        </a:lnSpc>
                        <a:spcBef>
                          <a:spcPct val="20000"/>
                        </a:spcBef>
                        <a:spcAft>
                          <a:spcPct val="0"/>
                        </a:spcAft>
                        <a:buClrTx/>
                        <a:buSzPct val="55000"/>
                        <a:buFont typeface="Wingdings" pitchFamily="2" charset="2"/>
                        <a:buNone/>
                        <a:tabLst/>
                      </a:pPr>
                      <a:r>
                        <a:rPr kumimoji="0" lang="en-US" sz="2000" u="none" strike="noStrike" cap="none" normalizeH="0" baseline="0" dirty="0" smtClean="0">
                          <a:ln>
                            <a:noFill/>
                          </a:ln>
                          <a:effectLst>
                            <a:outerShdw blurRad="38100" dist="38100" dir="2700000" algn="tl">
                              <a:srgbClr val="FFFFFF"/>
                            </a:outerShdw>
                          </a:effectLst>
                        </a:rPr>
                        <a:t>259.(2-8)</a:t>
                      </a:r>
                      <a:endParaRPr kumimoji="0" lang="en-US" sz="2000" b="0" i="0" u="none" strike="noStrike" cap="none" normalizeH="0" baseline="0" dirty="0" smtClean="0">
                        <a:ln>
                          <a:noFill/>
                        </a:ln>
                        <a:solidFill>
                          <a:schemeClr val="tx1"/>
                        </a:solidFill>
                        <a:effectLst>
                          <a:outerShdw blurRad="38100" dist="38100" dir="2700000" algn="tl">
                            <a:srgbClr val="FFFFFF"/>
                          </a:outerShdw>
                        </a:effectLst>
                        <a:latin typeface="Verdana" pitchFamily="34" charset="0"/>
                        <a:ea typeface="MS PGothic" pitchFamily="34" charset="-128"/>
                      </a:endParaRPr>
                    </a:p>
                  </a:txBody>
                  <a:tcPr marL="93052" marR="93052" marT="50398" marB="50398" horzOverflow="overflow"/>
                </a:tc>
              </a:tr>
              <a:tr h="470380">
                <a:tc>
                  <a:txBody>
                    <a:bodyPr/>
                    <a:lstStyle/>
                    <a:p>
                      <a:pPr marL="0" marR="0" lvl="0" indent="0" algn="l" defTabSz="914400" rtl="0" eaLnBrk="1" fontAlgn="base" latinLnBrk="0" hangingPunct="1">
                        <a:lnSpc>
                          <a:spcPct val="100000"/>
                        </a:lnSpc>
                        <a:spcBef>
                          <a:spcPct val="20000"/>
                        </a:spcBef>
                        <a:spcAft>
                          <a:spcPct val="0"/>
                        </a:spcAft>
                        <a:buClrTx/>
                        <a:buSzPct val="55000"/>
                        <a:buFont typeface="Wingdings" pitchFamily="2" charset="2"/>
                        <a:buNone/>
                        <a:tabLst/>
                      </a:pPr>
                      <a:r>
                        <a:rPr kumimoji="0" lang="en-US" sz="2000" u="none" strike="noStrike" cap="none" normalizeH="0" baseline="0" smtClean="0">
                          <a:ln>
                            <a:noFill/>
                          </a:ln>
                          <a:effectLst>
                            <a:outerShdw blurRad="38100" dist="38100" dir="2700000" algn="tl">
                              <a:srgbClr val="FFFFFF"/>
                            </a:outerShdw>
                          </a:effectLst>
                        </a:rPr>
                        <a:t>Energy</a:t>
                      </a:r>
                      <a:endParaRPr kumimoji="0" lang="en-US" sz="2000" b="1" i="1" u="none" strike="noStrike" cap="none" normalizeH="0" baseline="0" smtClean="0">
                        <a:ln>
                          <a:noFill/>
                        </a:ln>
                        <a:solidFill>
                          <a:schemeClr val="tx1"/>
                        </a:solidFill>
                        <a:effectLst>
                          <a:outerShdw blurRad="38100" dist="38100" dir="2700000" algn="tl">
                            <a:srgbClr val="FFFFFF"/>
                          </a:outerShdw>
                        </a:effectLst>
                        <a:latin typeface="Verdana" pitchFamily="34" charset="0"/>
                        <a:ea typeface="MS PGothic" pitchFamily="34" charset="-128"/>
                      </a:endParaRPr>
                    </a:p>
                  </a:txBody>
                  <a:tcPr marL="93052" marR="93052" marT="50398" marB="50398" horzOverflow="overflow"/>
                </a:tc>
                <a:tc>
                  <a:txBody>
                    <a:bodyPr/>
                    <a:lstStyle/>
                    <a:p>
                      <a:pPr marL="0" marR="0" lvl="0" indent="0" algn="l" defTabSz="914400" rtl="0" eaLnBrk="1" fontAlgn="base" latinLnBrk="0" hangingPunct="1">
                        <a:lnSpc>
                          <a:spcPct val="100000"/>
                        </a:lnSpc>
                        <a:spcBef>
                          <a:spcPct val="20000"/>
                        </a:spcBef>
                        <a:spcAft>
                          <a:spcPct val="0"/>
                        </a:spcAft>
                        <a:buClrTx/>
                        <a:buSzPct val="55000"/>
                        <a:buFont typeface="Wingdings" pitchFamily="2" charset="2"/>
                        <a:buNone/>
                        <a:tabLst/>
                      </a:pPr>
                      <a:r>
                        <a:rPr kumimoji="0" lang="en-US" sz="2000" u="none" strike="noStrike" cap="none" normalizeH="0" baseline="0" smtClean="0">
                          <a:ln>
                            <a:noFill/>
                          </a:ln>
                          <a:effectLst>
                            <a:outerShdw blurRad="38100" dist="38100" dir="2700000" algn="tl">
                              <a:srgbClr val="FFFFFF"/>
                            </a:outerShdw>
                          </a:effectLst>
                        </a:rPr>
                        <a:t>GeV</a:t>
                      </a:r>
                      <a:endParaRPr kumimoji="0" lang="en-US" sz="2000" b="0" i="0" u="none" strike="noStrike" cap="none" normalizeH="0" baseline="0" smtClean="0">
                        <a:ln>
                          <a:noFill/>
                        </a:ln>
                        <a:solidFill>
                          <a:schemeClr val="tx1"/>
                        </a:solidFill>
                        <a:effectLst>
                          <a:outerShdw blurRad="38100" dist="38100" dir="2700000" algn="tl">
                            <a:srgbClr val="FFFFFF"/>
                          </a:outerShdw>
                        </a:effectLst>
                        <a:latin typeface="Verdana" pitchFamily="34" charset="0"/>
                        <a:ea typeface="MS PGothic" pitchFamily="34" charset="-128"/>
                      </a:endParaRPr>
                    </a:p>
                  </a:txBody>
                  <a:tcPr marL="93052" marR="93052" marT="50398" marB="50398" horzOverflow="overflow"/>
                </a:tc>
                <a:tc>
                  <a:txBody>
                    <a:bodyPr/>
                    <a:lstStyle/>
                    <a:p>
                      <a:pPr marL="0" marR="0" lvl="0" indent="0" algn="ctr" defTabSz="914400" rtl="0" eaLnBrk="1" fontAlgn="base" latinLnBrk="0" hangingPunct="1">
                        <a:lnSpc>
                          <a:spcPct val="100000"/>
                        </a:lnSpc>
                        <a:spcBef>
                          <a:spcPct val="20000"/>
                        </a:spcBef>
                        <a:spcAft>
                          <a:spcPct val="0"/>
                        </a:spcAft>
                        <a:buClrTx/>
                        <a:buSzPct val="55000"/>
                        <a:buFont typeface="Wingdings" pitchFamily="2" charset="2"/>
                        <a:buNone/>
                        <a:tabLst/>
                      </a:pPr>
                      <a:r>
                        <a:rPr kumimoji="0" lang="en-US" sz="2000" u="none" strike="noStrike" cap="none" normalizeH="0" baseline="0" smtClean="0">
                          <a:ln>
                            <a:noFill/>
                          </a:ln>
                          <a:effectLst>
                            <a:outerShdw blurRad="38100" dist="38100" dir="2700000" algn="tl">
                              <a:srgbClr val="FFFFFF"/>
                            </a:outerShdw>
                          </a:effectLst>
                        </a:rPr>
                        <a:t>2 - 2.4</a:t>
                      </a:r>
                      <a:endParaRPr kumimoji="0" lang="en-US" sz="2000" b="0" i="0" u="none" strike="noStrike" cap="none" normalizeH="0" baseline="0" smtClean="0">
                        <a:ln>
                          <a:noFill/>
                        </a:ln>
                        <a:solidFill>
                          <a:schemeClr val="tx1"/>
                        </a:solidFill>
                        <a:effectLst>
                          <a:outerShdw blurRad="38100" dist="38100" dir="2700000" algn="tl">
                            <a:srgbClr val="FFFFFF"/>
                          </a:outerShdw>
                        </a:effectLst>
                        <a:latin typeface="Verdana" pitchFamily="34" charset="0"/>
                        <a:ea typeface="MS PGothic" pitchFamily="34" charset="-128"/>
                      </a:endParaRPr>
                    </a:p>
                  </a:txBody>
                  <a:tcPr marL="93052" marR="93052" marT="50398" marB="50398" horzOverflow="overflow"/>
                </a:tc>
                <a:tc>
                  <a:txBody>
                    <a:bodyPr/>
                    <a:lstStyle/>
                    <a:p>
                      <a:pPr marL="0" marR="0" lvl="0" indent="0" algn="ctr" defTabSz="914400" rtl="0" eaLnBrk="1" fontAlgn="base" latinLnBrk="0" hangingPunct="1">
                        <a:lnSpc>
                          <a:spcPct val="100000"/>
                        </a:lnSpc>
                        <a:spcBef>
                          <a:spcPct val="20000"/>
                        </a:spcBef>
                        <a:spcAft>
                          <a:spcPct val="0"/>
                        </a:spcAft>
                        <a:buClrTx/>
                        <a:buSzPct val="55000"/>
                        <a:buFont typeface="Wingdings" pitchFamily="2" charset="2"/>
                        <a:buNone/>
                        <a:tabLst/>
                      </a:pPr>
                      <a:r>
                        <a:rPr kumimoji="0" lang="en-US" sz="2400" u="none" strike="noStrike" cap="none" normalizeH="0" baseline="0" dirty="0" smtClean="0">
                          <a:ln>
                            <a:noFill/>
                          </a:ln>
                          <a:effectLst>
                            <a:outerShdw blurRad="38100" dist="38100" dir="2700000" algn="tl">
                              <a:srgbClr val="FFFFFF"/>
                            </a:outerShdw>
                          </a:effectLst>
                        </a:rPr>
                        <a:t>2</a:t>
                      </a:r>
                      <a:endParaRPr kumimoji="0" lang="en-US" sz="2400" b="0" i="0" u="none" strike="noStrike" cap="none" normalizeH="0" baseline="0" dirty="0" smtClean="0">
                        <a:ln>
                          <a:noFill/>
                        </a:ln>
                        <a:solidFill>
                          <a:schemeClr val="tx1"/>
                        </a:solidFill>
                        <a:effectLst>
                          <a:outerShdw blurRad="38100" dist="38100" dir="2700000" algn="tl">
                            <a:srgbClr val="FFFFFF"/>
                          </a:outerShdw>
                        </a:effectLst>
                        <a:latin typeface="Verdana" pitchFamily="34" charset="0"/>
                        <a:ea typeface="MS PGothic" pitchFamily="34" charset="-128"/>
                      </a:endParaRPr>
                    </a:p>
                  </a:txBody>
                  <a:tcPr marL="93052" marR="93052" marT="50398" marB="50398" horzOverflow="overflow"/>
                </a:tc>
              </a:tr>
              <a:tr h="408782">
                <a:tc>
                  <a:txBody>
                    <a:bodyPr/>
                    <a:lstStyle/>
                    <a:p>
                      <a:pPr marL="0" marR="0" lvl="0" indent="0" algn="l" defTabSz="914400" rtl="0" eaLnBrk="1" fontAlgn="base" latinLnBrk="0" hangingPunct="1">
                        <a:lnSpc>
                          <a:spcPct val="100000"/>
                        </a:lnSpc>
                        <a:spcBef>
                          <a:spcPct val="20000"/>
                        </a:spcBef>
                        <a:spcAft>
                          <a:spcPct val="0"/>
                        </a:spcAft>
                        <a:buClrTx/>
                        <a:buSzPct val="55000"/>
                        <a:buFont typeface="Wingdings" pitchFamily="2" charset="2"/>
                        <a:buNone/>
                        <a:tabLst/>
                      </a:pPr>
                      <a:r>
                        <a:rPr kumimoji="0" lang="en-US" sz="2000" u="none" strike="noStrike" cap="none" normalizeH="0" baseline="0" smtClean="0">
                          <a:ln>
                            <a:noFill/>
                          </a:ln>
                          <a:effectLst>
                            <a:outerShdw blurRad="38100" dist="38100" dir="2700000" algn="tl">
                              <a:srgbClr val="FFFFFF"/>
                            </a:outerShdw>
                          </a:effectLst>
                        </a:rPr>
                        <a:t>Horizontal emittance</a:t>
                      </a:r>
                      <a:endParaRPr kumimoji="0" lang="en-US" sz="2000" b="1" i="1" u="none" strike="noStrike" cap="none" normalizeH="0" baseline="0" smtClean="0">
                        <a:ln>
                          <a:noFill/>
                        </a:ln>
                        <a:solidFill>
                          <a:schemeClr val="tx1"/>
                        </a:solidFill>
                        <a:effectLst>
                          <a:outerShdw blurRad="38100" dist="38100" dir="2700000" algn="tl">
                            <a:srgbClr val="FFFFFF"/>
                          </a:outerShdw>
                        </a:effectLst>
                        <a:latin typeface="Verdana" pitchFamily="34" charset="0"/>
                        <a:ea typeface="MS PGothic" pitchFamily="34" charset="-128"/>
                      </a:endParaRPr>
                    </a:p>
                  </a:txBody>
                  <a:tcPr marL="93052" marR="93052" marT="50398" marB="50398" horzOverflow="overflow"/>
                </a:tc>
                <a:tc>
                  <a:txBody>
                    <a:bodyPr/>
                    <a:lstStyle/>
                    <a:p>
                      <a:pPr marL="0" marR="0" lvl="0" indent="0" algn="l" defTabSz="914400" rtl="0" eaLnBrk="1" fontAlgn="base" latinLnBrk="0" hangingPunct="1">
                        <a:lnSpc>
                          <a:spcPct val="100000"/>
                        </a:lnSpc>
                        <a:spcBef>
                          <a:spcPct val="20000"/>
                        </a:spcBef>
                        <a:spcAft>
                          <a:spcPct val="0"/>
                        </a:spcAft>
                        <a:buClrTx/>
                        <a:buSzPct val="55000"/>
                        <a:buFont typeface="Wingdings" pitchFamily="2" charset="2"/>
                        <a:buNone/>
                        <a:tabLst/>
                      </a:pPr>
                      <a:r>
                        <a:rPr kumimoji="0" lang="en-US" sz="2000" u="none" strike="noStrike" cap="none" normalizeH="0" baseline="0" smtClean="0">
                          <a:ln>
                            <a:noFill/>
                          </a:ln>
                          <a:effectLst>
                            <a:outerShdw blurRad="38100" dist="38100" dir="2700000" algn="tl">
                              <a:srgbClr val="FFFFFF"/>
                            </a:outerShdw>
                          </a:effectLst>
                        </a:rPr>
                        <a:t>pmrad</a:t>
                      </a:r>
                      <a:endParaRPr kumimoji="0" lang="en-US" sz="2000" b="0" i="0" u="none" strike="noStrike" cap="none" normalizeH="0" baseline="0" smtClean="0">
                        <a:ln>
                          <a:noFill/>
                        </a:ln>
                        <a:solidFill>
                          <a:schemeClr val="tx1"/>
                        </a:solidFill>
                        <a:effectLst>
                          <a:outerShdw blurRad="38100" dist="38100" dir="2700000" algn="tl">
                            <a:srgbClr val="FFFFFF"/>
                          </a:outerShdw>
                        </a:effectLst>
                        <a:latin typeface="Verdana" pitchFamily="34" charset="0"/>
                        <a:ea typeface="MS PGothic" pitchFamily="34" charset="-128"/>
                      </a:endParaRPr>
                    </a:p>
                  </a:txBody>
                  <a:tcPr marL="93052" marR="93052" marT="50398" marB="50398" horzOverflow="overflow"/>
                </a:tc>
                <a:tc>
                  <a:txBody>
                    <a:bodyPr/>
                    <a:lstStyle/>
                    <a:p>
                      <a:pPr marL="0" marR="0" lvl="0" indent="0" algn="ctr" defTabSz="914400" rtl="0" eaLnBrk="1" fontAlgn="base" latinLnBrk="0" hangingPunct="1">
                        <a:lnSpc>
                          <a:spcPct val="100000"/>
                        </a:lnSpc>
                        <a:spcBef>
                          <a:spcPct val="20000"/>
                        </a:spcBef>
                        <a:spcAft>
                          <a:spcPct val="0"/>
                        </a:spcAft>
                        <a:buClrTx/>
                        <a:buSzPct val="55000"/>
                        <a:buFont typeface="Wingdings" pitchFamily="2" charset="2"/>
                        <a:buNone/>
                        <a:tabLst/>
                      </a:pPr>
                      <a:r>
                        <a:rPr kumimoji="0" lang="en-US" sz="2000" u="none" strike="noStrike" cap="none" normalizeH="0" baseline="0" smtClean="0">
                          <a:ln>
                            <a:noFill/>
                          </a:ln>
                          <a:effectLst>
                            <a:outerShdw blurRad="38100" dist="38100" dir="2700000" algn="tl">
                              <a:srgbClr val="FFFFFF"/>
                            </a:outerShdw>
                          </a:effectLst>
                        </a:rPr>
                        <a:t>7000</a:t>
                      </a:r>
                      <a:endParaRPr kumimoji="0" lang="en-US" sz="2000" b="0" i="0" u="none" strike="noStrike" cap="none" normalizeH="0" baseline="0" smtClean="0">
                        <a:ln>
                          <a:noFill/>
                        </a:ln>
                        <a:solidFill>
                          <a:schemeClr val="tx1"/>
                        </a:solidFill>
                        <a:effectLst>
                          <a:outerShdw blurRad="38100" dist="38100" dir="2700000" algn="tl">
                            <a:srgbClr val="FFFFFF"/>
                          </a:outerShdw>
                        </a:effectLst>
                        <a:latin typeface="Verdana" pitchFamily="34" charset="0"/>
                        <a:ea typeface="MS PGothic" pitchFamily="34" charset="-128"/>
                      </a:endParaRPr>
                    </a:p>
                  </a:txBody>
                  <a:tcPr marL="93052" marR="93052" marT="50398" marB="50398" horzOverflow="overflow"/>
                </a:tc>
                <a:tc>
                  <a:txBody>
                    <a:bodyPr/>
                    <a:lstStyle/>
                    <a:p>
                      <a:pPr marL="0" marR="0" lvl="0" indent="0" algn="ctr" defTabSz="914400" rtl="0" eaLnBrk="1" fontAlgn="base" latinLnBrk="0" hangingPunct="1">
                        <a:lnSpc>
                          <a:spcPct val="100000"/>
                        </a:lnSpc>
                        <a:spcBef>
                          <a:spcPct val="20000"/>
                        </a:spcBef>
                        <a:spcAft>
                          <a:spcPct val="0"/>
                        </a:spcAft>
                        <a:buClrTx/>
                        <a:buSzPct val="55000"/>
                        <a:buFont typeface="Wingdings" pitchFamily="2" charset="2"/>
                        <a:buNone/>
                        <a:tabLst/>
                      </a:pPr>
                      <a:r>
                        <a:rPr kumimoji="0" lang="en-US" sz="2000" u="none" strike="noStrike" cap="none" normalizeH="0" baseline="0" dirty="0" smtClean="0">
                          <a:ln>
                            <a:noFill/>
                          </a:ln>
                          <a:effectLst>
                            <a:outerShdw blurRad="38100" dist="38100" dir="2700000" algn="tl">
                              <a:srgbClr val="FFFFFF"/>
                            </a:outerShdw>
                          </a:effectLst>
                        </a:rPr>
                        <a:t>230-280</a:t>
                      </a:r>
                      <a:endParaRPr kumimoji="0" lang="en-US" sz="2000" b="0" i="0" u="none" strike="noStrike" cap="none" normalizeH="0" baseline="0" dirty="0" smtClean="0">
                        <a:ln>
                          <a:noFill/>
                        </a:ln>
                        <a:solidFill>
                          <a:schemeClr val="tx1"/>
                        </a:solidFill>
                        <a:effectLst>
                          <a:outerShdw blurRad="38100" dist="38100" dir="2700000" algn="tl">
                            <a:srgbClr val="FFFFFF"/>
                          </a:outerShdw>
                        </a:effectLst>
                        <a:latin typeface="Verdana" pitchFamily="34" charset="0"/>
                        <a:ea typeface="MS PGothic" pitchFamily="34" charset="-128"/>
                      </a:endParaRPr>
                    </a:p>
                  </a:txBody>
                  <a:tcPr marL="93052" marR="93052" marT="50398" marB="50398" horzOverflow="overflow"/>
                </a:tc>
              </a:tr>
              <a:tr h="408782">
                <a:tc>
                  <a:txBody>
                    <a:bodyPr/>
                    <a:lstStyle/>
                    <a:p>
                      <a:pPr marL="0" marR="0" lvl="0" indent="0" algn="l" defTabSz="914400" rtl="0" eaLnBrk="1" fontAlgn="base" latinLnBrk="0" hangingPunct="1">
                        <a:lnSpc>
                          <a:spcPct val="100000"/>
                        </a:lnSpc>
                        <a:spcBef>
                          <a:spcPct val="20000"/>
                        </a:spcBef>
                        <a:spcAft>
                          <a:spcPct val="0"/>
                        </a:spcAft>
                        <a:buClrTx/>
                        <a:buSzPct val="55000"/>
                        <a:buFont typeface="Wingdings" pitchFamily="2" charset="2"/>
                        <a:buNone/>
                        <a:tabLst/>
                      </a:pPr>
                      <a:r>
                        <a:rPr kumimoji="0" lang="en-US" sz="2000" u="none" strike="noStrike" cap="none" normalizeH="0" baseline="0" dirty="0" smtClean="0">
                          <a:ln>
                            <a:noFill/>
                          </a:ln>
                          <a:effectLst>
                            <a:outerShdw blurRad="38100" dist="38100" dir="2700000" algn="tl">
                              <a:srgbClr val="FFFFFF"/>
                            </a:outerShdw>
                          </a:effectLst>
                        </a:rPr>
                        <a:t>Vertical     </a:t>
                      </a:r>
                      <a:r>
                        <a:rPr kumimoji="0" lang="en-US" sz="2000" u="none" strike="noStrike" cap="none" normalizeH="0" baseline="0" dirty="0" err="1" smtClean="0">
                          <a:ln>
                            <a:noFill/>
                          </a:ln>
                          <a:effectLst>
                            <a:outerShdw blurRad="38100" dist="38100" dir="2700000" algn="tl">
                              <a:srgbClr val="FFFFFF"/>
                            </a:outerShdw>
                          </a:effectLst>
                        </a:rPr>
                        <a:t>emittance</a:t>
                      </a:r>
                      <a:endParaRPr kumimoji="0" lang="en-US" sz="2000" b="1" i="1" u="none" strike="noStrike" cap="none" normalizeH="0" baseline="0" dirty="0" smtClean="0">
                        <a:ln>
                          <a:noFill/>
                        </a:ln>
                        <a:solidFill>
                          <a:schemeClr val="tx1"/>
                        </a:solidFill>
                        <a:effectLst>
                          <a:outerShdw blurRad="38100" dist="38100" dir="2700000" algn="tl">
                            <a:srgbClr val="FFFFFF"/>
                          </a:outerShdw>
                        </a:effectLst>
                        <a:latin typeface="Verdana" pitchFamily="34" charset="0"/>
                        <a:ea typeface="MS PGothic" pitchFamily="34" charset="-128"/>
                      </a:endParaRPr>
                    </a:p>
                  </a:txBody>
                  <a:tcPr marL="93052" marR="93052" marT="50398" marB="50398" horzOverflow="overflow"/>
                </a:tc>
                <a:tc>
                  <a:txBody>
                    <a:bodyPr/>
                    <a:lstStyle/>
                    <a:p>
                      <a:pPr marL="0" marR="0" lvl="0" indent="0" algn="l" defTabSz="914400" rtl="0" eaLnBrk="1" fontAlgn="base" latinLnBrk="0" hangingPunct="1">
                        <a:lnSpc>
                          <a:spcPct val="100000"/>
                        </a:lnSpc>
                        <a:spcBef>
                          <a:spcPct val="20000"/>
                        </a:spcBef>
                        <a:spcAft>
                          <a:spcPct val="0"/>
                        </a:spcAft>
                        <a:buClrTx/>
                        <a:buSzPct val="55000"/>
                        <a:buFont typeface="Wingdings" pitchFamily="2" charset="2"/>
                        <a:buNone/>
                        <a:tabLst/>
                      </a:pPr>
                      <a:r>
                        <a:rPr kumimoji="0" lang="en-US" sz="2000" u="none" strike="noStrike" cap="none" normalizeH="0" baseline="0" smtClean="0">
                          <a:ln>
                            <a:noFill/>
                          </a:ln>
                          <a:effectLst>
                            <a:outerShdw blurRad="38100" dist="38100" dir="2700000" algn="tl">
                              <a:srgbClr val="FFFFFF"/>
                            </a:outerShdw>
                          </a:effectLst>
                        </a:rPr>
                        <a:t>pmrad</a:t>
                      </a:r>
                      <a:endParaRPr kumimoji="0" lang="en-US" sz="2000" b="0" i="0" u="none" strike="noStrike" cap="none" normalizeH="0" baseline="0" smtClean="0">
                        <a:ln>
                          <a:noFill/>
                        </a:ln>
                        <a:solidFill>
                          <a:schemeClr val="tx1"/>
                        </a:solidFill>
                        <a:effectLst>
                          <a:outerShdw blurRad="38100" dist="38100" dir="2700000" algn="tl">
                            <a:srgbClr val="FFFFFF"/>
                          </a:outerShdw>
                        </a:effectLst>
                        <a:latin typeface="Verdana" pitchFamily="34" charset="0"/>
                        <a:ea typeface="MS PGothic" pitchFamily="34" charset="-128"/>
                      </a:endParaRPr>
                    </a:p>
                  </a:txBody>
                  <a:tcPr marL="93052" marR="93052" marT="50398" marB="50398" horzOverflow="overflow"/>
                </a:tc>
                <a:tc>
                  <a:txBody>
                    <a:bodyPr/>
                    <a:lstStyle/>
                    <a:p>
                      <a:pPr marL="0" marR="0" lvl="0" indent="0" algn="ctr" defTabSz="914400" rtl="0" eaLnBrk="1" fontAlgn="base" latinLnBrk="0" hangingPunct="1">
                        <a:lnSpc>
                          <a:spcPct val="100000"/>
                        </a:lnSpc>
                        <a:spcBef>
                          <a:spcPct val="20000"/>
                        </a:spcBef>
                        <a:spcAft>
                          <a:spcPct val="0"/>
                        </a:spcAft>
                        <a:buClrTx/>
                        <a:buSzPct val="55000"/>
                        <a:buFont typeface="Wingdings" pitchFamily="2" charset="2"/>
                        <a:buNone/>
                        <a:tabLst/>
                      </a:pPr>
                      <a:r>
                        <a:rPr kumimoji="0" lang="en-US" sz="2000" u="none" strike="noStrike" cap="none" normalizeH="0" baseline="0" dirty="0" smtClean="0">
                          <a:ln>
                            <a:noFill/>
                          </a:ln>
                          <a:effectLst>
                            <a:outerShdw blurRad="38100" dist="38100" dir="2700000" algn="tl">
                              <a:srgbClr val="FFFFFF"/>
                            </a:outerShdw>
                          </a:effectLst>
                        </a:rPr>
                        <a:t>        70 </a:t>
                      </a:r>
                      <a:r>
                        <a:rPr kumimoji="0" lang="en-US" sz="1500" u="none" strike="noStrike" cap="none" normalizeH="0" baseline="0" dirty="0" smtClean="0">
                          <a:ln>
                            <a:noFill/>
                          </a:ln>
                          <a:effectLst>
                            <a:outerShdw blurRad="38100" dist="38100" dir="2700000" algn="tl">
                              <a:srgbClr val="FFFFFF"/>
                            </a:outerShdw>
                          </a:effectLst>
                        </a:rPr>
                        <a:t>(1% </a:t>
                      </a:r>
                      <a:r>
                        <a:rPr kumimoji="0" lang="en-US" sz="1500" u="none" strike="noStrike" cap="none" normalizeH="0" baseline="0" dirty="0" err="1" smtClean="0">
                          <a:ln>
                            <a:noFill/>
                          </a:ln>
                          <a:effectLst>
                            <a:outerShdw blurRad="38100" dist="38100" dir="2700000" algn="tl">
                              <a:srgbClr val="FFFFFF"/>
                            </a:outerShdw>
                          </a:effectLst>
                        </a:rPr>
                        <a:t>coupl</a:t>
                      </a:r>
                      <a:r>
                        <a:rPr kumimoji="0" lang="en-US" sz="1500" u="none" strike="noStrike" cap="none" normalizeH="0" baseline="0" dirty="0" smtClean="0">
                          <a:ln>
                            <a:noFill/>
                          </a:ln>
                          <a:effectLst>
                            <a:outerShdw blurRad="38100" dist="38100" dir="2700000" algn="tl">
                              <a:srgbClr val="FFFFFF"/>
                            </a:outerShdw>
                          </a:effectLst>
                        </a:rPr>
                        <a:t>)</a:t>
                      </a:r>
                      <a:endParaRPr kumimoji="0" lang="en-US" sz="1500" b="0" i="0" u="none" strike="noStrike" cap="none" normalizeH="0" baseline="0" dirty="0" smtClean="0">
                        <a:ln>
                          <a:noFill/>
                        </a:ln>
                        <a:solidFill>
                          <a:schemeClr val="tx1"/>
                        </a:solidFill>
                        <a:effectLst>
                          <a:outerShdw blurRad="38100" dist="38100" dir="2700000" algn="tl">
                            <a:srgbClr val="FFFFFF"/>
                          </a:outerShdw>
                        </a:effectLst>
                        <a:latin typeface="Verdana" pitchFamily="34" charset="0"/>
                        <a:ea typeface="MS PGothic" pitchFamily="34" charset="-128"/>
                      </a:endParaRPr>
                    </a:p>
                  </a:txBody>
                  <a:tcPr marL="93052" marR="93052" marT="50398" marB="50398" horzOverflow="overflow"/>
                </a:tc>
                <a:tc>
                  <a:txBody>
                    <a:bodyPr/>
                    <a:lstStyle/>
                    <a:p>
                      <a:pPr marL="0" marR="0" lvl="0" indent="0" algn="ctr" defTabSz="914400" rtl="0" eaLnBrk="1" fontAlgn="base" latinLnBrk="0" hangingPunct="1">
                        <a:lnSpc>
                          <a:spcPct val="100000"/>
                        </a:lnSpc>
                        <a:spcBef>
                          <a:spcPct val="20000"/>
                        </a:spcBef>
                        <a:spcAft>
                          <a:spcPct val="0"/>
                        </a:spcAft>
                        <a:buClrTx/>
                        <a:buSzPct val="55000"/>
                        <a:buFont typeface="Wingdings" pitchFamily="2" charset="2"/>
                        <a:buNone/>
                        <a:tabLst/>
                      </a:pPr>
                      <a:r>
                        <a:rPr kumimoji="0" lang="en-US" sz="2000" u="none" strike="noStrike" cap="none" normalizeH="0" baseline="0" dirty="0" smtClean="0">
                          <a:ln>
                            <a:noFill/>
                          </a:ln>
                          <a:effectLst>
                            <a:outerShdw blurRad="38100" dist="38100" dir="2700000" algn="tl">
                              <a:srgbClr val="FFFFFF"/>
                            </a:outerShdw>
                          </a:effectLst>
                        </a:rPr>
                        <a:t>2.5</a:t>
                      </a:r>
                      <a:endParaRPr kumimoji="0" lang="en-US" sz="2000" b="0" i="0" u="none" strike="noStrike" cap="none" normalizeH="0" baseline="0" dirty="0" smtClean="0">
                        <a:ln>
                          <a:noFill/>
                        </a:ln>
                        <a:solidFill>
                          <a:schemeClr val="tx1"/>
                        </a:solidFill>
                        <a:effectLst>
                          <a:outerShdw blurRad="38100" dist="38100" dir="2700000" algn="tl">
                            <a:srgbClr val="FFFFFF"/>
                          </a:outerShdw>
                        </a:effectLst>
                        <a:latin typeface="Verdana" pitchFamily="34" charset="0"/>
                        <a:ea typeface="MS PGothic" pitchFamily="34" charset="-128"/>
                      </a:endParaRPr>
                    </a:p>
                  </a:txBody>
                  <a:tcPr marL="93052" marR="93052" marT="50398" marB="50398" horzOverflow="overflow"/>
                </a:tc>
              </a:tr>
              <a:tr h="408782">
                <a:tc>
                  <a:txBody>
                    <a:bodyPr/>
                    <a:lstStyle/>
                    <a:p>
                      <a:pPr marL="0" marR="0" lvl="0" indent="0" algn="l" defTabSz="914400" rtl="0" eaLnBrk="1" fontAlgn="base" latinLnBrk="0" hangingPunct="1">
                        <a:lnSpc>
                          <a:spcPct val="100000"/>
                        </a:lnSpc>
                        <a:spcBef>
                          <a:spcPct val="20000"/>
                        </a:spcBef>
                        <a:spcAft>
                          <a:spcPct val="0"/>
                        </a:spcAft>
                        <a:buClrTx/>
                        <a:buSzPct val="55000"/>
                        <a:buFont typeface="Wingdings" pitchFamily="2" charset="2"/>
                        <a:buNone/>
                        <a:tabLst/>
                      </a:pPr>
                      <a:r>
                        <a:rPr kumimoji="0" lang="en-US" sz="2000" u="none" strike="noStrike" cap="none" normalizeH="0" baseline="0" dirty="0" smtClean="0">
                          <a:ln>
                            <a:noFill/>
                          </a:ln>
                          <a:effectLst>
                            <a:outerShdw blurRad="38100" dist="38100" dir="2700000" algn="tl">
                              <a:srgbClr val="FFFFFF"/>
                            </a:outerShdw>
                          </a:effectLst>
                        </a:rPr>
                        <a:t>Beam size @ ID (</a:t>
                      </a:r>
                      <a:r>
                        <a:rPr kumimoji="0" lang="en-US" sz="2000" u="none" strike="noStrike" cap="none" normalizeH="0" baseline="0" dirty="0" err="1" smtClean="0">
                          <a:ln>
                            <a:noFill/>
                          </a:ln>
                          <a:effectLst>
                            <a:outerShdw blurRad="38100" dist="38100" dir="2700000" algn="tl">
                              <a:srgbClr val="FFFFFF"/>
                            </a:outerShdw>
                          </a:effectLst>
                          <a:latin typeface="Symbol" pitchFamily="18" charset="2"/>
                        </a:rPr>
                        <a:t>s</a:t>
                      </a:r>
                      <a:r>
                        <a:rPr kumimoji="0" lang="en-US" sz="2000" u="none" strike="noStrike" cap="none" normalizeH="0" baseline="0" dirty="0" err="1" smtClean="0">
                          <a:ln>
                            <a:noFill/>
                          </a:ln>
                          <a:effectLst>
                            <a:outerShdw blurRad="38100" dist="38100" dir="2700000" algn="tl">
                              <a:srgbClr val="FFFFFF"/>
                            </a:outerShdw>
                          </a:effectLst>
                        </a:rPr>
                        <a:t>x,</a:t>
                      </a:r>
                      <a:r>
                        <a:rPr kumimoji="0" lang="en-US" sz="2000" u="none" strike="noStrike" cap="none" normalizeH="0" baseline="0" dirty="0" err="1" smtClean="0">
                          <a:ln>
                            <a:noFill/>
                          </a:ln>
                          <a:effectLst>
                            <a:outerShdw blurRad="38100" dist="38100" dir="2700000" algn="tl">
                              <a:srgbClr val="FFFFFF"/>
                            </a:outerShdw>
                          </a:effectLst>
                          <a:latin typeface="Symbol" pitchFamily="18" charset="2"/>
                        </a:rPr>
                        <a:t>s</a:t>
                      </a:r>
                      <a:r>
                        <a:rPr kumimoji="0" lang="en-US" sz="2000" u="none" strike="noStrike" cap="none" normalizeH="0" baseline="0" dirty="0" err="1" smtClean="0">
                          <a:ln>
                            <a:noFill/>
                          </a:ln>
                          <a:effectLst>
                            <a:outerShdw blurRad="38100" dist="38100" dir="2700000" algn="tl">
                              <a:srgbClr val="FFFFFF"/>
                            </a:outerShdw>
                          </a:effectLst>
                        </a:rPr>
                        <a:t>y</a:t>
                      </a:r>
                      <a:r>
                        <a:rPr kumimoji="0" lang="en-US" sz="2000" u="none" strike="noStrike" cap="none" normalizeH="0" baseline="0" dirty="0" smtClean="0">
                          <a:ln>
                            <a:noFill/>
                          </a:ln>
                          <a:effectLst>
                            <a:outerShdw blurRad="38100" dist="38100" dir="2700000" algn="tl">
                              <a:srgbClr val="FFFFFF"/>
                            </a:outerShdw>
                          </a:effectLst>
                        </a:rPr>
                        <a:t>)</a:t>
                      </a:r>
                      <a:endParaRPr kumimoji="0" lang="en-US" sz="2000" b="1" i="1" u="none" strike="noStrike" cap="none" normalizeH="0" baseline="0" dirty="0" smtClean="0">
                        <a:ln>
                          <a:noFill/>
                        </a:ln>
                        <a:solidFill>
                          <a:schemeClr val="tx1"/>
                        </a:solidFill>
                        <a:effectLst>
                          <a:outerShdw blurRad="38100" dist="38100" dir="2700000" algn="tl">
                            <a:srgbClr val="FFFFFF"/>
                          </a:outerShdw>
                        </a:effectLst>
                        <a:latin typeface="Verdana" pitchFamily="34" charset="0"/>
                        <a:ea typeface="MS PGothic" pitchFamily="34" charset="-128"/>
                      </a:endParaRPr>
                    </a:p>
                  </a:txBody>
                  <a:tcPr marL="93052" marR="93052" marT="50398" marB="50398" horzOverflow="overflow"/>
                </a:tc>
                <a:tc>
                  <a:txBody>
                    <a:bodyPr/>
                    <a:lstStyle/>
                    <a:p>
                      <a:pPr marL="0" marR="0" lvl="0" indent="0" algn="l" defTabSz="914400" rtl="0" eaLnBrk="1" fontAlgn="base" latinLnBrk="0" hangingPunct="1">
                        <a:lnSpc>
                          <a:spcPct val="100000"/>
                        </a:lnSpc>
                        <a:spcBef>
                          <a:spcPct val="20000"/>
                        </a:spcBef>
                        <a:spcAft>
                          <a:spcPct val="0"/>
                        </a:spcAft>
                        <a:buClrTx/>
                        <a:buSzPct val="55000"/>
                        <a:buFont typeface="Wingdings" pitchFamily="2" charset="2"/>
                        <a:buNone/>
                        <a:tabLst/>
                      </a:pPr>
                      <a:r>
                        <a:rPr kumimoji="0" lang="en-US" sz="2000" u="none" strike="noStrike" cap="none" normalizeH="0" baseline="0" dirty="0" smtClean="0">
                          <a:ln>
                            <a:noFill/>
                          </a:ln>
                          <a:effectLst>
                            <a:outerShdw blurRad="38100" dist="38100" dir="2700000" algn="tl">
                              <a:srgbClr val="FFFFFF"/>
                            </a:outerShdw>
                          </a:effectLst>
                          <a:latin typeface="Symbol" pitchFamily="18" charset="2"/>
                        </a:rPr>
                        <a:t>m</a:t>
                      </a:r>
                      <a:r>
                        <a:rPr kumimoji="0" lang="en-US" sz="2000" u="none" strike="noStrike" cap="none" normalizeH="0" baseline="0" dirty="0" smtClean="0">
                          <a:ln>
                            <a:noFill/>
                          </a:ln>
                          <a:effectLst>
                            <a:outerShdw blurRad="38100" dist="38100" dir="2700000" algn="tl">
                              <a:srgbClr val="FFFFFF"/>
                            </a:outerShdw>
                          </a:effectLst>
                        </a:rPr>
                        <a:t>m</a:t>
                      </a:r>
                      <a:endParaRPr kumimoji="0" lang="en-US" sz="2000" b="0" i="0" u="none" strike="noStrike" cap="none" normalizeH="0" baseline="0" dirty="0" smtClean="0">
                        <a:ln>
                          <a:noFill/>
                        </a:ln>
                        <a:solidFill>
                          <a:schemeClr val="tx1"/>
                        </a:solidFill>
                        <a:effectLst>
                          <a:outerShdw blurRad="38100" dist="38100" dir="2700000" algn="tl">
                            <a:srgbClr val="FFFFFF"/>
                          </a:outerShdw>
                        </a:effectLst>
                        <a:latin typeface="Verdana" pitchFamily="34" charset="0"/>
                        <a:ea typeface="MS PGothic" pitchFamily="34" charset="-128"/>
                      </a:endParaRPr>
                    </a:p>
                  </a:txBody>
                  <a:tcPr marL="93052" marR="93052" marT="50398" marB="50398" horzOverflow="overflow"/>
                </a:tc>
                <a:tc>
                  <a:txBody>
                    <a:bodyPr/>
                    <a:lstStyle/>
                    <a:p>
                      <a:pPr marL="0" marR="0" lvl="0" indent="0" algn="ctr" defTabSz="914400" rtl="0" eaLnBrk="1" fontAlgn="base" latinLnBrk="0" hangingPunct="1">
                        <a:lnSpc>
                          <a:spcPct val="100000"/>
                        </a:lnSpc>
                        <a:spcBef>
                          <a:spcPct val="20000"/>
                        </a:spcBef>
                        <a:spcAft>
                          <a:spcPct val="0"/>
                        </a:spcAft>
                        <a:buClrTx/>
                        <a:buSzPct val="55000"/>
                        <a:buFont typeface="Wingdings" pitchFamily="2" charset="2"/>
                        <a:buNone/>
                        <a:tabLst/>
                      </a:pPr>
                      <a:r>
                        <a:rPr kumimoji="0" lang="en-US" sz="2000" u="none" strike="noStrike" cap="none" normalizeH="0" baseline="0" dirty="0" smtClean="0">
                          <a:ln>
                            <a:noFill/>
                          </a:ln>
                          <a:effectLst>
                            <a:outerShdw blurRad="38100" dist="38100" dir="2700000" algn="tl">
                              <a:srgbClr val="FFFFFF"/>
                            </a:outerShdw>
                          </a:effectLst>
                        </a:rPr>
                        <a:t>245 , 14 </a:t>
                      </a:r>
                      <a:r>
                        <a:rPr kumimoji="0" lang="en-US" sz="1500" u="none" strike="noStrike" cap="none" normalizeH="0" baseline="0" dirty="0" smtClean="0">
                          <a:ln>
                            <a:noFill/>
                          </a:ln>
                          <a:effectLst>
                            <a:outerShdw blurRad="38100" dist="38100" dir="2700000" algn="tl">
                              <a:srgbClr val="FFFFFF"/>
                            </a:outerShdw>
                          </a:effectLst>
                        </a:rPr>
                        <a:t>(1% </a:t>
                      </a:r>
                      <a:r>
                        <a:rPr kumimoji="0" lang="en-US" sz="1500" u="none" strike="noStrike" cap="none" normalizeH="0" baseline="0" dirty="0" err="1" smtClean="0">
                          <a:ln>
                            <a:noFill/>
                          </a:ln>
                          <a:effectLst>
                            <a:outerShdw blurRad="38100" dist="38100" dir="2700000" algn="tl">
                              <a:srgbClr val="FFFFFF"/>
                            </a:outerShdw>
                          </a:effectLst>
                        </a:rPr>
                        <a:t>coupl</a:t>
                      </a:r>
                      <a:r>
                        <a:rPr kumimoji="0" lang="en-US" sz="1500" u="none" strike="noStrike" cap="none" normalizeH="0" baseline="0" dirty="0" smtClean="0">
                          <a:ln>
                            <a:noFill/>
                          </a:ln>
                          <a:effectLst>
                            <a:outerShdw blurRad="38100" dist="38100" dir="2700000" algn="tl">
                              <a:srgbClr val="FFFFFF"/>
                            </a:outerShdw>
                          </a:effectLst>
                        </a:rPr>
                        <a:t>)</a:t>
                      </a:r>
                      <a:endParaRPr kumimoji="0" lang="en-US" sz="1500" b="0" i="0" u="none" strike="noStrike" cap="none" normalizeH="0" baseline="0" dirty="0" smtClean="0">
                        <a:ln>
                          <a:noFill/>
                        </a:ln>
                        <a:solidFill>
                          <a:schemeClr val="tx1"/>
                        </a:solidFill>
                        <a:effectLst>
                          <a:outerShdw blurRad="38100" dist="38100" dir="2700000" algn="tl">
                            <a:srgbClr val="FFFFFF"/>
                          </a:outerShdw>
                        </a:effectLst>
                        <a:latin typeface="Verdana" pitchFamily="34" charset="0"/>
                        <a:ea typeface="MS PGothic" pitchFamily="34" charset="-128"/>
                      </a:endParaRPr>
                    </a:p>
                  </a:txBody>
                  <a:tcPr marL="93052" marR="93052" marT="50398" marB="50398" horzOverflow="overflow"/>
                </a:tc>
                <a:tc>
                  <a:txBody>
                    <a:bodyPr/>
                    <a:lstStyle/>
                    <a:p>
                      <a:pPr marL="0" marR="0" lvl="0" indent="0" algn="ctr" defTabSz="914400" rtl="0" eaLnBrk="1" fontAlgn="base" latinLnBrk="0" hangingPunct="1">
                        <a:lnSpc>
                          <a:spcPct val="100000"/>
                        </a:lnSpc>
                        <a:spcBef>
                          <a:spcPct val="20000"/>
                        </a:spcBef>
                        <a:spcAft>
                          <a:spcPct val="0"/>
                        </a:spcAft>
                        <a:buClrTx/>
                        <a:buSzPct val="55000"/>
                        <a:buFont typeface="Wingdings" pitchFamily="2" charset="2"/>
                        <a:buNone/>
                        <a:tabLst/>
                      </a:pPr>
                      <a:r>
                        <a:rPr kumimoji="0" lang="en-US" sz="2000" u="none" strike="noStrike" cap="none" normalizeH="0" baseline="0" dirty="0" smtClean="0">
                          <a:ln>
                            <a:noFill/>
                          </a:ln>
                          <a:effectLst>
                            <a:outerShdw blurRad="38100" dist="38100" dir="2700000" algn="tl">
                              <a:srgbClr val="FFFFFF"/>
                            </a:outerShdw>
                          </a:effectLst>
                        </a:rPr>
                        <a:t>43 ,  3</a:t>
                      </a:r>
                      <a:endParaRPr kumimoji="0" lang="en-US" sz="2000" b="0" i="0" u="none" strike="noStrike" cap="none" normalizeH="0" baseline="0" dirty="0" smtClean="0">
                        <a:ln>
                          <a:noFill/>
                        </a:ln>
                        <a:solidFill>
                          <a:schemeClr val="tx1"/>
                        </a:solidFill>
                        <a:effectLst>
                          <a:outerShdw blurRad="38100" dist="38100" dir="2700000" algn="tl">
                            <a:srgbClr val="FFFFFF"/>
                          </a:outerShdw>
                        </a:effectLst>
                        <a:latin typeface="Verdana" pitchFamily="34" charset="0"/>
                        <a:ea typeface="MS PGothic" pitchFamily="34" charset="-128"/>
                      </a:endParaRPr>
                    </a:p>
                  </a:txBody>
                  <a:tcPr marL="93052" marR="93052" marT="50398" marB="50398" horzOverflow="overflow"/>
                </a:tc>
              </a:tr>
              <a:tr h="408782">
                <a:tc>
                  <a:txBody>
                    <a:bodyPr/>
                    <a:lstStyle/>
                    <a:p>
                      <a:pPr marL="0" marR="0" lvl="0" indent="0" algn="l" defTabSz="914400" rtl="0" eaLnBrk="1" fontAlgn="base" latinLnBrk="0" hangingPunct="1">
                        <a:lnSpc>
                          <a:spcPct val="100000"/>
                        </a:lnSpc>
                        <a:spcBef>
                          <a:spcPct val="20000"/>
                        </a:spcBef>
                        <a:spcAft>
                          <a:spcPct val="0"/>
                        </a:spcAft>
                        <a:buClrTx/>
                        <a:buSzPct val="55000"/>
                        <a:buFont typeface="Wingdings" pitchFamily="2" charset="2"/>
                        <a:buNone/>
                        <a:tabLst/>
                      </a:pPr>
                      <a:r>
                        <a:rPr kumimoji="0" lang="en-US" sz="2000" u="none" strike="noStrike" cap="none" normalizeH="0" baseline="0" smtClean="0">
                          <a:ln>
                            <a:noFill/>
                          </a:ln>
                          <a:effectLst>
                            <a:outerShdw blurRad="38100" dist="38100" dir="2700000" algn="tl">
                              <a:srgbClr val="FFFFFF"/>
                            </a:outerShdw>
                          </a:effectLst>
                        </a:rPr>
                        <a:t>Beam size at short ID</a:t>
                      </a:r>
                      <a:endParaRPr kumimoji="0" lang="en-US" sz="2000" b="1" i="1" u="none" strike="noStrike" cap="none" normalizeH="0" baseline="0" smtClean="0">
                        <a:ln>
                          <a:noFill/>
                        </a:ln>
                        <a:solidFill>
                          <a:schemeClr val="tx1"/>
                        </a:solidFill>
                        <a:effectLst>
                          <a:outerShdw blurRad="38100" dist="38100" dir="2700000" algn="tl">
                            <a:srgbClr val="FFFFFF"/>
                          </a:outerShdw>
                        </a:effectLst>
                        <a:latin typeface="Verdana" pitchFamily="34" charset="0"/>
                        <a:ea typeface="MS PGothic" pitchFamily="34" charset="-128"/>
                      </a:endParaRPr>
                    </a:p>
                  </a:txBody>
                  <a:tcPr marL="93052" marR="93052" marT="50398" marB="50398" horzOverflow="overflow"/>
                </a:tc>
                <a:tc>
                  <a:txBody>
                    <a:bodyPr/>
                    <a:lstStyle/>
                    <a:p>
                      <a:pPr marL="0" marR="0" lvl="0" indent="0" algn="l" defTabSz="914400" rtl="0" eaLnBrk="1" fontAlgn="base" latinLnBrk="0" hangingPunct="1">
                        <a:lnSpc>
                          <a:spcPct val="100000"/>
                        </a:lnSpc>
                        <a:spcBef>
                          <a:spcPct val="20000"/>
                        </a:spcBef>
                        <a:spcAft>
                          <a:spcPct val="0"/>
                        </a:spcAft>
                        <a:buClrTx/>
                        <a:buSzPct val="55000"/>
                        <a:buFont typeface="Wingdings" pitchFamily="2" charset="2"/>
                        <a:buNone/>
                        <a:tabLst/>
                      </a:pPr>
                      <a:r>
                        <a:rPr kumimoji="0" lang="en-US" sz="2000" u="none" strike="noStrike" cap="none" normalizeH="0" baseline="0" dirty="0" smtClean="0">
                          <a:ln>
                            <a:noFill/>
                          </a:ln>
                          <a:effectLst>
                            <a:outerShdw blurRad="38100" dist="38100" dir="2700000" algn="tl">
                              <a:srgbClr val="FFFFFF"/>
                            </a:outerShdw>
                          </a:effectLst>
                          <a:latin typeface="Symbol" pitchFamily="18" charset="2"/>
                        </a:rPr>
                        <a:t>m</a:t>
                      </a:r>
                      <a:r>
                        <a:rPr kumimoji="0" lang="en-US" sz="2000" u="none" strike="noStrike" cap="none" normalizeH="0" baseline="0" dirty="0" smtClean="0">
                          <a:ln>
                            <a:noFill/>
                          </a:ln>
                          <a:effectLst>
                            <a:outerShdw blurRad="38100" dist="38100" dir="2700000" algn="tl">
                              <a:srgbClr val="FFFFFF"/>
                            </a:outerShdw>
                          </a:effectLst>
                        </a:rPr>
                        <a:t>m</a:t>
                      </a:r>
                      <a:endParaRPr kumimoji="0" lang="en-US" sz="2000" b="0" i="0" u="none" strike="noStrike" cap="none" normalizeH="0" baseline="0" dirty="0" smtClean="0">
                        <a:ln>
                          <a:noFill/>
                        </a:ln>
                        <a:solidFill>
                          <a:schemeClr val="tx1"/>
                        </a:solidFill>
                        <a:effectLst>
                          <a:outerShdw blurRad="38100" dist="38100" dir="2700000" algn="tl">
                            <a:srgbClr val="FFFFFF"/>
                          </a:outerShdw>
                        </a:effectLst>
                        <a:latin typeface="Verdana" pitchFamily="34" charset="0"/>
                        <a:ea typeface="MS PGothic" pitchFamily="34" charset="-128"/>
                      </a:endParaRPr>
                    </a:p>
                  </a:txBody>
                  <a:tcPr marL="93052" marR="93052" marT="50398" marB="50398" horzOverflow="overflow"/>
                </a:tc>
                <a:tc>
                  <a:txBody>
                    <a:bodyPr/>
                    <a:lstStyle/>
                    <a:p>
                      <a:pPr marL="0" marR="0" lvl="0" indent="0" algn="ctr" defTabSz="914400" rtl="0" eaLnBrk="1" fontAlgn="base" latinLnBrk="0" hangingPunct="1">
                        <a:lnSpc>
                          <a:spcPct val="100000"/>
                        </a:lnSpc>
                        <a:spcBef>
                          <a:spcPct val="20000"/>
                        </a:spcBef>
                        <a:spcAft>
                          <a:spcPct val="0"/>
                        </a:spcAft>
                        <a:buClrTx/>
                        <a:buSzPct val="55000"/>
                        <a:buFont typeface="Wingdings" pitchFamily="2" charset="2"/>
                        <a:buNone/>
                        <a:tabLst/>
                      </a:pPr>
                      <a:r>
                        <a:rPr kumimoji="0" lang="en-US" sz="2000" u="none" strike="noStrike" cap="none" normalizeH="0" baseline="0" smtClean="0">
                          <a:ln>
                            <a:noFill/>
                          </a:ln>
                          <a:effectLst>
                            <a:outerShdw blurRad="38100" dist="38100" dir="2700000" algn="tl">
                              <a:srgbClr val="FFFFFF"/>
                            </a:outerShdw>
                          </a:effectLst>
                        </a:rPr>
                        <a:t>350 , 22 </a:t>
                      </a:r>
                      <a:r>
                        <a:rPr kumimoji="0" lang="en-US" sz="1500" u="none" strike="noStrike" cap="none" normalizeH="0" baseline="0" smtClean="0">
                          <a:ln>
                            <a:noFill/>
                          </a:ln>
                          <a:effectLst>
                            <a:outerShdw blurRad="38100" dist="38100" dir="2700000" algn="tl">
                              <a:srgbClr val="FFFFFF"/>
                            </a:outerShdw>
                          </a:effectLst>
                        </a:rPr>
                        <a:t>(1% coupl)</a:t>
                      </a:r>
                      <a:endParaRPr kumimoji="0" lang="en-US" sz="1500" b="0" i="0" u="none" strike="noStrike" cap="none" normalizeH="0" baseline="0" smtClean="0">
                        <a:ln>
                          <a:noFill/>
                        </a:ln>
                        <a:solidFill>
                          <a:schemeClr val="tx1"/>
                        </a:solidFill>
                        <a:effectLst>
                          <a:outerShdw blurRad="38100" dist="38100" dir="2700000" algn="tl">
                            <a:srgbClr val="FFFFFF"/>
                          </a:outerShdw>
                        </a:effectLst>
                        <a:latin typeface="Verdana" pitchFamily="34" charset="0"/>
                        <a:ea typeface="MS PGothic" pitchFamily="34" charset="-128"/>
                      </a:endParaRPr>
                    </a:p>
                  </a:txBody>
                  <a:tcPr marL="93052" marR="93052" marT="50398" marB="50398" horzOverflow="overflow"/>
                </a:tc>
                <a:tc>
                  <a:txBody>
                    <a:bodyPr/>
                    <a:lstStyle/>
                    <a:p>
                      <a:pPr marL="0" marR="0" lvl="0" indent="0" algn="ctr" defTabSz="914400" rtl="0" eaLnBrk="1" fontAlgn="base" latinLnBrk="0" hangingPunct="1">
                        <a:lnSpc>
                          <a:spcPct val="100000"/>
                        </a:lnSpc>
                        <a:spcBef>
                          <a:spcPct val="20000"/>
                        </a:spcBef>
                        <a:spcAft>
                          <a:spcPct val="0"/>
                        </a:spcAft>
                        <a:buClrTx/>
                        <a:buSzPct val="55000"/>
                        <a:buFont typeface="Wingdings" pitchFamily="2" charset="2"/>
                        <a:buNone/>
                        <a:tabLst/>
                      </a:pPr>
                      <a:r>
                        <a:rPr kumimoji="0" lang="en-US" sz="2000" u="none" strike="noStrike" cap="none" normalizeH="0" baseline="0" dirty="0" smtClean="0">
                          <a:ln>
                            <a:noFill/>
                          </a:ln>
                          <a:effectLst>
                            <a:outerShdw blurRad="38100" dist="38100" dir="2700000" algn="tl">
                              <a:srgbClr val="FFFFFF"/>
                            </a:outerShdw>
                          </a:effectLst>
                        </a:rPr>
                        <a:t> 45 ,  3</a:t>
                      </a:r>
                      <a:endParaRPr kumimoji="0" lang="en-US" sz="2000" b="0" i="0" u="none" strike="noStrike" cap="none" normalizeH="0" baseline="0" dirty="0" smtClean="0">
                        <a:ln>
                          <a:noFill/>
                        </a:ln>
                        <a:solidFill>
                          <a:schemeClr val="tx1"/>
                        </a:solidFill>
                        <a:effectLst>
                          <a:outerShdw blurRad="38100" dist="38100" dir="2700000" algn="tl">
                            <a:srgbClr val="FFFFFF"/>
                          </a:outerShdw>
                        </a:effectLst>
                        <a:latin typeface="Verdana" pitchFamily="34" charset="0"/>
                        <a:ea typeface="MS PGothic" pitchFamily="34" charset="-128"/>
                      </a:endParaRPr>
                    </a:p>
                  </a:txBody>
                  <a:tcPr marL="93052" marR="93052" marT="50398" marB="50398" horzOverflow="overflow"/>
                </a:tc>
              </a:tr>
              <a:tr h="408782">
                <a:tc>
                  <a:txBody>
                    <a:bodyPr/>
                    <a:lstStyle/>
                    <a:p>
                      <a:pPr marL="0" marR="0" lvl="0" indent="0" algn="l" defTabSz="914400" rtl="0" eaLnBrk="1" fontAlgn="base" latinLnBrk="0" hangingPunct="1">
                        <a:lnSpc>
                          <a:spcPct val="100000"/>
                        </a:lnSpc>
                        <a:spcBef>
                          <a:spcPct val="20000"/>
                        </a:spcBef>
                        <a:spcAft>
                          <a:spcPct val="0"/>
                        </a:spcAft>
                        <a:buClrTx/>
                        <a:buSzPct val="55000"/>
                        <a:buFont typeface="Wingdings" pitchFamily="2" charset="2"/>
                        <a:buNone/>
                        <a:tabLst/>
                      </a:pPr>
                      <a:r>
                        <a:rPr kumimoji="0" lang="en-US" sz="2000" u="none" strike="noStrike" cap="none" normalizeH="0" baseline="0" smtClean="0">
                          <a:ln>
                            <a:noFill/>
                          </a:ln>
                          <a:effectLst>
                            <a:outerShdw blurRad="38100" dist="38100" dir="2700000" algn="tl">
                              <a:srgbClr val="FFFFFF"/>
                            </a:outerShdw>
                          </a:effectLst>
                        </a:rPr>
                        <a:t>Beam size @ Bend</a:t>
                      </a:r>
                      <a:endParaRPr kumimoji="0" lang="en-US" sz="2000" b="1" i="1" u="none" strike="noStrike" cap="none" normalizeH="0" baseline="0" smtClean="0">
                        <a:ln>
                          <a:noFill/>
                        </a:ln>
                        <a:solidFill>
                          <a:schemeClr val="tx1"/>
                        </a:solidFill>
                        <a:effectLst>
                          <a:outerShdw blurRad="38100" dist="38100" dir="2700000" algn="tl">
                            <a:srgbClr val="FFFFFF"/>
                          </a:outerShdw>
                        </a:effectLst>
                        <a:latin typeface="Verdana" pitchFamily="34" charset="0"/>
                        <a:ea typeface="MS PGothic" pitchFamily="34" charset="-128"/>
                      </a:endParaRPr>
                    </a:p>
                  </a:txBody>
                  <a:tcPr marL="93052" marR="93052" marT="50398" marB="50398" horzOverflow="overflow"/>
                </a:tc>
                <a:tc>
                  <a:txBody>
                    <a:bodyPr/>
                    <a:lstStyle/>
                    <a:p>
                      <a:pPr marL="0" marR="0" lvl="0" indent="0" algn="l" defTabSz="914400" rtl="0" eaLnBrk="1" fontAlgn="base" latinLnBrk="0" hangingPunct="1">
                        <a:lnSpc>
                          <a:spcPct val="100000"/>
                        </a:lnSpc>
                        <a:spcBef>
                          <a:spcPct val="20000"/>
                        </a:spcBef>
                        <a:spcAft>
                          <a:spcPct val="0"/>
                        </a:spcAft>
                        <a:buClrTx/>
                        <a:buSzPct val="55000"/>
                        <a:buFont typeface="Wingdings" pitchFamily="2" charset="2"/>
                        <a:buNone/>
                        <a:tabLst/>
                      </a:pPr>
                      <a:r>
                        <a:rPr kumimoji="0" lang="en-US" sz="2000" u="none" strike="noStrike" cap="none" normalizeH="0" baseline="0" dirty="0" smtClean="0">
                          <a:ln>
                            <a:noFill/>
                          </a:ln>
                          <a:effectLst>
                            <a:outerShdw blurRad="38100" dist="38100" dir="2700000" algn="tl">
                              <a:srgbClr val="FFFFFF"/>
                            </a:outerShdw>
                          </a:effectLst>
                          <a:latin typeface="Symbol" pitchFamily="18" charset="2"/>
                        </a:rPr>
                        <a:t>m</a:t>
                      </a:r>
                      <a:r>
                        <a:rPr kumimoji="0" lang="en-US" sz="2000" u="none" strike="noStrike" cap="none" normalizeH="0" baseline="0" dirty="0" smtClean="0">
                          <a:ln>
                            <a:noFill/>
                          </a:ln>
                          <a:effectLst>
                            <a:outerShdw blurRad="38100" dist="38100" dir="2700000" algn="tl">
                              <a:srgbClr val="FFFFFF"/>
                            </a:outerShdw>
                          </a:effectLst>
                        </a:rPr>
                        <a:t>m</a:t>
                      </a:r>
                      <a:endParaRPr kumimoji="0" lang="en-US" sz="2000" b="0" i="0" u="none" strike="noStrike" cap="none" normalizeH="0" baseline="0" dirty="0" smtClean="0">
                        <a:ln>
                          <a:noFill/>
                        </a:ln>
                        <a:solidFill>
                          <a:schemeClr val="tx1"/>
                        </a:solidFill>
                        <a:effectLst>
                          <a:outerShdw blurRad="38100" dist="38100" dir="2700000" algn="tl">
                            <a:srgbClr val="FFFFFF"/>
                          </a:outerShdw>
                        </a:effectLst>
                        <a:latin typeface="Verdana" pitchFamily="34" charset="0"/>
                        <a:ea typeface="MS PGothic" pitchFamily="34" charset="-128"/>
                      </a:endParaRPr>
                    </a:p>
                  </a:txBody>
                  <a:tcPr marL="93052" marR="93052" marT="50398" marB="50398" horzOverflow="overflow"/>
                </a:tc>
                <a:tc>
                  <a:txBody>
                    <a:bodyPr/>
                    <a:lstStyle/>
                    <a:p>
                      <a:pPr marL="0" marR="0" lvl="0" indent="0" algn="ctr" defTabSz="914400" rtl="0" eaLnBrk="1" fontAlgn="base" latinLnBrk="0" hangingPunct="1">
                        <a:lnSpc>
                          <a:spcPct val="100000"/>
                        </a:lnSpc>
                        <a:spcBef>
                          <a:spcPct val="20000"/>
                        </a:spcBef>
                        <a:spcAft>
                          <a:spcPct val="0"/>
                        </a:spcAft>
                        <a:buClrTx/>
                        <a:buSzPct val="55000"/>
                        <a:buFont typeface="Wingdings" pitchFamily="2" charset="2"/>
                        <a:buNone/>
                        <a:tabLst/>
                      </a:pPr>
                      <a:r>
                        <a:rPr kumimoji="0" lang="en-US" sz="2000" u="none" strike="noStrike" cap="none" normalizeH="0" baseline="0" dirty="0" smtClean="0">
                          <a:ln>
                            <a:noFill/>
                          </a:ln>
                          <a:effectLst>
                            <a:outerShdw blurRad="38100" dist="38100" dir="2700000" algn="tl">
                              <a:srgbClr val="FFFFFF"/>
                            </a:outerShdw>
                          </a:effectLst>
                        </a:rPr>
                        <a:t>150,  28 </a:t>
                      </a:r>
                      <a:r>
                        <a:rPr kumimoji="0" lang="en-US" sz="1500" u="none" strike="noStrike" cap="none" normalizeH="0" baseline="0" dirty="0" smtClean="0">
                          <a:ln>
                            <a:noFill/>
                          </a:ln>
                          <a:effectLst>
                            <a:outerShdw blurRad="38100" dist="38100" dir="2700000" algn="tl">
                              <a:srgbClr val="FFFFFF"/>
                            </a:outerShdw>
                          </a:effectLst>
                        </a:rPr>
                        <a:t>(1% </a:t>
                      </a:r>
                      <a:r>
                        <a:rPr kumimoji="0" lang="en-US" sz="1500" u="none" strike="noStrike" cap="none" normalizeH="0" baseline="0" dirty="0" err="1" smtClean="0">
                          <a:ln>
                            <a:noFill/>
                          </a:ln>
                          <a:effectLst>
                            <a:outerShdw blurRad="38100" dist="38100" dir="2700000" algn="tl">
                              <a:srgbClr val="FFFFFF"/>
                            </a:outerShdw>
                          </a:effectLst>
                        </a:rPr>
                        <a:t>coupl</a:t>
                      </a:r>
                      <a:r>
                        <a:rPr kumimoji="0" lang="en-US" sz="1500" u="none" strike="noStrike" cap="none" normalizeH="0" baseline="0" dirty="0" smtClean="0">
                          <a:ln>
                            <a:noFill/>
                          </a:ln>
                          <a:effectLst>
                            <a:outerShdw blurRad="38100" dist="38100" dir="2700000" algn="tl">
                              <a:srgbClr val="FFFFFF"/>
                            </a:outerShdw>
                          </a:effectLst>
                        </a:rPr>
                        <a:t>)</a:t>
                      </a:r>
                      <a:endParaRPr kumimoji="0" lang="en-US" sz="1500" b="0" i="0" u="none" strike="noStrike" cap="none" normalizeH="0" baseline="0" dirty="0" smtClean="0">
                        <a:ln>
                          <a:noFill/>
                        </a:ln>
                        <a:solidFill>
                          <a:schemeClr val="tx1"/>
                        </a:solidFill>
                        <a:effectLst>
                          <a:outerShdw blurRad="38100" dist="38100" dir="2700000" algn="tl">
                            <a:srgbClr val="FFFFFF"/>
                          </a:outerShdw>
                        </a:effectLst>
                        <a:latin typeface="Verdana" pitchFamily="34" charset="0"/>
                        <a:ea typeface="MS PGothic" pitchFamily="34" charset="-128"/>
                      </a:endParaRPr>
                    </a:p>
                  </a:txBody>
                  <a:tcPr marL="93052" marR="93052" marT="50398" marB="50398" horzOverflow="overflow"/>
                </a:tc>
                <a:tc>
                  <a:txBody>
                    <a:bodyPr/>
                    <a:lstStyle/>
                    <a:p>
                      <a:pPr marL="0" marR="0" lvl="0" indent="0" algn="ctr" defTabSz="914400" rtl="0" eaLnBrk="1" fontAlgn="base" latinLnBrk="0" hangingPunct="1">
                        <a:lnSpc>
                          <a:spcPct val="100000"/>
                        </a:lnSpc>
                        <a:spcBef>
                          <a:spcPct val="20000"/>
                        </a:spcBef>
                        <a:spcAft>
                          <a:spcPct val="0"/>
                        </a:spcAft>
                        <a:buClrTx/>
                        <a:buSzPct val="55000"/>
                        <a:buFont typeface="Wingdings" pitchFamily="2" charset="2"/>
                        <a:buNone/>
                        <a:tabLst/>
                      </a:pPr>
                      <a:r>
                        <a:rPr kumimoji="0" lang="en-US" sz="2000" u="none" strike="noStrike" cap="none" normalizeH="0" baseline="0" dirty="0" smtClean="0">
                          <a:ln>
                            <a:noFill/>
                          </a:ln>
                          <a:effectLst>
                            <a:outerShdw blurRad="38100" dist="38100" dir="2700000" algn="tl">
                              <a:srgbClr val="FFFFFF"/>
                            </a:outerShdw>
                          </a:effectLst>
                        </a:rPr>
                        <a:t>17 ,  7</a:t>
                      </a:r>
                      <a:endParaRPr kumimoji="0" lang="en-US" sz="2000" b="0" i="0" u="none" strike="noStrike" cap="none" normalizeH="0" baseline="0" dirty="0" smtClean="0">
                        <a:ln>
                          <a:noFill/>
                        </a:ln>
                        <a:solidFill>
                          <a:schemeClr val="tx1"/>
                        </a:solidFill>
                        <a:effectLst>
                          <a:outerShdw blurRad="38100" dist="38100" dir="2700000" algn="tl">
                            <a:srgbClr val="FFFFFF"/>
                          </a:outerShdw>
                        </a:effectLst>
                        <a:latin typeface="Verdana" pitchFamily="34" charset="0"/>
                        <a:ea typeface="MS PGothic" pitchFamily="34" charset="-128"/>
                      </a:endParaRPr>
                    </a:p>
                  </a:txBody>
                  <a:tcPr marL="93052" marR="93052" marT="50398" marB="50398" horzOverflow="overflow"/>
                </a:tc>
              </a:tr>
              <a:tr h="408782">
                <a:tc>
                  <a:txBody>
                    <a:bodyPr/>
                    <a:lstStyle/>
                    <a:p>
                      <a:pPr marL="0" marR="0" lvl="0" indent="0" algn="l" defTabSz="914400" rtl="0" eaLnBrk="1" fontAlgn="base" latinLnBrk="0" hangingPunct="1">
                        <a:lnSpc>
                          <a:spcPct val="100000"/>
                        </a:lnSpc>
                        <a:spcBef>
                          <a:spcPct val="20000"/>
                        </a:spcBef>
                        <a:spcAft>
                          <a:spcPct val="0"/>
                        </a:spcAft>
                        <a:buClrTx/>
                        <a:buSzPct val="55000"/>
                        <a:buFont typeface="Wingdings" pitchFamily="2" charset="2"/>
                        <a:buNone/>
                        <a:tabLst/>
                      </a:pPr>
                      <a:r>
                        <a:rPr kumimoji="0" lang="en-US" sz="2000" u="none" strike="noStrike" cap="none" normalizeH="0" baseline="0" smtClean="0">
                          <a:ln>
                            <a:noFill/>
                          </a:ln>
                          <a:effectLst>
                            <a:outerShdw blurRad="38100" dist="38100" dir="2700000" algn="tl">
                              <a:srgbClr val="FFFFFF"/>
                            </a:outerShdw>
                          </a:effectLst>
                        </a:rPr>
                        <a:t>Bunch length</a:t>
                      </a:r>
                      <a:endParaRPr kumimoji="0" lang="en-US" sz="2000" b="1" i="1" u="none" strike="noStrike" cap="none" normalizeH="0" baseline="0" smtClean="0">
                        <a:ln>
                          <a:noFill/>
                        </a:ln>
                        <a:solidFill>
                          <a:schemeClr val="tx1"/>
                        </a:solidFill>
                        <a:effectLst>
                          <a:outerShdw blurRad="38100" dist="38100" dir="2700000" algn="tl">
                            <a:srgbClr val="FFFFFF"/>
                          </a:outerShdw>
                        </a:effectLst>
                        <a:latin typeface="Verdana" pitchFamily="34" charset="0"/>
                        <a:ea typeface="MS PGothic" pitchFamily="34" charset="-128"/>
                      </a:endParaRPr>
                    </a:p>
                  </a:txBody>
                  <a:tcPr marL="93052" marR="93052" marT="50398" marB="50398" horzOverflow="overflow"/>
                </a:tc>
                <a:tc>
                  <a:txBody>
                    <a:bodyPr/>
                    <a:lstStyle/>
                    <a:p>
                      <a:pPr marL="0" marR="0" lvl="0" indent="0" algn="l" defTabSz="914400" rtl="0" eaLnBrk="1" fontAlgn="base" latinLnBrk="0" hangingPunct="1">
                        <a:lnSpc>
                          <a:spcPct val="100000"/>
                        </a:lnSpc>
                        <a:spcBef>
                          <a:spcPct val="20000"/>
                        </a:spcBef>
                        <a:spcAft>
                          <a:spcPct val="0"/>
                        </a:spcAft>
                        <a:buClrTx/>
                        <a:buSzPct val="55000"/>
                        <a:buFont typeface="Wingdings" pitchFamily="2" charset="2"/>
                        <a:buNone/>
                        <a:tabLst/>
                      </a:pPr>
                      <a:r>
                        <a:rPr kumimoji="0" lang="en-US" sz="2000" u="none" strike="noStrike" cap="none" normalizeH="0" baseline="0" smtClean="0">
                          <a:ln>
                            <a:noFill/>
                          </a:ln>
                          <a:effectLst>
                            <a:outerShdw blurRad="38100" dist="38100" dir="2700000" algn="tl">
                              <a:srgbClr val="FFFFFF"/>
                            </a:outerShdw>
                          </a:effectLst>
                        </a:rPr>
                        <a:t>ps</a:t>
                      </a:r>
                      <a:endParaRPr kumimoji="0" lang="en-US" sz="2000" b="0" i="0" u="none" strike="noStrike" cap="none" normalizeH="0" baseline="0" smtClean="0">
                        <a:ln>
                          <a:noFill/>
                        </a:ln>
                        <a:solidFill>
                          <a:schemeClr val="tx1"/>
                        </a:solidFill>
                        <a:effectLst>
                          <a:outerShdw blurRad="38100" dist="38100" dir="2700000" algn="tl">
                            <a:srgbClr val="FFFFFF"/>
                          </a:outerShdw>
                        </a:effectLst>
                        <a:latin typeface="Verdana" pitchFamily="34" charset="0"/>
                        <a:ea typeface="MS PGothic" pitchFamily="34" charset="-128"/>
                      </a:endParaRPr>
                    </a:p>
                  </a:txBody>
                  <a:tcPr marL="93052" marR="93052" marT="50398" marB="50398" horzOverflow="overflow"/>
                </a:tc>
                <a:tc>
                  <a:txBody>
                    <a:bodyPr/>
                    <a:lstStyle/>
                    <a:p>
                      <a:pPr marL="0" marR="0" lvl="0" indent="0" algn="ctr" defTabSz="914400" rtl="0" eaLnBrk="1" fontAlgn="base" latinLnBrk="0" hangingPunct="1">
                        <a:lnSpc>
                          <a:spcPct val="100000"/>
                        </a:lnSpc>
                        <a:spcBef>
                          <a:spcPct val="20000"/>
                        </a:spcBef>
                        <a:spcAft>
                          <a:spcPct val="0"/>
                        </a:spcAft>
                        <a:buClrTx/>
                        <a:buSzPct val="55000"/>
                        <a:buFont typeface="Wingdings" pitchFamily="2" charset="2"/>
                        <a:buNone/>
                        <a:tabLst/>
                      </a:pPr>
                      <a:r>
                        <a:rPr kumimoji="0" lang="en-US" sz="2000" u="none" strike="noStrike" cap="none" normalizeH="0" baseline="0" dirty="0" smtClean="0">
                          <a:ln>
                            <a:noFill/>
                          </a:ln>
                          <a:effectLst>
                            <a:outerShdw blurRad="38100" dist="38100" dir="2700000" algn="tl">
                              <a:srgbClr val="FFFFFF"/>
                            </a:outerShdw>
                          </a:effectLst>
                        </a:rPr>
                        <a:t>18 </a:t>
                      </a:r>
                      <a:r>
                        <a:rPr kumimoji="0" lang="en-US" sz="1500" u="none" strike="noStrike" cap="none" normalizeH="0" baseline="0" dirty="0" smtClean="0">
                          <a:ln>
                            <a:noFill/>
                          </a:ln>
                          <a:effectLst>
                            <a:outerShdw blurRad="38100" dist="38100" dir="2700000" algn="tl">
                              <a:srgbClr val="FFFFFF"/>
                            </a:outerShdw>
                          </a:effectLst>
                        </a:rPr>
                        <a:t>(100 with 3HC )</a:t>
                      </a:r>
                      <a:endParaRPr kumimoji="0" lang="en-US" sz="1500" b="0" i="0" u="none" strike="noStrike" cap="none" normalizeH="0" baseline="0" dirty="0" smtClean="0">
                        <a:ln>
                          <a:noFill/>
                        </a:ln>
                        <a:solidFill>
                          <a:schemeClr val="tx1"/>
                        </a:solidFill>
                        <a:effectLst>
                          <a:outerShdw blurRad="38100" dist="38100" dir="2700000" algn="tl">
                            <a:srgbClr val="FFFFFF"/>
                          </a:outerShdw>
                        </a:effectLst>
                        <a:latin typeface="Verdana" pitchFamily="34" charset="0"/>
                        <a:ea typeface="MS PGothic" pitchFamily="34" charset="-128"/>
                      </a:endParaRPr>
                    </a:p>
                  </a:txBody>
                  <a:tcPr marL="93052" marR="93052" marT="50398" marB="50398" horzOverflow="overflow"/>
                </a:tc>
                <a:tc>
                  <a:txBody>
                    <a:bodyPr/>
                    <a:lstStyle/>
                    <a:p>
                      <a:pPr marL="0" marR="0" lvl="0" indent="0" algn="l" defTabSz="914400" rtl="0" eaLnBrk="1" fontAlgn="base" latinLnBrk="0" hangingPunct="1">
                        <a:lnSpc>
                          <a:spcPct val="100000"/>
                        </a:lnSpc>
                        <a:spcBef>
                          <a:spcPct val="20000"/>
                        </a:spcBef>
                        <a:spcAft>
                          <a:spcPct val="0"/>
                        </a:spcAft>
                        <a:buClrTx/>
                        <a:buSzPct val="55000"/>
                        <a:buFont typeface="Wingdings" pitchFamily="2" charset="2"/>
                        <a:buNone/>
                        <a:tabLst/>
                      </a:pPr>
                      <a:r>
                        <a:rPr kumimoji="0" lang="en-US" sz="2000" u="none" strike="noStrike" cap="none" normalizeH="0" baseline="0" dirty="0" smtClean="0">
                          <a:ln>
                            <a:noFill/>
                          </a:ln>
                          <a:effectLst>
                            <a:outerShdw blurRad="38100" dist="38100" dir="2700000" algn="tl">
                              <a:srgbClr val="FFFFFF"/>
                            </a:outerShdw>
                          </a:effectLst>
                        </a:rPr>
                        <a:t>9 </a:t>
                      </a:r>
                      <a:r>
                        <a:rPr kumimoji="0" lang="en-US" sz="1500" b="0" u="none" strike="noStrike" cap="none" normalizeH="0" baseline="0" dirty="0" smtClean="0">
                          <a:ln>
                            <a:noFill/>
                          </a:ln>
                          <a:effectLst>
                            <a:outerShdw blurRad="38100" dist="38100" dir="2700000" algn="tl">
                              <a:srgbClr val="FFFFFF"/>
                            </a:outerShdw>
                          </a:effectLst>
                        </a:rPr>
                        <a:t>(70-100 with 3HC )</a:t>
                      </a:r>
                      <a:endParaRPr kumimoji="0" lang="en-US" sz="1500" b="0" i="0" u="none" strike="noStrike" cap="none" normalizeH="0" baseline="0" dirty="0" smtClean="0">
                        <a:ln>
                          <a:noFill/>
                        </a:ln>
                        <a:solidFill>
                          <a:schemeClr val="tx1"/>
                        </a:solidFill>
                        <a:effectLst>
                          <a:outerShdw blurRad="38100" dist="38100" dir="2700000" algn="tl">
                            <a:srgbClr val="FFFFFF"/>
                          </a:outerShdw>
                        </a:effectLst>
                        <a:latin typeface="Verdana" pitchFamily="34" charset="0"/>
                        <a:ea typeface="MS PGothic" pitchFamily="34" charset="-128"/>
                      </a:endParaRPr>
                    </a:p>
                  </a:txBody>
                  <a:tcPr marL="93052" marR="93052" marT="50398" marB="50398" horzOverflow="overflow"/>
                </a:tc>
              </a:tr>
              <a:tr h="408782">
                <a:tc>
                  <a:txBody>
                    <a:bodyPr/>
                    <a:lstStyle/>
                    <a:p>
                      <a:pPr marL="0" marR="0" lvl="0" indent="0" algn="l" defTabSz="914400" rtl="0" eaLnBrk="1" fontAlgn="base" latinLnBrk="0" hangingPunct="1">
                        <a:lnSpc>
                          <a:spcPct val="100000"/>
                        </a:lnSpc>
                        <a:spcBef>
                          <a:spcPct val="20000"/>
                        </a:spcBef>
                        <a:spcAft>
                          <a:spcPct val="0"/>
                        </a:spcAft>
                        <a:buClrTx/>
                        <a:buSzPct val="55000"/>
                        <a:buFont typeface="Wingdings" pitchFamily="2" charset="2"/>
                        <a:buNone/>
                        <a:tabLst/>
                      </a:pPr>
                      <a:r>
                        <a:rPr kumimoji="0" lang="en-US" sz="2000" u="none" strike="noStrike" cap="none" normalizeH="0" baseline="0" dirty="0" smtClean="0">
                          <a:ln>
                            <a:noFill/>
                          </a:ln>
                          <a:effectLst>
                            <a:outerShdw blurRad="38100" dist="38100" dir="2700000" algn="tl">
                              <a:srgbClr val="FFFFFF"/>
                            </a:outerShdw>
                          </a:effectLst>
                        </a:rPr>
                        <a:t>Energy spread</a:t>
                      </a:r>
                      <a:endParaRPr kumimoji="0" lang="en-US" sz="2000" b="1" i="1" u="none" strike="noStrike" cap="none" normalizeH="0" baseline="0" dirty="0" smtClean="0">
                        <a:ln>
                          <a:noFill/>
                        </a:ln>
                        <a:solidFill>
                          <a:schemeClr val="tx1"/>
                        </a:solidFill>
                        <a:effectLst>
                          <a:outerShdw blurRad="38100" dist="38100" dir="2700000" algn="tl">
                            <a:srgbClr val="FFFFFF"/>
                          </a:outerShdw>
                        </a:effectLst>
                        <a:latin typeface="Verdana" pitchFamily="34" charset="0"/>
                        <a:ea typeface="MS PGothic" pitchFamily="34" charset="-128"/>
                      </a:endParaRPr>
                    </a:p>
                  </a:txBody>
                  <a:tcPr marL="93052" marR="93052" marT="50398" marB="50398" horzOverflow="overflow"/>
                </a:tc>
                <a:tc>
                  <a:txBody>
                    <a:bodyPr/>
                    <a:lstStyle/>
                    <a:p>
                      <a:pPr marL="0" marR="0" lvl="0" indent="0" algn="l" defTabSz="914400" rtl="0" eaLnBrk="1" fontAlgn="base" latinLnBrk="0" hangingPunct="1">
                        <a:lnSpc>
                          <a:spcPct val="100000"/>
                        </a:lnSpc>
                        <a:spcBef>
                          <a:spcPct val="20000"/>
                        </a:spcBef>
                        <a:spcAft>
                          <a:spcPct val="0"/>
                        </a:spcAft>
                        <a:buClrTx/>
                        <a:buSzPct val="55000"/>
                        <a:buFont typeface="Wingdings" pitchFamily="2" charset="2"/>
                        <a:buNone/>
                        <a:tabLst/>
                      </a:pPr>
                      <a:r>
                        <a:rPr kumimoji="0" lang="en-US" sz="2000" u="none" strike="noStrike" cap="none" normalizeH="0" baseline="0" smtClean="0">
                          <a:ln>
                            <a:noFill/>
                          </a:ln>
                          <a:effectLst>
                            <a:outerShdw blurRad="38100" dist="38100" dir="2700000" algn="tl">
                              <a:srgbClr val="FFFFFF"/>
                            </a:outerShdw>
                          </a:effectLst>
                        </a:rPr>
                        <a:t>DE/E %</a:t>
                      </a:r>
                      <a:endParaRPr kumimoji="0" lang="en-US" sz="2000" b="0" i="0" u="none" strike="noStrike" cap="none" normalizeH="0" baseline="0" smtClean="0">
                        <a:ln>
                          <a:noFill/>
                        </a:ln>
                        <a:solidFill>
                          <a:schemeClr val="tx1"/>
                        </a:solidFill>
                        <a:effectLst>
                          <a:outerShdw blurRad="38100" dist="38100" dir="2700000" algn="tl">
                            <a:srgbClr val="FFFFFF"/>
                          </a:outerShdw>
                        </a:effectLst>
                        <a:latin typeface="Verdana" pitchFamily="34" charset="0"/>
                        <a:ea typeface="MS PGothic" pitchFamily="34" charset="-128"/>
                      </a:endParaRPr>
                    </a:p>
                  </a:txBody>
                  <a:tcPr marL="93052" marR="93052" marT="50398" marB="50398" horzOverflow="overflow"/>
                </a:tc>
                <a:tc>
                  <a:txBody>
                    <a:bodyPr/>
                    <a:lstStyle/>
                    <a:p>
                      <a:pPr marL="0" marR="0" lvl="0" indent="0" algn="ctr" defTabSz="914400" rtl="0" eaLnBrk="1" fontAlgn="base" latinLnBrk="0" hangingPunct="1">
                        <a:lnSpc>
                          <a:spcPct val="100000"/>
                        </a:lnSpc>
                        <a:spcBef>
                          <a:spcPct val="20000"/>
                        </a:spcBef>
                        <a:spcAft>
                          <a:spcPct val="0"/>
                        </a:spcAft>
                        <a:buClrTx/>
                        <a:buSzPct val="55000"/>
                        <a:buFont typeface="Wingdings" pitchFamily="2" charset="2"/>
                        <a:buNone/>
                        <a:tabLst/>
                      </a:pPr>
                      <a:r>
                        <a:rPr kumimoji="0" lang="en-US" sz="2000" u="none" strike="noStrike" cap="none" normalizeH="0" baseline="0" smtClean="0">
                          <a:ln>
                            <a:noFill/>
                          </a:ln>
                          <a:effectLst>
                            <a:outerShdw blurRad="38100" dist="38100" dir="2700000" algn="tl">
                              <a:srgbClr val="FFFFFF"/>
                            </a:outerShdw>
                          </a:effectLst>
                        </a:rPr>
                        <a:t>0.08</a:t>
                      </a:r>
                      <a:endParaRPr kumimoji="0" lang="en-US" sz="2000" b="0" i="0" u="none" strike="noStrike" cap="none" normalizeH="0" baseline="0" smtClean="0">
                        <a:ln>
                          <a:noFill/>
                        </a:ln>
                        <a:solidFill>
                          <a:schemeClr val="tx1"/>
                        </a:solidFill>
                        <a:effectLst>
                          <a:outerShdw blurRad="38100" dist="38100" dir="2700000" algn="tl">
                            <a:srgbClr val="FFFFFF"/>
                          </a:outerShdw>
                        </a:effectLst>
                        <a:latin typeface="Verdana" pitchFamily="34" charset="0"/>
                        <a:ea typeface="MS PGothic" pitchFamily="34" charset="-128"/>
                      </a:endParaRPr>
                    </a:p>
                  </a:txBody>
                  <a:tcPr marL="93052" marR="93052" marT="50398" marB="50398" horzOverflow="overflow"/>
                </a:tc>
                <a:tc>
                  <a:txBody>
                    <a:bodyPr/>
                    <a:lstStyle/>
                    <a:p>
                      <a:pPr marL="0" marR="0" lvl="0" indent="0" algn="ctr" defTabSz="914400" rtl="0" eaLnBrk="1" fontAlgn="base" latinLnBrk="0" hangingPunct="1">
                        <a:lnSpc>
                          <a:spcPct val="100000"/>
                        </a:lnSpc>
                        <a:spcBef>
                          <a:spcPct val="20000"/>
                        </a:spcBef>
                        <a:spcAft>
                          <a:spcPct val="0"/>
                        </a:spcAft>
                        <a:buClrTx/>
                        <a:buSzPct val="55000"/>
                        <a:buFont typeface="Wingdings" pitchFamily="2" charset="2"/>
                        <a:buNone/>
                        <a:tabLst/>
                      </a:pPr>
                      <a:r>
                        <a:rPr kumimoji="0" lang="en-US" sz="2000" u="none" strike="noStrike" cap="none" normalizeH="0" baseline="0" dirty="0" smtClean="0">
                          <a:ln>
                            <a:noFill/>
                          </a:ln>
                          <a:effectLst>
                            <a:outerShdw blurRad="38100" dist="38100" dir="2700000" algn="tl">
                              <a:srgbClr val="FFFFFF"/>
                            </a:outerShdw>
                          </a:effectLst>
                        </a:rPr>
                        <a:t>0.07</a:t>
                      </a:r>
                      <a:endParaRPr kumimoji="0" lang="en-US" sz="2000" b="0" i="0" u="none" strike="noStrike" cap="none" normalizeH="0" baseline="0" dirty="0" smtClean="0">
                        <a:ln>
                          <a:noFill/>
                        </a:ln>
                        <a:solidFill>
                          <a:schemeClr val="tx1"/>
                        </a:solidFill>
                        <a:effectLst>
                          <a:outerShdw blurRad="38100" dist="38100" dir="2700000" algn="tl">
                            <a:srgbClr val="FFFFFF"/>
                          </a:outerShdw>
                        </a:effectLst>
                        <a:latin typeface="Verdana" pitchFamily="34" charset="0"/>
                        <a:ea typeface="MS PGothic" pitchFamily="34" charset="-128"/>
                      </a:endParaRPr>
                    </a:p>
                  </a:txBody>
                  <a:tcPr marL="93052" marR="93052" marT="50398" marB="50398" horzOverflow="overflow"/>
                </a:tc>
              </a:tr>
              <a:tr h="408782">
                <a:tc>
                  <a:txBody>
                    <a:bodyPr/>
                    <a:lstStyle/>
                    <a:p>
                      <a:pPr marL="0" marR="0" lvl="0" indent="0" algn="l" defTabSz="914400" rtl="0" eaLnBrk="1" fontAlgn="base" latinLnBrk="0" hangingPunct="1">
                        <a:lnSpc>
                          <a:spcPct val="100000"/>
                        </a:lnSpc>
                        <a:spcBef>
                          <a:spcPct val="20000"/>
                        </a:spcBef>
                        <a:spcAft>
                          <a:spcPct val="0"/>
                        </a:spcAft>
                        <a:buClrTx/>
                        <a:buSzPct val="55000"/>
                        <a:buFont typeface="Wingdings" pitchFamily="2" charset="2"/>
                        <a:buNone/>
                        <a:tabLst/>
                      </a:pPr>
                      <a:r>
                        <a:rPr kumimoji="0" lang="en-US" sz="2000" u="none" strike="noStrike" cap="none" normalizeH="0" baseline="0" dirty="0" smtClean="0">
                          <a:ln>
                            <a:noFill/>
                          </a:ln>
                          <a:effectLst>
                            <a:outerShdw blurRad="38100" dist="38100" dir="2700000" algn="tl">
                              <a:srgbClr val="FFFFFF"/>
                            </a:outerShdw>
                          </a:effectLst>
                        </a:rPr>
                        <a:t>Bending angle</a:t>
                      </a:r>
                    </a:p>
                    <a:p>
                      <a:pPr marL="0" marR="0" lvl="0" indent="0" algn="l" defTabSz="914400" rtl="0" eaLnBrk="1" fontAlgn="base" latinLnBrk="0" hangingPunct="1">
                        <a:lnSpc>
                          <a:spcPct val="100000"/>
                        </a:lnSpc>
                        <a:spcBef>
                          <a:spcPct val="20000"/>
                        </a:spcBef>
                        <a:spcAft>
                          <a:spcPct val="0"/>
                        </a:spcAft>
                        <a:buClrTx/>
                        <a:buSzPct val="55000"/>
                        <a:buFont typeface="Wingdings" pitchFamily="2" charset="2"/>
                        <a:buNone/>
                        <a:tabLst/>
                      </a:pPr>
                      <a:r>
                        <a:rPr kumimoji="0" lang="en-US" sz="2000" b="0" i="0" u="none" strike="noStrike" cap="none" normalizeH="0" baseline="0" dirty="0" smtClean="0">
                          <a:ln>
                            <a:noFill/>
                          </a:ln>
                          <a:solidFill>
                            <a:schemeClr val="tx1"/>
                          </a:solidFill>
                          <a:effectLst/>
                          <a:latin typeface="Verdana" pitchFamily="34" charset="0"/>
                          <a:ea typeface="MS PGothic" pitchFamily="34" charset="-128"/>
                        </a:rPr>
                        <a:t>Lattice</a:t>
                      </a:r>
                    </a:p>
                  </a:txBody>
                  <a:tcPr marL="93052" marR="93052" marT="50398" marB="50398" horzOverflow="overflow"/>
                </a:tc>
                <a:tc>
                  <a:txBody>
                    <a:bodyPr/>
                    <a:lstStyle/>
                    <a:p>
                      <a:pPr marL="0" marR="0" lvl="0" indent="0" algn="l" defTabSz="914400" rtl="0" eaLnBrk="1" fontAlgn="base" latinLnBrk="0" hangingPunct="1">
                        <a:lnSpc>
                          <a:spcPct val="100000"/>
                        </a:lnSpc>
                        <a:spcBef>
                          <a:spcPct val="20000"/>
                        </a:spcBef>
                        <a:spcAft>
                          <a:spcPct val="0"/>
                        </a:spcAft>
                        <a:buClrTx/>
                        <a:buSzPct val="55000"/>
                        <a:buFont typeface="Wingdings" pitchFamily="2" charset="2"/>
                        <a:buNone/>
                        <a:tabLst/>
                      </a:pPr>
                      <a:r>
                        <a:rPr kumimoji="0" lang="en-US" sz="2000" u="none" strike="noStrike" cap="none" normalizeH="0" baseline="0" smtClean="0">
                          <a:ln>
                            <a:noFill/>
                          </a:ln>
                          <a:effectLst>
                            <a:outerShdw blurRad="38100" dist="38100" dir="2700000" algn="tl">
                              <a:srgbClr val="FFFFFF"/>
                            </a:outerShdw>
                          </a:effectLst>
                        </a:rPr>
                        <a:t>degree</a:t>
                      </a:r>
                      <a:endParaRPr kumimoji="0" lang="en-US" sz="2000" b="0" i="0" u="none" strike="noStrike" cap="none" normalizeH="0" baseline="0" smtClean="0">
                        <a:ln>
                          <a:noFill/>
                        </a:ln>
                        <a:solidFill>
                          <a:schemeClr val="tx1"/>
                        </a:solidFill>
                        <a:effectLst>
                          <a:outerShdw blurRad="38100" dist="38100" dir="2700000" algn="tl">
                            <a:srgbClr val="FFFFFF"/>
                          </a:outerShdw>
                        </a:effectLst>
                        <a:latin typeface="Verdana" pitchFamily="34" charset="0"/>
                        <a:ea typeface="MS PGothic" pitchFamily="34" charset="-128"/>
                      </a:endParaRPr>
                    </a:p>
                  </a:txBody>
                  <a:tcPr marL="93052" marR="93052" marT="50398" marB="50398" horzOverflow="overflow"/>
                </a:tc>
                <a:tc>
                  <a:txBody>
                    <a:bodyPr/>
                    <a:lstStyle/>
                    <a:p>
                      <a:pPr marL="0" marR="0" lvl="0" indent="0" algn="ctr" defTabSz="914400" rtl="0" eaLnBrk="1" fontAlgn="base" latinLnBrk="0" hangingPunct="1">
                        <a:lnSpc>
                          <a:spcPct val="100000"/>
                        </a:lnSpc>
                        <a:spcBef>
                          <a:spcPct val="20000"/>
                        </a:spcBef>
                        <a:spcAft>
                          <a:spcPct val="0"/>
                        </a:spcAft>
                        <a:buClrTx/>
                        <a:buSzPct val="55000"/>
                        <a:buFont typeface="Wingdings" pitchFamily="2" charset="2"/>
                        <a:buNone/>
                        <a:tabLst/>
                      </a:pPr>
                      <a:r>
                        <a:rPr kumimoji="0" lang="en-US" sz="2000" u="none" strike="noStrike" cap="none" normalizeH="0" baseline="0" dirty="0" smtClean="0">
                          <a:ln>
                            <a:noFill/>
                          </a:ln>
                          <a:effectLst>
                            <a:outerShdw blurRad="38100" dist="38100" dir="2700000" algn="tl">
                              <a:srgbClr val="FFFFFF"/>
                            </a:outerShdw>
                          </a:effectLst>
                        </a:rPr>
                        <a:t>15 </a:t>
                      </a:r>
                    </a:p>
                    <a:p>
                      <a:pPr marL="0" marR="0" lvl="0" indent="0" algn="ctr" defTabSz="914400" rtl="0" eaLnBrk="1" fontAlgn="base" latinLnBrk="0" hangingPunct="1">
                        <a:lnSpc>
                          <a:spcPct val="100000"/>
                        </a:lnSpc>
                        <a:spcBef>
                          <a:spcPct val="20000"/>
                        </a:spcBef>
                        <a:spcAft>
                          <a:spcPct val="0"/>
                        </a:spcAft>
                        <a:buClrTx/>
                        <a:buSzPct val="55000"/>
                        <a:buFont typeface="Wingdings" pitchFamily="2" charset="2"/>
                        <a:buNone/>
                        <a:tabLst/>
                      </a:pPr>
                      <a:r>
                        <a:rPr kumimoji="0" lang="en-US" sz="2000" u="none" strike="noStrike" cap="none" normalizeH="0" baseline="0" dirty="0" smtClean="0">
                          <a:ln>
                            <a:noFill/>
                          </a:ln>
                          <a:effectLst>
                            <a:outerShdw blurRad="38100" dist="38100" dir="2700000" algn="tl">
                              <a:srgbClr val="FFFFFF"/>
                            </a:outerShdw>
                          </a:effectLst>
                        </a:rPr>
                        <a:t>DBA</a:t>
                      </a:r>
                      <a:endParaRPr kumimoji="0" lang="en-US" sz="2000" b="0" i="0" u="none" strike="noStrike" cap="none" normalizeH="0" baseline="0" dirty="0" smtClean="0">
                        <a:ln>
                          <a:noFill/>
                        </a:ln>
                        <a:solidFill>
                          <a:schemeClr val="tx1"/>
                        </a:solidFill>
                        <a:effectLst>
                          <a:outerShdw blurRad="38100" dist="38100" dir="2700000" algn="tl">
                            <a:srgbClr val="FFFFFF"/>
                          </a:outerShdw>
                        </a:effectLst>
                        <a:latin typeface="Verdana" pitchFamily="34" charset="0"/>
                        <a:ea typeface="MS PGothic" pitchFamily="34" charset="-128"/>
                      </a:endParaRPr>
                    </a:p>
                  </a:txBody>
                  <a:tcPr marL="93052" marR="93052" marT="50398" marB="50398" horzOverflow="overflow"/>
                </a:tc>
                <a:tc>
                  <a:txBody>
                    <a:bodyPr/>
                    <a:lstStyle/>
                    <a:p>
                      <a:pPr marL="0" marR="0" lvl="0" indent="0" algn="ctr" defTabSz="914400" rtl="0" eaLnBrk="1" fontAlgn="base" latinLnBrk="0" hangingPunct="1">
                        <a:lnSpc>
                          <a:spcPct val="100000"/>
                        </a:lnSpc>
                        <a:spcBef>
                          <a:spcPct val="20000"/>
                        </a:spcBef>
                        <a:spcAft>
                          <a:spcPct val="0"/>
                        </a:spcAft>
                        <a:buClrTx/>
                        <a:buSzPct val="55000"/>
                        <a:buFont typeface="Wingdings" pitchFamily="2" charset="2"/>
                        <a:buNone/>
                        <a:tabLst/>
                      </a:pPr>
                      <a:r>
                        <a:rPr kumimoji="0" lang="en-US" sz="2000" u="none" strike="noStrike" cap="none" normalizeH="0" baseline="0" dirty="0" smtClean="0">
                          <a:ln>
                            <a:noFill/>
                          </a:ln>
                          <a:effectLst>
                            <a:outerShdw blurRad="38100" dist="38100" dir="2700000" algn="tl">
                              <a:srgbClr val="FFFFFF"/>
                            </a:outerShdw>
                          </a:effectLst>
                        </a:rPr>
                        <a:t>5, 5.6 and 4.4 </a:t>
                      </a:r>
                    </a:p>
                    <a:p>
                      <a:pPr marL="0" marR="0" lvl="0" indent="0" algn="ctr" defTabSz="914400" rtl="0" eaLnBrk="1" fontAlgn="base" latinLnBrk="0" hangingPunct="1">
                        <a:lnSpc>
                          <a:spcPct val="100000"/>
                        </a:lnSpc>
                        <a:spcBef>
                          <a:spcPct val="20000"/>
                        </a:spcBef>
                        <a:spcAft>
                          <a:spcPct val="0"/>
                        </a:spcAft>
                        <a:buClrTx/>
                        <a:buSzPct val="55000"/>
                        <a:buFont typeface="Wingdings" pitchFamily="2" charset="2"/>
                        <a:buNone/>
                        <a:tabLst/>
                      </a:pPr>
                      <a:r>
                        <a:rPr kumimoji="0" lang="en-US" sz="2000" u="none" strike="noStrike" cap="none" normalizeH="0" baseline="0" dirty="0" smtClean="0">
                          <a:ln>
                            <a:noFill/>
                          </a:ln>
                          <a:effectLst>
                            <a:outerShdw blurRad="38100" dist="38100" dir="2700000" algn="tl">
                              <a:srgbClr val="FFFFFF"/>
                            </a:outerShdw>
                          </a:effectLst>
                        </a:rPr>
                        <a:t>6BA</a:t>
                      </a:r>
                      <a:endParaRPr kumimoji="0" lang="en-US" sz="2000" b="0" i="0" u="none" strike="noStrike" cap="none" normalizeH="0" baseline="0" dirty="0" smtClean="0">
                        <a:ln>
                          <a:noFill/>
                        </a:ln>
                        <a:solidFill>
                          <a:schemeClr val="tx1"/>
                        </a:solidFill>
                        <a:effectLst>
                          <a:outerShdw blurRad="38100" dist="38100" dir="2700000" algn="tl">
                            <a:srgbClr val="FFFFFF"/>
                          </a:outerShdw>
                        </a:effectLst>
                        <a:latin typeface="Verdana" pitchFamily="34" charset="0"/>
                        <a:ea typeface="MS PGothic" pitchFamily="34" charset="-128"/>
                      </a:endParaRPr>
                    </a:p>
                  </a:txBody>
                  <a:tcPr marL="93052" marR="93052" marT="50398" marB="50398" horzOverflow="overflow"/>
                </a:tc>
              </a:tr>
            </a:tbl>
          </a:graphicData>
        </a:graphic>
      </p:graphicFrame>
      <p:sp>
        <p:nvSpPr>
          <p:cNvPr id="6" name="Rectangle 2"/>
          <p:cNvSpPr>
            <a:spLocks noGrp="1" noChangeArrowheads="1"/>
          </p:cNvSpPr>
          <p:nvPr>
            <p:ph type="title" idx="4294967295"/>
          </p:nvPr>
        </p:nvSpPr>
        <p:spPr>
          <a:xfrm>
            <a:off x="2664048" y="251445"/>
            <a:ext cx="6545944" cy="839964"/>
          </a:xfrm>
          <a:prstGeom prst="rect">
            <a:avLst/>
          </a:prstGeom>
        </p:spPr>
        <p:txBody>
          <a:bodyPr lIns="96213" tIns="48107" rIns="96213" bIns="48107"/>
          <a:lstStyle/>
          <a:p>
            <a:pPr algn="l" eaLnBrk="1" hangingPunct="1">
              <a:defRPr/>
            </a:pPr>
            <a:r>
              <a:rPr lang="en-US" sz="3600" b="1" i="1" dirty="0" err="1" smtClean="0">
                <a:solidFill>
                  <a:schemeClr val="tx2"/>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Elettra</a:t>
            </a:r>
            <a:r>
              <a:rPr lang="en-US" sz="3600" b="1" i="1" dirty="0" smtClean="0">
                <a:solidFill>
                  <a:schemeClr val="tx2"/>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and Elettra2.0</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1"/>
          <p:cNvSpPr>
            <a:spLocks noGrp="1"/>
          </p:cNvSpPr>
          <p:nvPr>
            <p:ph type="sldNum" sz="quarter" idx="10"/>
          </p:nvPr>
        </p:nvSpPr>
        <p:spPr/>
        <p:txBody>
          <a:bodyPr/>
          <a:lstStyle/>
          <a:p>
            <a:pPr>
              <a:defRPr/>
            </a:pPr>
            <a:fld id="{ED11E23A-0589-498B-A1FD-81492108B36F}" type="slidenum">
              <a:rPr lang="en-US"/>
              <a:pPr>
                <a:defRPr/>
              </a:pPr>
              <a:t>36</a:t>
            </a:fld>
            <a:endParaRPr lang="en-US" dirty="0">
              <a:solidFill>
                <a:schemeClr val="tx1"/>
              </a:solidFill>
              <a:effectLst/>
            </a:endParaRPr>
          </a:p>
        </p:txBody>
      </p:sp>
      <p:sp>
        <p:nvSpPr>
          <p:cNvPr id="911362" name="Rectangle 2"/>
          <p:cNvSpPr>
            <a:spLocks noGrp="1" noChangeArrowheads="1"/>
          </p:cNvSpPr>
          <p:nvPr>
            <p:ph type="title" idx="4294967295"/>
          </p:nvPr>
        </p:nvSpPr>
        <p:spPr>
          <a:xfrm>
            <a:off x="2592040" y="251445"/>
            <a:ext cx="7272808" cy="839964"/>
          </a:xfrm>
          <a:prstGeom prst="rect">
            <a:avLst/>
          </a:prstGeom>
        </p:spPr>
        <p:txBody>
          <a:bodyPr lIns="96213" tIns="48107" rIns="96213" bIns="48107"/>
          <a:lstStyle/>
          <a:p>
            <a:pPr algn="l" eaLnBrk="1" hangingPunct="1">
              <a:defRPr/>
            </a:pPr>
            <a:r>
              <a:rPr lang="en-US" sz="3600" b="1" i="1" dirty="0" smtClean="0">
                <a:solidFill>
                  <a:schemeClr val="tx2"/>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Conclusions</a:t>
            </a:r>
          </a:p>
        </p:txBody>
      </p:sp>
      <p:sp>
        <p:nvSpPr>
          <p:cNvPr id="911363" name="Rectangle 3"/>
          <p:cNvSpPr>
            <a:spLocks noGrp="1" noChangeArrowheads="1"/>
          </p:cNvSpPr>
          <p:nvPr>
            <p:ph type="body" idx="4294967295"/>
          </p:nvPr>
        </p:nvSpPr>
        <p:spPr>
          <a:xfrm>
            <a:off x="143768" y="1259557"/>
            <a:ext cx="9744604" cy="3600400"/>
          </a:xfrm>
          <a:prstGeom prst="rect">
            <a:avLst/>
          </a:prstGeom>
          <a:ln w="28575">
            <a:solidFill>
              <a:srgbClr val="FF3300"/>
            </a:solidFill>
          </a:ln>
        </p:spPr>
        <p:txBody>
          <a:bodyPr lIns="96213" tIns="48107" rIns="96213" bIns="48107"/>
          <a:lstStyle/>
          <a:p>
            <a:pPr marL="481066" indent="-481066" algn="just">
              <a:buFont typeface="Wingdings" pitchFamily="2" charset="2"/>
              <a:buChar char="ü"/>
              <a:defRPr/>
            </a:pPr>
            <a:r>
              <a:rPr lang="en-US" sz="3400" dirty="0" err="1" smtClean="0">
                <a:latin typeface="Arial" pitchFamily="34" charset="0"/>
              </a:rPr>
              <a:t>Elettra</a:t>
            </a:r>
            <a:r>
              <a:rPr lang="en-US" sz="3400" dirty="0" smtClean="0">
                <a:latin typeface="Arial" pitchFamily="34" charset="0"/>
              </a:rPr>
              <a:t> is running well although is 23 year old, many small projects contribute to this including replacement of old / obsolete hardware</a:t>
            </a:r>
          </a:p>
          <a:p>
            <a:pPr marL="481066" indent="-481066" algn="just">
              <a:buFont typeface="Wingdings" pitchFamily="2" charset="2"/>
              <a:buChar char="ü"/>
              <a:defRPr/>
            </a:pPr>
            <a:r>
              <a:rPr lang="en-US" sz="3400" dirty="0" smtClean="0">
                <a:latin typeface="Arial" pitchFamily="34" charset="0"/>
              </a:rPr>
              <a:t>Many mid term possibilities in discussion </a:t>
            </a:r>
          </a:p>
          <a:p>
            <a:pPr marL="481066" indent="-481066" algn="just">
              <a:buFont typeface="Wingdings" pitchFamily="2" charset="2"/>
              <a:buChar char="ü"/>
              <a:defRPr/>
            </a:pPr>
            <a:r>
              <a:rPr lang="en-US" sz="3400" dirty="0" smtClean="0">
                <a:latin typeface="Arial" pitchFamily="34" charset="0"/>
              </a:rPr>
              <a:t>A conceptual design project for </a:t>
            </a:r>
            <a:r>
              <a:rPr lang="en-US" sz="3400" dirty="0" err="1" smtClean="0">
                <a:latin typeface="Arial" pitchFamily="34" charset="0"/>
              </a:rPr>
              <a:t>Elettra</a:t>
            </a:r>
            <a:r>
              <a:rPr lang="en-US" sz="3400" dirty="0" smtClean="0">
                <a:latin typeface="Arial" pitchFamily="34" charset="0"/>
              </a:rPr>
              <a:t> 2.0 is ongoing. </a:t>
            </a:r>
          </a:p>
        </p:txBody>
      </p:sp>
      <p:sp>
        <p:nvSpPr>
          <p:cNvPr id="6" name="Rectangle 3"/>
          <p:cNvSpPr txBox="1">
            <a:spLocks noChangeArrowheads="1"/>
          </p:cNvSpPr>
          <p:nvPr/>
        </p:nvSpPr>
        <p:spPr>
          <a:xfrm>
            <a:off x="143768" y="5003973"/>
            <a:ext cx="9793088" cy="1751625"/>
          </a:xfrm>
          <a:prstGeom prst="rect">
            <a:avLst/>
          </a:prstGeom>
          <a:ln w="28575">
            <a:solidFill>
              <a:srgbClr val="FF3300"/>
            </a:solidFill>
          </a:ln>
        </p:spPr>
        <p:txBody>
          <a:bodyPr lIns="96213" tIns="48107" rIns="96213" bIns="48107"/>
          <a:lstStyle/>
          <a:p>
            <a:pPr marL="481066" marR="0" lvl="0" indent="-481066" algn="just" defTabSz="447675" rtl="0" eaLnBrk="1" fontAlgn="base" latinLnBrk="0" hangingPunct="1">
              <a:lnSpc>
                <a:spcPct val="93000"/>
              </a:lnSpc>
              <a:spcBef>
                <a:spcPct val="0"/>
              </a:spcBef>
              <a:spcAft>
                <a:spcPts val="1413"/>
              </a:spcAft>
              <a:buClr>
                <a:srgbClr val="000000"/>
              </a:buClr>
              <a:buSzPct val="100000"/>
              <a:buFont typeface="Wingdings" pitchFamily="2" charset="2"/>
              <a:buChar char="ü"/>
              <a:tabLst/>
              <a:defRPr/>
            </a:pPr>
            <a:r>
              <a:rPr kumimoji="0" lang="en-US" sz="3400" b="0" i="0" u="none" strike="noStrike" kern="0" cap="none" spc="0" normalizeH="0" baseline="0" noProof="0" dirty="0" err="1" smtClean="0">
                <a:ln>
                  <a:noFill/>
                </a:ln>
                <a:solidFill>
                  <a:srgbClr val="000000"/>
                </a:solidFill>
                <a:effectLst/>
                <a:uLnTx/>
                <a:uFillTx/>
                <a:latin typeface="Arial" pitchFamily="34" charset="0"/>
                <a:ea typeface="MS PGothic" pitchFamily="34" charset="-128"/>
                <a:cs typeface="MS PGothic" charset="0"/>
              </a:rPr>
              <a:t>FERMI@Elettra</a:t>
            </a:r>
            <a:r>
              <a:rPr kumimoji="0" lang="en-US" sz="3400" b="0" i="0" u="none" strike="noStrike" kern="0" cap="none" spc="0" normalizeH="0" baseline="0" noProof="0" dirty="0" smtClean="0">
                <a:ln>
                  <a:noFill/>
                </a:ln>
                <a:solidFill>
                  <a:srgbClr val="000000"/>
                </a:solidFill>
                <a:effectLst/>
                <a:uLnTx/>
                <a:uFillTx/>
                <a:latin typeface="Arial" pitchFamily="34" charset="0"/>
                <a:ea typeface="MS PGothic" pitchFamily="34" charset="-128"/>
                <a:cs typeface="MS PGothic" charset="0"/>
              </a:rPr>
              <a:t> runs successfully</a:t>
            </a:r>
            <a:r>
              <a:rPr kumimoji="0" lang="en-US" sz="3400" b="0" i="0" u="none" strike="noStrike" kern="0" cap="none" spc="0" normalizeH="0" noProof="0" dirty="0" smtClean="0">
                <a:ln>
                  <a:noFill/>
                </a:ln>
                <a:solidFill>
                  <a:srgbClr val="000000"/>
                </a:solidFill>
                <a:effectLst/>
                <a:uLnTx/>
                <a:uFillTx/>
                <a:latin typeface="Arial" pitchFamily="34" charset="0"/>
                <a:ea typeface="MS PGothic" pitchFamily="34" charset="-128"/>
                <a:cs typeface="MS PGothic" charset="0"/>
              </a:rPr>
              <a:t> giving unique opportunities to experimentalists</a:t>
            </a:r>
            <a:r>
              <a:rPr kumimoji="0" lang="en-US" sz="3400" b="0" i="0" u="none" strike="noStrike" kern="0" cap="none" spc="0" normalizeH="0" baseline="0" noProof="0" dirty="0" smtClean="0">
                <a:ln>
                  <a:noFill/>
                </a:ln>
                <a:solidFill>
                  <a:srgbClr val="000000"/>
                </a:solidFill>
                <a:effectLst/>
                <a:uLnTx/>
                <a:uFillTx/>
                <a:latin typeface="Arial" pitchFamily="34" charset="0"/>
                <a:ea typeface="MS PGothic" pitchFamily="34" charset="-128"/>
                <a:cs typeface="MS PGothic" charset="0"/>
              </a:rPr>
              <a:t>. </a:t>
            </a:r>
          </a:p>
          <a:p>
            <a:pPr marL="481066" marR="0" lvl="0" indent="-481066" algn="just" defTabSz="447675" rtl="0" eaLnBrk="1" fontAlgn="base" latinLnBrk="0" hangingPunct="1">
              <a:lnSpc>
                <a:spcPct val="93000"/>
              </a:lnSpc>
              <a:spcBef>
                <a:spcPct val="0"/>
              </a:spcBef>
              <a:spcAft>
                <a:spcPts val="1413"/>
              </a:spcAft>
              <a:buClr>
                <a:srgbClr val="000000"/>
              </a:buClr>
              <a:buSzPct val="100000"/>
              <a:buFont typeface="Wingdings" pitchFamily="2" charset="2"/>
              <a:buChar char="ü"/>
              <a:tabLst/>
              <a:defRPr/>
            </a:pPr>
            <a:r>
              <a:rPr kumimoji="0" lang="en-US" sz="3400" b="0" i="0" u="none" strike="noStrike" kern="0" cap="none" spc="0" normalizeH="0" baseline="0" noProof="0" dirty="0" smtClean="0">
                <a:ln>
                  <a:noFill/>
                </a:ln>
                <a:solidFill>
                  <a:srgbClr val="000000"/>
                </a:solidFill>
                <a:effectLst/>
                <a:uLnTx/>
                <a:uFillTx/>
                <a:latin typeface="Arial" pitchFamily="34" charset="0"/>
                <a:ea typeface="MS PGothic" pitchFamily="34" charset="-128"/>
                <a:cs typeface="MS PGothic" charset="0"/>
              </a:rPr>
              <a:t>Many new ideas are used / will be tested.</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1"/>
          <p:cNvSpPr>
            <a:spLocks noGrp="1"/>
          </p:cNvSpPr>
          <p:nvPr>
            <p:ph type="sldNum" sz="quarter" idx="10"/>
          </p:nvPr>
        </p:nvSpPr>
        <p:spPr/>
        <p:txBody>
          <a:bodyPr/>
          <a:lstStyle/>
          <a:p>
            <a:pPr>
              <a:defRPr/>
            </a:pPr>
            <a:fld id="{ABA6604B-A0BB-4724-A986-E230E2EA9531}" type="slidenum">
              <a:rPr lang="en-US"/>
              <a:pPr>
                <a:defRPr/>
              </a:pPr>
              <a:t>37</a:t>
            </a:fld>
            <a:endParaRPr lang="en-US">
              <a:solidFill>
                <a:schemeClr val="tx1"/>
              </a:solidFill>
              <a:effectLst/>
            </a:endParaRPr>
          </a:p>
        </p:txBody>
      </p:sp>
      <p:pic>
        <p:nvPicPr>
          <p:cNvPr id="47107" name="Picture 5" descr="IMG_1935"/>
          <p:cNvPicPr>
            <a:picLocks noChangeAspect="1" noChangeArrowheads="1"/>
          </p:cNvPicPr>
          <p:nvPr/>
        </p:nvPicPr>
        <p:blipFill>
          <a:blip r:embed="rId2"/>
          <a:srcRect/>
          <a:stretch>
            <a:fillRect/>
          </a:stretch>
        </p:blipFill>
        <p:spPr bwMode="auto">
          <a:xfrm>
            <a:off x="1008063" y="1259946"/>
            <a:ext cx="8064500" cy="5823750"/>
          </a:xfrm>
          <a:prstGeom prst="rect">
            <a:avLst/>
          </a:prstGeom>
          <a:noFill/>
          <a:ln w="9525">
            <a:noFill/>
            <a:miter lim="800000"/>
            <a:headEnd/>
            <a:tailEnd/>
          </a:ln>
        </p:spPr>
      </p:pic>
      <p:sp>
        <p:nvSpPr>
          <p:cNvPr id="710665" name="Text Box 9"/>
          <p:cNvSpPr txBox="1">
            <a:spLocks noChangeArrowheads="1"/>
          </p:cNvSpPr>
          <p:nvPr/>
        </p:nvSpPr>
        <p:spPr bwMode="auto">
          <a:xfrm>
            <a:off x="232630" y="1595931"/>
            <a:ext cx="9305192" cy="583762"/>
          </a:xfrm>
          <a:prstGeom prst="rect">
            <a:avLst/>
          </a:prstGeom>
          <a:noFill/>
          <a:ln>
            <a:noFill/>
          </a:ln>
          <a:effectLst/>
          <a:extLst/>
        </p:spPr>
        <p:txBody>
          <a:bodyPr lIns="96213" tIns="48107" rIns="96213" bIns="48107">
            <a:spAutoFit/>
          </a:bodyPr>
          <a:lstStyle/>
          <a:p>
            <a:pPr algn="ctr">
              <a:spcBef>
                <a:spcPct val="50000"/>
              </a:spcBef>
              <a:defRPr/>
            </a:pPr>
            <a:r>
              <a:rPr lang="en-US" sz="3400" b="1" i="1" dirty="0">
                <a:solidFill>
                  <a:schemeClr val="bg2"/>
                </a:solidFill>
                <a:effectLst>
                  <a:outerShdw blurRad="38100" dist="38100" dir="2700000" algn="tl">
                    <a:srgbClr val="000000"/>
                  </a:outerShdw>
                </a:effectLst>
                <a:latin typeface="Verdana" pitchFamily="34" charset="0"/>
              </a:rPr>
              <a:t>Thank you for your attention</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bwMode="auto">
          <a:xfrm>
            <a:off x="2952750" y="179388"/>
            <a:ext cx="6696075" cy="9366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0" compatLnSpc="1">
            <a:prstTxWarp prst="textNoShape">
              <a:avLst/>
            </a:prstTxWarp>
          </a:bodyPr>
          <a:lstStyle/>
          <a:p>
            <a:pPr eaLnBrk="1" hangingPunct="1"/>
            <a:r>
              <a:rPr lang="en-US" b="1" i="1" dirty="0" smtClean="0">
                <a:solidFill>
                  <a:schemeClr val="tx2"/>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FERMI</a:t>
            </a:r>
            <a:endParaRPr lang="en-US" b="1" i="1" dirty="0">
              <a:solidFill>
                <a:schemeClr val="tx2"/>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4" name="Slide Number Placeholder 3"/>
          <p:cNvSpPr>
            <a:spLocks noGrp="1"/>
          </p:cNvSpPr>
          <p:nvPr>
            <p:ph type="sldNum" sz="quarter" idx="10"/>
          </p:nvPr>
        </p:nvSpPr>
        <p:spPr/>
        <p:txBody>
          <a:bodyPr/>
          <a:lstStyle/>
          <a:p>
            <a:pPr>
              <a:defRPr/>
            </a:pPr>
            <a:fld id="{23FC065C-AA97-644B-A6BA-562C92DA3A42}" type="slidenum">
              <a:rPr lang="it-IT" smtClean="0"/>
              <a:pPr>
                <a:defRPr/>
              </a:pPr>
              <a:t>4</a:t>
            </a:fld>
            <a:endParaRPr lang="it-IT" dirty="0"/>
          </a:p>
        </p:txBody>
      </p:sp>
      <p:grpSp>
        <p:nvGrpSpPr>
          <p:cNvPr id="2" name="Group 1"/>
          <p:cNvGrpSpPr>
            <a:grpSpLocks noChangeAspect="1"/>
          </p:cNvGrpSpPr>
          <p:nvPr/>
        </p:nvGrpSpPr>
        <p:grpSpPr>
          <a:xfrm>
            <a:off x="503808" y="1979637"/>
            <a:ext cx="9073008" cy="5224686"/>
            <a:chOff x="360363" y="1256998"/>
            <a:chExt cx="9439275" cy="5435600"/>
          </a:xfrm>
        </p:grpSpPr>
        <p:pic>
          <p:nvPicPr>
            <p:cNvPr id="5" name="Picture 14" descr="Elettra_aerea.jpg"/>
            <p:cNvPicPr>
              <a:picLocks noChangeAspect="1"/>
            </p:cNvPicPr>
            <p:nvPr/>
          </p:nvPicPr>
          <p:blipFill>
            <a:blip r:embed="rId3">
              <a:extLst>
                <a:ext uri="{28A0092B-C50C-407E-A947-70E740481C1C}">
                  <a14:useLocalDpi xmlns="" xmlns:a14="http://schemas.microsoft.com/office/drawing/2010/main" val="0"/>
                </a:ext>
              </a:extLst>
            </a:blip>
            <a:srcRect t="16615" b="19939"/>
            <a:stretch>
              <a:fillRect/>
            </a:stretch>
          </p:blipFill>
          <p:spPr bwMode="auto">
            <a:xfrm>
              <a:off x="360363" y="1256998"/>
              <a:ext cx="9439275" cy="543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20"/>
            <p:cNvGrpSpPr>
              <a:grpSpLocks/>
            </p:cNvGrpSpPr>
            <p:nvPr/>
          </p:nvGrpSpPr>
          <p:grpSpPr bwMode="auto">
            <a:xfrm rot="-120000">
              <a:off x="2619375" y="5494338"/>
              <a:ext cx="2033588" cy="1058862"/>
              <a:chOff x="2050889" y="5292250"/>
              <a:chExt cx="2032545" cy="1058987"/>
            </a:xfrm>
          </p:grpSpPr>
          <p:sp>
            <p:nvSpPr>
              <p:cNvPr id="7" name="CasellaDiTesto 20"/>
              <p:cNvSpPr txBox="1">
                <a:spLocks noChangeArrowheads="1"/>
              </p:cNvSpPr>
              <p:nvPr/>
            </p:nvSpPr>
            <p:spPr bwMode="auto">
              <a:xfrm rot="-1218126">
                <a:off x="2294322" y="5765950"/>
                <a:ext cx="1789112" cy="585287"/>
              </a:xfrm>
              <a:prstGeom prst="rect">
                <a:avLst/>
              </a:prstGeom>
              <a:solidFill>
                <a:srgbClr val="00B0F0">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a:defRPr sz="2400">
                    <a:solidFill>
                      <a:schemeClr val="bg1"/>
                    </a:solidFill>
                    <a:latin typeface="Arial" charset="0"/>
                    <a:ea typeface="ＭＳ Ｐゴシック" charset="0"/>
                    <a:cs typeface="ＭＳ Ｐゴシック" charset="0"/>
                  </a:defRPr>
                </a:lvl1pPr>
                <a:lvl2pPr marL="742950" indent="-285750" eaLnBrk="0">
                  <a:defRPr sz="2400">
                    <a:solidFill>
                      <a:schemeClr val="bg1"/>
                    </a:solidFill>
                    <a:latin typeface="Arial" charset="0"/>
                    <a:ea typeface="ＭＳ Ｐゴシック" charset="0"/>
                  </a:defRPr>
                </a:lvl2pPr>
                <a:lvl3pPr marL="1143000" indent="-228600" eaLnBrk="0">
                  <a:defRPr sz="2400">
                    <a:solidFill>
                      <a:schemeClr val="bg1"/>
                    </a:solidFill>
                    <a:latin typeface="Arial" charset="0"/>
                    <a:ea typeface="ＭＳ Ｐゴシック" charset="0"/>
                  </a:defRPr>
                </a:lvl3pPr>
                <a:lvl4pPr marL="1600200" indent="-228600" eaLnBrk="0">
                  <a:defRPr sz="2400">
                    <a:solidFill>
                      <a:schemeClr val="bg1"/>
                    </a:solidFill>
                    <a:latin typeface="Arial" charset="0"/>
                    <a:ea typeface="ＭＳ Ｐゴシック" charset="0"/>
                  </a:defRPr>
                </a:lvl4pPr>
                <a:lvl5pPr marL="2057400" indent="-228600" eaLnBrk="0">
                  <a:defRPr sz="2400">
                    <a:solidFill>
                      <a:schemeClr val="bg1"/>
                    </a:solidFill>
                    <a:latin typeface="Arial" charset="0"/>
                    <a:ea typeface="ＭＳ Ｐゴシック" charset="0"/>
                  </a:defRPr>
                </a:lvl5pPr>
                <a:lvl6pPr marL="25146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algn="ctr" eaLnBrk="1"/>
                <a:r>
                  <a:rPr lang="it-IT" sz="1600" b="1">
                    <a:sym typeface="Symbol" charset="0"/>
                  </a:rPr>
                  <a:t> </a:t>
                </a:r>
                <a:r>
                  <a:rPr lang="it-IT" sz="1600" b="1"/>
                  <a:t>50 m</a:t>
                </a:r>
              </a:p>
              <a:p>
                <a:pPr algn="ctr" eaLnBrk="1"/>
                <a:r>
                  <a:rPr lang="it-IT" sz="1600" b="1"/>
                  <a:t>Experim. Hall</a:t>
                </a:r>
              </a:p>
            </p:txBody>
          </p:sp>
          <p:cxnSp>
            <p:nvCxnSpPr>
              <p:cNvPr id="8" name="Connettore 2 15"/>
              <p:cNvCxnSpPr/>
              <p:nvPr/>
            </p:nvCxnSpPr>
            <p:spPr>
              <a:xfrm flipV="1">
                <a:off x="1989542" y="5206501"/>
                <a:ext cx="1800888" cy="647776"/>
              </a:xfrm>
              <a:prstGeom prst="straightConnector1">
                <a:avLst/>
              </a:prstGeom>
              <a:ln w="57150">
                <a:solidFill>
                  <a:srgbClr val="00B0F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 name="Group 18"/>
            <p:cNvGrpSpPr>
              <a:grpSpLocks/>
            </p:cNvGrpSpPr>
            <p:nvPr/>
          </p:nvGrpSpPr>
          <p:grpSpPr bwMode="auto">
            <a:xfrm rot="-156438">
              <a:off x="4567238" y="4630738"/>
              <a:ext cx="2139950" cy="982662"/>
              <a:chOff x="3886558" y="4574094"/>
              <a:chExt cx="2141180" cy="981650"/>
            </a:xfrm>
          </p:grpSpPr>
          <p:sp>
            <p:nvSpPr>
              <p:cNvPr id="10" name="CasellaDiTesto 20"/>
              <p:cNvSpPr txBox="1">
                <a:spLocks noChangeArrowheads="1"/>
              </p:cNvSpPr>
              <p:nvPr/>
            </p:nvSpPr>
            <p:spPr bwMode="auto">
              <a:xfrm rot="-1202023">
                <a:off x="4237038" y="4970968"/>
                <a:ext cx="1790700" cy="584776"/>
              </a:xfrm>
              <a:prstGeom prst="rect">
                <a:avLst/>
              </a:prstGeom>
              <a:solidFill>
                <a:srgbClr val="FF0000">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a:defRPr sz="2400">
                    <a:solidFill>
                      <a:schemeClr val="bg1"/>
                    </a:solidFill>
                    <a:latin typeface="Arial" charset="0"/>
                    <a:ea typeface="ＭＳ Ｐゴシック" charset="0"/>
                    <a:cs typeface="ＭＳ Ｐゴシック" charset="0"/>
                  </a:defRPr>
                </a:lvl1pPr>
                <a:lvl2pPr marL="742950" indent="-285750" eaLnBrk="0">
                  <a:defRPr sz="2400">
                    <a:solidFill>
                      <a:schemeClr val="bg1"/>
                    </a:solidFill>
                    <a:latin typeface="Arial" charset="0"/>
                    <a:ea typeface="ＭＳ Ｐゴシック" charset="0"/>
                  </a:defRPr>
                </a:lvl2pPr>
                <a:lvl3pPr marL="1143000" indent="-228600" eaLnBrk="0">
                  <a:defRPr sz="2400">
                    <a:solidFill>
                      <a:schemeClr val="bg1"/>
                    </a:solidFill>
                    <a:latin typeface="Arial" charset="0"/>
                    <a:ea typeface="ＭＳ Ｐゴシック" charset="0"/>
                  </a:defRPr>
                </a:lvl3pPr>
                <a:lvl4pPr marL="1600200" indent="-228600" eaLnBrk="0">
                  <a:defRPr sz="2400">
                    <a:solidFill>
                      <a:schemeClr val="bg1"/>
                    </a:solidFill>
                    <a:latin typeface="Arial" charset="0"/>
                    <a:ea typeface="ＭＳ Ｐゴシック" charset="0"/>
                  </a:defRPr>
                </a:lvl4pPr>
                <a:lvl5pPr marL="2057400" indent="-228600" eaLnBrk="0">
                  <a:defRPr sz="2400">
                    <a:solidFill>
                      <a:schemeClr val="bg1"/>
                    </a:solidFill>
                    <a:latin typeface="Arial" charset="0"/>
                    <a:ea typeface="ＭＳ Ｐゴシック" charset="0"/>
                  </a:defRPr>
                </a:lvl5pPr>
                <a:lvl6pPr marL="25146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algn="ctr" eaLnBrk="1"/>
                <a:r>
                  <a:rPr lang="it-IT" sz="1600" b="1">
                    <a:sym typeface="Symbol" charset="0"/>
                  </a:rPr>
                  <a:t> 10</a:t>
                </a:r>
                <a:r>
                  <a:rPr lang="it-IT" sz="1600" b="1"/>
                  <a:t>0 m</a:t>
                </a:r>
              </a:p>
              <a:p>
                <a:pPr algn="ctr" eaLnBrk="1"/>
                <a:r>
                  <a:rPr lang="it-IT" sz="1600" b="1"/>
                  <a:t>Undulator Hall</a:t>
                </a:r>
              </a:p>
            </p:txBody>
          </p:sp>
          <p:cxnSp>
            <p:nvCxnSpPr>
              <p:cNvPr id="11" name="Connettore 2 19"/>
              <p:cNvCxnSpPr/>
              <p:nvPr/>
            </p:nvCxnSpPr>
            <p:spPr>
              <a:xfrm flipV="1">
                <a:off x="3817818" y="4501844"/>
                <a:ext cx="1899741" cy="718396"/>
              </a:xfrm>
              <a:prstGeom prst="straightConnector1">
                <a:avLst/>
              </a:prstGeom>
              <a:ln w="5715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9" name="Group 17"/>
            <p:cNvGrpSpPr>
              <a:grpSpLocks/>
            </p:cNvGrpSpPr>
            <p:nvPr/>
          </p:nvGrpSpPr>
          <p:grpSpPr bwMode="auto">
            <a:xfrm rot="-151933">
              <a:off x="6535738" y="3524250"/>
              <a:ext cx="2592387" cy="1752600"/>
              <a:chOff x="5867400" y="3500438"/>
              <a:chExt cx="2592388" cy="1752600"/>
            </a:xfrm>
          </p:grpSpPr>
          <p:sp>
            <p:nvSpPr>
              <p:cNvPr id="13" name="CasellaDiTesto 20"/>
              <p:cNvSpPr txBox="1">
                <a:spLocks noChangeArrowheads="1"/>
              </p:cNvSpPr>
              <p:nvPr/>
            </p:nvSpPr>
            <p:spPr bwMode="auto">
              <a:xfrm rot="-1286669">
                <a:off x="6573838" y="4052888"/>
                <a:ext cx="1790700" cy="1200150"/>
              </a:xfrm>
              <a:prstGeom prst="rect">
                <a:avLst/>
              </a:prstGeom>
              <a:solidFill>
                <a:srgbClr val="FFFF00">
                  <a:alpha val="50195"/>
                </a:srgbClr>
              </a:solidFill>
              <a:ln w="9525">
                <a:solidFill>
                  <a:srgbClr val="FFFF00"/>
                </a:solidFill>
                <a:miter lim="800000"/>
                <a:headEnd/>
                <a:tailEnd/>
              </a:ln>
            </p:spPr>
            <p:txBody>
              <a:bodyPr>
                <a:spAutoFit/>
              </a:bodyPr>
              <a:lstStyle>
                <a:lvl1pPr eaLnBrk="0">
                  <a:defRPr sz="2400">
                    <a:solidFill>
                      <a:schemeClr val="bg1"/>
                    </a:solidFill>
                    <a:latin typeface="Arial" charset="0"/>
                    <a:ea typeface="ＭＳ Ｐゴシック" charset="0"/>
                    <a:cs typeface="ＭＳ Ｐゴシック" charset="0"/>
                  </a:defRPr>
                </a:lvl1pPr>
                <a:lvl2pPr marL="742950" indent="-285750" eaLnBrk="0">
                  <a:defRPr sz="2400">
                    <a:solidFill>
                      <a:schemeClr val="bg1"/>
                    </a:solidFill>
                    <a:latin typeface="Arial" charset="0"/>
                    <a:ea typeface="ＭＳ Ｐゴシック" charset="0"/>
                  </a:defRPr>
                </a:lvl2pPr>
                <a:lvl3pPr marL="1143000" indent="-228600" eaLnBrk="0">
                  <a:defRPr sz="2400">
                    <a:solidFill>
                      <a:schemeClr val="bg1"/>
                    </a:solidFill>
                    <a:latin typeface="Arial" charset="0"/>
                    <a:ea typeface="ＭＳ Ｐゴシック" charset="0"/>
                  </a:defRPr>
                </a:lvl3pPr>
                <a:lvl4pPr marL="1600200" indent="-228600" eaLnBrk="0">
                  <a:defRPr sz="2400">
                    <a:solidFill>
                      <a:schemeClr val="bg1"/>
                    </a:solidFill>
                    <a:latin typeface="Arial" charset="0"/>
                    <a:ea typeface="ＭＳ Ｐゴシック" charset="0"/>
                  </a:defRPr>
                </a:lvl4pPr>
                <a:lvl5pPr marL="2057400" indent="-228600" eaLnBrk="0">
                  <a:defRPr sz="2400">
                    <a:solidFill>
                      <a:schemeClr val="bg1"/>
                    </a:solidFill>
                    <a:latin typeface="Arial" charset="0"/>
                    <a:ea typeface="ＭＳ Ｐゴシック" charset="0"/>
                  </a:defRPr>
                </a:lvl5pPr>
                <a:lvl6pPr marL="25146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algn="ctr" eaLnBrk="1"/>
                <a:r>
                  <a:rPr lang="it-IT" b="1">
                    <a:sym typeface="Symbol" charset="0"/>
                  </a:rPr>
                  <a:t> </a:t>
                </a:r>
                <a:r>
                  <a:rPr lang="it-IT" sz="1600" b="1">
                    <a:sym typeface="Symbol" charset="0"/>
                  </a:rPr>
                  <a:t>20</a:t>
                </a:r>
                <a:r>
                  <a:rPr lang="it-IT" sz="1600" b="1"/>
                  <a:t>0 m</a:t>
                </a:r>
              </a:p>
              <a:p>
                <a:pPr algn="ctr" eaLnBrk="1"/>
                <a:r>
                  <a:rPr lang="it-IT" sz="1600" b="1"/>
                  <a:t>Linac Tunnel + </a:t>
                </a:r>
              </a:p>
              <a:p>
                <a:pPr algn="ctr" eaLnBrk="1"/>
                <a:r>
                  <a:rPr lang="it-IT" sz="1600" b="1"/>
                  <a:t>Injector Extension</a:t>
                </a:r>
              </a:p>
            </p:txBody>
          </p:sp>
          <p:cxnSp>
            <p:nvCxnSpPr>
              <p:cNvPr id="14" name="Connettore 2 22"/>
              <p:cNvCxnSpPr/>
              <p:nvPr/>
            </p:nvCxnSpPr>
            <p:spPr>
              <a:xfrm flipV="1">
                <a:off x="5793572" y="3422124"/>
                <a:ext cx="2592389" cy="1008062"/>
              </a:xfrm>
              <a:prstGeom prst="straightConnector1">
                <a:avLst/>
              </a:prstGeom>
              <a:ln w="57150">
                <a:solidFill>
                  <a:srgbClr val="FFFF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16" name="Segnaposto testo 2"/>
          <p:cNvSpPr>
            <a:spLocks noGrp="1"/>
          </p:cNvSpPr>
          <p:nvPr>
            <p:ph idx="1"/>
          </p:nvPr>
        </p:nvSpPr>
        <p:spPr bwMode="auto">
          <a:xfrm>
            <a:off x="625" y="1043533"/>
            <a:ext cx="10080000" cy="792088"/>
          </a:xfrm>
          <a:extLst/>
        </p:spPr>
        <p:txBody>
          <a:bodyPr vert="horz" wrap="square" numCol="1" anchorCtr="0" compatLnSpc="1">
            <a:prstTxWarp prst="textNoShape">
              <a:avLst/>
            </a:prstTxWarp>
            <a:noAutofit/>
          </a:bodyPr>
          <a:lstStyle/>
          <a:p>
            <a:pPr marL="719138" indent="-363538" defTabSz="449216" eaLnBrk="1">
              <a:lnSpc>
                <a:spcPct val="93000"/>
              </a:lnSpc>
              <a:spcAft>
                <a:spcPct val="0"/>
              </a:spcAft>
              <a:buFont typeface="Arial" panose="020B0604020202020204" pitchFamily="34" charset="0"/>
              <a:buChar char="•"/>
              <a:defRPr/>
            </a:pPr>
            <a:r>
              <a:rPr lang="en-US" sz="2000" kern="1200" dirty="0" smtClean="0">
                <a:ea typeface="ＭＳ Ｐゴシック" charset="0"/>
              </a:rPr>
              <a:t>Seeded FEL (HGHG), 1.5 (1.8 ) GeV, 10 Hz (50 Hz) – First Lasing Dec.13, 2010</a:t>
            </a:r>
          </a:p>
          <a:p>
            <a:pPr marL="719138" indent="-363538" defTabSz="449216" eaLnBrk="1">
              <a:lnSpc>
                <a:spcPct val="93000"/>
              </a:lnSpc>
              <a:spcAft>
                <a:spcPct val="0"/>
              </a:spcAft>
              <a:buFont typeface="Arial" panose="020B0604020202020204" pitchFamily="34" charset="0"/>
              <a:buChar char="•"/>
              <a:defRPr/>
            </a:pPr>
            <a:r>
              <a:rPr lang="en-US" sz="2000" kern="1200" dirty="0" smtClean="0">
                <a:ea typeface="ＭＳ Ｐゴシック" charset="0"/>
              </a:rPr>
              <a:t>Open to external users since 2012 (FEL-1) (100-20 nm, 12 - 62 </a:t>
            </a:r>
            <a:r>
              <a:rPr lang="en-US" sz="2000" kern="1200" dirty="0" err="1" smtClean="0">
                <a:ea typeface="ＭＳ Ｐゴシック" charset="0"/>
              </a:rPr>
              <a:t>eV</a:t>
            </a:r>
            <a:r>
              <a:rPr lang="en-US" sz="2000" kern="1200" dirty="0" smtClean="0">
                <a:ea typeface="ＭＳ Ｐゴシック" charset="0"/>
              </a:rPr>
              <a:t>) </a:t>
            </a:r>
          </a:p>
          <a:p>
            <a:pPr marL="719138" indent="-363538" defTabSz="449216" eaLnBrk="1">
              <a:lnSpc>
                <a:spcPct val="93000"/>
              </a:lnSpc>
              <a:spcAft>
                <a:spcPct val="0"/>
              </a:spcAft>
              <a:buNone/>
              <a:defRPr/>
            </a:pPr>
            <a:r>
              <a:rPr lang="en-US" sz="2000" kern="1200" dirty="0" smtClean="0">
                <a:ea typeface="ＭＳ Ｐゴシック" charset="0"/>
              </a:rPr>
              <a:t>      and 2015 (FEL-2)  (20- 4 nm, 62 - 320 </a:t>
            </a:r>
            <a:r>
              <a:rPr lang="en-US" sz="2000" kern="1200" dirty="0" err="1" smtClean="0">
                <a:ea typeface="ＭＳ Ｐゴシック" charset="0"/>
              </a:rPr>
              <a:t>eV</a:t>
            </a:r>
            <a:r>
              <a:rPr lang="en-US" sz="2000" kern="1200" dirty="0" smtClean="0">
                <a:ea typeface="ＭＳ Ｐゴシック" charset="0"/>
              </a:rPr>
              <a:t>)</a:t>
            </a:r>
            <a:endParaRPr lang="it-IT" sz="2000" kern="1200" dirty="0">
              <a:ea typeface="ＭＳ Ｐゴシック" charset="0"/>
            </a:endParaRPr>
          </a:p>
        </p:txBody>
      </p:sp>
    </p:spTree>
    <p:extLst>
      <p:ext uri="{BB962C8B-B14F-4D97-AF65-F5344CB8AC3E}">
        <p14:creationId xmlns="" xmlns:p14="http://schemas.microsoft.com/office/powerpoint/2010/main" val="439114156"/>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bwMode="auto">
          <a:xfrm>
            <a:off x="2952750" y="179388"/>
            <a:ext cx="6696075" cy="9366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0" compatLnSpc="1">
            <a:prstTxWarp prst="textNoShape">
              <a:avLst/>
            </a:prstTxWarp>
          </a:bodyPr>
          <a:lstStyle/>
          <a:p>
            <a:pPr eaLnBrk="1" hangingPunct="1"/>
            <a:r>
              <a:rPr lang="en-US" sz="3600" b="1" i="1" dirty="0" smtClean="0">
                <a:solidFill>
                  <a:schemeClr val="tx2"/>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FERMI Layout</a:t>
            </a:r>
            <a:endParaRPr lang="en-US" sz="3600" b="1" i="1" dirty="0">
              <a:solidFill>
                <a:schemeClr val="tx2"/>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4" name="Slide Number Placeholder 3"/>
          <p:cNvSpPr>
            <a:spLocks noGrp="1"/>
          </p:cNvSpPr>
          <p:nvPr>
            <p:ph type="sldNum" sz="quarter" idx="10"/>
          </p:nvPr>
        </p:nvSpPr>
        <p:spPr/>
        <p:txBody>
          <a:bodyPr/>
          <a:lstStyle/>
          <a:p>
            <a:pPr>
              <a:defRPr/>
            </a:pPr>
            <a:fld id="{23FC065C-AA97-644B-A6BA-562C92DA3A42}" type="slidenum">
              <a:rPr lang="it-IT" smtClean="0"/>
              <a:pPr>
                <a:defRPr/>
              </a:pPr>
              <a:t>5</a:t>
            </a:fld>
            <a:endParaRPr lang="it-IT" dirty="0"/>
          </a:p>
        </p:txBody>
      </p:sp>
      <p:grpSp>
        <p:nvGrpSpPr>
          <p:cNvPr id="2" name="Group 234"/>
          <p:cNvGrpSpPr>
            <a:grpSpLocks/>
          </p:cNvGrpSpPr>
          <p:nvPr/>
        </p:nvGrpSpPr>
        <p:grpSpPr bwMode="auto">
          <a:xfrm>
            <a:off x="647700" y="5078636"/>
            <a:ext cx="8929688" cy="1725537"/>
            <a:chOff x="68" y="2884"/>
            <a:chExt cx="5625" cy="1091"/>
          </a:xfrm>
        </p:grpSpPr>
        <p:grpSp>
          <p:nvGrpSpPr>
            <p:cNvPr id="3" name="Group 281"/>
            <p:cNvGrpSpPr>
              <a:grpSpLocks/>
            </p:cNvGrpSpPr>
            <p:nvPr/>
          </p:nvGrpSpPr>
          <p:grpSpPr bwMode="auto">
            <a:xfrm>
              <a:off x="68" y="2884"/>
              <a:ext cx="5625" cy="1091"/>
              <a:chOff x="71438" y="4683919"/>
              <a:chExt cx="8929393" cy="1733002"/>
            </a:xfrm>
          </p:grpSpPr>
          <p:grpSp>
            <p:nvGrpSpPr>
              <p:cNvPr id="5" name="Group 281"/>
              <p:cNvGrpSpPr>
                <a:grpSpLocks/>
              </p:cNvGrpSpPr>
              <p:nvPr/>
            </p:nvGrpSpPr>
            <p:grpSpPr bwMode="auto">
              <a:xfrm>
                <a:off x="498396" y="4785782"/>
                <a:ext cx="8371421" cy="1631139"/>
                <a:chOff x="49027" y="4691757"/>
                <a:chExt cx="8902029" cy="1973994"/>
              </a:xfrm>
            </p:grpSpPr>
            <p:cxnSp>
              <p:nvCxnSpPr>
                <p:cNvPr id="10" name="Straight Connector 9"/>
                <p:cNvCxnSpPr>
                  <a:cxnSpLocks noChangeShapeType="1"/>
                </p:cNvCxnSpPr>
                <p:nvPr/>
              </p:nvCxnSpPr>
              <p:spPr bwMode="auto">
                <a:xfrm>
                  <a:off x="428911" y="5735340"/>
                  <a:ext cx="2285640" cy="1923"/>
                </a:xfrm>
                <a:prstGeom prst="line">
                  <a:avLst/>
                </a:prstGeom>
                <a:noFill/>
                <a:ln w="19050">
                  <a:solidFill>
                    <a:schemeClr val="tx1"/>
                  </a:solidFill>
                  <a:round/>
                  <a:headEnd/>
                  <a:tailEnd/>
                </a:ln>
                <a:effectLst>
                  <a:outerShdw blurRad="63500" dist="23000" dir="5400000" rotWithShape="0">
                    <a:srgbClr val="000000">
                      <a:alpha val="34999"/>
                    </a:srgbClr>
                  </a:outerShdw>
                </a:effectLst>
              </p:spPr>
            </p:cxnSp>
            <p:cxnSp>
              <p:nvCxnSpPr>
                <p:cNvPr id="11" name="Straight Connector 10"/>
                <p:cNvCxnSpPr>
                  <a:cxnSpLocks noChangeShapeType="1"/>
                  <a:endCxn id="30" idx="1"/>
                </p:cNvCxnSpPr>
                <p:nvPr/>
              </p:nvCxnSpPr>
              <p:spPr bwMode="auto">
                <a:xfrm>
                  <a:off x="428911" y="6164021"/>
                  <a:ext cx="2391989" cy="1922"/>
                </a:xfrm>
                <a:prstGeom prst="line">
                  <a:avLst/>
                </a:prstGeom>
                <a:noFill/>
                <a:ln w="19050">
                  <a:solidFill>
                    <a:schemeClr val="tx1"/>
                  </a:solidFill>
                  <a:round/>
                  <a:headEnd/>
                  <a:tailEnd/>
                </a:ln>
                <a:effectLst>
                  <a:outerShdw blurRad="63500" dist="23000" dir="5400000" rotWithShape="0">
                    <a:srgbClr val="000000">
                      <a:alpha val="34999"/>
                    </a:srgbClr>
                  </a:outerShdw>
                </a:effectLst>
              </p:spPr>
            </p:cxnSp>
            <p:sp>
              <p:nvSpPr>
                <p:cNvPr id="12" name="TextBox 102"/>
                <p:cNvSpPr txBox="1">
                  <a:spLocks noChangeArrowheads="1"/>
                </p:cNvSpPr>
                <p:nvPr/>
              </p:nvSpPr>
              <p:spPr bwMode="auto">
                <a:xfrm>
                  <a:off x="49027" y="5450984"/>
                  <a:ext cx="503183" cy="3223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a:defRPr sz="2400">
                      <a:solidFill>
                        <a:schemeClr val="bg1"/>
                      </a:solidFill>
                      <a:latin typeface="Arial" charset="0"/>
                      <a:ea typeface="ＭＳ Ｐゴシック" charset="0"/>
                      <a:cs typeface="ＭＳ Ｐゴシック" charset="0"/>
                    </a:defRPr>
                  </a:lvl1pPr>
                  <a:lvl2pPr marL="742950" indent="-285750" eaLnBrk="0">
                    <a:defRPr sz="2400">
                      <a:solidFill>
                        <a:schemeClr val="bg1"/>
                      </a:solidFill>
                      <a:latin typeface="Arial" charset="0"/>
                      <a:ea typeface="ＭＳ Ｐゴシック" charset="0"/>
                    </a:defRPr>
                  </a:lvl2pPr>
                  <a:lvl3pPr marL="1143000" indent="-228600" eaLnBrk="0">
                    <a:defRPr sz="2400">
                      <a:solidFill>
                        <a:schemeClr val="bg1"/>
                      </a:solidFill>
                      <a:latin typeface="Arial" charset="0"/>
                      <a:ea typeface="ＭＳ Ｐゴシック" charset="0"/>
                    </a:defRPr>
                  </a:lvl3pPr>
                  <a:lvl4pPr marL="1600200" indent="-228600" eaLnBrk="0">
                    <a:defRPr sz="2400">
                      <a:solidFill>
                        <a:schemeClr val="bg1"/>
                      </a:solidFill>
                      <a:latin typeface="Arial" charset="0"/>
                      <a:ea typeface="ＭＳ Ｐゴシック" charset="0"/>
                    </a:defRPr>
                  </a:lvl4pPr>
                  <a:lvl5pPr marL="2057400" indent="-228600" eaLnBrk="0">
                    <a:defRPr sz="2400">
                      <a:solidFill>
                        <a:schemeClr val="bg1"/>
                      </a:solidFill>
                      <a:latin typeface="Arial" charset="0"/>
                      <a:ea typeface="ＭＳ Ｐゴシック" charset="0"/>
                    </a:defRPr>
                  </a:lvl5pPr>
                  <a:lvl6pPr marL="25146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algn="dist"/>
                  <a:r>
                    <a:rPr lang="en-US" sz="1200">
                      <a:solidFill>
                        <a:srgbClr val="000090"/>
                      </a:solidFill>
                      <a:latin typeface="Calibri" charset="0"/>
                    </a:rPr>
                    <a:t>FEL1</a:t>
                  </a:r>
                </a:p>
              </p:txBody>
            </p:sp>
            <p:sp>
              <p:nvSpPr>
                <p:cNvPr id="13" name="TextBox 102"/>
                <p:cNvSpPr txBox="1">
                  <a:spLocks noChangeArrowheads="1"/>
                </p:cNvSpPr>
                <p:nvPr/>
              </p:nvSpPr>
              <p:spPr bwMode="auto">
                <a:xfrm>
                  <a:off x="49027" y="6142946"/>
                  <a:ext cx="503183" cy="3223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a:defRPr sz="2400">
                      <a:solidFill>
                        <a:schemeClr val="bg1"/>
                      </a:solidFill>
                      <a:latin typeface="Arial" charset="0"/>
                      <a:ea typeface="ＭＳ Ｐゴシック" charset="0"/>
                      <a:cs typeface="ＭＳ Ｐゴシック" charset="0"/>
                    </a:defRPr>
                  </a:lvl1pPr>
                  <a:lvl2pPr marL="742950" indent="-285750" eaLnBrk="0">
                    <a:defRPr sz="2400">
                      <a:solidFill>
                        <a:schemeClr val="bg1"/>
                      </a:solidFill>
                      <a:latin typeface="Arial" charset="0"/>
                      <a:ea typeface="ＭＳ Ｐゴシック" charset="0"/>
                    </a:defRPr>
                  </a:lvl2pPr>
                  <a:lvl3pPr marL="1143000" indent="-228600" eaLnBrk="0">
                    <a:defRPr sz="2400">
                      <a:solidFill>
                        <a:schemeClr val="bg1"/>
                      </a:solidFill>
                      <a:latin typeface="Arial" charset="0"/>
                      <a:ea typeface="ＭＳ Ｐゴシック" charset="0"/>
                    </a:defRPr>
                  </a:lvl3pPr>
                  <a:lvl4pPr marL="1600200" indent="-228600" eaLnBrk="0">
                    <a:defRPr sz="2400">
                      <a:solidFill>
                        <a:schemeClr val="bg1"/>
                      </a:solidFill>
                      <a:latin typeface="Arial" charset="0"/>
                      <a:ea typeface="ＭＳ Ｐゴシック" charset="0"/>
                    </a:defRPr>
                  </a:lvl4pPr>
                  <a:lvl5pPr marL="2057400" indent="-228600" eaLnBrk="0">
                    <a:defRPr sz="2400">
                      <a:solidFill>
                        <a:schemeClr val="bg1"/>
                      </a:solidFill>
                      <a:latin typeface="Arial" charset="0"/>
                      <a:ea typeface="ＭＳ Ｐゴシック" charset="0"/>
                    </a:defRPr>
                  </a:lvl5pPr>
                  <a:lvl6pPr marL="25146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algn="dist"/>
                  <a:r>
                    <a:rPr lang="en-US" sz="1200">
                      <a:solidFill>
                        <a:srgbClr val="000090"/>
                      </a:solidFill>
                      <a:latin typeface="Calibri" charset="0"/>
                    </a:rPr>
                    <a:t>FEL2</a:t>
                  </a:r>
                </a:p>
              </p:txBody>
            </p:sp>
            <p:sp>
              <p:nvSpPr>
                <p:cNvPr id="14" name="Trapezoid 13"/>
                <p:cNvSpPr/>
                <p:nvPr/>
              </p:nvSpPr>
              <p:spPr>
                <a:xfrm rot="5400000">
                  <a:off x="981409" y="5646833"/>
                  <a:ext cx="144175" cy="178935"/>
                </a:xfrm>
                <a:prstGeom prst="trapezoid">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dist" defTabSz="447582">
                    <a:defRPr/>
                  </a:pPr>
                  <a:endParaRPr lang="en-US" sz="1700">
                    <a:solidFill>
                      <a:srgbClr val="000090"/>
                    </a:solidFill>
                    <a:latin typeface="Arial" charset="0"/>
                    <a:ea typeface="ＭＳ Ｐゴシック" charset="0"/>
                    <a:cs typeface="ＭＳ Ｐゴシック" charset="0"/>
                  </a:endParaRPr>
                </a:p>
              </p:txBody>
            </p:sp>
            <p:sp>
              <p:nvSpPr>
                <p:cNvPr id="15" name="Flowchart: Summing Junction 287"/>
                <p:cNvSpPr/>
                <p:nvPr/>
              </p:nvSpPr>
              <p:spPr>
                <a:xfrm>
                  <a:off x="714195" y="5664214"/>
                  <a:ext cx="143485" cy="144175"/>
                </a:xfrm>
                <a:prstGeom prst="flowChartSummingJunction">
                  <a:avLst/>
                </a:prstGeom>
                <a:no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dist" defTabSz="447582">
                    <a:defRPr/>
                  </a:pPr>
                  <a:endParaRPr lang="en-US" sz="1700">
                    <a:solidFill>
                      <a:srgbClr val="000090"/>
                    </a:solidFill>
                    <a:latin typeface="Arial" charset="0"/>
                    <a:ea typeface="ＭＳ Ｐゴシック" charset="0"/>
                    <a:cs typeface="ＭＳ Ｐゴシック" charset="0"/>
                  </a:endParaRPr>
                </a:p>
              </p:txBody>
            </p:sp>
            <p:sp>
              <p:nvSpPr>
                <p:cNvPr id="16" name="Flowchart: Summing Junction 288"/>
                <p:cNvSpPr/>
                <p:nvPr/>
              </p:nvSpPr>
              <p:spPr>
                <a:xfrm>
                  <a:off x="714195" y="6094817"/>
                  <a:ext cx="143485" cy="142253"/>
                </a:xfrm>
                <a:prstGeom prst="flowChartSummingJunction">
                  <a:avLst/>
                </a:prstGeom>
                <a:no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dist" defTabSz="447582">
                    <a:defRPr/>
                  </a:pPr>
                  <a:endParaRPr lang="en-US" sz="1700">
                    <a:solidFill>
                      <a:srgbClr val="000090"/>
                    </a:solidFill>
                    <a:latin typeface="Arial" charset="0"/>
                    <a:ea typeface="ＭＳ Ｐゴシック" charset="0"/>
                    <a:cs typeface="ＭＳ Ｐゴシック" charset="0"/>
                  </a:endParaRPr>
                </a:p>
              </p:txBody>
            </p:sp>
            <p:sp>
              <p:nvSpPr>
                <p:cNvPr id="17" name="Trapezoid 16"/>
                <p:cNvSpPr/>
                <p:nvPr/>
              </p:nvSpPr>
              <p:spPr>
                <a:xfrm rot="5400000">
                  <a:off x="1159500" y="5647678"/>
                  <a:ext cx="144175" cy="177246"/>
                </a:xfrm>
                <a:prstGeom prst="trapezoid">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dist" defTabSz="447582">
                    <a:defRPr/>
                  </a:pPr>
                  <a:endParaRPr lang="en-US" sz="1700">
                    <a:solidFill>
                      <a:srgbClr val="000090"/>
                    </a:solidFill>
                    <a:latin typeface="Arial" charset="0"/>
                    <a:ea typeface="ＭＳ Ｐゴシック" charset="0"/>
                    <a:cs typeface="ＭＳ Ｐゴシック" charset="0"/>
                  </a:endParaRPr>
                </a:p>
              </p:txBody>
            </p:sp>
            <p:sp>
              <p:nvSpPr>
                <p:cNvPr id="18" name="Trapezoid 17"/>
                <p:cNvSpPr/>
                <p:nvPr/>
              </p:nvSpPr>
              <p:spPr>
                <a:xfrm rot="5400000">
                  <a:off x="946075" y="6077321"/>
                  <a:ext cx="142253" cy="177247"/>
                </a:xfrm>
                <a:prstGeom prst="trapezoid">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dist" defTabSz="447582">
                    <a:defRPr/>
                  </a:pPr>
                  <a:endParaRPr lang="en-US" sz="1700">
                    <a:solidFill>
                      <a:srgbClr val="000090"/>
                    </a:solidFill>
                    <a:latin typeface="Arial" charset="0"/>
                    <a:ea typeface="ＭＳ Ｐゴシック" charset="0"/>
                    <a:cs typeface="ＭＳ Ｐゴシック" charset="0"/>
                  </a:endParaRPr>
                </a:p>
              </p:txBody>
            </p:sp>
            <p:sp>
              <p:nvSpPr>
                <p:cNvPr id="19" name="Trapezoid 18"/>
                <p:cNvSpPr/>
                <p:nvPr/>
              </p:nvSpPr>
              <p:spPr>
                <a:xfrm rot="5400000">
                  <a:off x="1125010" y="6075633"/>
                  <a:ext cx="142253" cy="180622"/>
                </a:xfrm>
                <a:prstGeom prst="trapezoid">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dist" defTabSz="447582">
                    <a:defRPr/>
                  </a:pPr>
                  <a:endParaRPr lang="en-US" sz="1700">
                    <a:solidFill>
                      <a:srgbClr val="000090"/>
                    </a:solidFill>
                    <a:latin typeface="Arial" charset="0"/>
                    <a:ea typeface="ＭＳ Ｐゴシック" charset="0"/>
                    <a:cs typeface="ＭＳ Ｐゴシック" charset="0"/>
                  </a:endParaRPr>
                </a:p>
              </p:txBody>
            </p:sp>
            <p:sp>
              <p:nvSpPr>
                <p:cNvPr id="20" name="Rectangle 19"/>
                <p:cNvSpPr/>
                <p:nvPr/>
              </p:nvSpPr>
              <p:spPr>
                <a:xfrm>
                  <a:off x="1855327" y="5450834"/>
                  <a:ext cx="143485" cy="10726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dist" defTabSz="447582">
                    <a:defRPr/>
                  </a:pPr>
                  <a:endParaRPr lang="en-US" sz="1700">
                    <a:solidFill>
                      <a:srgbClr val="000090"/>
                    </a:solidFill>
                    <a:latin typeface="Arial" charset="0"/>
                    <a:ea typeface="ＭＳ Ｐゴシック" charset="0"/>
                    <a:cs typeface="ＭＳ Ｐゴシック" charset="0"/>
                  </a:endParaRPr>
                </a:p>
              </p:txBody>
            </p:sp>
            <p:cxnSp>
              <p:nvCxnSpPr>
                <p:cNvPr id="21" name="Straight Connector 20"/>
                <p:cNvCxnSpPr/>
                <p:nvPr/>
              </p:nvCxnSpPr>
              <p:spPr>
                <a:xfrm rot="5400000">
                  <a:off x="1213150" y="6021886"/>
                  <a:ext cx="1286042" cy="1688"/>
                </a:xfrm>
                <a:prstGeom prst="line">
                  <a:avLst/>
                </a:prstGeom>
                <a:ln>
                  <a:solidFill>
                    <a:schemeClr val="tx1">
                      <a:lumMod val="50000"/>
                      <a:lumOff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1321071" y="5986322"/>
                  <a:ext cx="1357169" cy="1689"/>
                </a:xfrm>
                <a:prstGeom prst="line">
                  <a:avLst/>
                </a:prstGeom>
                <a:ln>
                  <a:solidFill>
                    <a:schemeClr val="tx1">
                      <a:lumMod val="50000"/>
                      <a:lumOff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23" name="Trapezoid 22"/>
                <p:cNvSpPr/>
                <p:nvPr/>
              </p:nvSpPr>
              <p:spPr>
                <a:xfrm rot="16200000" flipH="1">
                  <a:off x="1446243" y="5647678"/>
                  <a:ext cx="286429" cy="177246"/>
                </a:xfrm>
                <a:prstGeom prst="trapezoi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dist" defTabSz="447582">
                    <a:defRPr/>
                  </a:pPr>
                  <a:endParaRPr lang="en-US" sz="1700">
                    <a:solidFill>
                      <a:srgbClr val="000090"/>
                    </a:solidFill>
                    <a:latin typeface="Arial" charset="0"/>
                    <a:ea typeface="ＭＳ Ｐゴシック" charset="0"/>
                    <a:cs typeface="ＭＳ Ｐゴシック" charset="0"/>
                  </a:endParaRPr>
                </a:p>
              </p:txBody>
            </p:sp>
            <p:sp>
              <p:nvSpPr>
                <p:cNvPr id="24" name="Trapezoid 23"/>
                <p:cNvSpPr/>
                <p:nvPr/>
              </p:nvSpPr>
              <p:spPr>
                <a:xfrm rot="16200000" flipH="1">
                  <a:off x="1446243" y="6076359"/>
                  <a:ext cx="286427" cy="177246"/>
                </a:xfrm>
                <a:prstGeom prst="trapezoi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dist" defTabSz="447582">
                    <a:defRPr/>
                  </a:pPr>
                  <a:endParaRPr lang="en-US" sz="1700">
                    <a:solidFill>
                      <a:srgbClr val="000090"/>
                    </a:solidFill>
                    <a:latin typeface="Arial" charset="0"/>
                    <a:ea typeface="ＭＳ Ｐゴシック" charset="0"/>
                    <a:cs typeface="ＭＳ Ｐゴシック" charset="0"/>
                  </a:endParaRPr>
                </a:p>
              </p:txBody>
            </p:sp>
            <p:sp>
              <p:nvSpPr>
                <p:cNvPr id="25" name="Trapezoid 24"/>
                <p:cNvSpPr/>
                <p:nvPr/>
              </p:nvSpPr>
              <p:spPr>
                <a:xfrm rot="5400000">
                  <a:off x="2124000" y="5646833"/>
                  <a:ext cx="286429" cy="178935"/>
                </a:xfrm>
                <a:prstGeom prst="trapezoi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dist" defTabSz="447582">
                    <a:defRPr/>
                  </a:pPr>
                  <a:endParaRPr lang="en-US" sz="1700">
                    <a:solidFill>
                      <a:srgbClr val="000090"/>
                    </a:solidFill>
                    <a:latin typeface="Arial" charset="0"/>
                    <a:ea typeface="ＭＳ Ｐゴシック" charset="0"/>
                    <a:cs typeface="ＭＳ Ｐゴシック" charset="0"/>
                  </a:endParaRPr>
                </a:p>
              </p:txBody>
            </p:sp>
            <p:sp>
              <p:nvSpPr>
                <p:cNvPr id="26" name="Trapezoid 25"/>
                <p:cNvSpPr/>
                <p:nvPr/>
              </p:nvSpPr>
              <p:spPr>
                <a:xfrm rot="5400000">
                  <a:off x="2124000" y="6075515"/>
                  <a:ext cx="286427" cy="178935"/>
                </a:xfrm>
                <a:prstGeom prst="trapezoi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dist" defTabSz="447582">
                    <a:defRPr/>
                  </a:pPr>
                  <a:endParaRPr lang="en-US" sz="1700">
                    <a:solidFill>
                      <a:srgbClr val="000090"/>
                    </a:solidFill>
                    <a:latin typeface="Arial" charset="0"/>
                    <a:ea typeface="ＭＳ Ｐゴシック" charset="0"/>
                    <a:cs typeface="ＭＳ Ｐゴシック" charset="0"/>
                  </a:endParaRPr>
                </a:p>
              </p:txBody>
            </p:sp>
            <p:sp>
              <p:nvSpPr>
                <p:cNvPr id="27" name="Rectangle 26"/>
                <p:cNvSpPr/>
                <p:nvPr/>
              </p:nvSpPr>
              <p:spPr>
                <a:xfrm>
                  <a:off x="1642631" y="5664214"/>
                  <a:ext cx="572254" cy="144175"/>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dist" defTabSz="447582">
                    <a:defRPr/>
                  </a:pPr>
                  <a:endParaRPr lang="en-US" sz="1700">
                    <a:solidFill>
                      <a:srgbClr val="000090"/>
                    </a:solidFill>
                    <a:latin typeface="Arial" charset="0"/>
                    <a:ea typeface="ＭＳ Ｐゴシック" charset="0"/>
                    <a:cs typeface="ＭＳ Ｐゴシック" charset="0"/>
                  </a:endParaRPr>
                </a:p>
              </p:txBody>
            </p:sp>
            <p:sp>
              <p:nvSpPr>
                <p:cNvPr id="28" name="Rectangle 27"/>
                <p:cNvSpPr/>
                <p:nvPr/>
              </p:nvSpPr>
              <p:spPr>
                <a:xfrm>
                  <a:off x="1642631" y="6094817"/>
                  <a:ext cx="572254" cy="142253"/>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dist" defTabSz="447582">
                    <a:defRPr/>
                  </a:pPr>
                  <a:endParaRPr lang="en-US" sz="1700">
                    <a:solidFill>
                      <a:srgbClr val="000090"/>
                    </a:solidFill>
                    <a:latin typeface="Arial" charset="0"/>
                    <a:ea typeface="ＭＳ Ｐゴシック" charset="0"/>
                    <a:cs typeface="ＭＳ Ｐゴシック" charset="0"/>
                  </a:endParaRPr>
                </a:p>
              </p:txBody>
            </p:sp>
            <p:sp>
              <p:nvSpPr>
                <p:cNvPr id="29" name="Snip Same Side Corner Rectangle 301"/>
                <p:cNvSpPr>
                  <a:spLocks/>
                </p:cNvSpPr>
                <p:nvPr/>
              </p:nvSpPr>
              <p:spPr bwMode="auto">
                <a:xfrm>
                  <a:off x="2643653" y="5664214"/>
                  <a:ext cx="214385" cy="73049"/>
                </a:xfrm>
                <a:custGeom>
                  <a:avLst/>
                  <a:gdLst>
                    <a:gd name="T0" fmla="*/ 214385 w 214385"/>
                    <a:gd name="T1" fmla="*/ 36520 h 73040"/>
                    <a:gd name="T2" fmla="*/ 107193 w 214385"/>
                    <a:gd name="T3" fmla="*/ 73040 h 73040"/>
                    <a:gd name="T4" fmla="*/ 0 w 214385"/>
                    <a:gd name="T5" fmla="*/ 36520 h 73040"/>
                    <a:gd name="T6" fmla="*/ 107193 w 214385"/>
                    <a:gd name="T7" fmla="*/ 0 h 73040"/>
                    <a:gd name="T8" fmla="*/ 0 60000 65536"/>
                    <a:gd name="T9" fmla="*/ 5898240 60000 65536"/>
                    <a:gd name="T10" fmla="*/ 11796480 60000 65536"/>
                    <a:gd name="T11" fmla="*/ 17694720 60000 65536"/>
                    <a:gd name="T12" fmla="*/ 6087 w 214385"/>
                    <a:gd name="T13" fmla="*/ 6087 h 73040"/>
                    <a:gd name="T14" fmla="*/ 208298 w 214385"/>
                    <a:gd name="T15" fmla="*/ 73040 h 73040"/>
                  </a:gdLst>
                  <a:ahLst/>
                  <a:cxnLst>
                    <a:cxn ang="T8">
                      <a:pos x="T0" y="T1"/>
                    </a:cxn>
                    <a:cxn ang="T9">
                      <a:pos x="T2" y="T3"/>
                    </a:cxn>
                    <a:cxn ang="T10">
                      <a:pos x="T4" y="T5"/>
                    </a:cxn>
                    <a:cxn ang="T11">
                      <a:pos x="T6" y="T7"/>
                    </a:cxn>
                  </a:cxnLst>
                  <a:rect l="T12" t="T13" r="T14" b="T15"/>
                  <a:pathLst>
                    <a:path w="214385" h="73040">
                      <a:moveTo>
                        <a:pt x="12174" y="0"/>
                      </a:moveTo>
                      <a:lnTo>
                        <a:pt x="202211" y="0"/>
                      </a:lnTo>
                      <a:lnTo>
                        <a:pt x="214385" y="12174"/>
                      </a:lnTo>
                      <a:lnTo>
                        <a:pt x="214385" y="73040"/>
                      </a:lnTo>
                      <a:lnTo>
                        <a:pt x="0" y="73040"/>
                      </a:lnTo>
                      <a:lnTo>
                        <a:pt x="0" y="12174"/>
                      </a:lnTo>
                      <a:close/>
                    </a:path>
                  </a:pathLst>
                </a:custGeom>
                <a:gradFill rotWithShape="1">
                  <a:gsLst>
                    <a:gs pos="0">
                      <a:srgbClr val="ADBFFF"/>
                    </a:gs>
                    <a:gs pos="35001">
                      <a:srgbClr val="C5D2FF"/>
                    </a:gs>
                    <a:gs pos="100000">
                      <a:srgbClr val="E7EDFF"/>
                    </a:gs>
                  </a:gsLst>
                  <a:lin ang="16200000" scaled="1"/>
                </a:gradFill>
                <a:ln w="9525" cap="flat" cmpd="sng">
                  <a:solidFill>
                    <a:srgbClr val="6E86C6"/>
                  </a:solidFill>
                  <a:prstDash val="solid"/>
                  <a:round/>
                  <a:headEnd/>
                  <a:tailEnd/>
                </a:ln>
                <a:effectLst>
                  <a:outerShdw blurRad="63500" dist="20000" dir="5400000" rotWithShape="0">
                    <a:srgbClr val="000000">
                      <a:alpha val="37999"/>
                    </a:srgbClr>
                  </a:outerShdw>
                </a:effectLst>
              </p:spPr>
              <p:txBody>
                <a:bodyPr anchor="ctr"/>
                <a:lstStyle/>
                <a:p>
                  <a:pPr algn="dist" defTabSz="447582">
                    <a:defRPr/>
                  </a:pPr>
                  <a:endParaRPr lang="en-US" sz="1800">
                    <a:solidFill>
                      <a:srgbClr val="000090"/>
                    </a:solidFill>
                    <a:ea typeface="MS PGothic" charset="0"/>
                    <a:cs typeface="MS PGothic" charset="0"/>
                  </a:endParaRPr>
                </a:p>
              </p:txBody>
            </p:sp>
            <p:sp>
              <p:nvSpPr>
                <p:cNvPr id="30" name="Snip Same Side Corner Rectangle 302"/>
                <p:cNvSpPr>
                  <a:spLocks/>
                </p:cNvSpPr>
                <p:nvPr/>
              </p:nvSpPr>
              <p:spPr bwMode="auto">
                <a:xfrm flipV="1">
                  <a:off x="2714551" y="6165943"/>
                  <a:ext cx="214385" cy="71127"/>
                </a:xfrm>
                <a:custGeom>
                  <a:avLst/>
                  <a:gdLst>
                    <a:gd name="T0" fmla="*/ 214385 w 214385"/>
                    <a:gd name="T1" fmla="*/ 35560 h 71119"/>
                    <a:gd name="T2" fmla="*/ 107193 w 214385"/>
                    <a:gd name="T3" fmla="*/ 71119 h 71119"/>
                    <a:gd name="T4" fmla="*/ 0 w 214385"/>
                    <a:gd name="T5" fmla="*/ 35560 h 71119"/>
                    <a:gd name="T6" fmla="*/ 107193 w 214385"/>
                    <a:gd name="T7" fmla="*/ 0 h 71119"/>
                    <a:gd name="T8" fmla="*/ 0 60000 65536"/>
                    <a:gd name="T9" fmla="*/ 5898240 60000 65536"/>
                    <a:gd name="T10" fmla="*/ 11796480 60000 65536"/>
                    <a:gd name="T11" fmla="*/ 17694720 60000 65536"/>
                    <a:gd name="T12" fmla="*/ 5927 w 214385"/>
                    <a:gd name="T13" fmla="*/ 5927 h 71119"/>
                    <a:gd name="T14" fmla="*/ 208458 w 214385"/>
                    <a:gd name="T15" fmla="*/ 71119 h 71119"/>
                  </a:gdLst>
                  <a:ahLst/>
                  <a:cxnLst>
                    <a:cxn ang="T8">
                      <a:pos x="T0" y="T1"/>
                    </a:cxn>
                    <a:cxn ang="T9">
                      <a:pos x="T2" y="T3"/>
                    </a:cxn>
                    <a:cxn ang="T10">
                      <a:pos x="T4" y="T5"/>
                    </a:cxn>
                    <a:cxn ang="T11">
                      <a:pos x="T6" y="T7"/>
                    </a:cxn>
                  </a:cxnLst>
                  <a:rect l="T12" t="T13" r="T14" b="T15"/>
                  <a:pathLst>
                    <a:path w="214385" h="71119">
                      <a:moveTo>
                        <a:pt x="11853" y="0"/>
                      </a:moveTo>
                      <a:lnTo>
                        <a:pt x="202532" y="0"/>
                      </a:lnTo>
                      <a:lnTo>
                        <a:pt x="214385" y="11853"/>
                      </a:lnTo>
                      <a:lnTo>
                        <a:pt x="214385" y="71119"/>
                      </a:lnTo>
                      <a:lnTo>
                        <a:pt x="0" y="71119"/>
                      </a:lnTo>
                      <a:lnTo>
                        <a:pt x="0" y="11853"/>
                      </a:lnTo>
                      <a:close/>
                    </a:path>
                  </a:pathLst>
                </a:custGeom>
                <a:gradFill rotWithShape="1">
                  <a:gsLst>
                    <a:gs pos="0">
                      <a:srgbClr val="ADBFFF"/>
                    </a:gs>
                    <a:gs pos="35001">
                      <a:srgbClr val="C5D2FF"/>
                    </a:gs>
                    <a:gs pos="100000">
                      <a:srgbClr val="E7EDFF"/>
                    </a:gs>
                  </a:gsLst>
                  <a:lin ang="16200000" scaled="1"/>
                </a:gradFill>
                <a:ln w="9525" cap="flat" cmpd="sng">
                  <a:solidFill>
                    <a:srgbClr val="6E86C6"/>
                  </a:solidFill>
                  <a:prstDash val="solid"/>
                  <a:round/>
                  <a:headEnd/>
                  <a:tailEnd/>
                </a:ln>
                <a:effectLst>
                  <a:outerShdw blurRad="63500" dist="20000" dir="5400000" rotWithShape="0">
                    <a:srgbClr val="000000">
                      <a:alpha val="37999"/>
                    </a:srgbClr>
                  </a:outerShdw>
                </a:effectLst>
              </p:spPr>
              <p:txBody>
                <a:bodyPr anchor="ctr"/>
                <a:lstStyle/>
                <a:p>
                  <a:pPr algn="dist" defTabSz="447582">
                    <a:defRPr/>
                  </a:pPr>
                  <a:endParaRPr lang="en-US" sz="1800">
                    <a:solidFill>
                      <a:srgbClr val="000090"/>
                    </a:solidFill>
                    <a:ea typeface="MS PGothic" charset="0"/>
                    <a:cs typeface="MS PGothic" charset="0"/>
                  </a:endParaRPr>
                </a:p>
              </p:txBody>
            </p:sp>
            <p:sp>
              <p:nvSpPr>
                <p:cNvPr id="31" name="Snip Same Side Corner Rectangle 303"/>
                <p:cNvSpPr>
                  <a:spLocks/>
                </p:cNvSpPr>
                <p:nvPr/>
              </p:nvSpPr>
              <p:spPr bwMode="auto">
                <a:xfrm flipV="1">
                  <a:off x="3499502" y="6021769"/>
                  <a:ext cx="214384" cy="73049"/>
                </a:xfrm>
                <a:custGeom>
                  <a:avLst/>
                  <a:gdLst>
                    <a:gd name="T0" fmla="*/ 214384 w 214384"/>
                    <a:gd name="T1" fmla="*/ 36520 h 73040"/>
                    <a:gd name="T2" fmla="*/ 107192 w 214384"/>
                    <a:gd name="T3" fmla="*/ 73040 h 73040"/>
                    <a:gd name="T4" fmla="*/ 0 w 214384"/>
                    <a:gd name="T5" fmla="*/ 36520 h 73040"/>
                    <a:gd name="T6" fmla="*/ 107192 w 214384"/>
                    <a:gd name="T7" fmla="*/ 0 h 73040"/>
                    <a:gd name="T8" fmla="*/ 0 60000 65536"/>
                    <a:gd name="T9" fmla="*/ 5898240 60000 65536"/>
                    <a:gd name="T10" fmla="*/ 11796480 60000 65536"/>
                    <a:gd name="T11" fmla="*/ 17694720 60000 65536"/>
                    <a:gd name="T12" fmla="*/ 6087 w 214384"/>
                    <a:gd name="T13" fmla="*/ 6087 h 73040"/>
                    <a:gd name="T14" fmla="*/ 208297 w 214384"/>
                    <a:gd name="T15" fmla="*/ 73040 h 73040"/>
                  </a:gdLst>
                  <a:ahLst/>
                  <a:cxnLst>
                    <a:cxn ang="T8">
                      <a:pos x="T0" y="T1"/>
                    </a:cxn>
                    <a:cxn ang="T9">
                      <a:pos x="T2" y="T3"/>
                    </a:cxn>
                    <a:cxn ang="T10">
                      <a:pos x="T4" y="T5"/>
                    </a:cxn>
                    <a:cxn ang="T11">
                      <a:pos x="T6" y="T7"/>
                    </a:cxn>
                  </a:cxnLst>
                  <a:rect l="T12" t="T13" r="T14" b="T15"/>
                  <a:pathLst>
                    <a:path w="214384" h="73040">
                      <a:moveTo>
                        <a:pt x="12174" y="0"/>
                      </a:moveTo>
                      <a:lnTo>
                        <a:pt x="202210" y="0"/>
                      </a:lnTo>
                      <a:lnTo>
                        <a:pt x="214384" y="12174"/>
                      </a:lnTo>
                      <a:lnTo>
                        <a:pt x="214384" y="73040"/>
                      </a:lnTo>
                      <a:lnTo>
                        <a:pt x="0" y="73040"/>
                      </a:lnTo>
                      <a:lnTo>
                        <a:pt x="0" y="12174"/>
                      </a:lnTo>
                      <a:close/>
                    </a:path>
                  </a:pathLst>
                </a:custGeom>
                <a:gradFill rotWithShape="1">
                  <a:gsLst>
                    <a:gs pos="0">
                      <a:srgbClr val="ADBFFF"/>
                    </a:gs>
                    <a:gs pos="35001">
                      <a:srgbClr val="C5D2FF"/>
                    </a:gs>
                    <a:gs pos="100000">
                      <a:srgbClr val="E7EDFF"/>
                    </a:gs>
                  </a:gsLst>
                  <a:lin ang="16200000" scaled="1"/>
                </a:gradFill>
                <a:ln w="9525" cap="flat" cmpd="sng">
                  <a:solidFill>
                    <a:srgbClr val="6E86C6"/>
                  </a:solidFill>
                  <a:prstDash val="solid"/>
                  <a:round/>
                  <a:headEnd/>
                  <a:tailEnd/>
                </a:ln>
                <a:effectLst>
                  <a:outerShdw blurRad="63500" dist="20000" dir="5400000" rotWithShape="0">
                    <a:srgbClr val="000000">
                      <a:alpha val="37999"/>
                    </a:srgbClr>
                  </a:outerShdw>
                </a:effectLst>
              </p:spPr>
              <p:txBody>
                <a:bodyPr anchor="ctr"/>
                <a:lstStyle/>
                <a:p>
                  <a:pPr algn="dist" defTabSz="447582">
                    <a:defRPr/>
                  </a:pPr>
                  <a:endParaRPr lang="en-US" sz="1800">
                    <a:solidFill>
                      <a:srgbClr val="000090"/>
                    </a:solidFill>
                    <a:ea typeface="MS PGothic" charset="0"/>
                    <a:cs typeface="MS PGothic" charset="0"/>
                  </a:endParaRPr>
                </a:p>
              </p:txBody>
            </p:sp>
            <p:cxnSp>
              <p:nvCxnSpPr>
                <p:cNvPr id="32" name="Straight Connector 31"/>
                <p:cNvCxnSpPr>
                  <a:stCxn id="30" idx="1"/>
                </p:cNvCxnSpPr>
                <p:nvPr/>
              </p:nvCxnSpPr>
              <p:spPr>
                <a:xfrm rot="5400000" flipH="1" flipV="1">
                  <a:off x="3445756" y="5254660"/>
                  <a:ext cx="286427" cy="1536139"/>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29" idx="1"/>
                  <a:endCxn id="31" idx="1"/>
                </p:cNvCxnSpPr>
                <p:nvPr/>
              </p:nvCxnSpPr>
              <p:spPr>
                <a:xfrm rot="16200000" flipH="1">
                  <a:off x="3035673" y="5451591"/>
                  <a:ext cx="284506" cy="855848"/>
                </a:xfrm>
                <a:prstGeom prst="line">
                  <a:avLst/>
                </a:prstGeom>
              </p:spPr>
              <p:style>
                <a:lnRef idx="1">
                  <a:schemeClr val="accent1"/>
                </a:lnRef>
                <a:fillRef idx="0">
                  <a:schemeClr val="accent1"/>
                </a:fillRef>
                <a:effectRef idx="0">
                  <a:schemeClr val="accent1"/>
                </a:effectRef>
                <a:fontRef idx="minor">
                  <a:schemeClr val="tx1"/>
                </a:fontRef>
              </p:style>
            </p:cxnSp>
            <p:sp>
              <p:nvSpPr>
                <p:cNvPr id="34" name="Snip Same Side Corner Rectangle 306"/>
                <p:cNvSpPr>
                  <a:spLocks/>
                </p:cNvSpPr>
                <p:nvPr/>
              </p:nvSpPr>
              <p:spPr bwMode="auto">
                <a:xfrm>
                  <a:off x="4215242" y="5808389"/>
                  <a:ext cx="214384" cy="71127"/>
                </a:xfrm>
                <a:custGeom>
                  <a:avLst/>
                  <a:gdLst>
                    <a:gd name="T0" fmla="*/ 214384 w 214384"/>
                    <a:gd name="T1" fmla="*/ 35560 h 71119"/>
                    <a:gd name="T2" fmla="*/ 107192 w 214384"/>
                    <a:gd name="T3" fmla="*/ 71119 h 71119"/>
                    <a:gd name="T4" fmla="*/ 0 w 214384"/>
                    <a:gd name="T5" fmla="*/ 35560 h 71119"/>
                    <a:gd name="T6" fmla="*/ 107192 w 214384"/>
                    <a:gd name="T7" fmla="*/ 0 h 71119"/>
                    <a:gd name="T8" fmla="*/ 0 60000 65536"/>
                    <a:gd name="T9" fmla="*/ 5898240 60000 65536"/>
                    <a:gd name="T10" fmla="*/ 11796480 60000 65536"/>
                    <a:gd name="T11" fmla="*/ 17694720 60000 65536"/>
                    <a:gd name="T12" fmla="*/ 5927 w 214384"/>
                    <a:gd name="T13" fmla="*/ 5927 h 71119"/>
                    <a:gd name="T14" fmla="*/ 208457 w 214384"/>
                    <a:gd name="T15" fmla="*/ 71119 h 71119"/>
                  </a:gdLst>
                  <a:ahLst/>
                  <a:cxnLst>
                    <a:cxn ang="T8">
                      <a:pos x="T0" y="T1"/>
                    </a:cxn>
                    <a:cxn ang="T9">
                      <a:pos x="T2" y="T3"/>
                    </a:cxn>
                    <a:cxn ang="T10">
                      <a:pos x="T4" y="T5"/>
                    </a:cxn>
                    <a:cxn ang="T11">
                      <a:pos x="T6" y="T7"/>
                    </a:cxn>
                  </a:cxnLst>
                  <a:rect l="T12" t="T13" r="T14" b="T15"/>
                  <a:pathLst>
                    <a:path w="214384" h="71119">
                      <a:moveTo>
                        <a:pt x="11853" y="0"/>
                      </a:moveTo>
                      <a:lnTo>
                        <a:pt x="202531" y="0"/>
                      </a:lnTo>
                      <a:lnTo>
                        <a:pt x="214384" y="11853"/>
                      </a:lnTo>
                      <a:lnTo>
                        <a:pt x="214384" y="71119"/>
                      </a:lnTo>
                      <a:lnTo>
                        <a:pt x="0" y="71119"/>
                      </a:lnTo>
                      <a:lnTo>
                        <a:pt x="0" y="11853"/>
                      </a:lnTo>
                      <a:close/>
                    </a:path>
                  </a:pathLst>
                </a:custGeom>
                <a:gradFill rotWithShape="1">
                  <a:gsLst>
                    <a:gs pos="0">
                      <a:srgbClr val="ADBFFF"/>
                    </a:gs>
                    <a:gs pos="35001">
                      <a:srgbClr val="C5D2FF"/>
                    </a:gs>
                    <a:gs pos="100000">
                      <a:srgbClr val="E7EDFF"/>
                    </a:gs>
                  </a:gsLst>
                  <a:lin ang="16200000" scaled="1"/>
                </a:gradFill>
                <a:ln w="9525" cap="flat" cmpd="sng">
                  <a:solidFill>
                    <a:srgbClr val="6E86C6"/>
                  </a:solidFill>
                  <a:prstDash val="solid"/>
                  <a:round/>
                  <a:headEnd/>
                  <a:tailEnd/>
                </a:ln>
                <a:effectLst>
                  <a:outerShdw blurRad="63500" dist="20000" dir="5400000" rotWithShape="0">
                    <a:srgbClr val="000000">
                      <a:alpha val="37999"/>
                    </a:srgbClr>
                  </a:outerShdw>
                </a:effectLst>
              </p:spPr>
              <p:txBody>
                <a:bodyPr anchor="ctr"/>
                <a:lstStyle/>
                <a:p>
                  <a:pPr algn="dist" defTabSz="447582">
                    <a:defRPr/>
                  </a:pPr>
                  <a:endParaRPr lang="en-US" sz="1800">
                    <a:solidFill>
                      <a:srgbClr val="000090"/>
                    </a:solidFill>
                    <a:ea typeface="MS PGothic" charset="0"/>
                    <a:cs typeface="MS PGothic" charset="0"/>
                  </a:endParaRPr>
                </a:p>
              </p:txBody>
            </p:sp>
            <p:cxnSp>
              <p:nvCxnSpPr>
                <p:cNvPr id="35" name="Straight Connector 34"/>
                <p:cNvCxnSpPr>
                  <a:stCxn id="34" idx="1"/>
                </p:cNvCxnSpPr>
                <p:nvPr/>
              </p:nvCxnSpPr>
              <p:spPr>
                <a:xfrm rot="16200000" flipH="1">
                  <a:off x="5947924" y="4252947"/>
                  <a:ext cx="1923" cy="3251213"/>
                </a:xfrm>
                <a:prstGeom prst="line">
                  <a:avLst/>
                </a:prstGeom>
              </p:spPr>
              <p:style>
                <a:lnRef idx="1">
                  <a:schemeClr val="accent1"/>
                </a:lnRef>
                <a:fillRef idx="0">
                  <a:schemeClr val="accent1"/>
                </a:fillRef>
                <a:effectRef idx="0">
                  <a:schemeClr val="accent1"/>
                </a:effectRef>
                <a:fontRef idx="minor">
                  <a:schemeClr val="tx1"/>
                </a:fontRef>
              </p:style>
            </p:cxnSp>
            <p:sp>
              <p:nvSpPr>
                <p:cNvPr id="36" name="TextBox 102"/>
                <p:cNvSpPr txBox="1">
                  <a:spLocks noChangeArrowheads="1"/>
                </p:cNvSpPr>
                <p:nvPr/>
              </p:nvSpPr>
              <p:spPr bwMode="auto">
                <a:xfrm>
                  <a:off x="2000498" y="6287105"/>
                  <a:ext cx="1587258" cy="3167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a:defRPr sz="2400">
                      <a:solidFill>
                        <a:schemeClr val="bg1"/>
                      </a:solidFill>
                      <a:latin typeface="Arial" charset="0"/>
                      <a:ea typeface="ＭＳ Ｐゴシック" charset="0"/>
                      <a:cs typeface="ＭＳ Ｐゴシック" charset="0"/>
                    </a:defRPr>
                  </a:lvl1pPr>
                  <a:lvl2pPr marL="742950" indent="-285750" eaLnBrk="0">
                    <a:defRPr sz="2400">
                      <a:solidFill>
                        <a:schemeClr val="bg1"/>
                      </a:solidFill>
                      <a:latin typeface="Arial" charset="0"/>
                      <a:ea typeface="ＭＳ Ｐゴシック" charset="0"/>
                    </a:defRPr>
                  </a:lvl2pPr>
                  <a:lvl3pPr marL="1143000" indent="-228600" eaLnBrk="0">
                    <a:defRPr sz="2400">
                      <a:solidFill>
                        <a:schemeClr val="bg1"/>
                      </a:solidFill>
                      <a:latin typeface="Arial" charset="0"/>
                      <a:ea typeface="ＭＳ Ｐゴシック" charset="0"/>
                    </a:defRPr>
                  </a:lvl3pPr>
                  <a:lvl4pPr marL="1600200" indent="-228600" eaLnBrk="0">
                    <a:defRPr sz="2400">
                      <a:solidFill>
                        <a:schemeClr val="bg1"/>
                      </a:solidFill>
                      <a:latin typeface="Arial" charset="0"/>
                      <a:ea typeface="ＭＳ Ｐゴシック" charset="0"/>
                    </a:defRPr>
                  </a:lvl4pPr>
                  <a:lvl5pPr marL="2057400" indent="-228600" eaLnBrk="0">
                    <a:defRPr sz="2400">
                      <a:solidFill>
                        <a:schemeClr val="bg1"/>
                      </a:solidFill>
                      <a:latin typeface="Arial" charset="0"/>
                      <a:ea typeface="ＭＳ Ｐゴシック" charset="0"/>
                    </a:defRPr>
                  </a:lvl5pPr>
                  <a:lvl6pPr marL="25146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algn="dist"/>
                  <a:r>
                    <a:rPr lang="en-US" sz="1100">
                      <a:solidFill>
                        <a:srgbClr val="000090"/>
                      </a:solidFill>
                      <a:latin typeface="Calibri" charset="0"/>
                    </a:rPr>
                    <a:t>I/O mirrors &amp; gas cells</a:t>
                  </a:r>
                </a:p>
              </p:txBody>
            </p:sp>
            <p:grpSp>
              <p:nvGrpSpPr>
                <p:cNvPr id="6" name="Group 396"/>
                <p:cNvGrpSpPr>
                  <a:grpSpLocks/>
                </p:cNvGrpSpPr>
                <p:nvPr/>
              </p:nvGrpSpPr>
              <p:grpSpPr bwMode="auto">
                <a:xfrm>
                  <a:off x="643296" y="4714816"/>
                  <a:ext cx="4285997" cy="736018"/>
                  <a:chOff x="643208" y="4857694"/>
                  <a:chExt cx="3571690" cy="735822"/>
                </a:xfrm>
              </p:grpSpPr>
              <p:cxnSp>
                <p:nvCxnSpPr>
                  <p:cNvPr id="59" name="Straight Connector 98"/>
                  <p:cNvCxnSpPr/>
                  <p:nvPr/>
                </p:nvCxnSpPr>
                <p:spPr bwMode="auto">
                  <a:xfrm rot="5400000" flipH="1" flipV="1">
                    <a:off x="569665" y="5380708"/>
                    <a:ext cx="286351" cy="139266"/>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0" name="Straight Connector 99"/>
                  <p:cNvCxnSpPr/>
                  <p:nvPr/>
                </p:nvCxnSpPr>
                <p:spPr bwMode="auto">
                  <a:xfrm rot="16200000" flipV="1">
                    <a:off x="4002089" y="5380708"/>
                    <a:ext cx="286351" cy="139266"/>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1" name="Straight Connector 100"/>
                  <p:cNvCxnSpPr/>
                  <p:nvPr/>
                </p:nvCxnSpPr>
                <p:spPr bwMode="auto">
                  <a:xfrm flipV="1">
                    <a:off x="782474" y="5307165"/>
                    <a:ext cx="3288937"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2" name="Straight Connector 101"/>
                  <p:cNvCxnSpPr/>
                  <p:nvPr/>
                </p:nvCxnSpPr>
                <p:spPr bwMode="auto">
                  <a:xfrm rot="5400000" flipH="1" flipV="1">
                    <a:off x="2356153" y="5198394"/>
                    <a:ext cx="213323" cy="422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63" name="TextBox 102"/>
                  <p:cNvSpPr txBox="1">
                    <a:spLocks noChangeArrowheads="1"/>
                  </p:cNvSpPr>
                  <p:nvPr/>
                </p:nvSpPr>
                <p:spPr bwMode="auto">
                  <a:xfrm>
                    <a:off x="2157178" y="4857694"/>
                    <a:ext cx="601431" cy="3222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a:defRPr sz="2400">
                        <a:solidFill>
                          <a:schemeClr val="bg1"/>
                        </a:solidFill>
                        <a:latin typeface="Arial" charset="0"/>
                        <a:ea typeface="ＭＳ Ｐゴシック" charset="0"/>
                        <a:cs typeface="ＭＳ Ｐゴシック" charset="0"/>
                      </a:defRPr>
                    </a:lvl1pPr>
                    <a:lvl2pPr marL="742950" indent="-285750" eaLnBrk="0">
                      <a:defRPr sz="2400">
                        <a:solidFill>
                          <a:schemeClr val="bg1"/>
                        </a:solidFill>
                        <a:latin typeface="Arial" charset="0"/>
                        <a:ea typeface="ＭＳ Ｐゴシック" charset="0"/>
                      </a:defRPr>
                    </a:lvl2pPr>
                    <a:lvl3pPr marL="1143000" indent="-228600" eaLnBrk="0">
                      <a:defRPr sz="2400">
                        <a:solidFill>
                          <a:schemeClr val="bg1"/>
                        </a:solidFill>
                        <a:latin typeface="Arial" charset="0"/>
                        <a:ea typeface="ＭＳ Ｐゴシック" charset="0"/>
                      </a:defRPr>
                    </a:lvl3pPr>
                    <a:lvl4pPr marL="1600200" indent="-228600" eaLnBrk="0">
                      <a:defRPr sz="2400">
                        <a:solidFill>
                          <a:schemeClr val="bg1"/>
                        </a:solidFill>
                        <a:latin typeface="Arial" charset="0"/>
                        <a:ea typeface="ＭＳ Ｐゴシック" charset="0"/>
                      </a:defRPr>
                    </a:lvl4pPr>
                    <a:lvl5pPr marL="2057400" indent="-228600" eaLnBrk="0">
                      <a:defRPr sz="2400">
                        <a:solidFill>
                          <a:schemeClr val="bg1"/>
                        </a:solidFill>
                        <a:latin typeface="Arial" charset="0"/>
                        <a:ea typeface="ＭＳ Ｐゴシック" charset="0"/>
                      </a:defRPr>
                    </a:lvl5pPr>
                    <a:lvl6pPr marL="25146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algn="dist"/>
                    <a:r>
                      <a:rPr lang="en-US" sz="1200">
                        <a:solidFill>
                          <a:srgbClr val="000090"/>
                        </a:solidFill>
                        <a:latin typeface="Calibri" charset="0"/>
                      </a:rPr>
                      <a:t>PADReS</a:t>
                    </a:r>
                  </a:p>
                </p:txBody>
              </p:sp>
            </p:grpSp>
            <p:sp>
              <p:nvSpPr>
                <p:cNvPr id="38" name="Snip Same Side Corner Rectangle 310"/>
                <p:cNvSpPr>
                  <a:spLocks/>
                </p:cNvSpPr>
                <p:nvPr/>
              </p:nvSpPr>
              <p:spPr bwMode="auto">
                <a:xfrm rot="-900000">
                  <a:off x="4708157" y="5758408"/>
                  <a:ext cx="214384" cy="71127"/>
                </a:xfrm>
                <a:custGeom>
                  <a:avLst/>
                  <a:gdLst>
                    <a:gd name="T0" fmla="*/ 214384 w 214384"/>
                    <a:gd name="T1" fmla="*/ 35560 h 71119"/>
                    <a:gd name="T2" fmla="*/ 107192 w 214384"/>
                    <a:gd name="T3" fmla="*/ 71119 h 71119"/>
                    <a:gd name="T4" fmla="*/ 0 w 214384"/>
                    <a:gd name="T5" fmla="*/ 35560 h 71119"/>
                    <a:gd name="T6" fmla="*/ 107192 w 214384"/>
                    <a:gd name="T7" fmla="*/ 0 h 71119"/>
                    <a:gd name="T8" fmla="*/ 0 60000 65536"/>
                    <a:gd name="T9" fmla="*/ 5898240 60000 65536"/>
                    <a:gd name="T10" fmla="*/ 11796480 60000 65536"/>
                    <a:gd name="T11" fmla="*/ 17694720 60000 65536"/>
                    <a:gd name="T12" fmla="*/ 5927 w 214384"/>
                    <a:gd name="T13" fmla="*/ 5927 h 71119"/>
                    <a:gd name="T14" fmla="*/ 208457 w 214384"/>
                    <a:gd name="T15" fmla="*/ 71119 h 71119"/>
                  </a:gdLst>
                  <a:ahLst/>
                  <a:cxnLst>
                    <a:cxn ang="T8">
                      <a:pos x="T0" y="T1"/>
                    </a:cxn>
                    <a:cxn ang="T9">
                      <a:pos x="T2" y="T3"/>
                    </a:cxn>
                    <a:cxn ang="T10">
                      <a:pos x="T4" y="T5"/>
                    </a:cxn>
                    <a:cxn ang="T11">
                      <a:pos x="T6" y="T7"/>
                    </a:cxn>
                  </a:cxnLst>
                  <a:rect l="T12" t="T13" r="T14" b="T15"/>
                  <a:pathLst>
                    <a:path w="214384" h="71119">
                      <a:moveTo>
                        <a:pt x="11853" y="0"/>
                      </a:moveTo>
                      <a:lnTo>
                        <a:pt x="202531" y="0"/>
                      </a:lnTo>
                      <a:lnTo>
                        <a:pt x="214384" y="11853"/>
                      </a:lnTo>
                      <a:lnTo>
                        <a:pt x="214384" y="71119"/>
                      </a:lnTo>
                      <a:lnTo>
                        <a:pt x="0" y="71119"/>
                      </a:lnTo>
                      <a:lnTo>
                        <a:pt x="0" y="11853"/>
                      </a:lnTo>
                      <a:close/>
                    </a:path>
                  </a:pathLst>
                </a:custGeom>
                <a:gradFill rotWithShape="1">
                  <a:gsLst>
                    <a:gs pos="0">
                      <a:srgbClr val="ADBFFF"/>
                    </a:gs>
                    <a:gs pos="35001">
                      <a:srgbClr val="C5D2FF"/>
                    </a:gs>
                    <a:gs pos="100000">
                      <a:srgbClr val="E7EDFF"/>
                    </a:gs>
                  </a:gsLst>
                  <a:lin ang="16200000" scaled="1"/>
                </a:gradFill>
                <a:ln w="9525" cap="flat" cmpd="sng">
                  <a:solidFill>
                    <a:srgbClr val="6E86C6"/>
                  </a:solidFill>
                  <a:prstDash val="solid"/>
                  <a:round/>
                  <a:headEnd/>
                  <a:tailEnd/>
                </a:ln>
                <a:effectLst>
                  <a:outerShdw blurRad="63500" dist="20000" dir="5400000" rotWithShape="0">
                    <a:srgbClr val="000000">
                      <a:alpha val="37999"/>
                    </a:srgbClr>
                  </a:outerShdw>
                </a:effectLst>
              </p:spPr>
              <p:txBody>
                <a:bodyPr anchor="ctr"/>
                <a:lstStyle/>
                <a:p>
                  <a:pPr algn="dist" defTabSz="447582">
                    <a:defRPr/>
                  </a:pPr>
                  <a:endParaRPr lang="en-US" sz="1800">
                    <a:solidFill>
                      <a:srgbClr val="000090"/>
                    </a:solidFill>
                    <a:ea typeface="MS PGothic" charset="0"/>
                    <a:cs typeface="MS PGothic" charset="0"/>
                  </a:endParaRPr>
                </a:p>
              </p:txBody>
            </p:sp>
            <p:sp>
              <p:nvSpPr>
                <p:cNvPr id="39" name="Snip Same Side Corner Rectangle 311"/>
                <p:cNvSpPr>
                  <a:spLocks/>
                </p:cNvSpPr>
                <p:nvPr/>
              </p:nvSpPr>
              <p:spPr bwMode="auto">
                <a:xfrm rot="900000" flipV="1">
                  <a:off x="4721661" y="5956409"/>
                  <a:ext cx="214384" cy="71126"/>
                </a:xfrm>
                <a:custGeom>
                  <a:avLst/>
                  <a:gdLst>
                    <a:gd name="T0" fmla="*/ 214384 w 214384"/>
                    <a:gd name="T1" fmla="*/ 35559 h 71118"/>
                    <a:gd name="T2" fmla="*/ 107192 w 214384"/>
                    <a:gd name="T3" fmla="*/ 71118 h 71118"/>
                    <a:gd name="T4" fmla="*/ 0 w 214384"/>
                    <a:gd name="T5" fmla="*/ 35559 h 71118"/>
                    <a:gd name="T6" fmla="*/ 107192 w 214384"/>
                    <a:gd name="T7" fmla="*/ 0 h 71118"/>
                    <a:gd name="T8" fmla="*/ 0 60000 65536"/>
                    <a:gd name="T9" fmla="*/ 5898240 60000 65536"/>
                    <a:gd name="T10" fmla="*/ 11796480 60000 65536"/>
                    <a:gd name="T11" fmla="*/ 17694720 60000 65536"/>
                    <a:gd name="T12" fmla="*/ 5927 w 214384"/>
                    <a:gd name="T13" fmla="*/ 5927 h 71118"/>
                    <a:gd name="T14" fmla="*/ 208457 w 214384"/>
                    <a:gd name="T15" fmla="*/ 71118 h 71118"/>
                  </a:gdLst>
                  <a:ahLst/>
                  <a:cxnLst>
                    <a:cxn ang="T8">
                      <a:pos x="T0" y="T1"/>
                    </a:cxn>
                    <a:cxn ang="T9">
                      <a:pos x="T2" y="T3"/>
                    </a:cxn>
                    <a:cxn ang="T10">
                      <a:pos x="T4" y="T5"/>
                    </a:cxn>
                    <a:cxn ang="T11">
                      <a:pos x="T6" y="T7"/>
                    </a:cxn>
                  </a:cxnLst>
                  <a:rect l="T12" t="T13" r="T14" b="T15"/>
                  <a:pathLst>
                    <a:path w="214384" h="71118">
                      <a:moveTo>
                        <a:pt x="11853" y="0"/>
                      </a:moveTo>
                      <a:lnTo>
                        <a:pt x="202531" y="0"/>
                      </a:lnTo>
                      <a:lnTo>
                        <a:pt x="214384" y="11853"/>
                      </a:lnTo>
                      <a:lnTo>
                        <a:pt x="214384" y="71118"/>
                      </a:lnTo>
                      <a:lnTo>
                        <a:pt x="0" y="71118"/>
                      </a:lnTo>
                      <a:lnTo>
                        <a:pt x="0" y="11853"/>
                      </a:lnTo>
                      <a:close/>
                    </a:path>
                  </a:pathLst>
                </a:custGeom>
                <a:gradFill rotWithShape="1">
                  <a:gsLst>
                    <a:gs pos="0">
                      <a:srgbClr val="ADBFFF"/>
                    </a:gs>
                    <a:gs pos="35001">
                      <a:srgbClr val="C5D2FF"/>
                    </a:gs>
                    <a:gs pos="100000">
                      <a:srgbClr val="E7EDFF"/>
                    </a:gs>
                  </a:gsLst>
                  <a:lin ang="16200000" scaled="1"/>
                </a:gradFill>
                <a:ln w="9525" cap="flat" cmpd="sng">
                  <a:solidFill>
                    <a:srgbClr val="6E86C6"/>
                  </a:solidFill>
                  <a:prstDash val="solid"/>
                  <a:round/>
                  <a:headEnd/>
                  <a:tailEnd/>
                </a:ln>
                <a:effectLst>
                  <a:outerShdw blurRad="63500" dist="20000" dir="5400000" rotWithShape="0">
                    <a:srgbClr val="000000">
                      <a:alpha val="37999"/>
                    </a:srgbClr>
                  </a:outerShdw>
                </a:effectLst>
              </p:spPr>
              <p:txBody>
                <a:bodyPr anchor="ctr"/>
                <a:lstStyle/>
                <a:p>
                  <a:pPr algn="dist" defTabSz="447582">
                    <a:defRPr/>
                  </a:pPr>
                  <a:endParaRPr lang="en-US" sz="1800">
                    <a:solidFill>
                      <a:srgbClr val="000090"/>
                    </a:solidFill>
                    <a:ea typeface="MS PGothic" charset="0"/>
                    <a:cs typeface="MS PGothic" charset="0"/>
                  </a:endParaRPr>
                </a:p>
              </p:txBody>
            </p:sp>
            <p:grpSp>
              <p:nvGrpSpPr>
                <p:cNvPr id="8" name="Group 464"/>
                <p:cNvGrpSpPr>
                  <a:grpSpLocks/>
                </p:cNvGrpSpPr>
                <p:nvPr/>
              </p:nvGrpSpPr>
              <p:grpSpPr bwMode="auto">
                <a:xfrm>
                  <a:off x="4787494" y="5159449"/>
                  <a:ext cx="4163562" cy="1321833"/>
                  <a:chOff x="4712526" y="5152676"/>
                  <a:chExt cx="4163025" cy="1322047"/>
                </a:xfrm>
              </p:grpSpPr>
              <p:cxnSp>
                <p:nvCxnSpPr>
                  <p:cNvPr id="55" name="Straight Connector 54"/>
                  <p:cNvCxnSpPr/>
                  <p:nvPr/>
                </p:nvCxnSpPr>
                <p:spPr>
                  <a:xfrm>
                    <a:off x="4712526" y="5867090"/>
                    <a:ext cx="2847080" cy="261089"/>
                  </a:xfrm>
                  <a:prstGeom prst="line">
                    <a:avLst/>
                  </a:prstGeom>
                </p:spPr>
                <p:style>
                  <a:lnRef idx="1">
                    <a:schemeClr val="accent1"/>
                  </a:lnRef>
                  <a:fillRef idx="0">
                    <a:schemeClr val="accent1"/>
                  </a:fillRef>
                  <a:effectRef idx="0">
                    <a:schemeClr val="accent1"/>
                  </a:effectRef>
                  <a:fontRef idx="minor">
                    <a:schemeClr val="tx1"/>
                  </a:fontRef>
                </p:style>
              </p:cxnSp>
              <p:sp>
                <p:nvSpPr>
                  <p:cNvPr id="56" name="Can 55"/>
                  <p:cNvSpPr>
                    <a:spLocks noChangeArrowheads="1"/>
                  </p:cNvSpPr>
                  <p:nvPr/>
                </p:nvSpPr>
                <p:spPr bwMode="auto">
                  <a:xfrm rot="16909895">
                    <a:off x="7451091" y="5774893"/>
                    <a:ext cx="213414" cy="739277"/>
                  </a:xfrm>
                  <a:prstGeom prst="can">
                    <a:avLst>
                      <a:gd name="adj" fmla="val 25005"/>
                    </a:avLst>
                  </a:prstGeom>
                  <a:gradFill rotWithShape="1">
                    <a:gsLst>
                      <a:gs pos="0">
                        <a:srgbClr val="FF83B0"/>
                      </a:gs>
                      <a:gs pos="35001">
                        <a:srgbClr val="FFA9C7"/>
                      </a:gs>
                      <a:gs pos="100000">
                        <a:srgbClr val="FFDBE7"/>
                      </a:gs>
                    </a:gsLst>
                    <a:lin ang="16200000" scaled="1"/>
                  </a:gradFill>
                  <a:ln w="9525">
                    <a:solidFill>
                      <a:srgbClr val="EA0F77"/>
                    </a:solidFill>
                    <a:round/>
                    <a:headEnd/>
                    <a:tailEnd/>
                  </a:ln>
                  <a:effectLst>
                    <a:outerShdw blurRad="63500" dist="20000" dir="5400000" rotWithShape="0">
                      <a:srgbClr val="000000">
                        <a:alpha val="37999"/>
                      </a:srgbClr>
                    </a:outerShdw>
                  </a:effectLst>
                </p:spPr>
                <p:txBody>
                  <a:bodyPr vert="eaVert" anchor="ctr"/>
                  <a:lstStyle/>
                  <a:p>
                    <a:pPr algn="dist" defTabSz="447582">
                      <a:defRPr/>
                    </a:pPr>
                    <a:endParaRPr lang="en-US" sz="1700">
                      <a:solidFill>
                        <a:srgbClr val="000090"/>
                      </a:solidFill>
                      <a:ea typeface="MS PGothic" charset="0"/>
                      <a:cs typeface="MS PGothic" charset="0"/>
                    </a:endParaRPr>
                  </a:p>
                </p:txBody>
              </p:sp>
              <p:sp>
                <p:nvSpPr>
                  <p:cNvPr id="57" name="Oval 56"/>
                  <p:cNvSpPr/>
                  <p:nvPr/>
                </p:nvSpPr>
                <p:spPr>
                  <a:xfrm rot="727522">
                    <a:off x="7756329" y="5974835"/>
                    <a:ext cx="222796" cy="499888"/>
                  </a:xfrm>
                  <a:prstGeom prst="ellipse">
                    <a:avLst/>
                  </a:prstGeom>
                  <a:noFill/>
                  <a:ln w="95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dist" defTabSz="447582">
                      <a:defRPr/>
                    </a:pPr>
                    <a:endParaRPr lang="en-US" sz="1700">
                      <a:solidFill>
                        <a:srgbClr val="000090"/>
                      </a:solidFill>
                      <a:latin typeface="Arial" charset="0"/>
                      <a:ea typeface="ＭＳ Ｐゴシック" charset="0"/>
                      <a:cs typeface="ＭＳ Ｐゴシック" charset="0"/>
                    </a:endParaRPr>
                  </a:p>
                </p:txBody>
              </p:sp>
              <p:sp>
                <p:nvSpPr>
                  <p:cNvPr id="58" name="TextBox 102"/>
                  <p:cNvSpPr txBox="1">
                    <a:spLocks noChangeArrowheads="1"/>
                  </p:cNvSpPr>
                  <p:nvPr/>
                </p:nvSpPr>
                <p:spPr bwMode="auto">
                  <a:xfrm rot="21306013">
                    <a:off x="7349835" y="5152676"/>
                    <a:ext cx="1525716" cy="3197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a:defRPr sz="2400">
                        <a:solidFill>
                          <a:schemeClr val="bg1"/>
                        </a:solidFill>
                        <a:latin typeface="Arial" charset="0"/>
                        <a:ea typeface="ＭＳ Ｐゴシック" charset="0"/>
                        <a:cs typeface="ＭＳ Ｐゴシック" charset="0"/>
                      </a:defRPr>
                    </a:lvl1pPr>
                    <a:lvl2pPr marL="742950" indent="-285750" eaLnBrk="0">
                      <a:defRPr sz="2400">
                        <a:solidFill>
                          <a:schemeClr val="bg1"/>
                        </a:solidFill>
                        <a:latin typeface="Arial" charset="0"/>
                        <a:ea typeface="ＭＳ Ｐゴシック" charset="0"/>
                      </a:defRPr>
                    </a:lvl2pPr>
                    <a:lvl3pPr marL="1143000" indent="-228600" eaLnBrk="0">
                      <a:defRPr sz="2400">
                        <a:solidFill>
                          <a:schemeClr val="bg1"/>
                        </a:solidFill>
                        <a:latin typeface="Arial" charset="0"/>
                        <a:ea typeface="ＭＳ Ｐゴシック" charset="0"/>
                      </a:defRPr>
                    </a:lvl3pPr>
                    <a:lvl4pPr marL="1600200" indent="-228600" eaLnBrk="0">
                      <a:defRPr sz="2400">
                        <a:solidFill>
                          <a:schemeClr val="bg1"/>
                        </a:solidFill>
                        <a:latin typeface="Arial" charset="0"/>
                        <a:ea typeface="ＭＳ Ｐゴシック" charset="0"/>
                      </a:defRPr>
                    </a:lvl4pPr>
                    <a:lvl5pPr marL="2057400" indent="-228600" eaLnBrk="0">
                      <a:defRPr sz="2400">
                        <a:solidFill>
                          <a:schemeClr val="bg1"/>
                        </a:solidFill>
                        <a:latin typeface="Arial" charset="0"/>
                        <a:ea typeface="ＭＳ Ｐゴシック" charset="0"/>
                      </a:defRPr>
                    </a:lvl5pPr>
                    <a:lvl6pPr marL="25146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algn="dist"/>
                    <a:r>
                      <a:rPr lang="en-US" sz="1200" b="1" dirty="0" smtClean="0">
                        <a:solidFill>
                          <a:srgbClr val="000090"/>
                        </a:solidFill>
                        <a:latin typeface="Calibri" charset="0"/>
                      </a:rPr>
                      <a:t>EIS (TIMER /TIMEX)</a:t>
                    </a:r>
                    <a:endParaRPr lang="en-US" sz="1200" b="1" dirty="0">
                      <a:solidFill>
                        <a:srgbClr val="000090"/>
                      </a:solidFill>
                      <a:latin typeface="Calibri" charset="0"/>
                    </a:endParaRPr>
                  </a:p>
                </p:txBody>
              </p:sp>
            </p:grpSp>
            <p:sp>
              <p:nvSpPr>
                <p:cNvPr id="41" name="Teardrop 313"/>
                <p:cNvSpPr>
                  <a:spLocks/>
                </p:cNvSpPr>
                <p:nvPr/>
              </p:nvSpPr>
              <p:spPr bwMode="auto">
                <a:xfrm rot="-8101157">
                  <a:off x="7643701" y="5727651"/>
                  <a:ext cx="285284" cy="284506"/>
                </a:xfrm>
                <a:custGeom>
                  <a:avLst/>
                  <a:gdLst>
                    <a:gd name="T0" fmla="*/ 285283 w 285283"/>
                    <a:gd name="T1" fmla="*/ 142237 h 284473"/>
                    <a:gd name="T2" fmla="*/ 243504 w 285283"/>
                    <a:gd name="T3" fmla="*/ 242813 h 284473"/>
                    <a:gd name="T4" fmla="*/ 142642 w 285283"/>
                    <a:gd name="T5" fmla="*/ 284473 h 284473"/>
                    <a:gd name="T6" fmla="*/ 41779 w 285283"/>
                    <a:gd name="T7" fmla="*/ 242813 h 284473"/>
                    <a:gd name="T8" fmla="*/ 0 w 285283"/>
                    <a:gd name="T9" fmla="*/ 142237 h 284473"/>
                    <a:gd name="T10" fmla="*/ 41779 w 285283"/>
                    <a:gd name="T11" fmla="*/ 41660 h 284473"/>
                    <a:gd name="T12" fmla="*/ 142642 w 285283"/>
                    <a:gd name="T13" fmla="*/ 0 h 284473"/>
                    <a:gd name="T14" fmla="*/ 285283 w 285283"/>
                    <a:gd name="T15" fmla="*/ 0 h 284473"/>
                    <a:gd name="T16" fmla="*/ 0 60000 65536"/>
                    <a:gd name="T17" fmla="*/ 5898240 60000 65536"/>
                    <a:gd name="T18" fmla="*/ 5898240 60000 65536"/>
                    <a:gd name="T19" fmla="*/ 5898240 60000 65536"/>
                    <a:gd name="T20" fmla="*/ 11796480 60000 65536"/>
                    <a:gd name="T21" fmla="*/ 17694720 60000 65536"/>
                    <a:gd name="T22" fmla="*/ 17694720 60000 65536"/>
                    <a:gd name="T23" fmla="*/ 17694720 60000 65536"/>
                    <a:gd name="T24" fmla="*/ 41779 w 285283"/>
                    <a:gd name="T25" fmla="*/ 41660 h 284473"/>
                    <a:gd name="T26" fmla="*/ 243504 w 285283"/>
                    <a:gd name="T27" fmla="*/ 242813 h 28447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5283" h="284473">
                      <a:moveTo>
                        <a:pt x="0" y="142237"/>
                      </a:moveTo>
                      <a:lnTo>
                        <a:pt x="-1" y="142236"/>
                      </a:lnTo>
                      <a:cubicBezTo>
                        <a:pt x="-1" y="63681"/>
                        <a:pt x="63862" y="-1"/>
                        <a:pt x="142642" y="-1"/>
                      </a:cubicBezTo>
                      <a:cubicBezTo>
                        <a:pt x="190189" y="0"/>
                        <a:pt x="237736" y="0"/>
                        <a:pt x="285283" y="0"/>
                      </a:cubicBezTo>
                      <a:lnTo>
                        <a:pt x="285283" y="0"/>
                      </a:lnTo>
                      <a:cubicBezTo>
                        <a:pt x="285283" y="47412"/>
                        <a:pt x="285283" y="94824"/>
                        <a:pt x="285283" y="142237"/>
                      </a:cubicBezTo>
                      <a:lnTo>
                        <a:pt x="285283" y="142237"/>
                      </a:lnTo>
                      <a:cubicBezTo>
                        <a:pt x="285283" y="220792"/>
                        <a:pt x="221420" y="284473"/>
                        <a:pt x="142641" y="284473"/>
                      </a:cubicBezTo>
                      <a:cubicBezTo>
                        <a:pt x="63861" y="284473"/>
                        <a:pt x="-2" y="220792"/>
                        <a:pt x="-2" y="142236"/>
                      </a:cubicBezTo>
                      <a:close/>
                    </a:path>
                  </a:pathLst>
                </a:custGeom>
                <a:gradFill rotWithShape="1">
                  <a:gsLst>
                    <a:gs pos="0">
                      <a:srgbClr val="89E7FF"/>
                    </a:gs>
                    <a:gs pos="35001">
                      <a:srgbClr val="ADEDFF"/>
                    </a:gs>
                    <a:gs pos="100000">
                      <a:srgbClr val="DDF8FF"/>
                    </a:gs>
                  </a:gsLst>
                  <a:lin ang="16200000" scaled="1"/>
                </a:gradFill>
                <a:ln w="9525" cap="flat" cmpd="sng">
                  <a:solidFill>
                    <a:srgbClr val="00ACDC"/>
                  </a:solidFill>
                  <a:prstDash val="solid"/>
                  <a:round/>
                  <a:headEnd/>
                  <a:tailEnd/>
                </a:ln>
                <a:effectLst>
                  <a:outerShdw blurRad="63500" dist="20000" dir="5400000" rotWithShape="0">
                    <a:srgbClr val="000000">
                      <a:alpha val="37999"/>
                    </a:srgbClr>
                  </a:outerShdw>
                </a:effectLst>
              </p:spPr>
              <p:txBody>
                <a:bodyPr anchor="ctr"/>
                <a:lstStyle/>
                <a:p>
                  <a:pPr algn="dist" defTabSz="447582">
                    <a:defRPr/>
                  </a:pPr>
                  <a:endParaRPr lang="en-US" sz="1800">
                    <a:solidFill>
                      <a:srgbClr val="000090"/>
                    </a:solidFill>
                    <a:ea typeface="MS PGothic" charset="0"/>
                    <a:cs typeface="MS PGothic" charset="0"/>
                  </a:endParaRPr>
                </a:p>
              </p:txBody>
            </p:sp>
            <p:sp>
              <p:nvSpPr>
                <p:cNvPr id="42" name="TextBox 102"/>
                <p:cNvSpPr txBox="1">
                  <a:spLocks noChangeArrowheads="1"/>
                </p:cNvSpPr>
                <p:nvPr/>
              </p:nvSpPr>
              <p:spPr bwMode="auto">
                <a:xfrm>
                  <a:off x="8000766" y="5714315"/>
                  <a:ext cx="676648" cy="3223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a:defRPr sz="2400">
                      <a:solidFill>
                        <a:schemeClr val="bg1"/>
                      </a:solidFill>
                      <a:latin typeface="Arial" charset="0"/>
                      <a:ea typeface="ＭＳ Ｐゴシック" charset="0"/>
                      <a:cs typeface="ＭＳ Ｐゴシック" charset="0"/>
                    </a:defRPr>
                  </a:lvl1pPr>
                  <a:lvl2pPr marL="742950" indent="-285750" eaLnBrk="0">
                    <a:defRPr sz="2400">
                      <a:solidFill>
                        <a:schemeClr val="bg1"/>
                      </a:solidFill>
                      <a:latin typeface="Arial" charset="0"/>
                      <a:ea typeface="ＭＳ Ｐゴシック" charset="0"/>
                    </a:defRPr>
                  </a:lvl2pPr>
                  <a:lvl3pPr marL="1143000" indent="-228600" eaLnBrk="0">
                    <a:defRPr sz="2400">
                      <a:solidFill>
                        <a:schemeClr val="bg1"/>
                      </a:solidFill>
                      <a:latin typeface="Arial" charset="0"/>
                      <a:ea typeface="ＭＳ Ｐゴシック" charset="0"/>
                    </a:defRPr>
                  </a:lvl3pPr>
                  <a:lvl4pPr marL="1600200" indent="-228600" eaLnBrk="0">
                    <a:defRPr sz="2400">
                      <a:solidFill>
                        <a:schemeClr val="bg1"/>
                      </a:solidFill>
                      <a:latin typeface="Arial" charset="0"/>
                      <a:ea typeface="ＭＳ Ｐゴシック" charset="0"/>
                    </a:defRPr>
                  </a:lvl4pPr>
                  <a:lvl5pPr marL="2057400" indent="-228600" eaLnBrk="0">
                    <a:defRPr sz="2400">
                      <a:solidFill>
                        <a:schemeClr val="bg1"/>
                      </a:solidFill>
                      <a:latin typeface="Arial" charset="0"/>
                      <a:ea typeface="ＭＳ Ｐゴシック" charset="0"/>
                    </a:defRPr>
                  </a:lvl5pPr>
                  <a:lvl6pPr marL="25146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algn="dist"/>
                  <a:r>
                    <a:rPr lang="en-US" sz="1200" b="1">
                      <a:solidFill>
                        <a:srgbClr val="000090"/>
                      </a:solidFill>
                      <a:latin typeface="Calibri" charset="0"/>
                    </a:rPr>
                    <a:t>DIPROI</a:t>
                  </a:r>
                </a:p>
              </p:txBody>
            </p:sp>
            <p:grpSp>
              <p:nvGrpSpPr>
                <p:cNvPr id="229" name="Group 463"/>
                <p:cNvGrpSpPr>
                  <a:grpSpLocks/>
                </p:cNvGrpSpPr>
                <p:nvPr/>
              </p:nvGrpSpPr>
              <p:grpSpPr bwMode="auto">
                <a:xfrm rot="175752">
                  <a:off x="4908825" y="5158296"/>
                  <a:ext cx="3732921" cy="1232142"/>
                  <a:chOff x="4818042" y="5035541"/>
                  <a:chExt cx="3732663" cy="1232152"/>
                </a:xfrm>
              </p:grpSpPr>
              <p:cxnSp>
                <p:nvCxnSpPr>
                  <p:cNvPr id="51" name="Straight Connector 50"/>
                  <p:cNvCxnSpPr>
                    <a:stCxn id="38" idx="0"/>
                  </p:cNvCxnSpPr>
                  <p:nvPr/>
                </p:nvCxnSpPr>
                <p:spPr>
                  <a:xfrm rot="21424248" flipV="1">
                    <a:off x="4818042" y="5214624"/>
                    <a:ext cx="2637192" cy="455894"/>
                  </a:xfrm>
                  <a:prstGeom prst="line">
                    <a:avLst/>
                  </a:prstGeom>
                </p:spPr>
                <p:style>
                  <a:lnRef idx="1">
                    <a:schemeClr val="accent1"/>
                  </a:lnRef>
                  <a:fillRef idx="0">
                    <a:schemeClr val="accent1"/>
                  </a:fillRef>
                  <a:effectRef idx="0">
                    <a:schemeClr val="accent1"/>
                  </a:effectRef>
                  <a:fontRef idx="minor">
                    <a:schemeClr val="tx1"/>
                  </a:fontRef>
                </p:style>
              </p:cxnSp>
              <p:sp>
                <p:nvSpPr>
                  <p:cNvPr id="52" name="Can 51"/>
                  <p:cNvSpPr>
                    <a:spLocks noChangeArrowheads="1"/>
                  </p:cNvSpPr>
                  <p:nvPr/>
                </p:nvSpPr>
                <p:spPr bwMode="auto">
                  <a:xfrm rot="15480000">
                    <a:off x="7102794" y="5097851"/>
                    <a:ext cx="357557" cy="232937"/>
                  </a:xfrm>
                  <a:prstGeom prst="can">
                    <a:avLst>
                      <a:gd name="adj" fmla="val 25000"/>
                    </a:avLst>
                  </a:prstGeom>
                  <a:gradFill rotWithShape="1">
                    <a:gsLst>
                      <a:gs pos="0">
                        <a:srgbClr val="BCFF95"/>
                      </a:gs>
                      <a:gs pos="35001">
                        <a:srgbClr val="CFFFB5"/>
                      </a:gs>
                      <a:gs pos="100000">
                        <a:srgbClr val="ECFFE1"/>
                      </a:gs>
                    </a:gsLst>
                    <a:lin ang="16200000" scaled="1"/>
                  </a:gradFill>
                  <a:ln w="9525">
                    <a:solidFill>
                      <a:srgbClr val="7CD036"/>
                    </a:solidFill>
                    <a:round/>
                    <a:headEnd/>
                    <a:tailEnd/>
                  </a:ln>
                  <a:effectLst>
                    <a:outerShdw blurRad="63500" dist="20000" dir="5400000" rotWithShape="0">
                      <a:srgbClr val="000000">
                        <a:alpha val="37999"/>
                      </a:srgbClr>
                    </a:outerShdw>
                  </a:effectLst>
                </p:spPr>
                <p:txBody>
                  <a:bodyPr vert="eaVert" anchor="ctr"/>
                  <a:lstStyle/>
                  <a:p>
                    <a:pPr algn="dist" defTabSz="447582">
                      <a:defRPr/>
                    </a:pPr>
                    <a:endParaRPr lang="en-US" sz="1700">
                      <a:solidFill>
                        <a:srgbClr val="000090"/>
                      </a:solidFill>
                      <a:ea typeface="MS PGothic" charset="0"/>
                      <a:cs typeface="MS PGothic" charset="0"/>
                    </a:endParaRPr>
                  </a:p>
                </p:txBody>
              </p:sp>
              <p:sp>
                <p:nvSpPr>
                  <p:cNvPr id="53" name="Oval 52"/>
                  <p:cNvSpPr/>
                  <p:nvPr/>
                </p:nvSpPr>
                <p:spPr>
                  <a:xfrm rot="20820000">
                    <a:off x="6920403" y="5163297"/>
                    <a:ext cx="509760" cy="142254"/>
                  </a:xfrm>
                  <a:prstGeom prst="ellipse">
                    <a:avLst/>
                  </a:prstGeom>
                  <a:noFill/>
                  <a:ln w="952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dist" defTabSz="447582">
                      <a:defRPr/>
                    </a:pPr>
                    <a:endParaRPr lang="en-US" sz="1700">
                      <a:solidFill>
                        <a:srgbClr val="000090"/>
                      </a:solidFill>
                      <a:latin typeface="Arial" charset="0"/>
                      <a:ea typeface="ＭＳ Ｐゴシック" charset="0"/>
                      <a:cs typeface="ＭＳ Ｐゴシック" charset="0"/>
                    </a:endParaRPr>
                  </a:p>
                </p:txBody>
              </p:sp>
              <p:sp>
                <p:nvSpPr>
                  <p:cNvPr id="54" name="TextBox 102"/>
                  <p:cNvSpPr txBox="1">
                    <a:spLocks noChangeArrowheads="1"/>
                  </p:cNvSpPr>
                  <p:nvPr/>
                </p:nvSpPr>
                <p:spPr bwMode="auto">
                  <a:xfrm rot="156583">
                    <a:off x="8039007" y="5945311"/>
                    <a:ext cx="511698" cy="322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a:defRPr sz="2400">
                        <a:solidFill>
                          <a:schemeClr val="bg1"/>
                        </a:solidFill>
                        <a:latin typeface="Arial" charset="0"/>
                        <a:ea typeface="ＭＳ Ｐゴシック" charset="0"/>
                        <a:cs typeface="ＭＳ Ｐゴシック" charset="0"/>
                      </a:defRPr>
                    </a:lvl1pPr>
                    <a:lvl2pPr marL="742950" indent="-285750" eaLnBrk="0">
                      <a:defRPr sz="2400">
                        <a:solidFill>
                          <a:schemeClr val="bg1"/>
                        </a:solidFill>
                        <a:latin typeface="Arial" charset="0"/>
                        <a:ea typeface="ＭＳ Ｐゴシック" charset="0"/>
                      </a:defRPr>
                    </a:lvl2pPr>
                    <a:lvl3pPr marL="1143000" indent="-228600" eaLnBrk="0">
                      <a:defRPr sz="2400">
                        <a:solidFill>
                          <a:schemeClr val="bg1"/>
                        </a:solidFill>
                        <a:latin typeface="Arial" charset="0"/>
                        <a:ea typeface="ＭＳ Ｐゴシック" charset="0"/>
                      </a:defRPr>
                    </a:lvl3pPr>
                    <a:lvl4pPr marL="1600200" indent="-228600" eaLnBrk="0">
                      <a:defRPr sz="2400">
                        <a:solidFill>
                          <a:schemeClr val="bg1"/>
                        </a:solidFill>
                        <a:latin typeface="Arial" charset="0"/>
                        <a:ea typeface="ＭＳ Ｐゴシック" charset="0"/>
                      </a:defRPr>
                    </a:lvl4pPr>
                    <a:lvl5pPr marL="2057400" indent="-228600" eaLnBrk="0">
                      <a:defRPr sz="2400">
                        <a:solidFill>
                          <a:schemeClr val="bg1"/>
                        </a:solidFill>
                        <a:latin typeface="Arial" charset="0"/>
                        <a:ea typeface="ＭＳ Ｐゴシック" charset="0"/>
                      </a:defRPr>
                    </a:lvl5pPr>
                    <a:lvl6pPr marL="25146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algn="dist"/>
                    <a:r>
                      <a:rPr lang="en-US" sz="1200" b="1" dirty="0">
                        <a:solidFill>
                          <a:srgbClr val="000090"/>
                        </a:solidFill>
                        <a:latin typeface="Calibri" charset="0"/>
                      </a:rPr>
                      <a:t>LDM</a:t>
                    </a:r>
                  </a:p>
                </p:txBody>
              </p:sp>
            </p:grpSp>
            <p:grpSp>
              <p:nvGrpSpPr>
                <p:cNvPr id="230" name="Group 465"/>
                <p:cNvGrpSpPr>
                  <a:grpSpLocks/>
                </p:cNvGrpSpPr>
                <p:nvPr/>
              </p:nvGrpSpPr>
              <p:grpSpPr bwMode="auto">
                <a:xfrm>
                  <a:off x="5000193" y="4691757"/>
                  <a:ext cx="3786330" cy="720629"/>
                  <a:chOff x="642503" y="4856854"/>
                  <a:chExt cx="3572034" cy="720436"/>
                </a:xfrm>
              </p:grpSpPr>
              <p:cxnSp>
                <p:nvCxnSpPr>
                  <p:cNvPr id="46" name="Straight Connector 98"/>
                  <p:cNvCxnSpPr/>
                  <p:nvPr/>
                </p:nvCxnSpPr>
                <p:spPr bwMode="auto">
                  <a:xfrm rot="5400000" flipH="1" flipV="1">
                    <a:off x="569563" y="5365801"/>
                    <a:ext cx="284429" cy="13855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7" name="Straight Connector 99"/>
                  <p:cNvCxnSpPr/>
                  <p:nvPr/>
                </p:nvCxnSpPr>
                <p:spPr bwMode="auto">
                  <a:xfrm rot="16200000" flipV="1">
                    <a:off x="4003047" y="5365801"/>
                    <a:ext cx="284429" cy="13855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8" name="Straight Connector 100"/>
                  <p:cNvCxnSpPr/>
                  <p:nvPr/>
                </p:nvCxnSpPr>
                <p:spPr bwMode="auto">
                  <a:xfrm flipV="1">
                    <a:off x="781052" y="5292862"/>
                    <a:ext cx="3291749"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9" name="Straight Connector 101"/>
                  <p:cNvCxnSpPr/>
                  <p:nvPr/>
                </p:nvCxnSpPr>
                <p:spPr bwMode="auto">
                  <a:xfrm rot="5400000" flipH="1" flipV="1">
                    <a:off x="2356098" y="5184608"/>
                    <a:ext cx="213321" cy="318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0" name="TextBox 102"/>
                  <p:cNvSpPr txBox="1">
                    <a:spLocks noChangeArrowheads="1"/>
                  </p:cNvSpPr>
                  <p:nvPr/>
                </p:nvSpPr>
                <p:spPr bwMode="auto">
                  <a:xfrm>
                    <a:off x="1778231" y="4856854"/>
                    <a:ext cx="1394524" cy="3222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a:defRPr sz="2400">
                        <a:solidFill>
                          <a:schemeClr val="bg1"/>
                        </a:solidFill>
                        <a:latin typeface="Arial" charset="0"/>
                        <a:ea typeface="ＭＳ Ｐゴシック" charset="0"/>
                        <a:cs typeface="ＭＳ Ｐゴシック" charset="0"/>
                      </a:defRPr>
                    </a:lvl1pPr>
                    <a:lvl2pPr marL="742950" indent="-285750" eaLnBrk="0">
                      <a:defRPr sz="2400">
                        <a:solidFill>
                          <a:schemeClr val="bg1"/>
                        </a:solidFill>
                        <a:latin typeface="Arial" charset="0"/>
                        <a:ea typeface="ＭＳ Ｐゴシック" charset="0"/>
                      </a:defRPr>
                    </a:lvl2pPr>
                    <a:lvl3pPr marL="1143000" indent="-228600" eaLnBrk="0">
                      <a:defRPr sz="2400">
                        <a:solidFill>
                          <a:schemeClr val="bg1"/>
                        </a:solidFill>
                        <a:latin typeface="Arial" charset="0"/>
                        <a:ea typeface="ＭＳ Ｐゴシック" charset="0"/>
                      </a:defRPr>
                    </a:lvl3pPr>
                    <a:lvl4pPr marL="1600200" indent="-228600" eaLnBrk="0">
                      <a:defRPr sz="2400">
                        <a:solidFill>
                          <a:schemeClr val="bg1"/>
                        </a:solidFill>
                        <a:latin typeface="Arial" charset="0"/>
                        <a:ea typeface="ＭＳ Ｐゴシック" charset="0"/>
                      </a:defRPr>
                    </a:lvl4pPr>
                    <a:lvl5pPr marL="2057400" indent="-228600" eaLnBrk="0">
                      <a:defRPr sz="2400">
                        <a:solidFill>
                          <a:schemeClr val="bg1"/>
                        </a:solidFill>
                        <a:latin typeface="Arial" charset="0"/>
                        <a:ea typeface="ＭＳ Ｐゴシック" charset="0"/>
                      </a:defRPr>
                    </a:lvl5pPr>
                    <a:lvl6pPr marL="25146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algn="dist"/>
                    <a:r>
                      <a:rPr lang="en-US" sz="1200">
                        <a:solidFill>
                          <a:srgbClr val="000090"/>
                        </a:solidFill>
                        <a:latin typeface="Calibri" charset="0"/>
                      </a:rPr>
                      <a:t>Photon Beam Lines</a:t>
                    </a:r>
                  </a:p>
                </p:txBody>
              </p:sp>
            </p:grpSp>
            <p:sp>
              <p:nvSpPr>
                <p:cNvPr id="45" name="TextBox 102"/>
                <p:cNvSpPr txBox="1">
                  <a:spLocks noChangeArrowheads="1"/>
                </p:cNvSpPr>
                <p:nvPr/>
              </p:nvSpPr>
              <p:spPr bwMode="auto">
                <a:xfrm>
                  <a:off x="928578" y="5366413"/>
                  <a:ext cx="499666" cy="315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a:defRPr sz="2400">
                      <a:solidFill>
                        <a:schemeClr val="bg1"/>
                      </a:solidFill>
                      <a:latin typeface="Arial" charset="0"/>
                      <a:ea typeface="ＭＳ Ｐゴシック" charset="0"/>
                      <a:cs typeface="ＭＳ Ｐゴシック" charset="0"/>
                    </a:defRPr>
                  </a:lvl1pPr>
                  <a:lvl2pPr marL="742950" indent="-285750" eaLnBrk="0">
                    <a:defRPr sz="2400">
                      <a:solidFill>
                        <a:schemeClr val="bg1"/>
                      </a:solidFill>
                      <a:latin typeface="Arial" charset="0"/>
                      <a:ea typeface="ＭＳ Ｐゴシック" charset="0"/>
                    </a:defRPr>
                  </a:lvl2pPr>
                  <a:lvl3pPr marL="1143000" indent="-228600" eaLnBrk="0">
                    <a:defRPr sz="2400">
                      <a:solidFill>
                        <a:schemeClr val="bg1"/>
                      </a:solidFill>
                      <a:latin typeface="Arial" charset="0"/>
                      <a:ea typeface="ＭＳ Ｐゴシック" charset="0"/>
                    </a:defRPr>
                  </a:lvl3pPr>
                  <a:lvl4pPr marL="1600200" indent="-228600" eaLnBrk="0">
                    <a:defRPr sz="2400">
                      <a:solidFill>
                        <a:schemeClr val="bg1"/>
                      </a:solidFill>
                      <a:latin typeface="Arial" charset="0"/>
                      <a:ea typeface="ＭＳ Ｐゴシック" charset="0"/>
                    </a:defRPr>
                  </a:lvl4pPr>
                  <a:lvl5pPr marL="2057400" indent="-228600" eaLnBrk="0">
                    <a:defRPr sz="2400">
                      <a:solidFill>
                        <a:schemeClr val="bg1"/>
                      </a:solidFill>
                      <a:latin typeface="Arial" charset="0"/>
                      <a:ea typeface="ＭＳ Ｐゴシック" charset="0"/>
                    </a:defRPr>
                  </a:lvl5pPr>
                  <a:lvl6pPr marL="25146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algn="dist"/>
                  <a:r>
                    <a:rPr lang="en-US" sz="1100">
                      <a:solidFill>
                        <a:srgbClr val="000090"/>
                      </a:solidFill>
                      <a:latin typeface="Calibri" charset="0"/>
                    </a:rPr>
                    <a:t>slits</a:t>
                  </a:r>
                </a:p>
              </p:txBody>
            </p:sp>
          </p:grpSp>
          <p:cxnSp>
            <p:nvCxnSpPr>
              <p:cNvPr id="9" name="Straight Connector 8"/>
              <p:cNvCxnSpPr/>
              <p:nvPr/>
            </p:nvCxnSpPr>
            <p:spPr>
              <a:xfrm>
                <a:off x="71438" y="4683919"/>
                <a:ext cx="8929393" cy="1588"/>
              </a:xfrm>
              <a:prstGeom prst="line">
                <a:avLst/>
              </a:prstGeom>
              <a:ln>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7" name="TextBox 373"/>
            <p:cNvSpPr txBox="1">
              <a:spLocks noChangeArrowheads="1"/>
            </p:cNvSpPr>
            <p:nvPr/>
          </p:nvSpPr>
          <p:spPr bwMode="auto">
            <a:xfrm>
              <a:off x="2294" y="2940"/>
              <a:ext cx="971" cy="186"/>
            </a:xfrm>
            <a:prstGeom prst="rect">
              <a:avLst/>
            </a:prstGeom>
            <a:solidFill>
              <a:schemeClr val="accent3">
                <a:lumMod val="50000"/>
              </a:schemeClr>
            </a:solidFill>
            <a:ln w="9525">
              <a:noFill/>
              <a:miter lim="800000"/>
              <a:headEnd/>
              <a:tailEnd/>
            </a:ln>
          </p:spPr>
          <p:txBody>
            <a:bodyPr wrap="none">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spcBef>
                  <a:spcPct val="0"/>
                </a:spcBef>
                <a:spcAft>
                  <a:spcPct val="0"/>
                </a:spcAft>
                <a:defRPr sz="2400">
                  <a:solidFill>
                    <a:schemeClr val="bg1"/>
                  </a:solidFill>
                  <a:latin typeface="Arial" charset="0"/>
                  <a:ea typeface="ＭＳ Ｐゴシック" charset="0"/>
                </a:defRPr>
              </a:lvl6pPr>
              <a:lvl7pPr marL="914400" eaLnBrk="0" fontAlgn="base" hangingPunct="0">
                <a:spcBef>
                  <a:spcPct val="0"/>
                </a:spcBef>
                <a:spcAft>
                  <a:spcPct val="0"/>
                </a:spcAft>
                <a:defRPr sz="2400">
                  <a:solidFill>
                    <a:schemeClr val="bg1"/>
                  </a:solidFill>
                  <a:latin typeface="Arial" charset="0"/>
                  <a:ea typeface="ＭＳ Ｐゴシック" charset="0"/>
                </a:defRPr>
              </a:lvl7pPr>
              <a:lvl8pPr marL="1371600" eaLnBrk="0" fontAlgn="base" hangingPunct="0">
                <a:spcBef>
                  <a:spcPct val="0"/>
                </a:spcBef>
                <a:spcAft>
                  <a:spcPct val="0"/>
                </a:spcAft>
                <a:defRPr sz="2400">
                  <a:solidFill>
                    <a:schemeClr val="bg1"/>
                  </a:solidFill>
                  <a:latin typeface="Arial" charset="0"/>
                  <a:ea typeface="ＭＳ Ｐゴシック" charset="0"/>
                </a:defRPr>
              </a:lvl8pPr>
              <a:lvl9pPr marL="1828800" eaLnBrk="0" fontAlgn="base" hangingPunct="0">
                <a:spcBef>
                  <a:spcPct val="0"/>
                </a:spcBef>
                <a:spcAft>
                  <a:spcPct val="0"/>
                </a:spcAft>
                <a:defRPr sz="2400">
                  <a:solidFill>
                    <a:schemeClr val="bg1"/>
                  </a:solidFill>
                  <a:latin typeface="Arial" charset="0"/>
                  <a:ea typeface="ＭＳ Ｐゴシック" charset="0"/>
                </a:defRPr>
              </a:lvl9pPr>
            </a:lstStyle>
            <a:p>
              <a:pPr algn="dist" defTabSz="447582" eaLnBrk="1">
                <a:defRPr/>
              </a:pPr>
              <a:r>
                <a:rPr lang="en-US" sz="1400"/>
                <a:t>experimental hall</a:t>
              </a:r>
            </a:p>
          </p:txBody>
        </p:sp>
      </p:grpSp>
      <p:grpSp>
        <p:nvGrpSpPr>
          <p:cNvPr id="231" name="Group 233"/>
          <p:cNvGrpSpPr>
            <a:grpSpLocks/>
          </p:cNvGrpSpPr>
          <p:nvPr/>
        </p:nvGrpSpPr>
        <p:grpSpPr bwMode="auto">
          <a:xfrm>
            <a:off x="646113" y="2752948"/>
            <a:ext cx="8929687" cy="2135188"/>
            <a:chOff x="67" y="1419"/>
            <a:chExt cx="5625" cy="1345"/>
          </a:xfrm>
        </p:grpSpPr>
        <p:sp>
          <p:nvSpPr>
            <p:cNvPr id="65" name="TextBox 372"/>
            <p:cNvSpPr txBox="1">
              <a:spLocks noChangeArrowheads="1"/>
            </p:cNvSpPr>
            <p:nvPr/>
          </p:nvSpPr>
          <p:spPr bwMode="auto">
            <a:xfrm>
              <a:off x="2357" y="1499"/>
              <a:ext cx="795" cy="186"/>
            </a:xfrm>
            <a:prstGeom prst="rect">
              <a:avLst/>
            </a:prstGeom>
            <a:solidFill>
              <a:srgbClr val="CC66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a:defRPr sz="2400">
                  <a:solidFill>
                    <a:schemeClr val="bg1"/>
                  </a:solidFill>
                  <a:latin typeface="Arial" charset="0"/>
                  <a:ea typeface="ＭＳ Ｐゴシック" charset="0"/>
                  <a:cs typeface="ＭＳ Ｐゴシック" charset="0"/>
                </a:defRPr>
              </a:lvl1pPr>
              <a:lvl2pPr marL="742950" indent="-285750" eaLnBrk="0">
                <a:defRPr sz="2400">
                  <a:solidFill>
                    <a:schemeClr val="bg1"/>
                  </a:solidFill>
                  <a:latin typeface="Arial" charset="0"/>
                  <a:ea typeface="ＭＳ Ｐゴシック" charset="0"/>
                </a:defRPr>
              </a:lvl2pPr>
              <a:lvl3pPr marL="1143000" indent="-228600" eaLnBrk="0">
                <a:defRPr sz="2400">
                  <a:solidFill>
                    <a:schemeClr val="bg1"/>
                  </a:solidFill>
                  <a:latin typeface="Arial" charset="0"/>
                  <a:ea typeface="ＭＳ Ｐゴシック" charset="0"/>
                </a:defRPr>
              </a:lvl3pPr>
              <a:lvl4pPr marL="1600200" indent="-228600" eaLnBrk="0">
                <a:defRPr sz="2400">
                  <a:solidFill>
                    <a:schemeClr val="bg1"/>
                  </a:solidFill>
                  <a:latin typeface="Arial" charset="0"/>
                  <a:ea typeface="ＭＳ Ｐゴシック" charset="0"/>
                </a:defRPr>
              </a:lvl4pPr>
              <a:lvl5pPr marL="2057400" indent="-228600" eaLnBrk="0">
                <a:defRPr sz="2400">
                  <a:solidFill>
                    <a:schemeClr val="bg1"/>
                  </a:solidFill>
                  <a:latin typeface="Arial" charset="0"/>
                  <a:ea typeface="ＭＳ Ｐゴシック" charset="0"/>
                </a:defRPr>
              </a:lvl5pPr>
              <a:lvl6pPr marL="25146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algn="dist" eaLnBrk="1"/>
              <a:r>
                <a:rPr lang="en-US" sz="1400">
                  <a:solidFill>
                    <a:srgbClr val="000090"/>
                  </a:solidFill>
                </a:rPr>
                <a:t>undulator hall</a:t>
              </a:r>
            </a:p>
          </p:txBody>
        </p:sp>
        <p:grpSp>
          <p:nvGrpSpPr>
            <p:cNvPr id="232" name="Group 185"/>
            <p:cNvGrpSpPr>
              <a:grpSpLocks/>
            </p:cNvGrpSpPr>
            <p:nvPr/>
          </p:nvGrpSpPr>
          <p:grpSpPr bwMode="auto">
            <a:xfrm>
              <a:off x="337" y="1464"/>
              <a:ext cx="5146" cy="1300"/>
              <a:chOff x="122237" y="1928810"/>
              <a:chExt cx="8333174" cy="2518707"/>
            </a:xfrm>
          </p:grpSpPr>
          <p:cxnSp>
            <p:nvCxnSpPr>
              <p:cNvPr id="68" name="Straight Connector 67"/>
              <p:cNvCxnSpPr>
                <a:cxnSpLocks noChangeShapeType="1"/>
              </p:cNvCxnSpPr>
              <p:nvPr/>
            </p:nvCxnSpPr>
            <p:spPr bwMode="auto">
              <a:xfrm>
                <a:off x="122237" y="3500095"/>
                <a:ext cx="1572388" cy="3875"/>
              </a:xfrm>
              <a:prstGeom prst="line">
                <a:avLst/>
              </a:prstGeom>
              <a:noFill/>
              <a:ln w="19050">
                <a:solidFill>
                  <a:schemeClr val="tx1"/>
                </a:solidFill>
                <a:round/>
                <a:headEnd/>
                <a:tailEnd/>
              </a:ln>
              <a:effectLst>
                <a:outerShdw blurRad="63500" dist="23000" dir="5400000" rotWithShape="0">
                  <a:srgbClr val="000000">
                    <a:alpha val="34999"/>
                  </a:srgbClr>
                </a:outerShdw>
              </a:effectLst>
            </p:spPr>
          </p:cxnSp>
          <p:cxnSp>
            <p:nvCxnSpPr>
              <p:cNvPr id="69" name="Straight Connector 68"/>
              <p:cNvCxnSpPr>
                <a:cxnSpLocks noChangeShapeType="1"/>
              </p:cNvCxnSpPr>
              <p:nvPr/>
            </p:nvCxnSpPr>
            <p:spPr bwMode="auto">
              <a:xfrm flipV="1">
                <a:off x="3051640" y="2928543"/>
                <a:ext cx="5377861" cy="0"/>
              </a:xfrm>
              <a:prstGeom prst="line">
                <a:avLst/>
              </a:prstGeom>
              <a:noFill/>
              <a:ln w="19050">
                <a:solidFill>
                  <a:schemeClr val="tx1"/>
                </a:solidFill>
                <a:round/>
                <a:headEnd/>
                <a:tailEnd/>
              </a:ln>
              <a:effectLst>
                <a:outerShdw blurRad="63500" dist="23000" dir="5400000" rotWithShape="0">
                  <a:srgbClr val="000000">
                    <a:alpha val="34999"/>
                  </a:srgbClr>
                </a:outerShdw>
              </a:effectLst>
            </p:spPr>
          </p:cxnSp>
          <p:cxnSp>
            <p:nvCxnSpPr>
              <p:cNvPr id="70" name="Straight Connector 69"/>
              <p:cNvCxnSpPr>
                <a:cxnSpLocks noChangeShapeType="1"/>
              </p:cNvCxnSpPr>
              <p:nvPr/>
            </p:nvCxnSpPr>
            <p:spPr bwMode="auto">
              <a:xfrm rot="960000" flipV="1">
                <a:off x="1765877" y="3449721"/>
                <a:ext cx="142503" cy="81374"/>
              </a:xfrm>
              <a:prstGeom prst="line">
                <a:avLst/>
              </a:prstGeom>
              <a:noFill/>
              <a:ln w="19050">
                <a:solidFill>
                  <a:schemeClr val="tx1"/>
                </a:solidFill>
                <a:round/>
                <a:headEnd/>
                <a:tailEnd/>
              </a:ln>
              <a:effectLst>
                <a:outerShdw blurRad="63500" dist="23000" dir="5400000" rotWithShape="0">
                  <a:srgbClr val="000000">
                    <a:alpha val="34999"/>
                  </a:srgbClr>
                </a:outerShdw>
              </a:effectLst>
            </p:spPr>
          </p:cxnSp>
          <p:cxnSp>
            <p:nvCxnSpPr>
              <p:cNvPr id="71" name="Straight Connector 70"/>
              <p:cNvCxnSpPr/>
              <p:nvPr/>
            </p:nvCxnSpPr>
            <p:spPr bwMode="auto">
              <a:xfrm rot="16200000" flipH="1">
                <a:off x="1358970" y="3642298"/>
                <a:ext cx="133686" cy="136025"/>
              </a:xfrm>
              <a:prstGeom prst="line">
                <a:avLst/>
              </a:prstGeom>
              <a:ln w="19050"/>
            </p:spPr>
            <p:style>
              <a:lnRef idx="1">
                <a:schemeClr val="dk1"/>
              </a:lnRef>
              <a:fillRef idx="0">
                <a:schemeClr val="dk1"/>
              </a:fillRef>
              <a:effectRef idx="0">
                <a:schemeClr val="dk1"/>
              </a:effectRef>
              <a:fontRef idx="minor">
                <a:schemeClr val="tx1"/>
              </a:fontRef>
            </p:style>
          </p:cxnSp>
          <p:cxnSp>
            <p:nvCxnSpPr>
              <p:cNvPr id="72" name="Straight Connector 71"/>
              <p:cNvCxnSpPr/>
              <p:nvPr/>
            </p:nvCxnSpPr>
            <p:spPr bwMode="auto">
              <a:xfrm rot="16200000" flipH="1">
                <a:off x="1527947" y="4100162"/>
                <a:ext cx="185997" cy="43722"/>
              </a:xfrm>
              <a:prstGeom prst="line">
                <a:avLst/>
              </a:prstGeom>
              <a:ln w="19050"/>
            </p:spPr>
            <p:style>
              <a:lnRef idx="1">
                <a:schemeClr val="dk1"/>
              </a:lnRef>
              <a:fillRef idx="0">
                <a:schemeClr val="dk1"/>
              </a:fillRef>
              <a:effectRef idx="0">
                <a:schemeClr val="dk1"/>
              </a:effectRef>
              <a:fontRef idx="minor">
                <a:schemeClr val="tx1"/>
              </a:fontRef>
            </p:style>
          </p:cxnSp>
          <p:sp>
            <p:nvSpPr>
              <p:cNvPr id="73" name="Freeform 72"/>
              <p:cNvSpPr/>
              <p:nvPr/>
            </p:nvSpPr>
            <p:spPr bwMode="auto">
              <a:xfrm>
                <a:off x="7001235" y="2947918"/>
                <a:ext cx="1143261" cy="1195416"/>
              </a:xfrm>
              <a:custGeom>
                <a:avLst/>
                <a:gdLst>
                  <a:gd name="connsiteX0" fmla="*/ 0 w 1299411"/>
                  <a:gd name="connsiteY0" fmla="*/ 0 h 1780673"/>
                  <a:gd name="connsiteX1" fmla="*/ 259883 w 1299411"/>
                  <a:gd name="connsiteY1" fmla="*/ 86627 h 1780673"/>
                  <a:gd name="connsiteX2" fmla="*/ 721895 w 1299411"/>
                  <a:gd name="connsiteY2" fmla="*/ 519764 h 1780673"/>
                  <a:gd name="connsiteX3" fmla="*/ 1058779 w 1299411"/>
                  <a:gd name="connsiteY3" fmla="*/ 1039528 h 1780673"/>
                  <a:gd name="connsiteX4" fmla="*/ 1212784 w 1299411"/>
                  <a:gd name="connsiteY4" fmla="*/ 1376412 h 1780673"/>
                  <a:gd name="connsiteX5" fmla="*/ 1299411 w 1299411"/>
                  <a:gd name="connsiteY5" fmla="*/ 1780673 h 1780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411" h="1780673">
                    <a:moveTo>
                      <a:pt x="0" y="0"/>
                    </a:moveTo>
                    <a:cubicBezTo>
                      <a:pt x="69783" y="0"/>
                      <a:pt x="139567" y="0"/>
                      <a:pt x="259883" y="86627"/>
                    </a:cubicBezTo>
                    <a:cubicBezTo>
                      <a:pt x="380199" y="173254"/>
                      <a:pt x="588746" y="360947"/>
                      <a:pt x="721895" y="519764"/>
                    </a:cubicBezTo>
                    <a:cubicBezTo>
                      <a:pt x="855044" y="678581"/>
                      <a:pt x="976964" y="896753"/>
                      <a:pt x="1058779" y="1039528"/>
                    </a:cubicBezTo>
                    <a:cubicBezTo>
                      <a:pt x="1140594" y="1182303"/>
                      <a:pt x="1172679" y="1252888"/>
                      <a:pt x="1212784" y="1376412"/>
                    </a:cubicBezTo>
                    <a:cubicBezTo>
                      <a:pt x="1252889" y="1499936"/>
                      <a:pt x="1276150" y="1640304"/>
                      <a:pt x="1299411" y="1780673"/>
                    </a:cubicBezTo>
                  </a:path>
                </a:pathLst>
              </a:custGeom>
              <a:ln w="19050"/>
            </p:spPr>
            <p:style>
              <a:lnRef idx="1">
                <a:schemeClr val="dk1"/>
              </a:lnRef>
              <a:fillRef idx="0">
                <a:schemeClr val="dk1"/>
              </a:fillRef>
              <a:effectRef idx="0">
                <a:schemeClr val="dk1"/>
              </a:effectRef>
              <a:fontRef idx="minor">
                <a:schemeClr val="tx1"/>
              </a:fontRef>
            </p:style>
            <p:txBody>
              <a:bodyPr anchor="ctr"/>
              <a:lstStyle/>
              <a:p>
                <a:pPr algn="dist" defTabSz="447582" eaLnBrk="0">
                  <a:defRPr/>
                </a:pPr>
                <a:endParaRPr lang="en-US" sz="2000">
                  <a:solidFill>
                    <a:srgbClr val="000090"/>
                  </a:solidFill>
                  <a:latin typeface="Arial" charset="0"/>
                  <a:ea typeface="ＭＳ Ｐゴシック" charset="0"/>
                  <a:cs typeface="ＭＳ Ｐゴシック" charset="0"/>
                </a:endParaRPr>
              </a:p>
            </p:txBody>
          </p:sp>
          <p:cxnSp>
            <p:nvCxnSpPr>
              <p:cNvPr id="74" name="Straight Connector 73"/>
              <p:cNvCxnSpPr>
                <a:cxnSpLocks noChangeShapeType="1"/>
              </p:cNvCxnSpPr>
              <p:nvPr/>
            </p:nvCxnSpPr>
            <p:spPr bwMode="auto">
              <a:xfrm flipV="1">
                <a:off x="1908379" y="3002167"/>
                <a:ext cx="785385" cy="428180"/>
              </a:xfrm>
              <a:prstGeom prst="line">
                <a:avLst/>
              </a:prstGeom>
              <a:noFill/>
              <a:ln w="19050">
                <a:solidFill>
                  <a:schemeClr val="tx1"/>
                </a:solidFill>
                <a:round/>
                <a:headEnd/>
                <a:tailEnd/>
              </a:ln>
              <a:effectLst>
                <a:outerShdw blurRad="63500" dist="23000" dir="5400000" rotWithShape="0">
                  <a:srgbClr val="000000">
                    <a:alpha val="34999"/>
                  </a:srgbClr>
                </a:outerShdw>
              </a:effectLst>
            </p:spPr>
          </p:cxnSp>
          <p:cxnSp>
            <p:nvCxnSpPr>
              <p:cNvPr id="75" name="Straight Connector 74"/>
              <p:cNvCxnSpPr>
                <a:cxnSpLocks noChangeShapeType="1"/>
              </p:cNvCxnSpPr>
              <p:nvPr/>
            </p:nvCxnSpPr>
            <p:spPr bwMode="auto">
              <a:xfrm>
                <a:off x="2480010" y="3244349"/>
                <a:ext cx="5975401" cy="1938"/>
              </a:xfrm>
              <a:prstGeom prst="line">
                <a:avLst/>
              </a:prstGeom>
              <a:noFill/>
              <a:ln w="19050">
                <a:solidFill>
                  <a:schemeClr val="tx1"/>
                </a:solidFill>
                <a:round/>
                <a:headEnd/>
                <a:tailEnd/>
              </a:ln>
              <a:effectLst>
                <a:outerShdw blurRad="63500" dist="23000" dir="5400000" rotWithShape="0">
                  <a:srgbClr val="000000">
                    <a:alpha val="34999"/>
                  </a:srgbClr>
                </a:outerShdw>
              </a:effectLst>
            </p:spPr>
          </p:cxnSp>
          <p:sp>
            <p:nvSpPr>
              <p:cNvPr id="76" name="Diagonal Stripe 52"/>
              <p:cNvSpPr>
                <a:spLocks noChangeArrowheads="1"/>
              </p:cNvSpPr>
              <p:nvPr/>
            </p:nvSpPr>
            <p:spPr bwMode="auto">
              <a:xfrm rot="-7122154">
                <a:off x="6935852" y="2770250"/>
                <a:ext cx="244121" cy="262335"/>
              </a:xfrm>
              <a:custGeom>
                <a:avLst/>
                <a:gdLst>
                  <a:gd name="T0" fmla="*/ 122092 w 357192"/>
                  <a:gd name="T1" fmla="*/ 131167 h 357191"/>
                  <a:gd name="T2" fmla="*/ 0 w 357192"/>
                  <a:gd name="T3" fmla="*/ 180142 h 357191"/>
                  <a:gd name="T4" fmla="*/ 45586 w 357192"/>
                  <a:gd name="T5" fmla="*/ 48975 h 357191"/>
                  <a:gd name="T6" fmla="*/ 167678 w 357192"/>
                  <a:gd name="T7" fmla="*/ 0 h 357191"/>
                  <a:gd name="T8" fmla="*/ 0 60000 65536"/>
                  <a:gd name="T9" fmla="*/ 11796480 60000 65536"/>
                  <a:gd name="T10" fmla="*/ 11796480 60000 65536"/>
                  <a:gd name="T11" fmla="*/ 17694720 60000 65536"/>
                  <a:gd name="T12" fmla="*/ 0 w 357192"/>
                  <a:gd name="T13" fmla="*/ 0 h 357191"/>
                  <a:gd name="T14" fmla="*/ 245280 w 357192"/>
                  <a:gd name="T15" fmla="*/ 245279 h 357191"/>
                </a:gdLst>
                <a:ahLst/>
                <a:cxnLst>
                  <a:cxn ang="T8">
                    <a:pos x="T0" y="T1"/>
                  </a:cxn>
                  <a:cxn ang="T9">
                    <a:pos x="T2" y="T3"/>
                  </a:cxn>
                  <a:cxn ang="T10">
                    <a:pos x="T4" y="T5"/>
                  </a:cxn>
                  <a:cxn ang="T11">
                    <a:pos x="T6" y="T7"/>
                  </a:cxn>
                </a:cxnLst>
                <a:rect l="T12" t="T13" r="T14" b="T15"/>
                <a:pathLst>
                  <a:path w="357192" h="357191">
                    <a:moveTo>
                      <a:pt x="0" y="133368"/>
                    </a:moveTo>
                    <a:lnTo>
                      <a:pt x="133368" y="0"/>
                    </a:lnTo>
                    <a:lnTo>
                      <a:pt x="357192" y="0"/>
                    </a:lnTo>
                    <a:lnTo>
                      <a:pt x="0" y="357191"/>
                    </a:lnTo>
                    <a:close/>
                  </a:path>
                </a:pathLst>
              </a:custGeom>
              <a:gradFill rotWithShape="1">
                <a:gsLst>
                  <a:gs pos="0">
                    <a:srgbClr val="9FB2B3"/>
                  </a:gs>
                  <a:gs pos="80000">
                    <a:srgbClr val="D0E8EB"/>
                  </a:gs>
                  <a:gs pos="100000">
                    <a:srgbClr val="D1EAEC"/>
                  </a:gs>
                </a:gsLst>
                <a:lin ang="16200000"/>
              </a:gradFill>
              <a:ln w="9525">
                <a:solidFill>
                  <a:srgbClr val="D5E8EA"/>
                </a:solidFill>
                <a:miter lim="800000"/>
                <a:headEnd/>
                <a:tailEnd/>
              </a:ln>
              <a:effectLst>
                <a:outerShdw blurRad="63500" dist="23000" dir="5400000" rotWithShape="0">
                  <a:srgbClr val="000000">
                    <a:alpha val="34998"/>
                  </a:srgbClr>
                </a:outerShdw>
              </a:effectLst>
            </p:spPr>
            <p:txBody>
              <a:bodyPr vert="eaVert" anchor="ctr"/>
              <a:lstStyle/>
              <a:p>
                <a:pPr algn="dist" defTabSz="447582">
                  <a:defRPr/>
                </a:pPr>
                <a:endParaRPr lang="en-US" sz="1800">
                  <a:solidFill>
                    <a:srgbClr val="000090"/>
                  </a:solidFill>
                  <a:ea typeface="MS PGothic" charset="0"/>
                  <a:cs typeface="MS PGothic" charset="0"/>
                </a:endParaRPr>
              </a:p>
            </p:txBody>
          </p:sp>
          <p:sp>
            <p:nvSpPr>
              <p:cNvPr id="77" name="Diagonal Stripe 54"/>
              <p:cNvSpPr>
                <a:spLocks noChangeArrowheads="1"/>
              </p:cNvSpPr>
              <p:nvPr/>
            </p:nvSpPr>
            <p:spPr bwMode="auto">
              <a:xfrm rot="-4948440">
                <a:off x="7714296" y="3319653"/>
                <a:ext cx="259621" cy="283387"/>
              </a:xfrm>
              <a:custGeom>
                <a:avLst/>
                <a:gdLst>
                  <a:gd name="T0" fmla="*/ 129843 w 357192"/>
                  <a:gd name="T1" fmla="*/ 141693 h 357191"/>
                  <a:gd name="T2" fmla="*/ 0 w 357192"/>
                  <a:gd name="T3" fmla="*/ 212539 h 357191"/>
                  <a:gd name="T4" fmla="*/ 64922 w 357192"/>
                  <a:gd name="T5" fmla="*/ 70847 h 357191"/>
                  <a:gd name="T6" fmla="*/ 194765 w 357192"/>
                  <a:gd name="T7" fmla="*/ 0 h 357191"/>
                  <a:gd name="T8" fmla="*/ 0 60000 65536"/>
                  <a:gd name="T9" fmla="*/ 11796480 60000 65536"/>
                  <a:gd name="T10" fmla="*/ 11796480 60000 65536"/>
                  <a:gd name="T11" fmla="*/ 17694720 60000 65536"/>
                  <a:gd name="T12" fmla="*/ 0 w 357192"/>
                  <a:gd name="T13" fmla="*/ 0 h 357191"/>
                  <a:gd name="T14" fmla="*/ 267895 w 357192"/>
                  <a:gd name="T15" fmla="*/ 267893 h 357191"/>
                </a:gdLst>
                <a:ahLst/>
                <a:cxnLst>
                  <a:cxn ang="T8">
                    <a:pos x="T0" y="T1"/>
                  </a:cxn>
                  <a:cxn ang="T9">
                    <a:pos x="T2" y="T3"/>
                  </a:cxn>
                  <a:cxn ang="T10">
                    <a:pos x="T4" y="T5"/>
                  </a:cxn>
                  <a:cxn ang="T11">
                    <a:pos x="T6" y="T7"/>
                  </a:cxn>
                </a:cxnLst>
                <a:rect l="T12" t="T13" r="T14" b="T15"/>
                <a:pathLst>
                  <a:path w="357192" h="357191">
                    <a:moveTo>
                      <a:pt x="0" y="178596"/>
                    </a:moveTo>
                    <a:lnTo>
                      <a:pt x="178596" y="0"/>
                    </a:lnTo>
                    <a:lnTo>
                      <a:pt x="357192" y="0"/>
                    </a:lnTo>
                    <a:lnTo>
                      <a:pt x="0" y="357191"/>
                    </a:lnTo>
                    <a:close/>
                  </a:path>
                </a:pathLst>
              </a:custGeom>
              <a:gradFill rotWithShape="1">
                <a:gsLst>
                  <a:gs pos="0">
                    <a:srgbClr val="9FB2B3"/>
                  </a:gs>
                  <a:gs pos="80000">
                    <a:srgbClr val="D0E8EB"/>
                  </a:gs>
                  <a:gs pos="100000">
                    <a:srgbClr val="D1EAEC"/>
                  </a:gs>
                </a:gsLst>
                <a:lin ang="16200000"/>
              </a:gradFill>
              <a:ln w="9525">
                <a:solidFill>
                  <a:srgbClr val="D5E8EA"/>
                </a:solidFill>
                <a:miter lim="800000"/>
                <a:headEnd/>
                <a:tailEnd/>
              </a:ln>
              <a:effectLst>
                <a:outerShdw blurRad="63500" dist="23000" dir="5400000" rotWithShape="0">
                  <a:srgbClr val="000000">
                    <a:alpha val="34998"/>
                  </a:srgbClr>
                </a:outerShdw>
              </a:effectLst>
            </p:spPr>
            <p:txBody>
              <a:bodyPr vert="eaVert" anchor="ctr"/>
              <a:lstStyle/>
              <a:p>
                <a:pPr algn="dist" defTabSz="447582">
                  <a:defRPr/>
                </a:pPr>
                <a:endParaRPr lang="en-US" sz="1800">
                  <a:solidFill>
                    <a:srgbClr val="000090"/>
                  </a:solidFill>
                  <a:ea typeface="MS PGothic" charset="0"/>
                  <a:cs typeface="MS PGothic" charset="0"/>
                </a:endParaRPr>
              </a:p>
            </p:txBody>
          </p:sp>
          <p:sp>
            <p:nvSpPr>
              <p:cNvPr id="78" name="Diagonal Stripe 55"/>
              <p:cNvSpPr>
                <a:spLocks noChangeArrowheads="1"/>
              </p:cNvSpPr>
              <p:nvPr/>
            </p:nvSpPr>
            <p:spPr bwMode="auto">
              <a:xfrm rot="-5400000">
                <a:off x="7448491" y="3053786"/>
                <a:ext cx="213121" cy="249380"/>
              </a:xfrm>
              <a:custGeom>
                <a:avLst/>
                <a:gdLst>
                  <a:gd name="T0" fmla="*/ 106588 w 357191"/>
                  <a:gd name="T1" fmla="*/ 124690 h 357190"/>
                  <a:gd name="T2" fmla="*/ 0 w 357191"/>
                  <a:gd name="T3" fmla="*/ 171246 h 357190"/>
                  <a:gd name="T4" fmla="*/ 39798 w 357191"/>
                  <a:gd name="T5" fmla="*/ 46557 h 357190"/>
                  <a:gd name="T6" fmla="*/ 146385 w 357191"/>
                  <a:gd name="T7" fmla="*/ 0 h 357190"/>
                  <a:gd name="T8" fmla="*/ 0 60000 65536"/>
                  <a:gd name="T9" fmla="*/ 11796480 60000 65536"/>
                  <a:gd name="T10" fmla="*/ 11796480 60000 65536"/>
                  <a:gd name="T11" fmla="*/ 17694720 60000 65536"/>
                  <a:gd name="T12" fmla="*/ 0 w 357191"/>
                  <a:gd name="T13" fmla="*/ 0 h 357190"/>
                  <a:gd name="T14" fmla="*/ 245279 w 357191"/>
                  <a:gd name="T15" fmla="*/ 245279 h 357190"/>
                </a:gdLst>
                <a:ahLst/>
                <a:cxnLst>
                  <a:cxn ang="T8">
                    <a:pos x="T0" y="T1"/>
                  </a:cxn>
                  <a:cxn ang="T9">
                    <a:pos x="T2" y="T3"/>
                  </a:cxn>
                  <a:cxn ang="T10">
                    <a:pos x="T4" y="T5"/>
                  </a:cxn>
                  <a:cxn ang="T11">
                    <a:pos x="T6" y="T7"/>
                  </a:cxn>
                </a:cxnLst>
                <a:rect l="T12" t="T13" r="T14" b="T15"/>
                <a:pathLst>
                  <a:path w="357191" h="357190">
                    <a:moveTo>
                      <a:pt x="0" y="133368"/>
                    </a:moveTo>
                    <a:lnTo>
                      <a:pt x="133368" y="0"/>
                    </a:lnTo>
                    <a:lnTo>
                      <a:pt x="357191" y="0"/>
                    </a:lnTo>
                    <a:lnTo>
                      <a:pt x="0" y="357190"/>
                    </a:lnTo>
                    <a:close/>
                  </a:path>
                </a:pathLst>
              </a:custGeom>
              <a:gradFill rotWithShape="1">
                <a:gsLst>
                  <a:gs pos="0">
                    <a:srgbClr val="9FB2B3"/>
                  </a:gs>
                  <a:gs pos="80000">
                    <a:srgbClr val="D0E8EB"/>
                  </a:gs>
                  <a:gs pos="100000">
                    <a:srgbClr val="D1EAEC"/>
                  </a:gs>
                </a:gsLst>
                <a:lin ang="16200000"/>
              </a:gradFill>
              <a:ln w="9525">
                <a:solidFill>
                  <a:srgbClr val="D5E8EA"/>
                </a:solidFill>
                <a:miter lim="800000"/>
                <a:headEnd/>
                <a:tailEnd/>
              </a:ln>
              <a:effectLst>
                <a:outerShdw blurRad="63500" dist="23000" dir="5400000" rotWithShape="0">
                  <a:srgbClr val="000000">
                    <a:alpha val="34998"/>
                  </a:srgbClr>
                </a:outerShdw>
              </a:effectLst>
            </p:spPr>
            <p:txBody>
              <a:bodyPr vert="eaVert" anchor="ctr"/>
              <a:lstStyle/>
              <a:p>
                <a:pPr algn="dist" defTabSz="447582">
                  <a:defRPr/>
                </a:pPr>
                <a:endParaRPr lang="en-US" sz="1800">
                  <a:solidFill>
                    <a:srgbClr val="000090"/>
                  </a:solidFill>
                  <a:ea typeface="MS PGothic" charset="0"/>
                  <a:cs typeface="MS PGothic" charset="0"/>
                </a:endParaRPr>
              </a:p>
            </p:txBody>
          </p:sp>
          <p:grpSp>
            <p:nvGrpSpPr>
              <p:cNvPr id="233" name="Group 109"/>
              <p:cNvGrpSpPr>
                <a:grpSpLocks/>
              </p:cNvGrpSpPr>
              <p:nvPr/>
            </p:nvGrpSpPr>
            <p:grpSpPr bwMode="auto">
              <a:xfrm>
                <a:off x="1142552" y="2539266"/>
                <a:ext cx="1107384" cy="722858"/>
                <a:chOff x="1319956" y="2966317"/>
                <a:chExt cx="1106219" cy="722881"/>
              </a:xfrm>
            </p:grpSpPr>
            <p:cxnSp>
              <p:nvCxnSpPr>
                <p:cNvPr id="134" name="Straight Connector 95"/>
                <p:cNvCxnSpPr/>
                <p:nvPr/>
              </p:nvCxnSpPr>
              <p:spPr>
                <a:xfrm rot="16200000" flipV="1">
                  <a:off x="1824322" y="3479969"/>
                  <a:ext cx="286754" cy="13102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5" name="TextBox 96"/>
                <p:cNvSpPr txBox="1">
                  <a:spLocks noChangeArrowheads="1"/>
                </p:cNvSpPr>
                <p:nvPr/>
              </p:nvSpPr>
              <p:spPr bwMode="auto">
                <a:xfrm>
                  <a:off x="1319956" y="2966317"/>
                  <a:ext cx="1106219" cy="3249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a:defRPr sz="2400">
                      <a:solidFill>
                        <a:schemeClr val="bg1"/>
                      </a:solidFill>
                      <a:latin typeface="Arial" charset="0"/>
                      <a:ea typeface="ＭＳ Ｐゴシック" charset="0"/>
                      <a:cs typeface="ＭＳ Ｐゴシック" charset="0"/>
                    </a:defRPr>
                  </a:lvl1pPr>
                  <a:lvl2pPr marL="742950" indent="-285750" eaLnBrk="0">
                    <a:defRPr sz="2400">
                      <a:solidFill>
                        <a:schemeClr val="bg1"/>
                      </a:solidFill>
                      <a:latin typeface="Arial" charset="0"/>
                      <a:ea typeface="ＭＳ Ｐゴシック" charset="0"/>
                    </a:defRPr>
                  </a:lvl2pPr>
                  <a:lvl3pPr marL="1143000" indent="-228600" eaLnBrk="0">
                    <a:defRPr sz="2400">
                      <a:solidFill>
                        <a:schemeClr val="bg1"/>
                      </a:solidFill>
                      <a:latin typeface="Arial" charset="0"/>
                      <a:ea typeface="ＭＳ Ｐゴシック" charset="0"/>
                    </a:defRPr>
                  </a:lvl3pPr>
                  <a:lvl4pPr marL="1600200" indent="-228600" eaLnBrk="0">
                    <a:defRPr sz="2400">
                      <a:solidFill>
                        <a:schemeClr val="bg1"/>
                      </a:solidFill>
                      <a:latin typeface="Arial" charset="0"/>
                      <a:ea typeface="ＭＳ Ｐゴシック" charset="0"/>
                    </a:defRPr>
                  </a:lvl4pPr>
                  <a:lvl5pPr marL="2057400" indent="-228600" eaLnBrk="0">
                    <a:defRPr sz="2400">
                      <a:solidFill>
                        <a:schemeClr val="bg1"/>
                      </a:solidFill>
                      <a:latin typeface="Arial" charset="0"/>
                      <a:ea typeface="ＭＳ Ｐゴシック" charset="0"/>
                    </a:defRPr>
                  </a:lvl5pPr>
                  <a:lvl6pPr marL="25146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algn="dist"/>
                  <a:r>
                    <a:rPr lang="en-US" sz="1200">
                      <a:solidFill>
                        <a:srgbClr val="000090"/>
                      </a:solidFill>
                    </a:rPr>
                    <a:t>Transfer Line</a:t>
                  </a:r>
                </a:p>
              </p:txBody>
            </p:sp>
          </p:grpSp>
          <p:grpSp>
            <p:nvGrpSpPr>
              <p:cNvPr id="234" name="Group 97"/>
              <p:cNvGrpSpPr>
                <a:grpSpLocks/>
              </p:cNvGrpSpPr>
              <p:nvPr/>
            </p:nvGrpSpPr>
            <p:grpSpPr bwMode="auto">
              <a:xfrm>
                <a:off x="3122892" y="1928810"/>
                <a:ext cx="3518849" cy="808127"/>
                <a:chOff x="500264" y="2762184"/>
                <a:chExt cx="1795342" cy="808142"/>
              </a:xfrm>
            </p:grpSpPr>
            <p:cxnSp>
              <p:nvCxnSpPr>
                <p:cNvPr id="129" name="Straight Connector 98"/>
                <p:cNvCxnSpPr/>
                <p:nvPr/>
              </p:nvCxnSpPr>
              <p:spPr>
                <a:xfrm rot="5400000" flipH="1" flipV="1">
                  <a:off x="393385" y="3392189"/>
                  <a:ext cx="284812" cy="71054"/>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0" name="Straight Connector 99"/>
                <p:cNvCxnSpPr/>
                <p:nvPr/>
              </p:nvCxnSpPr>
              <p:spPr>
                <a:xfrm rot="16200000" flipV="1">
                  <a:off x="2117673" y="3392189"/>
                  <a:ext cx="284812" cy="71054"/>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1" name="Straight Connector 100"/>
                <p:cNvCxnSpPr/>
                <p:nvPr/>
              </p:nvCxnSpPr>
              <p:spPr>
                <a:xfrm>
                  <a:off x="571318" y="3285310"/>
                  <a:ext cx="1653234"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2" name="Straight Connector 101"/>
                <p:cNvCxnSpPr/>
                <p:nvPr/>
              </p:nvCxnSpPr>
              <p:spPr>
                <a:xfrm rot="5400000" flipH="1" flipV="1">
                  <a:off x="1321799" y="3176540"/>
                  <a:ext cx="215063" cy="2478"/>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33" name="TextBox 102"/>
                <p:cNvSpPr txBox="1">
                  <a:spLocks noChangeArrowheads="1"/>
                </p:cNvSpPr>
                <p:nvPr/>
              </p:nvSpPr>
              <p:spPr bwMode="auto">
                <a:xfrm>
                  <a:off x="1300827" y="2762184"/>
                  <a:ext cx="246277" cy="3249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a:defRPr sz="2400">
                      <a:solidFill>
                        <a:schemeClr val="bg1"/>
                      </a:solidFill>
                      <a:latin typeface="Arial" charset="0"/>
                      <a:ea typeface="ＭＳ Ｐゴシック" charset="0"/>
                      <a:cs typeface="ＭＳ Ｐゴシック" charset="0"/>
                    </a:defRPr>
                  </a:lvl1pPr>
                  <a:lvl2pPr marL="742950" indent="-285750" eaLnBrk="0">
                    <a:defRPr sz="2400">
                      <a:solidFill>
                        <a:schemeClr val="bg1"/>
                      </a:solidFill>
                      <a:latin typeface="Arial" charset="0"/>
                      <a:ea typeface="ＭＳ Ｐゴシック" charset="0"/>
                    </a:defRPr>
                  </a:lvl2pPr>
                  <a:lvl3pPr marL="1143000" indent="-228600" eaLnBrk="0">
                    <a:defRPr sz="2400">
                      <a:solidFill>
                        <a:schemeClr val="bg1"/>
                      </a:solidFill>
                      <a:latin typeface="Arial" charset="0"/>
                      <a:ea typeface="ＭＳ Ｐゴシック" charset="0"/>
                    </a:defRPr>
                  </a:lvl3pPr>
                  <a:lvl4pPr marL="1600200" indent="-228600" eaLnBrk="0">
                    <a:defRPr sz="2400">
                      <a:solidFill>
                        <a:schemeClr val="bg1"/>
                      </a:solidFill>
                      <a:latin typeface="Arial" charset="0"/>
                      <a:ea typeface="ＭＳ Ｐゴシック" charset="0"/>
                    </a:defRPr>
                  </a:lvl4pPr>
                  <a:lvl5pPr marL="2057400" indent="-228600" eaLnBrk="0">
                    <a:defRPr sz="2400">
                      <a:solidFill>
                        <a:schemeClr val="bg1"/>
                      </a:solidFill>
                      <a:latin typeface="Arial" charset="0"/>
                      <a:ea typeface="ＭＳ Ｐゴシック" charset="0"/>
                    </a:defRPr>
                  </a:lvl5pPr>
                  <a:lvl6pPr marL="25146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algn="dist"/>
                  <a:r>
                    <a:rPr lang="en-US" sz="1200">
                      <a:solidFill>
                        <a:srgbClr val="000090"/>
                      </a:solidFill>
                      <a:latin typeface="Calibri" charset="0"/>
                    </a:rPr>
                    <a:t>FEL1</a:t>
                  </a:r>
                </a:p>
              </p:txBody>
            </p:sp>
          </p:grpSp>
          <p:grpSp>
            <p:nvGrpSpPr>
              <p:cNvPr id="235" name="Group 72"/>
              <p:cNvGrpSpPr>
                <a:grpSpLocks/>
              </p:cNvGrpSpPr>
              <p:nvPr/>
            </p:nvGrpSpPr>
            <p:grpSpPr bwMode="auto">
              <a:xfrm>
                <a:off x="2622550" y="3536974"/>
                <a:ext cx="4572000" cy="508003"/>
                <a:chOff x="2109" y="2799"/>
                <a:chExt cx="1800" cy="320"/>
              </a:xfrm>
            </p:grpSpPr>
            <p:cxnSp>
              <p:nvCxnSpPr>
                <p:cNvPr id="125" name="Straight Connector 155"/>
                <p:cNvCxnSpPr>
                  <a:cxnSpLocks noChangeShapeType="1"/>
                </p:cNvCxnSpPr>
                <p:nvPr/>
              </p:nvCxnSpPr>
              <p:spPr bwMode="auto">
                <a:xfrm flipV="1">
                  <a:off x="3833" y="2799"/>
                  <a:ext cx="76" cy="189"/>
                </a:xfrm>
                <a:prstGeom prst="line">
                  <a:avLst/>
                </a:prstGeom>
                <a:noFill/>
                <a:ln w="9525">
                  <a:solidFill>
                    <a:srgbClr val="D9D9D9"/>
                  </a:solidFill>
                  <a:round/>
                  <a:headEnd/>
                  <a:tailEnd/>
                </a:ln>
                <a:extLst>
                  <a:ext uri="{909E8E84-426E-40dd-AFC4-6F175D3DCCD1}">
                    <a14:hiddenFill xmlns="" xmlns:a14="http://schemas.microsoft.com/office/drawing/2010/main">
                      <a:noFill/>
                    </a14:hiddenFill>
                  </a:ext>
                </a:extLst>
              </p:spPr>
            </p:cxnSp>
            <p:cxnSp>
              <p:nvCxnSpPr>
                <p:cNvPr id="126" name="Straight Connector 125"/>
                <p:cNvCxnSpPr/>
                <p:nvPr/>
              </p:nvCxnSpPr>
              <p:spPr>
                <a:xfrm rot="16200000" flipV="1">
                  <a:off x="2054" y="2859"/>
                  <a:ext cx="178" cy="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57"/>
                <p:cNvCxnSpPr>
                  <a:cxnSpLocks noChangeShapeType="1"/>
                </p:cNvCxnSpPr>
                <p:nvPr/>
              </p:nvCxnSpPr>
              <p:spPr bwMode="auto">
                <a:xfrm flipV="1">
                  <a:off x="2177" y="2988"/>
                  <a:ext cx="1656" cy="1"/>
                </a:xfrm>
                <a:prstGeom prst="line">
                  <a:avLst/>
                </a:prstGeom>
                <a:noFill/>
                <a:ln w="9525">
                  <a:solidFill>
                    <a:srgbClr val="D9D9D9"/>
                  </a:solidFill>
                  <a:round/>
                  <a:headEnd/>
                  <a:tailEnd/>
                </a:ln>
                <a:extLst>
                  <a:ext uri="{909E8E84-426E-40dd-AFC4-6F175D3DCCD1}">
                    <a14:hiddenFill xmlns="" xmlns:a14="http://schemas.microsoft.com/office/drawing/2010/main">
                      <a:noFill/>
                    </a14:hiddenFill>
                  </a:ext>
                </a:extLst>
              </p:spPr>
            </p:cxnSp>
            <p:cxnSp>
              <p:nvCxnSpPr>
                <p:cNvPr id="128" name="Straight Connector 127"/>
                <p:cNvCxnSpPr/>
                <p:nvPr/>
              </p:nvCxnSpPr>
              <p:spPr>
                <a:xfrm rot="5400000" flipH="1" flipV="1">
                  <a:off x="2934" y="3052"/>
                  <a:ext cx="132" cy="2"/>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82" name="TextBox 148"/>
              <p:cNvSpPr txBox="1">
                <a:spLocks noChangeArrowheads="1"/>
              </p:cNvSpPr>
              <p:nvPr/>
            </p:nvSpPr>
            <p:spPr bwMode="auto">
              <a:xfrm>
                <a:off x="4615874" y="4122579"/>
                <a:ext cx="482700" cy="32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a:defRPr sz="2400">
                    <a:solidFill>
                      <a:schemeClr val="bg1"/>
                    </a:solidFill>
                    <a:latin typeface="Arial" charset="0"/>
                    <a:ea typeface="ＭＳ Ｐゴシック" charset="0"/>
                    <a:cs typeface="ＭＳ Ｐゴシック" charset="0"/>
                  </a:defRPr>
                </a:lvl1pPr>
                <a:lvl2pPr marL="742950" indent="-285750" eaLnBrk="0">
                  <a:defRPr sz="2400">
                    <a:solidFill>
                      <a:schemeClr val="bg1"/>
                    </a:solidFill>
                    <a:latin typeface="Arial" charset="0"/>
                    <a:ea typeface="ＭＳ Ｐゴシック" charset="0"/>
                  </a:defRPr>
                </a:lvl2pPr>
                <a:lvl3pPr marL="1143000" indent="-228600" eaLnBrk="0">
                  <a:defRPr sz="2400">
                    <a:solidFill>
                      <a:schemeClr val="bg1"/>
                    </a:solidFill>
                    <a:latin typeface="Arial" charset="0"/>
                    <a:ea typeface="ＭＳ Ｐゴシック" charset="0"/>
                  </a:defRPr>
                </a:lvl3pPr>
                <a:lvl4pPr marL="1600200" indent="-228600" eaLnBrk="0">
                  <a:defRPr sz="2400">
                    <a:solidFill>
                      <a:schemeClr val="bg1"/>
                    </a:solidFill>
                    <a:latin typeface="Arial" charset="0"/>
                    <a:ea typeface="ＭＳ Ｐゴシック" charset="0"/>
                  </a:defRPr>
                </a:lvl4pPr>
                <a:lvl5pPr marL="2057400" indent="-228600" eaLnBrk="0">
                  <a:defRPr sz="2400">
                    <a:solidFill>
                      <a:schemeClr val="bg1"/>
                    </a:solidFill>
                    <a:latin typeface="Arial" charset="0"/>
                    <a:ea typeface="ＭＳ Ｐゴシック" charset="0"/>
                  </a:defRPr>
                </a:lvl5pPr>
                <a:lvl6pPr marL="25146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algn="dist"/>
                <a:r>
                  <a:rPr lang="en-US" sz="1200">
                    <a:solidFill>
                      <a:srgbClr val="000090"/>
                    </a:solidFill>
                    <a:latin typeface="Calibri" charset="0"/>
                  </a:rPr>
                  <a:t>FEL2</a:t>
                </a:r>
              </a:p>
            </p:txBody>
          </p:sp>
          <p:sp>
            <p:nvSpPr>
              <p:cNvPr id="83" name="Flowchart: Decision 203"/>
              <p:cNvSpPr>
                <a:spLocks noChangeArrowheads="1"/>
              </p:cNvSpPr>
              <p:nvPr/>
            </p:nvSpPr>
            <p:spPr bwMode="auto">
              <a:xfrm>
                <a:off x="439630" y="3430346"/>
                <a:ext cx="71251" cy="143373"/>
              </a:xfrm>
              <a:prstGeom prst="flowChartDecision">
                <a:avLst/>
              </a:prstGeom>
              <a:gradFill rotWithShape="1">
                <a:gsLst>
                  <a:gs pos="0">
                    <a:srgbClr val="FF83B0"/>
                  </a:gs>
                  <a:gs pos="35001">
                    <a:srgbClr val="FFA9C7"/>
                  </a:gs>
                  <a:gs pos="100000">
                    <a:srgbClr val="FFDBE7"/>
                  </a:gs>
                </a:gsLst>
                <a:lin ang="16200000" scaled="1"/>
              </a:gradFill>
              <a:ln w="9525">
                <a:solidFill>
                  <a:srgbClr val="EA0F77"/>
                </a:solidFill>
                <a:miter lim="800000"/>
                <a:headEnd/>
                <a:tailEnd/>
              </a:ln>
              <a:effectLst>
                <a:outerShdw blurRad="63500" dist="20000" dir="5400000" rotWithShape="0">
                  <a:srgbClr val="000000">
                    <a:alpha val="37999"/>
                  </a:srgbClr>
                </a:outerShdw>
              </a:effectLst>
            </p:spPr>
            <p:txBody>
              <a:bodyPr anchor="ctr"/>
              <a:lstStyle/>
              <a:p>
                <a:pPr algn="dist" defTabSz="447582">
                  <a:defRPr/>
                </a:pPr>
                <a:endParaRPr lang="en-US" sz="1700">
                  <a:solidFill>
                    <a:srgbClr val="000090"/>
                  </a:solidFill>
                  <a:ea typeface="MS PGothic" charset="0"/>
                  <a:cs typeface="MS PGothic" charset="0"/>
                </a:endParaRPr>
              </a:p>
            </p:txBody>
          </p:sp>
          <p:sp>
            <p:nvSpPr>
              <p:cNvPr id="84" name="Flowchart: Decision 204"/>
              <p:cNvSpPr>
                <a:spLocks noChangeArrowheads="1"/>
              </p:cNvSpPr>
              <p:nvPr/>
            </p:nvSpPr>
            <p:spPr bwMode="auto">
              <a:xfrm>
                <a:off x="978873" y="3430346"/>
                <a:ext cx="72871" cy="143373"/>
              </a:xfrm>
              <a:prstGeom prst="flowChartDecision">
                <a:avLst/>
              </a:prstGeom>
              <a:gradFill rotWithShape="1">
                <a:gsLst>
                  <a:gs pos="0">
                    <a:srgbClr val="FF83B0"/>
                  </a:gs>
                  <a:gs pos="35001">
                    <a:srgbClr val="FFA9C7"/>
                  </a:gs>
                  <a:gs pos="100000">
                    <a:srgbClr val="FFDBE7"/>
                  </a:gs>
                </a:gsLst>
                <a:lin ang="16200000" scaled="1"/>
              </a:gradFill>
              <a:ln w="9525">
                <a:solidFill>
                  <a:srgbClr val="EA0F77"/>
                </a:solidFill>
                <a:miter lim="800000"/>
                <a:headEnd/>
                <a:tailEnd/>
              </a:ln>
              <a:effectLst>
                <a:outerShdw blurRad="63500" dist="20000" dir="5400000" rotWithShape="0">
                  <a:srgbClr val="000000">
                    <a:alpha val="37999"/>
                  </a:srgbClr>
                </a:outerShdw>
              </a:effectLst>
            </p:spPr>
            <p:txBody>
              <a:bodyPr anchor="ctr"/>
              <a:lstStyle/>
              <a:p>
                <a:pPr algn="dist" defTabSz="447582">
                  <a:defRPr/>
                </a:pPr>
                <a:endParaRPr lang="en-US" sz="1700">
                  <a:solidFill>
                    <a:srgbClr val="000090"/>
                  </a:solidFill>
                  <a:ea typeface="MS PGothic" charset="0"/>
                  <a:cs typeface="MS PGothic" charset="0"/>
                </a:endParaRPr>
              </a:p>
            </p:txBody>
          </p:sp>
          <p:sp>
            <p:nvSpPr>
              <p:cNvPr id="85" name="Flowchart: Decision 205"/>
              <p:cNvSpPr>
                <a:spLocks noChangeArrowheads="1"/>
              </p:cNvSpPr>
              <p:nvPr/>
            </p:nvSpPr>
            <p:spPr bwMode="auto">
              <a:xfrm>
                <a:off x="1479252" y="3430346"/>
                <a:ext cx="71251" cy="143373"/>
              </a:xfrm>
              <a:prstGeom prst="flowChartDecision">
                <a:avLst/>
              </a:prstGeom>
              <a:gradFill rotWithShape="1">
                <a:gsLst>
                  <a:gs pos="0">
                    <a:srgbClr val="FF83B0"/>
                  </a:gs>
                  <a:gs pos="35001">
                    <a:srgbClr val="FFA9C7"/>
                  </a:gs>
                  <a:gs pos="100000">
                    <a:srgbClr val="FFDBE7"/>
                  </a:gs>
                </a:gsLst>
                <a:lin ang="16200000" scaled="1"/>
              </a:gradFill>
              <a:ln w="9525">
                <a:solidFill>
                  <a:srgbClr val="EA0F77"/>
                </a:solidFill>
                <a:miter lim="800000"/>
                <a:headEnd/>
                <a:tailEnd/>
              </a:ln>
              <a:effectLst>
                <a:outerShdw blurRad="63500" dist="20000" dir="5400000" rotWithShape="0">
                  <a:srgbClr val="000000">
                    <a:alpha val="37999"/>
                  </a:srgbClr>
                </a:outerShdw>
              </a:effectLst>
            </p:spPr>
            <p:txBody>
              <a:bodyPr anchor="ctr"/>
              <a:lstStyle/>
              <a:p>
                <a:pPr algn="dist" defTabSz="447582">
                  <a:defRPr/>
                </a:pPr>
                <a:endParaRPr lang="en-US" sz="1700">
                  <a:solidFill>
                    <a:srgbClr val="000090"/>
                  </a:solidFill>
                  <a:ea typeface="MS PGothic" charset="0"/>
                  <a:cs typeface="MS PGothic" charset="0"/>
                </a:endParaRPr>
              </a:p>
            </p:txBody>
          </p:sp>
          <p:sp>
            <p:nvSpPr>
              <p:cNvPr id="86" name="Flowchart: Collate 206"/>
              <p:cNvSpPr>
                <a:spLocks noChangeArrowheads="1"/>
              </p:cNvSpPr>
              <p:nvPr/>
            </p:nvSpPr>
            <p:spPr bwMode="auto">
              <a:xfrm flipH="1">
                <a:off x="510881" y="3430346"/>
                <a:ext cx="46961" cy="143373"/>
              </a:xfrm>
              <a:prstGeom prst="flowChartCollate">
                <a:avLst/>
              </a:prstGeom>
              <a:gradFill rotWithShape="1">
                <a:gsLst>
                  <a:gs pos="0">
                    <a:srgbClr val="000000"/>
                  </a:gs>
                  <a:gs pos="80000">
                    <a:srgbClr val="000000"/>
                  </a:gs>
                  <a:gs pos="100000">
                    <a:srgbClr val="000000"/>
                  </a:gs>
                </a:gsLst>
                <a:lin ang="16200000"/>
              </a:gradFill>
              <a:ln w="9525">
                <a:solidFill>
                  <a:srgbClr val="000000"/>
                </a:solidFill>
                <a:miter lim="800000"/>
                <a:headEnd/>
                <a:tailEnd/>
              </a:ln>
              <a:effectLst>
                <a:outerShdw blurRad="63500" dist="23000" dir="5400000" rotWithShape="0">
                  <a:srgbClr val="000000">
                    <a:alpha val="34999"/>
                  </a:srgbClr>
                </a:outerShdw>
              </a:effectLst>
            </p:spPr>
            <p:txBody>
              <a:bodyPr anchor="ctr"/>
              <a:lstStyle/>
              <a:p>
                <a:pPr algn="dist" defTabSz="447582">
                  <a:defRPr/>
                </a:pPr>
                <a:endParaRPr lang="en-US" sz="1700">
                  <a:solidFill>
                    <a:srgbClr val="000090"/>
                  </a:solidFill>
                  <a:ea typeface="MS PGothic" charset="0"/>
                  <a:cs typeface="MS PGothic" charset="0"/>
                </a:endParaRPr>
              </a:p>
            </p:txBody>
          </p:sp>
          <p:sp>
            <p:nvSpPr>
              <p:cNvPr id="87" name="Flowchart: Collate 207"/>
              <p:cNvSpPr>
                <a:spLocks noChangeArrowheads="1"/>
              </p:cNvSpPr>
              <p:nvPr/>
            </p:nvSpPr>
            <p:spPr bwMode="auto">
              <a:xfrm flipH="1">
                <a:off x="1432290" y="3430346"/>
                <a:ext cx="45342" cy="143373"/>
              </a:xfrm>
              <a:prstGeom prst="flowChartCollate">
                <a:avLst/>
              </a:prstGeom>
              <a:gradFill rotWithShape="1">
                <a:gsLst>
                  <a:gs pos="0">
                    <a:srgbClr val="000000"/>
                  </a:gs>
                  <a:gs pos="80000">
                    <a:srgbClr val="000000"/>
                  </a:gs>
                  <a:gs pos="100000">
                    <a:srgbClr val="000000"/>
                  </a:gs>
                </a:gsLst>
                <a:lin ang="16200000"/>
              </a:gradFill>
              <a:ln w="9525">
                <a:solidFill>
                  <a:srgbClr val="000000"/>
                </a:solidFill>
                <a:miter lim="800000"/>
                <a:headEnd/>
                <a:tailEnd/>
              </a:ln>
              <a:effectLst>
                <a:outerShdw blurRad="63500" dist="23000" dir="5400000" rotWithShape="0">
                  <a:srgbClr val="000000">
                    <a:alpha val="34999"/>
                  </a:srgbClr>
                </a:outerShdw>
              </a:effectLst>
            </p:spPr>
            <p:txBody>
              <a:bodyPr anchor="ctr"/>
              <a:lstStyle/>
              <a:p>
                <a:pPr algn="dist" defTabSz="447582">
                  <a:defRPr/>
                </a:pPr>
                <a:endParaRPr lang="en-US" sz="1700">
                  <a:solidFill>
                    <a:srgbClr val="000090"/>
                  </a:solidFill>
                  <a:ea typeface="MS PGothic" charset="0"/>
                  <a:cs typeface="MS PGothic" charset="0"/>
                </a:endParaRPr>
              </a:p>
            </p:txBody>
          </p:sp>
          <p:sp>
            <p:nvSpPr>
              <p:cNvPr id="88" name="Flowchart: Connector 208"/>
              <p:cNvSpPr>
                <a:spLocks noChangeArrowheads="1"/>
              </p:cNvSpPr>
              <p:nvPr/>
            </p:nvSpPr>
            <p:spPr bwMode="auto">
              <a:xfrm>
                <a:off x="1571555" y="4215021"/>
                <a:ext cx="142503" cy="141434"/>
              </a:xfrm>
              <a:prstGeom prst="flowChartConnector">
                <a:avLst/>
              </a:prstGeom>
              <a:gradFill rotWithShape="1">
                <a:gsLst>
                  <a:gs pos="0">
                    <a:srgbClr val="C50057"/>
                  </a:gs>
                  <a:gs pos="80000">
                    <a:srgbClr val="FF0074"/>
                  </a:gs>
                  <a:gs pos="100000">
                    <a:srgbClr val="FF0075"/>
                  </a:gs>
                </a:gsLst>
                <a:lin ang="16200000"/>
              </a:gradFill>
              <a:ln w="9525">
                <a:solidFill>
                  <a:srgbClr val="EA0F77"/>
                </a:solidFill>
                <a:round/>
                <a:headEnd/>
                <a:tailEnd/>
              </a:ln>
              <a:effectLst>
                <a:outerShdw blurRad="63500" dist="23000" dir="5400000" rotWithShape="0">
                  <a:srgbClr val="000000">
                    <a:alpha val="34999"/>
                  </a:srgbClr>
                </a:outerShdw>
              </a:effectLst>
            </p:spPr>
            <p:txBody>
              <a:bodyPr anchor="ctr"/>
              <a:lstStyle/>
              <a:p>
                <a:pPr algn="dist" defTabSz="447582">
                  <a:defRPr/>
                </a:pPr>
                <a:endParaRPr lang="en-US" sz="1700">
                  <a:solidFill>
                    <a:srgbClr val="000090"/>
                  </a:solidFill>
                  <a:ea typeface="MS PGothic" charset="0"/>
                  <a:cs typeface="MS PGothic" charset="0"/>
                </a:endParaRPr>
              </a:p>
            </p:txBody>
          </p:sp>
          <p:sp>
            <p:nvSpPr>
              <p:cNvPr id="89" name="Round Diagonal Corner Rectangle 209"/>
              <p:cNvSpPr>
                <a:spLocks/>
              </p:cNvSpPr>
              <p:nvPr/>
            </p:nvSpPr>
            <p:spPr bwMode="auto">
              <a:xfrm>
                <a:off x="1621755" y="3430346"/>
                <a:ext cx="144122" cy="143373"/>
              </a:xfrm>
              <a:custGeom>
                <a:avLst/>
                <a:gdLst>
                  <a:gd name="T0" fmla="*/ 144121 w 144121"/>
                  <a:gd name="T1" fmla="*/ 71705 h 143409"/>
                  <a:gd name="T2" fmla="*/ 72061 w 144121"/>
                  <a:gd name="T3" fmla="*/ 143409 h 143409"/>
                  <a:gd name="T4" fmla="*/ 0 w 144121"/>
                  <a:gd name="T5" fmla="*/ 71705 h 143409"/>
                  <a:gd name="T6" fmla="*/ 72061 w 144121"/>
                  <a:gd name="T7" fmla="*/ 0 h 143409"/>
                  <a:gd name="T8" fmla="*/ 0 60000 65536"/>
                  <a:gd name="T9" fmla="*/ 5898240 60000 65536"/>
                  <a:gd name="T10" fmla="*/ 11796480 60000 65536"/>
                  <a:gd name="T11" fmla="*/ 17694720 60000 65536"/>
                  <a:gd name="T12" fmla="*/ 7001 w 144121"/>
                  <a:gd name="T13" fmla="*/ 7001 h 143409"/>
                  <a:gd name="T14" fmla="*/ 137120 w 144121"/>
                  <a:gd name="T15" fmla="*/ 136408 h 143409"/>
                </a:gdLst>
                <a:ahLst/>
                <a:cxnLst>
                  <a:cxn ang="T8">
                    <a:pos x="T0" y="T1"/>
                  </a:cxn>
                  <a:cxn ang="T9">
                    <a:pos x="T2" y="T3"/>
                  </a:cxn>
                  <a:cxn ang="T10">
                    <a:pos x="T4" y="T5"/>
                  </a:cxn>
                  <a:cxn ang="T11">
                    <a:pos x="T6" y="T7"/>
                  </a:cxn>
                </a:cxnLst>
                <a:rect l="T12" t="T13" r="T14" b="T15"/>
                <a:pathLst>
                  <a:path w="144121" h="143409">
                    <a:moveTo>
                      <a:pt x="23902" y="0"/>
                    </a:moveTo>
                    <a:lnTo>
                      <a:pt x="144121" y="0"/>
                    </a:lnTo>
                    <a:lnTo>
                      <a:pt x="144121" y="119507"/>
                    </a:lnTo>
                    <a:cubicBezTo>
                      <a:pt x="144121" y="132707"/>
                      <a:pt x="133419" y="143408"/>
                      <a:pt x="120219" y="143408"/>
                    </a:cubicBezTo>
                    <a:lnTo>
                      <a:pt x="0" y="143409"/>
                    </a:lnTo>
                    <a:lnTo>
                      <a:pt x="0" y="23902"/>
                    </a:lnTo>
                    <a:lnTo>
                      <a:pt x="-1" y="23901"/>
                    </a:lnTo>
                    <a:cubicBezTo>
                      <a:pt x="-1" y="10701"/>
                      <a:pt x="10701" y="-1"/>
                      <a:pt x="23902" y="-1"/>
                    </a:cubicBezTo>
                    <a:close/>
                  </a:path>
                </a:pathLst>
              </a:custGeom>
              <a:gradFill rotWithShape="1">
                <a:gsLst>
                  <a:gs pos="0">
                    <a:srgbClr val="BCBCBC"/>
                  </a:gs>
                  <a:gs pos="35001">
                    <a:srgbClr val="D0D0D0"/>
                  </a:gs>
                  <a:gs pos="100000">
                    <a:srgbClr val="EDEDED"/>
                  </a:gs>
                </a:gsLst>
                <a:lin ang="16200000" scaled="1"/>
              </a:gradFill>
              <a:ln w="9525" cap="flat" cmpd="sng">
                <a:solidFill>
                  <a:srgbClr val="000000"/>
                </a:solidFill>
                <a:prstDash val="solid"/>
                <a:round/>
                <a:headEnd/>
                <a:tailEnd/>
              </a:ln>
              <a:effectLst>
                <a:outerShdw blurRad="63500" dist="20000" dir="5400000" rotWithShape="0">
                  <a:srgbClr val="000000">
                    <a:alpha val="37999"/>
                  </a:srgbClr>
                </a:outerShdw>
              </a:effectLst>
            </p:spPr>
            <p:txBody>
              <a:bodyPr anchor="ctr"/>
              <a:lstStyle/>
              <a:p>
                <a:pPr algn="dist" defTabSz="447582">
                  <a:defRPr/>
                </a:pPr>
                <a:endParaRPr lang="en-US" sz="1800">
                  <a:solidFill>
                    <a:srgbClr val="000090"/>
                  </a:solidFill>
                  <a:ea typeface="MS PGothic" charset="0"/>
                  <a:cs typeface="MS PGothic" charset="0"/>
                </a:endParaRPr>
              </a:p>
            </p:txBody>
          </p:sp>
          <p:sp>
            <p:nvSpPr>
              <p:cNvPr id="90" name="Round Diagonal Corner Rectangle 210"/>
              <p:cNvSpPr>
                <a:spLocks/>
              </p:cNvSpPr>
              <p:nvPr/>
            </p:nvSpPr>
            <p:spPr bwMode="auto">
              <a:xfrm>
                <a:off x="1837128" y="3387722"/>
                <a:ext cx="142503" cy="143373"/>
              </a:xfrm>
              <a:custGeom>
                <a:avLst/>
                <a:gdLst>
                  <a:gd name="T0" fmla="*/ 142502 w 142502"/>
                  <a:gd name="T1" fmla="*/ 71705 h 143409"/>
                  <a:gd name="T2" fmla="*/ 71251 w 142502"/>
                  <a:gd name="T3" fmla="*/ 143409 h 143409"/>
                  <a:gd name="T4" fmla="*/ 0 w 142502"/>
                  <a:gd name="T5" fmla="*/ 71705 h 143409"/>
                  <a:gd name="T6" fmla="*/ 71251 w 142502"/>
                  <a:gd name="T7" fmla="*/ 0 h 143409"/>
                  <a:gd name="T8" fmla="*/ 0 60000 65536"/>
                  <a:gd name="T9" fmla="*/ 5898240 60000 65536"/>
                  <a:gd name="T10" fmla="*/ 11796480 60000 65536"/>
                  <a:gd name="T11" fmla="*/ 17694720 60000 65536"/>
                  <a:gd name="T12" fmla="*/ 6956 w 142502"/>
                  <a:gd name="T13" fmla="*/ 6956 h 143409"/>
                  <a:gd name="T14" fmla="*/ 135546 w 142502"/>
                  <a:gd name="T15" fmla="*/ 136453 h 143409"/>
                </a:gdLst>
                <a:ahLst/>
                <a:cxnLst>
                  <a:cxn ang="T8">
                    <a:pos x="T0" y="T1"/>
                  </a:cxn>
                  <a:cxn ang="T9">
                    <a:pos x="T2" y="T3"/>
                  </a:cxn>
                  <a:cxn ang="T10">
                    <a:pos x="T4" y="T5"/>
                  </a:cxn>
                  <a:cxn ang="T11">
                    <a:pos x="T6" y="T7"/>
                  </a:cxn>
                </a:cxnLst>
                <a:rect l="T12" t="T13" r="T14" b="T15"/>
                <a:pathLst>
                  <a:path w="142502" h="143409">
                    <a:moveTo>
                      <a:pt x="23751" y="0"/>
                    </a:moveTo>
                    <a:lnTo>
                      <a:pt x="142502" y="0"/>
                    </a:lnTo>
                    <a:lnTo>
                      <a:pt x="142502" y="119658"/>
                    </a:lnTo>
                    <a:cubicBezTo>
                      <a:pt x="142502" y="132775"/>
                      <a:pt x="131868" y="143408"/>
                      <a:pt x="118751" y="143408"/>
                    </a:cubicBezTo>
                    <a:lnTo>
                      <a:pt x="0" y="143409"/>
                    </a:lnTo>
                    <a:lnTo>
                      <a:pt x="0" y="23751"/>
                    </a:lnTo>
                    <a:lnTo>
                      <a:pt x="-1" y="23750"/>
                    </a:lnTo>
                    <a:cubicBezTo>
                      <a:pt x="-1" y="10633"/>
                      <a:pt x="10633" y="-1"/>
                      <a:pt x="23751" y="-1"/>
                    </a:cubicBezTo>
                    <a:close/>
                  </a:path>
                </a:pathLst>
              </a:custGeom>
              <a:gradFill rotWithShape="1">
                <a:gsLst>
                  <a:gs pos="0">
                    <a:srgbClr val="BCBCBC"/>
                  </a:gs>
                  <a:gs pos="35001">
                    <a:srgbClr val="D0D0D0"/>
                  </a:gs>
                  <a:gs pos="100000">
                    <a:srgbClr val="EDEDED"/>
                  </a:gs>
                </a:gsLst>
                <a:lin ang="16200000" scaled="1"/>
              </a:gradFill>
              <a:ln w="9525" cap="flat" cmpd="sng">
                <a:solidFill>
                  <a:srgbClr val="000000"/>
                </a:solidFill>
                <a:prstDash val="solid"/>
                <a:round/>
                <a:headEnd/>
                <a:tailEnd/>
              </a:ln>
              <a:effectLst>
                <a:outerShdw blurRad="63500" dist="20000" dir="5400000" rotWithShape="0">
                  <a:srgbClr val="000000">
                    <a:alpha val="37999"/>
                  </a:srgbClr>
                </a:outerShdw>
              </a:effectLst>
            </p:spPr>
            <p:txBody>
              <a:bodyPr anchor="ctr"/>
              <a:lstStyle/>
              <a:p>
                <a:pPr algn="dist" defTabSz="447582">
                  <a:defRPr/>
                </a:pPr>
                <a:endParaRPr lang="en-US" sz="1800">
                  <a:solidFill>
                    <a:srgbClr val="000090"/>
                  </a:solidFill>
                  <a:ea typeface="MS PGothic" charset="0"/>
                  <a:cs typeface="MS PGothic" charset="0"/>
                </a:endParaRPr>
              </a:p>
            </p:txBody>
          </p:sp>
          <p:cxnSp>
            <p:nvCxnSpPr>
              <p:cNvPr id="91" name="Straight Connector 90"/>
              <p:cNvCxnSpPr>
                <a:cxnSpLocks noChangeShapeType="1"/>
              </p:cNvCxnSpPr>
              <p:nvPr/>
            </p:nvCxnSpPr>
            <p:spPr bwMode="auto">
              <a:xfrm rot="-2640000">
                <a:off x="2266256" y="3234663"/>
                <a:ext cx="142503" cy="81374"/>
              </a:xfrm>
              <a:prstGeom prst="line">
                <a:avLst/>
              </a:prstGeom>
              <a:noFill/>
              <a:ln w="19050">
                <a:solidFill>
                  <a:schemeClr val="tx1"/>
                </a:solidFill>
                <a:round/>
                <a:headEnd/>
                <a:tailEnd/>
              </a:ln>
              <a:effectLst>
                <a:outerShdw blurRad="63500" dist="23000" dir="5400000" rotWithShape="0">
                  <a:srgbClr val="000000">
                    <a:alpha val="34999"/>
                  </a:srgbClr>
                </a:outerShdw>
              </a:effectLst>
            </p:spPr>
          </p:cxnSp>
          <p:sp>
            <p:nvSpPr>
              <p:cNvPr id="92" name="Round Diagonal Corner Rectangle 212"/>
              <p:cNvSpPr>
                <a:spLocks/>
              </p:cNvSpPr>
              <p:nvPr/>
            </p:nvSpPr>
            <p:spPr bwMode="auto">
              <a:xfrm flipH="1" flipV="1">
                <a:off x="2122133" y="3215288"/>
                <a:ext cx="144123" cy="143373"/>
              </a:xfrm>
              <a:custGeom>
                <a:avLst/>
                <a:gdLst>
                  <a:gd name="T0" fmla="*/ 144122 w 144122"/>
                  <a:gd name="T1" fmla="*/ 71705 h 143409"/>
                  <a:gd name="T2" fmla="*/ 72061 w 144122"/>
                  <a:gd name="T3" fmla="*/ 143409 h 143409"/>
                  <a:gd name="T4" fmla="*/ 0 w 144122"/>
                  <a:gd name="T5" fmla="*/ 71705 h 143409"/>
                  <a:gd name="T6" fmla="*/ 72061 w 144122"/>
                  <a:gd name="T7" fmla="*/ 0 h 143409"/>
                  <a:gd name="T8" fmla="*/ 0 60000 65536"/>
                  <a:gd name="T9" fmla="*/ 5898240 60000 65536"/>
                  <a:gd name="T10" fmla="*/ 11796480 60000 65536"/>
                  <a:gd name="T11" fmla="*/ 17694720 60000 65536"/>
                  <a:gd name="T12" fmla="*/ 7001 w 144122"/>
                  <a:gd name="T13" fmla="*/ 7001 h 143409"/>
                  <a:gd name="T14" fmla="*/ 137121 w 144122"/>
                  <a:gd name="T15" fmla="*/ 136408 h 143409"/>
                </a:gdLst>
                <a:ahLst/>
                <a:cxnLst>
                  <a:cxn ang="T8">
                    <a:pos x="T0" y="T1"/>
                  </a:cxn>
                  <a:cxn ang="T9">
                    <a:pos x="T2" y="T3"/>
                  </a:cxn>
                  <a:cxn ang="T10">
                    <a:pos x="T4" y="T5"/>
                  </a:cxn>
                  <a:cxn ang="T11">
                    <a:pos x="T6" y="T7"/>
                  </a:cxn>
                </a:cxnLst>
                <a:rect l="T12" t="T13" r="T14" b="T15"/>
                <a:pathLst>
                  <a:path w="144122" h="143409">
                    <a:moveTo>
                      <a:pt x="23902" y="0"/>
                    </a:moveTo>
                    <a:lnTo>
                      <a:pt x="144122" y="0"/>
                    </a:lnTo>
                    <a:lnTo>
                      <a:pt x="144122" y="119507"/>
                    </a:lnTo>
                    <a:cubicBezTo>
                      <a:pt x="144122" y="132707"/>
                      <a:pt x="133420" y="143408"/>
                      <a:pt x="120220" y="143408"/>
                    </a:cubicBezTo>
                    <a:lnTo>
                      <a:pt x="0" y="143409"/>
                    </a:lnTo>
                    <a:lnTo>
                      <a:pt x="0" y="23902"/>
                    </a:lnTo>
                    <a:lnTo>
                      <a:pt x="-1" y="23901"/>
                    </a:lnTo>
                    <a:cubicBezTo>
                      <a:pt x="-1" y="10701"/>
                      <a:pt x="10701" y="-1"/>
                      <a:pt x="23902" y="-1"/>
                    </a:cubicBezTo>
                    <a:close/>
                  </a:path>
                </a:pathLst>
              </a:custGeom>
              <a:gradFill rotWithShape="1">
                <a:gsLst>
                  <a:gs pos="0">
                    <a:srgbClr val="BCBCBC"/>
                  </a:gs>
                  <a:gs pos="35001">
                    <a:srgbClr val="D0D0D0"/>
                  </a:gs>
                  <a:gs pos="100000">
                    <a:srgbClr val="EDEDED"/>
                  </a:gs>
                </a:gsLst>
                <a:lin ang="16200000" scaled="1"/>
              </a:gradFill>
              <a:ln w="9525" cap="flat" cmpd="sng">
                <a:solidFill>
                  <a:srgbClr val="000000"/>
                </a:solidFill>
                <a:prstDash val="solid"/>
                <a:round/>
                <a:headEnd/>
                <a:tailEnd/>
              </a:ln>
              <a:effectLst>
                <a:outerShdw blurRad="63500" dist="20000" dir="5400000" rotWithShape="0">
                  <a:srgbClr val="000000">
                    <a:alpha val="37999"/>
                  </a:srgbClr>
                </a:outerShdw>
              </a:effectLst>
            </p:spPr>
            <p:txBody>
              <a:bodyPr anchor="ctr"/>
              <a:lstStyle/>
              <a:p>
                <a:pPr algn="dist" defTabSz="447582">
                  <a:defRPr/>
                </a:pPr>
                <a:endParaRPr lang="en-US" sz="1800">
                  <a:solidFill>
                    <a:srgbClr val="000090"/>
                  </a:solidFill>
                  <a:ea typeface="MS PGothic" charset="0"/>
                  <a:cs typeface="MS PGothic" charset="0"/>
                </a:endParaRPr>
              </a:p>
            </p:txBody>
          </p:sp>
          <p:sp>
            <p:nvSpPr>
              <p:cNvPr id="93" name="Round Diagonal Corner Rectangle 213"/>
              <p:cNvSpPr>
                <a:spLocks/>
              </p:cNvSpPr>
              <p:nvPr/>
            </p:nvSpPr>
            <p:spPr bwMode="auto">
              <a:xfrm flipH="1" flipV="1">
                <a:off x="2337508" y="3172664"/>
                <a:ext cx="142503" cy="143373"/>
              </a:xfrm>
              <a:custGeom>
                <a:avLst/>
                <a:gdLst>
                  <a:gd name="T0" fmla="*/ 142502 w 142502"/>
                  <a:gd name="T1" fmla="*/ 71705 h 143409"/>
                  <a:gd name="T2" fmla="*/ 71251 w 142502"/>
                  <a:gd name="T3" fmla="*/ 143409 h 143409"/>
                  <a:gd name="T4" fmla="*/ 0 w 142502"/>
                  <a:gd name="T5" fmla="*/ 71705 h 143409"/>
                  <a:gd name="T6" fmla="*/ 71251 w 142502"/>
                  <a:gd name="T7" fmla="*/ 0 h 143409"/>
                  <a:gd name="T8" fmla="*/ 0 60000 65536"/>
                  <a:gd name="T9" fmla="*/ 5898240 60000 65536"/>
                  <a:gd name="T10" fmla="*/ 11796480 60000 65536"/>
                  <a:gd name="T11" fmla="*/ 17694720 60000 65536"/>
                  <a:gd name="T12" fmla="*/ 6956 w 142502"/>
                  <a:gd name="T13" fmla="*/ 6956 h 143409"/>
                  <a:gd name="T14" fmla="*/ 135546 w 142502"/>
                  <a:gd name="T15" fmla="*/ 136453 h 143409"/>
                </a:gdLst>
                <a:ahLst/>
                <a:cxnLst>
                  <a:cxn ang="T8">
                    <a:pos x="T0" y="T1"/>
                  </a:cxn>
                  <a:cxn ang="T9">
                    <a:pos x="T2" y="T3"/>
                  </a:cxn>
                  <a:cxn ang="T10">
                    <a:pos x="T4" y="T5"/>
                  </a:cxn>
                  <a:cxn ang="T11">
                    <a:pos x="T6" y="T7"/>
                  </a:cxn>
                </a:cxnLst>
                <a:rect l="T12" t="T13" r="T14" b="T15"/>
                <a:pathLst>
                  <a:path w="142502" h="143409">
                    <a:moveTo>
                      <a:pt x="23751" y="0"/>
                    </a:moveTo>
                    <a:lnTo>
                      <a:pt x="142502" y="0"/>
                    </a:lnTo>
                    <a:lnTo>
                      <a:pt x="142502" y="119658"/>
                    </a:lnTo>
                    <a:cubicBezTo>
                      <a:pt x="142502" y="132775"/>
                      <a:pt x="131868" y="143408"/>
                      <a:pt x="118751" y="143408"/>
                    </a:cubicBezTo>
                    <a:lnTo>
                      <a:pt x="0" y="143409"/>
                    </a:lnTo>
                    <a:lnTo>
                      <a:pt x="0" y="23751"/>
                    </a:lnTo>
                    <a:lnTo>
                      <a:pt x="-1" y="23750"/>
                    </a:lnTo>
                    <a:cubicBezTo>
                      <a:pt x="-1" y="10633"/>
                      <a:pt x="10633" y="-1"/>
                      <a:pt x="23751" y="-1"/>
                    </a:cubicBezTo>
                    <a:close/>
                  </a:path>
                </a:pathLst>
              </a:custGeom>
              <a:gradFill rotWithShape="1">
                <a:gsLst>
                  <a:gs pos="0">
                    <a:srgbClr val="BCBCBC"/>
                  </a:gs>
                  <a:gs pos="35001">
                    <a:srgbClr val="D0D0D0"/>
                  </a:gs>
                  <a:gs pos="100000">
                    <a:srgbClr val="EDEDED"/>
                  </a:gs>
                </a:gsLst>
                <a:lin ang="16200000" scaled="1"/>
              </a:gradFill>
              <a:ln w="9525" cap="flat" cmpd="sng">
                <a:solidFill>
                  <a:srgbClr val="000000"/>
                </a:solidFill>
                <a:prstDash val="solid"/>
                <a:round/>
                <a:headEnd/>
                <a:tailEnd/>
              </a:ln>
              <a:effectLst>
                <a:outerShdw blurRad="63500" dist="20000" dir="5400000" rotWithShape="0">
                  <a:srgbClr val="000000">
                    <a:alpha val="37999"/>
                  </a:srgbClr>
                </a:outerShdw>
              </a:effectLst>
            </p:spPr>
            <p:txBody>
              <a:bodyPr anchor="ctr"/>
              <a:lstStyle/>
              <a:p>
                <a:pPr algn="dist" defTabSz="447582">
                  <a:defRPr/>
                </a:pPr>
                <a:endParaRPr lang="en-US" sz="1800">
                  <a:solidFill>
                    <a:srgbClr val="000090"/>
                  </a:solidFill>
                  <a:ea typeface="MS PGothic" charset="0"/>
                  <a:cs typeface="MS PGothic" charset="0"/>
                </a:endParaRPr>
              </a:p>
            </p:txBody>
          </p:sp>
          <p:cxnSp>
            <p:nvCxnSpPr>
              <p:cNvPr id="94" name="Straight Connector 93"/>
              <p:cNvCxnSpPr>
                <a:cxnSpLocks noChangeShapeType="1"/>
              </p:cNvCxnSpPr>
              <p:nvPr/>
            </p:nvCxnSpPr>
            <p:spPr bwMode="auto">
              <a:xfrm rot="-2640000">
                <a:off x="2836267" y="2920793"/>
                <a:ext cx="144122" cy="81374"/>
              </a:xfrm>
              <a:prstGeom prst="line">
                <a:avLst/>
              </a:prstGeom>
              <a:noFill/>
              <a:ln w="19050">
                <a:solidFill>
                  <a:schemeClr val="tx1"/>
                </a:solidFill>
                <a:round/>
                <a:headEnd/>
                <a:tailEnd/>
              </a:ln>
              <a:effectLst>
                <a:outerShdw blurRad="63500" dist="23000" dir="5400000" rotWithShape="0">
                  <a:srgbClr val="000000">
                    <a:alpha val="34999"/>
                  </a:srgbClr>
                </a:outerShdw>
              </a:effectLst>
            </p:spPr>
          </p:cxnSp>
          <p:sp>
            <p:nvSpPr>
              <p:cNvPr id="95" name="Round Diagonal Corner Rectangle 215"/>
              <p:cNvSpPr>
                <a:spLocks/>
              </p:cNvSpPr>
              <p:nvPr/>
            </p:nvSpPr>
            <p:spPr bwMode="auto">
              <a:xfrm flipH="1" flipV="1">
                <a:off x="2693764" y="2901418"/>
                <a:ext cx="142503" cy="143373"/>
              </a:xfrm>
              <a:custGeom>
                <a:avLst/>
                <a:gdLst>
                  <a:gd name="T0" fmla="*/ 142502 w 142502"/>
                  <a:gd name="T1" fmla="*/ 71705 h 143409"/>
                  <a:gd name="T2" fmla="*/ 71251 w 142502"/>
                  <a:gd name="T3" fmla="*/ 143409 h 143409"/>
                  <a:gd name="T4" fmla="*/ 0 w 142502"/>
                  <a:gd name="T5" fmla="*/ 71705 h 143409"/>
                  <a:gd name="T6" fmla="*/ 71251 w 142502"/>
                  <a:gd name="T7" fmla="*/ 0 h 143409"/>
                  <a:gd name="T8" fmla="*/ 0 60000 65536"/>
                  <a:gd name="T9" fmla="*/ 5898240 60000 65536"/>
                  <a:gd name="T10" fmla="*/ 11796480 60000 65536"/>
                  <a:gd name="T11" fmla="*/ 17694720 60000 65536"/>
                  <a:gd name="T12" fmla="*/ 6956 w 142502"/>
                  <a:gd name="T13" fmla="*/ 6956 h 143409"/>
                  <a:gd name="T14" fmla="*/ 135546 w 142502"/>
                  <a:gd name="T15" fmla="*/ 136453 h 143409"/>
                </a:gdLst>
                <a:ahLst/>
                <a:cxnLst>
                  <a:cxn ang="T8">
                    <a:pos x="T0" y="T1"/>
                  </a:cxn>
                  <a:cxn ang="T9">
                    <a:pos x="T2" y="T3"/>
                  </a:cxn>
                  <a:cxn ang="T10">
                    <a:pos x="T4" y="T5"/>
                  </a:cxn>
                  <a:cxn ang="T11">
                    <a:pos x="T6" y="T7"/>
                  </a:cxn>
                </a:cxnLst>
                <a:rect l="T12" t="T13" r="T14" b="T15"/>
                <a:pathLst>
                  <a:path w="142502" h="143409">
                    <a:moveTo>
                      <a:pt x="23751" y="0"/>
                    </a:moveTo>
                    <a:lnTo>
                      <a:pt x="142502" y="0"/>
                    </a:lnTo>
                    <a:lnTo>
                      <a:pt x="142502" y="119658"/>
                    </a:lnTo>
                    <a:cubicBezTo>
                      <a:pt x="142502" y="132775"/>
                      <a:pt x="131868" y="143408"/>
                      <a:pt x="118751" y="143408"/>
                    </a:cubicBezTo>
                    <a:lnTo>
                      <a:pt x="0" y="143409"/>
                    </a:lnTo>
                    <a:lnTo>
                      <a:pt x="0" y="23751"/>
                    </a:lnTo>
                    <a:lnTo>
                      <a:pt x="-1" y="23750"/>
                    </a:lnTo>
                    <a:cubicBezTo>
                      <a:pt x="-1" y="10633"/>
                      <a:pt x="10633" y="-1"/>
                      <a:pt x="23751" y="-1"/>
                    </a:cubicBezTo>
                    <a:close/>
                  </a:path>
                </a:pathLst>
              </a:custGeom>
              <a:gradFill rotWithShape="1">
                <a:gsLst>
                  <a:gs pos="0">
                    <a:srgbClr val="BCBCBC"/>
                  </a:gs>
                  <a:gs pos="35001">
                    <a:srgbClr val="D0D0D0"/>
                  </a:gs>
                  <a:gs pos="100000">
                    <a:srgbClr val="EDEDED"/>
                  </a:gs>
                </a:gsLst>
                <a:lin ang="16200000" scaled="1"/>
              </a:gradFill>
              <a:ln w="9525" cap="flat" cmpd="sng">
                <a:solidFill>
                  <a:srgbClr val="000000"/>
                </a:solidFill>
                <a:prstDash val="solid"/>
                <a:round/>
                <a:headEnd/>
                <a:tailEnd/>
              </a:ln>
              <a:effectLst>
                <a:outerShdw blurRad="63500" dist="20000" dir="5400000" rotWithShape="0">
                  <a:srgbClr val="000000">
                    <a:alpha val="37999"/>
                  </a:srgbClr>
                </a:outerShdw>
              </a:effectLst>
            </p:spPr>
            <p:txBody>
              <a:bodyPr anchor="ctr"/>
              <a:lstStyle/>
              <a:p>
                <a:pPr algn="dist" defTabSz="447582">
                  <a:defRPr/>
                </a:pPr>
                <a:endParaRPr lang="en-US" sz="1800">
                  <a:solidFill>
                    <a:srgbClr val="000090"/>
                  </a:solidFill>
                  <a:ea typeface="MS PGothic" charset="0"/>
                  <a:cs typeface="MS PGothic" charset="0"/>
                </a:endParaRPr>
              </a:p>
            </p:txBody>
          </p:sp>
          <p:sp>
            <p:nvSpPr>
              <p:cNvPr id="96" name="Round Diagonal Corner Rectangle 216"/>
              <p:cNvSpPr>
                <a:spLocks/>
              </p:cNvSpPr>
              <p:nvPr/>
            </p:nvSpPr>
            <p:spPr bwMode="auto">
              <a:xfrm flipH="1" flipV="1">
                <a:off x="2909137" y="2858794"/>
                <a:ext cx="142503" cy="143373"/>
              </a:xfrm>
              <a:custGeom>
                <a:avLst/>
                <a:gdLst>
                  <a:gd name="T0" fmla="*/ 142502 w 142502"/>
                  <a:gd name="T1" fmla="*/ 71705 h 143409"/>
                  <a:gd name="T2" fmla="*/ 71251 w 142502"/>
                  <a:gd name="T3" fmla="*/ 143409 h 143409"/>
                  <a:gd name="T4" fmla="*/ 0 w 142502"/>
                  <a:gd name="T5" fmla="*/ 71705 h 143409"/>
                  <a:gd name="T6" fmla="*/ 71251 w 142502"/>
                  <a:gd name="T7" fmla="*/ 0 h 143409"/>
                  <a:gd name="T8" fmla="*/ 0 60000 65536"/>
                  <a:gd name="T9" fmla="*/ 5898240 60000 65536"/>
                  <a:gd name="T10" fmla="*/ 11796480 60000 65536"/>
                  <a:gd name="T11" fmla="*/ 17694720 60000 65536"/>
                  <a:gd name="T12" fmla="*/ 6956 w 142502"/>
                  <a:gd name="T13" fmla="*/ 6956 h 143409"/>
                  <a:gd name="T14" fmla="*/ 135546 w 142502"/>
                  <a:gd name="T15" fmla="*/ 136453 h 143409"/>
                </a:gdLst>
                <a:ahLst/>
                <a:cxnLst>
                  <a:cxn ang="T8">
                    <a:pos x="T0" y="T1"/>
                  </a:cxn>
                  <a:cxn ang="T9">
                    <a:pos x="T2" y="T3"/>
                  </a:cxn>
                  <a:cxn ang="T10">
                    <a:pos x="T4" y="T5"/>
                  </a:cxn>
                  <a:cxn ang="T11">
                    <a:pos x="T6" y="T7"/>
                  </a:cxn>
                </a:cxnLst>
                <a:rect l="T12" t="T13" r="T14" b="T15"/>
                <a:pathLst>
                  <a:path w="142502" h="143409">
                    <a:moveTo>
                      <a:pt x="23751" y="0"/>
                    </a:moveTo>
                    <a:lnTo>
                      <a:pt x="142502" y="0"/>
                    </a:lnTo>
                    <a:lnTo>
                      <a:pt x="142502" y="119658"/>
                    </a:lnTo>
                    <a:cubicBezTo>
                      <a:pt x="142502" y="132775"/>
                      <a:pt x="131868" y="143408"/>
                      <a:pt x="118751" y="143408"/>
                    </a:cubicBezTo>
                    <a:lnTo>
                      <a:pt x="0" y="143409"/>
                    </a:lnTo>
                    <a:lnTo>
                      <a:pt x="0" y="23751"/>
                    </a:lnTo>
                    <a:lnTo>
                      <a:pt x="-1" y="23750"/>
                    </a:lnTo>
                    <a:cubicBezTo>
                      <a:pt x="-1" y="10633"/>
                      <a:pt x="10633" y="-1"/>
                      <a:pt x="23751" y="-1"/>
                    </a:cubicBezTo>
                    <a:close/>
                  </a:path>
                </a:pathLst>
              </a:custGeom>
              <a:gradFill rotWithShape="1">
                <a:gsLst>
                  <a:gs pos="0">
                    <a:srgbClr val="BCBCBC"/>
                  </a:gs>
                  <a:gs pos="35001">
                    <a:srgbClr val="D0D0D0"/>
                  </a:gs>
                  <a:gs pos="100000">
                    <a:srgbClr val="EDEDED"/>
                  </a:gs>
                </a:gsLst>
                <a:lin ang="16200000" scaled="1"/>
              </a:gradFill>
              <a:ln w="9525" cap="flat" cmpd="sng">
                <a:solidFill>
                  <a:srgbClr val="000000"/>
                </a:solidFill>
                <a:prstDash val="solid"/>
                <a:round/>
                <a:headEnd/>
                <a:tailEnd/>
              </a:ln>
              <a:effectLst>
                <a:outerShdw blurRad="63500" dist="20000" dir="5400000" rotWithShape="0">
                  <a:srgbClr val="000000">
                    <a:alpha val="37999"/>
                  </a:srgbClr>
                </a:outerShdw>
              </a:effectLst>
            </p:spPr>
            <p:txBody>
              <a:bodyPr anchor="ctr"/>
              <a:lstStyle/>
              <a:p>
                <a:pPr algn="dist" defTabSz="447582">
                  <a:defRPr/>
                </a:pPr>
                <a:endParaRPr lang="en-US" sz="1800">
                  <a:solidFill>
                    <a:srgbClr val="000090"/>
                  </a:solidFill>
                  <a:ea typeface="MS PGothic" charset="0"/>
                  <a:cs typeface="MS PGothic" charset="0"/>
                </a:endParaRPr>
              </a:p>
            </p:txBody>
          </p:sp>
          <p:sp>
            <p:nvSpPr>
              <p:cNvPr id="97" name="Trapezoid 96"/>
              <p:cNvSpPr/>
              <p:nvPr/>
            </p:nvSpPr>
            <p:spPr>
              <a:xfrm>
                <a:off x="3710716" y="2728983"/>
                <a:ext cx="286624" cy="215059"/>
              </a:xfrm>
              <a:prstGeom prst="trapezoid">
                <a:avLst/>
              </a:prstGeom>
              <a:noFill/>
              <a:ln w="19050">
                <a:solidFill>
                  <a:srgbClr val="FFF0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dist" defTabSz="447582">
                  <a:defRPr/>
                </a:pPr>
                <a:endParaRPr lang="en-US" sz="1700">
                  <a:solidFill>
                    <a:srgbClr val="000090"/>
                  </a:solidFill>
                  <a:latin typeface="Arial" charset="0"/>
                  <a:ea typeface="ＭＳ Ｐゴシック" charset="0"/>
                  <a:cs typeface="ＭＳ Ｐゴシック" charset="0"/>
                </a:endParaRPr>
              </a:p>
            </p:txBody>
          </p:sp>
          <p:sp>
            <p:nvSpPr>
              <p:cNvPr id="98" name="Rectangle 97"/>
              <p:cNvSpPr>
                <a:spLocks noChangeArrowheads="1"/>
              </p:cNvSpPr>
              <p:nvPr/>
            </p:nvSpPr>
            <p:spPr bwMode="auto">
              <a:xfrm>
                <a:off x="4194901" y="2858794"/>
                <a:ext cx="285006" cy="143373"/>
              </a:xfrm>
              <a:prstGeom prst="rect">
                <a:avLst/>
              </a:prstGeom>
              <a:gradFill rotWithShape="1">
                <a:gsLst>
                  <a:gs pos="0">
                    <a:srgbClr val="A0A000"/>
                  </a:gs>
                  <a:gs pos="50000">
                    <a:srgbClr val="E6E600"/>
                  </a:gs>
                  <a:gs pos="100000">
                    <a:srgbClr val="FFFF00"/>
                  </a:gs>
                </a:gsLst>
                <a:lin ang="18900000" scaled="1"/>
              </a:gradFill>
              <a:ln w="9525">
                <a:noFill/>
                <a:miter lim="800000"/>
                <a:headEnd/>
                <a:tailEnd/>
              </a:ln>
              <a:effectLst>
                <a:outerShdw blurRad="63500" dist="38100" dir="5400000" algn="t" rotWithShape="0">
                  <a:srgbClr val="000000">
                    <a:alpha val="39999"/>
                  </a:srgbClr>
                </a:outerShdw>
              </a:effectLst>
            </p:spPr>
            <p:txBody>
              <a:bodyPr anchor="ctr"/>
              <a:lstStyle/>
              <a:p>
                <a:pPr algn="dist" defTabSz="447582" eaLnBrk="0">
                  <a:defRPr/>
                </a:pPr>
                <a:endParaRPr lang="en-US" sz="2000" b="1">
                  <a:solidFill>
                    <a:srgbClr val="000090"/>
                  </a:solidFill>
                  <a:ea typeface="MS PGothic" charset="0"/>
                  <a:cs typeface="MS PGothic" charset="0"/>
                </a:endParaRPr>
              </a:p>
            </p:txBody>
          </p:sp>
          <p:sp>
            <p:nvSpPr>
              <p:cNvPr id="99" name="Rectangle 98"/>
              <p:cNvSpPr>
                <a:spLocks noChangeArrowheads="1"/>
              </p:cNvSpPr>
              <p:nvPr/>
            </p:nvSpPr>
            <p:spPr bwMode="auto">
              <a:xfrm>
                <a:off x="4551158" y="2858794"/>
                <a:ext cx="286625" cy="143373"/>
              </a:xfrm>
              <a:prstGeom prst="rect">
                <a:avLst/>
              </a:prstGeom>
              <a:gradFill rotWithShape="1">
                <a:gsLst>
                  <a:gs pos="0">
                    <a:srgbClr val="A0A000"/>
                  </a:gs>
                  <a:gs pos="50000">
                    <a:srgbClr val="E6E600"/>
                  </a:gs>
                  <a:gs pos="100000">
                    <a:srgbClr val="FFFF00"/>
                  </a:gs>
                </a:gsLst>
                <a:lin ang="18900000" scaled="1"/>
              </a:gradFill>
              <a:ln w="9525">
                <a:noFill/>
                <a:miter lim="800000"/>
                <a:headEnd/>
                <a:tailEnd/>
              </a:ln>
              <a:effectLst>
                <a:outerShdw blurRad="63500" dist="38100" dir="5400000" algn="t" rotWithShape="0">
                  <a:srgbClr val="000000">
                    <a:alpha val="39999"/>
                  </a:srgbClr>
                </a:outerShdw>
              </a:effectLst>
            </p:spPr>
            <p:txBody>
              <a:bodyPr anchor="ctr"/>
              <a:lstStyle/>
              <a:p>
                <a:pPr algn="dist" defTabSz="447582" eaLnBrk="0">
                  <a:defRPr/>
                </a:pPr>
                <a:endParaRPr lang="en-US" sz="2000" b="1">
                  <a:solidFill>
                    <a:srgbClr val="000090"/>
                  </a:solidFill>
                  <a:ea typeface="MS PGothic" charset="0"/>
                  <a:cs typeface="MS PGothic" charset="0"/>
                </a:endParaRPr>
              </a:p>
            </p:txBody>
          </p:sp>
          <p:sp>
            <p:nvSpPr>
              <p:cNvPr id="100" name="Rectangle 99"/>
              <p:cNvSpPr>
                <a:spLocks noChangeArrowheads="1"/>
              </p:cNvSpPr>
              <p:nvPr/>
            </p:nvSpPr>
            <p:spPr bwMode="auto">
              <a:xfrm>
                <a:off x="4909035" y="2858794"/>
                <a:ext cx="285006" cy="143373"/>
              </a:xfrm>
              <a:prstGeom prst="rect">
                <a:avLst/>
              </a:prstGeom>
              <a:gradFill rotWithShape="1">
                <a:gsLst>
                  <a:gs pos="0">
                    <a:srgbClr val="A0A000"/>
                  </a:gs>
                  <a:gs pos="50000">
                    <a:srgbClr val="E6E600"/>
                  </a:gs>
                  <a:gs pos="100000">
                    <a:srgbClr val="FFFF00"/>
                  </a:gs>
                </a:gsLst>
                <a:lin ang="18900000" scaled="1"/>
              </a:gradFill>
              <a:ln w="9525">
                <a:noFill/>
                <a:miter lim="800000"/>
                <a:headEnd/>
                <a:tailEnd/>
              </a:ln>
              <a:effectLst>
                <a:outerShdw blurRad="63500" dist="38100" dir="5400000" algn="t" rotWithShape="0">
                  <a:srgbClr val="000000">
                    <a:alpha val="39999"/>
                  </a:srgbClr>
                </a:outerShdw>
              </a:effectLst>
            </p:spPr>
            <p:txBody>
              <a:bodyPr anchor="ctr"/>
              <a:lstStyle/>
              <a:p>
                <a:pPr algn="dist" defTabSz="447582" eaLnBrk="0">
                  <a:defRPr/>
                </a:pPr>
                <a:endParaRPr lang="en-US" sz="2000" b="1">
                  <a:solidFill>
                    <a:srgbClr val="000090"/>
                  </a:solidFill>
                  <a:ea typeface="MS PGothic" charset="0"/>
                  <a:cs typeface="MS PGothic" charset="0"/>
                </a:endParaRPr>
              </a:p>
            </p:txBody>
          </p:sp>
          <p:sp>
            <p:nvSpPr>
              <p:cNvPr id="101" name="Rectangle 100"/>
              <p:cNvSpPr>
                <a:spLocks noChangeArrowheads="1"/>
              </p:cNvSpPr>
              <p:nvPr/>
            </p:nvSpPr>
            <p:spPr bwMode="auto">
              <a:xfrm>
                <a:off x="5265292" y="2858794"/>
                <a:ext cx="286624" cy="143373"/>
              </a:xfrm>
              <a:prstGeom prst="rect">
                <a:avLst/>
              </a:prstGeom>
              <a:gradFill rotWithShape="1">
                <a:gsLst>
                  <a:gs pos="0">
                    <a:srgbClr val="A0A000"/>
                  </a:gs>
                  <a:gs pos="50000">
                    <a:srgbClr val="E6E600"/>
                  </a:gs>
                  <a:gs pos="100000">
                    <a:srgbClr val="FFFF00"/>
                  </a:gs>
                </a:gsLst>
                <a:lin ang="18900000" scaled="1"/>
              </a:gradFill>
              <a:ln w="9525">
                <a:noFill/>
                <a:miter lim="800000"/>
                <a:headEnd/>
                <a:tailEnd/>
              </a:ln>
              <a:effectLst>
                <a:outerShdw blurRad="63500" dist="38100" dir="5400000" algn="t" rotWithShape="0">
                  <a:srgbClr val="000000">
                    <a:alpha val="39999"/>
                  </a:srgbClr>
                </a:outerShdw>
              </a:effectLst>
            </p:spPr>
            <p:txBody>
              <a:bodyPr anchor="ctr"/>
              <a:lstStyle/>
              <a:p>
                <a:pPr algn="dist" defTabSz="447582" eaLnBrk="0">
                  <a:defRPr/>
                </a:pPr>
                <a:endParaRPr lang="en-US" sz="2000" b="1">
                  <a:solidFill>
                    <a:srgbClr val="000090"/>
                  </a:solidFill>
                  <a:ea typeface="MS PGothic" charset="0"/>
                  <a:cs typeface="MS PGothic" charset="0"/>
                </a:endParaRPr>
              </a:p>
            </p:txBody>
          </p:sp>
          <p:sp>
            <p:nvSpPr>
              <p:cNvPr id="102" name="Rectangle 101"/>
              <p:cNvSpPr>
                <a:spLocks noChangeArrowheads="1"/>
              </p:cNvSpPr>
              <p:nvPr/>
            </p:nvSpPr>
            <p:spPr bwMode="auto">
              <a:xfrm>
                <a:off x="5623168" y="2858794"/>
                <a:ext cx="285006" cy="143373"/>
              </a:xfrm>
              <a:prstGeom prst="rect">
                <a:avLst/>
              </a:prstGeom>
              <a:gradFill rotWithShape="1">
                <a:gsLst>
                  <a:gs pos="0">
                    <a:srgbClr val="A0A000"/>
                  </a:gs>
                  <a:gs pos="50000">
                    <a:srgbClr val="E6E600"/>
                  </a:gs>
                  <a:gs pos="100000">
                    <a:srgbClr val="FFFF00"/>
                  </a:gs>
                </a:gsLst>
                <a:lin ang="18900000" scaled="1"/>
              </a:gradFill>
              <a:ln w="9525">
                <a:noFill/>
                <a:miter lim="800000"/>
                <a:headEnd/>
                <a:tailEnd/>
              </a:ln>
              <a:effectLst>
                <a:outerShdw blurRad="63500" dist="38100" dir="5400000" algn="t" rotWithShape="0">
                  <a:srgbClr val="000000">
                    <a:alpha val="39999"/>
                  </a:srgbClr>
                </a:outerShdw>
              </a:effectLst>
            </p:spPr>
            <p:txBody>
              <a:bodyPr anchor="ctr"/>
              <a:lstStyle/>
              <a:p>
                <a:pPr algn="dist" defTabSz="447582" eaLnBrk="0">
                  <a:defRPr/>
                </a:pPr>
                <a:endParaRPr lang="en-US" sz="2000" b="1">
                  <a:solidFill>
                    <a:srgbClr val="000090"/>
                  </a:solidFill>
                  <a:ea typeface="MS PGothic" charset="0"/>
                  <a:cs typeface="MS PGothic" charset="0"/>
                </a:endParaRPr>
              </a:p>
            </p:txBody>
          </p:sp>
          <p:sp>
            <p:nvSpPr>
              <p:cNvPr id="103" name="Rectangle 102"/>
              <p:cNvSpPr>
                <a:spLocks noChangeArrowheads="1"/>
              </p:cNvSpPr>
              <p:nvPr/>
            </p:nvSpPr>
            <p:spPr bwMode="auto">
              <a:xfrm>
                <a:off x="5981045" y="2858794"/>
                <a:ext cx="285006" cy="143373"/>
              </a:xfrm>
              <a:prstGeom prst="rect">
                <a:avLst/>
              </a:prstGeom>
              <a:gradFill rotWithShape="1">
                <a:gsLst>
                  <a:gs pos="0">
                    <a:srgbClr val="A0A000"/>
                  </a:gs>
                  <a:gs pos="50000">
                    <a:srgbClr val="E6E600"/>
                  </a:gs>
                  <a:gs pos="100000">
                    <a:srgbClr val="FFFF00"/>
                  </a:gs>
                </a:gsLst>
                <a:lin ang="18900000" scaled="1"/>
              </a:gradFill>
              <a:ln w="9525">
                <a:noFill/>
                <a:miter lim="800000"/>
                <a:headEnd/>
                <a:tailEnd/>
              </a:ln>
              <a:effectLst>
                <a:outerShdw blurRad="63500" dist="38100" dir="5400000" algn="t" rotWithShape="0">
                  <a:srgbClr val="000000">
                    <a:alpha val="39999"/>
                  </a:srgbClr>
                </a:outerShdw>
              </a:effectLst>
            </p:spPr>
            <p:txBody>
              <a:bodyPr anchor="ctr"/>
              <a:lstStyle/>
              <a:p>
                <a:pPr algn="dist" defTabSz="447582" eaLnBrk="0">
                  <a:defRPr/>
                </a:pPr>
                <a:endParaRPr lang="en-US" sz="2000" b="1">
                  <a:solidFill>
                    <a:srgbClr val="000090"/>
                  </a:solidFill>
                  <a:ea typeface="MS PGothic" charset="0"/>
                  <a:cs typeface="MS PGothic" charset="0"/>
                </a:endParaRPr>
              </a:p>
            </p:txBody>
          </p:sp>
          <p:sp>
            <p:nvSpPr>
              <p:cNvPr id="104" name="Rectangle 103"/>
              <p:cNvSpPr>
                <a:spLocks noChangeArrowheads="1"/>
              </p:cNvSpPr>
              <p:nvPr/>
            </p:nvSpPr>
            <p:spPr bwMode="auto">
              <a:xfrm>
                <a:off x="3122892" y="2858794"/>
                <a:ext cx="285006" cy="143373"/>
              </a:xfrm>
              <a:prstGeom prst="rect">
                <a:avLst/>
              </a:prstGeom>
              <a:gradFill rotWithShape="1">
                <a:gsLst>
                  <a:gs pos="0">
                    <a:srgbClr val="015146"/>
                  </a:gs>
                  <a:gs pos="50000">
                    <a:srgbClr val="077769"/>
                  </a:gs>
                  <a:gs pos="100000">
                    <a:srgbClr val="0B8F7E"/>
                  </a:gs>
                </a:gsLst>
                <a:lin ang="18900000" scaled="1"/>
              </a:gradFill>
              <a:ln w="9525">
                <a:noFill/>
                <a:miter lim="800000"/>
                <a:headEnd/>
                <a:tailEnd/>
              </a:ln>
              <a:effectLst>
                <a:outerShdw blurRad="63500" dist="38100" dir="5400000" algn="t" rotWithShape="0">
                  <a:srgbClr val="000000">
                    <a:alpha val="39999"/>
                  </a:srgbClr>
                </a:outerShdw>
              </a:effectLst>
            </p:spPr>
            <p:txBody>
              <a:bodyPr anchor="ctr"/>
              <a:lstStyle/>
              <a:p>
                <a:pPr algn="dist" defTabSz="447582" eaLnBrk="0">
                  <a:defRPr/>
                </a:pPr>
                <a:endParaRPr lang="en-US" sz="2000" b="1">
                  <a:solidFill>
                    <a:srgbClr val="000090"/>
                  </a:solidFill>
                  <a:ea typeface="MS PGothic" charset="0"/>
                  <a:cs typeface="MS PGothic" charset="0"/>
                </a:endParaRPr>
              </a:p>
            </p:txBody>
          </p:sp>
          <p:sp>
            <p:nvSpPr>
              <p:cNvPr id="105" name="Trapezoid 104"/>
              <p:cNvSpPr/>
              <p:nvPr/>
            </p:nvSpPr>
            <p:spPr>
              <a:xfrm flipV="1">
                <a:off x="2980389" y="3244349"/>
                <a:ext cx="285006" cy="215059"/>
              </a:xfrm>
              <a:prstGeom prst="trapezoid">
                <a:avLst/>
              </a:prstGeom>
              <a:noFill/>
              <a:ln w="19050">
                <a:solidFill>
                  <a:srgbClr val="FFF0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dist" defTabSz="447582">
                  <a:defRPr/>
                </a:pPr>
                <a:endParaRPr lang="en-US" sz="1700">
                  <a:solidFill>
                    <a:srgbClr val="000090"/>
                  </a:solidFill>
                  <a:latin typeface="Arial" charset="0"/>
                  <a:ea typeface="ＭＳ Ｐゴシック" charset="0"/>
                  <a:cs typeface="ＭＳ Ｐゴシック" charset="0"/>
                </a:endParaRPr>
              </a:p>
            </p:txBody>
          </p:sp>
          <p:sp>
            <p:nvSpPr>
              <p:cNvPr id="106" name="Rectangle 105"/>
              <p:cNvSpPr>
                <a:spLocks noChangeArrowheads="1"/>
              </p:cNvSpPr>
              <p:nvPr/>
            </p:nvSpPr>
            <p:spPr bwMode="auto">
              <a:xfrm>
                <a:off x="3336646" y="3170726"/>
                <a:ext cx="286625" cy="143373"/>
              </a:xfrm>
              <a:prstGeom prst="rect">
                <a:avLst/>
              </a:prstGeom>
              <a:gradFill rotWithShape="1">
                <a:gsLst>
                  <a:gs pos="0">
                    <a:srgbClr val="A0A000"/>
                  </a:gs>
                  <a:gs pos="50000">
                    <a:srgbClr val="E6E600"/>
                  </a:gs>
                  <a:gs pos="100000">
                    <a:srgbClr val="FFFF00"/>
                  </a:gs>
                </a:gsLst>
                <a:lin ang="18900000" scaled="1"/>
              </a:gradFill>
              <a:ln w="9525">
                <a:solidFill>
                  <a:srgbClr val="138677"/>
                </a:solidFill>
                <a:miter lim="800000"/>
                <a:headEnd/>
                <a:tailEnd/>
              </a:ln>
              <a:effectLst>
                <a:outerShdw blurRad="63500" dist="38100" dir="5400000" algn="t" rotWithShape="0">
                  <a:srgbClr val="000000">
                    <a:alpha val="39999"/>
                  </a:srgbClr>
                </a:outerShdw>
              </a:effectLst>
            </p:spPr>
            <p:txBody>
              <a:bodyPr anchor="ctr"/>
              <a:lstStyle/>
              <a:p>
                <a:pPr algn="dist" defTabSz="447582" eaLnBrk="0">
                  <a:defRPr/>
                </a:pPr>
                <a:endParaRPr lang="en-US" sz="2000" b="1">
                  <a:solidFill>
                    <a:srgbClr val="000090"/>
                  </a:solidFill>
                  <a:ea typeface="MS PGothic" charset="0"/>
                  <a:cs typeface="MS PGothic" charset="0"/>
                </a:endParaRPr>
              </a:p>
            </p:txBody>
          </p:sp>
          <p:sp>
            <p:nvSpPr>
              <p:cNvPr id="107" name="Rectangle 106"/>
              <p:cNvSpPr>
                <a:spLocks noChangeArrowheads="1"/>
              </p:cNvSpPr>
              <p:nvPr/>
            </p:nvSpPr>
            <p:spPr bwMode="auto">
              <a:xfrm>
                <a:off x="3694523" y="3170726"/>
                <a:ext cx="285006" cy="143373"/>
              </a:xfrm>
              <a:prstGeom prst="rect">
                <a:avLst/>
              </a:prstGeom>
              <a:gradFill rotWithShape="1">
                <a:gsLst>
                  <a:gs pos="0">
                    <a:srgbClr val="A0A000"/>
                  </a:gs>
                  <a:gs pos="50000">
                    <a:srgbClr val="E6E600"/>
                  </a:gs>
                  <a:gs pos="100000">
                    <a:srgbClr val="FFFF00"/>
                  </a:gs>
                </a:gsLst>
                <a:lin ang="18900000" scaled="1"/>
              </a:gradFill>
              <a:ln w="9525">
                <a:solidFill>
                  <a:srgbClr val="138677"/>
                </a:solidFill>
                <a:miter lim="800000"/>
                <a:headEnd/>
                <a:tailEnd/>
              </a:ln>
              <a:effectLst>
                <a:outerShdw blurRad="63500" dist="38100" dir="5400000" algn="t" rotWithShape="0">
                  <a:srgbClr val="000000">
                    <a:alpha val="39999"/>
                  </a:srgbClr>
                </a:outerShdw>
              </a:effectLst>
            </p:spPr>
            <p:txBody>
              <a:bodyPr anchor="ctr"/>
              <a:lstStyle/>
              <a:p>
                <a:pPr algn="dist" defTabSz="447582" eaLnBrk="0">
                  <a:defRPr/>
                </a:pPr>
                <a:endParaRPr lang="en-US" sz="2000" b="1">
                  <a:solidFill>
                    <a:srgbClr val="000090"/>
                  </a:solidFill>
                  <a:ea typeface="MS PGothic" charset="0"/>
                  <a:cs typeface="MS PGothic" charset="0"/>
                </a:endParaRPr>
              </a:p>
            </p:txBody>
          </p:sp>
          <p:sp>
            <p:nvSpPr>
              <p:cNvPr id="108" name="Rectangle 107"/>
              <p:cNvSpPr>
                <a:spLocks noChangeArrowheads="1"/>
              </p:cNvSpPr>
              <p:nvPr/>
            </p:nvSpPr>
            <p:spPr bwMode="auto">
              <a:xfrm>
                <a:off x="6006954" y="3170726"/>
                <a:ext cx="286624" cy="143373"/>
              </a:xfrm>
              <a:prstGeom prst="rect">
                <a:avLst/>
              </a:prstGeom>
              <a:gradFill rotWithShape="1">
                <a:gsLst>
                  <a:gs pos="0">
                    <a:srgbClr val="977497"/>
                  </a:gs>
                  <a:gs pos="50000">
                    <a:srgbClr val="DAA8DA"/>
                  </a:gs>
                  <a:gs pos="100000">
                    <a:srgbClr val="FFC8FF"/>
                  </a:gs>
                </a:gsLst>
                <a:lin ang="18900000" scaled="1"/>
              </a:gradFill>
              <a:ln w="9525">
                <a:noFill/>
                <a:miter lim="800000"/>
                <a:headEnd/>
                <a:tailEnd/>
              </a:ln>
              <a:effectLst>
                <a:outerShdw blurRad="63500" dist="38100" dir="5400000" algn="t" rotWithShape="0">
                  <a:srgbClr val="000000">
                    <a:alpha val="39999"/>
                  </a:srgbClr>
                </a:outerShdw>
              </a:effectLst>
            </p:spPr>
            <p:txBody>
              <a:bodyPr anchor="ctr"/>
              <a:lstStyle/>
              <a:p>
                <a:pPr algn="dist" defTabSz="447582" eaLnBrk="0">
                  <a:defRPr/>
                </a:pPr>
                <a:endParaRPr lang="en-US" sz="2000" b="1">
                  <a:solidFill>
                    <a:srgbClr val="000090"/>
                  </a:solidFill>
                  <a:ea typeface="MS PGothic" charset="0"/>
                  <a:cs typeface="MS PGothic" charset="0"/>
                </a:endParaRPr>
              </a:p>
            </p:txBody>
          </p:sp>
          <p:sp>
            <p:nvSpPr>
              <p:cNvPr id="109" name="Rectangle 108"/>
              <p:cNvSpPr>
                <a:spLocks noChangeArrowheads="1"/>
              </p:cNvSpPr>
              <p:nvPr/>
            </p:nvSpPr>
            <p:spPr bwMode="auto">
              <a:xfrm>
                <a:off x="6364830" y="3170726"/>
                <a:ext cx="285006" cy="143373"/>
              </a:xfrm>
              <a:prstGeom prst="rect">
                <a:avLst/>
              </a:prstGeom>
              <a:gradFill rotWithShape="1">
                <a:gsLst>
                  <a:gs pos="0">
                    <a:srgbClr val="977497"/>
                  </a:gs>
                  <a:gs pos="50000">
                    <a:srgbClr val="DAA8DA"/>
                  </a:gs>
                  <a:gs pos="100000">
                    <a:srgbClr val="FFC8FF"/>
                  </a:gs>
                </a:gsLst>
                <a:lin ang="18900000" scaled="1"/>
              </a:gradFill>
              <a:ln w="9525">
                <a:noFill/>
                <a:miter lim="800000"/>
                <a:headEnd/>
                <a:tailEnd/>
              </a:ln>
              <a:effectLst>
                <a:outerShdw blurRad="63500" dist="38100" dir="5400000" algn="t" rotWithShape="0">
                  <a:srgbClr val="000000">
                    <a:alpha val="39999"/>
                  </a:srgbClr>
                </a:outerShdw>
              </a:effectLst>
            </p:spPr>
            <p:txBody>
              <a:bodyPr anchor="ctr"/>
              <a:lstStyle/>
              <a:p>
                <a:pPr algn="dist" defTabSz="447582" eaLnBrk="0">
                  <a:defRPr/>
                </a:pPr>
                <a:endParaRPr lang="en-US" sz="2000" b="1">
                  <a:solidFill>
                    <a:srgbClr val="000090"/>
                  </a:solidFill>
                  <a:ea typeface="MS PGothic" charset="0"/>
                  <a:cs typeface="MS PGothic" charset="0"/>
                </a:endParaRPr>
              </a:p>
            </p:txBody>
          </p:sp>
          <p:sp>
            <p:nvSpPr>
              <p:cNvPr id="110" name="Rectangle 109"/>
              <p:cNvSpPr>
                <a:spLocks noChangeArrowheads="1"/>
              </p:cNvSpPr>
              <p:nvPr/>
            </p:nvSpPr>
            <p:spPr bwMode="auto">
              <a:xfrm>
                <a:off x="6721087" y="3170726"/>
                <a:ext cx="286625" cy="143373"/>
              </a:xfrm>
              <a:prstGeom prst="rect">
                <a:avLst/>
              </a:prstGeom>
              <a:gradFill rotWithShape="1">
                <a:gsLst>
                  <a:gs pos="0">
                    <a:srgbClr val="977497"/>
                  </a:gs>
                  <a:gs pos="50000">
                    <a:srgbClr val="DAA8DA"/>
                  </a:gs>
                  <a:gs pos="100000">
                    <a:srgbClr val="FFC8FF"/>
                  </a:gs>
                </a:gsLst>
                <a:lin ang="18900000" scaled="1"/>
              </a:gradFill>
              <a:ln w="9525">
                <a:noFill/>
                <a:miter lim="800000"/>
                <a:headEnd/>
                <a:tailEnd/>
              </a:ln>
              <a:effectLst>
                <a:outerShdw blurRad="63500" dist="38100" dir="5400000" algn="t" rotWithShape="0">
                  <a:srgbClr val="000000">
                    <a:alpha val="39999"/>
                  </a:srgbClr>
                </a:outerShdw>
              </a:effectLst>
            </p:spPr>
            <p:txBody>
              <a:bodyPr anchor="ctr"/>
              <a:lstStyle/>
              <a:p>
                <a:pPr algn="dist" defTabSz="447582" eaLnBrk="0">
                  <a:defRPr/>
                </a:pPr>
                <a:endParaRPr lang="en-US" sz="2000" b="1">
                  <a:solidFill>
                    <a:srgbClr val="000090"/>
                  </a:solidFill>
                  <a:ea typeface="MS PGothic" charset="0"/>
                  <a:cs typeface="MS PGothic" charset="0"/>
                </a:endParaRPr>
              </a:p>
            </p:txBody>
          </p:sp>
          <p:sp>
            <p:nvSpPr>
              <p:cNvPr id="111" name="Rectangle 110"/>
              <p:cNvSpPr>
                <a:spLocks noChangeArrowheads="1"/>
              </p:cNvSpPr>
              <p:nvPr/>
            </p:nvSpPr>
            <p:spPr bwMode="auto">
              <a:xfrm>
                <a:off x="7078964" y="3170726"/>
                <a:ext cx="285006" cy="143373"/>
              </a:xfrm>
              <a:prstGeom prst="rect">
                <a:avLst/>
              </a:prstGeom>
              <a:gradFill rotWithShape="1">
                <a:gsLst>
                  <a:gs pos="0">
                    <a:srgbClr val="977497"/>
                  </a:gs>
                  <a:gs pos="50000">
                    <a:srgbClr val="DAA8DA"/>
                  </a:gs>
                  <a:gs pos="100000">
                    <a:srgbClr val="FFC8FF"/>
                  </a:gs>
                </a:gsLst>
                <a:lin ang="18900000" scaled="1"/>
              </a:gradFill>
              <a:ln w="9525">
                <a:noFill/>
                <a:miter lim="800000"/>
                <a:headEnd/>
                <a:tailEnd/>
              </a:ln>
              <a:effectLst>
                <a:outerShdw blurRad="63500" dist="38100" dir="5400000" algn="t" rotWithShape="0">
                  <a:srgbClr val="000000">
                    <a:alpha val="39999"/>
                  </a:srgbClr>
                </a:outerShdw>
              </a:effectLst>
            </p:spPr>
            <p:txBody>
              <a:bodyPr anchor="ctr"/>
              <a:lstStyle/>
              <a:p>
                <a:pPr algn="dist" defTabSz="447582" eaLnBrk="0">
                  <a:defRPr/>
                </a:pPr>
                <a:endParaRPr lang="en-US" sz="2000" b="1">
                  <a:solidFill>
                    <a:srgbClr val="000090"/>
                  </a:solidFill>
                  <a:ea typeface="MS PGothic" charset="0"/>
                  <a:cs typeface="MS PGothic" charset="0"/>
                </a:endParaRPr>
              </a:p>
            </p:txBody>
          </p:sp>
          <p:sp>
            <p:nvSpPr>
              <p:cNvPr id="112" name="Rectangle 111"/>
              <p:cNvSpPr>
                <a:spLocks noChangeArrowheads="1"/>
              </p:cNvSpPr>
              <p:nvPr/>
            </p:nvSpPr>
            <p:spPr bwMode="auto">
              <a:xfrm>
                <a:off x="2622513" y="3170726"/>
                <a:ext cx="286624" cy="143373"/>
              </a:xfrm>
              <a:prstGeom prst="rect">
                <a:avLst/>
              </a:prstGeom>
              <a:gradFill rotWithShape="1">
                <a:gsLst>
                  <a:gs pos="0">
                    <a:srgbClr val="015146"/>
                  </a:gs>
                  <a:gs pos="50000">
                    <a:srgbClr val="077769"/>
                  </a:gs>
                  <a:gs pos="100000">
                    <a:srgbClr val="0B8F7E"/>
                  </a:gs>
                </a:gsLst>
                <a:lin ang="18900000" scaled="1"/>
              </a:gradFill>
              <a:ln w="9525">
                <a:noFill/>
                <a:miter lim="800000"/>
                <a:headEnd/>
                <a:tailEnd/>
              </a:ln>
              <a:effectLst>
                <a:outerShdw blurRad="63500" dist="38100" dir="5400000" algn="t" rotWithShape="0">
                  <a:srgbClr val="000000">
                    <a:alpha val="39999"/>
                  </a:srgbClr>
                </a:outerShdw>
              </a:effectLst>
            </p:spPr>
            <p:txBody>
              <a:bodyPr anchor="ctr"/>
              <a:lstStyle/>
              <a:p>
                <a:pPr algn="dist" defTabSz="447582" eaLnBrk="0">
                  <a:defRPr/>
                </a:pPr>
                <a:endParaRPr lang="en-US" sz="2000" b="1">
                  <a:solidFill>
                    <a:srgbClr val="000090"/>
                  </a:solidFill>
                  <a:ea typeface="MS PGothic" charset="0"/>
                  <a:cs typeface="MS PGothic" charset="0"/>
                </a:endParaRPr>
              </a:p>
            </p:txBody>
          </p:sp>
          <p:sp>
            <p:nvSpPr>
              <p:cNvPr id="113" name="Trapezoid 112"/>
              <p:cNvSpPr/>
              <p:nvPr/>
            </p:nvSpPr>
            <p:spPr>
              <a:xfrm flipH="1" flipV="1">
                <a:off x="4076689" y="3244349"/>
                <a:ext cx="254237" cy="356494"/>
              </a:xfrm>
              <a:prstGeom prst="trapezoi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dist" defTabSz="447582">
                  <a:defRPr/>
                </a:pPr>
                <a:endParaRPr lang="en-US" sz="1700">
                  <a:solidFill>
                    <a:srgbClr val="000090"/>
                  </a:solidFill>
                  <a:latin typeface="Arial" charset="0"/>
                  <a:ea typeface="ＭＳ Ｐゴシック" charset="0"/>
                  <a:cs typeface="ＭＳ Ｐゴシック" charset="0"/>
                </a:endParaRPr>
              </a:p>
            </p:txBody>
          </p:sp>
          <p:sp>
            <p:nvSpPr>
              <p:cNvPr id="114" name="Trapezoid 113"/>
              <p:cNvSpPr/>
              <p:nvPr/>
            </p:nvSpPr>
            <p:spPr>
              <a:xfrm flipH="1" flipV="1">
                <a:off x="4802158" y="3244349"/>
                <a:ext cx="247760" cy="123998"/>
              </a:xfrm>
              <a:prstGeom prst="trapezoid">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dist" defTabSz="447582">
                  <a:defRPr/>
                </a:pPr>
                <a:endParaRPr lang="en-US" sz="1700">
                  <a:solidFill>
                    <a:srgbClr val="000090"/>
                  </a:solidFill>
                  <a:latin typeface="Arial" charset="0"/>
                  <a:ea typeface="ＭＳ Ｐゴシック" charset="0"/>
                  <a:cs typeface="ＭＳ Ｐゴシック" charset="0"/>
                </a:endParaRPr>
              </a:p>
            </p:txBody>
          </p:sp>
          <p:sp>
            <p:nvSpPr>
              <p:cNvPr id="115" name="Flowchart: Connector 242"/>
              <p:cNvSpPr>
                <a:spLocks noChangeArrowheads="1"/>
              </p:cNvSpPr>
              <p:nvPr/>
            </p:nvSpPr>
            <p:spPr bwMode="auto">
              <a:xfrm>
                <a:off x="8073244" y="4071648"/>
                <a:ext cx="142503" cy="143373"/>
              </a:xfrm>
              <a:prstGeom prst="flowChartConnector">
                <a:avLst/>
              </a:prstGeom>
              <a:gradFill rotWithShape="1">
                <a:gsLst>
                  <a:gs pos="0">
                    <a:srgbClr val="C50057"/>
                  </a:gs>
                  <a:gs pos="80000">
                    <a:srgbClr val="FF0074"/>
                  </a:gs>
                  <a:gs pos="100000">
                    <a:srgbClr val="FF0075"/>
                  </a:gs>
                </a:gsLst>
                <a:lin ang="16200000"/>
              </a:gradFill>
              <a:ln w="9525">
                <a:solidFill>
                  <a:srgbClr val="EA0F77"/>
                </a:solidFill>
                <a:round/>
                <a:headEnd/>
                <a:tailEnd/>
              </a:ln>
              <a:effectLst>
                <a:outerShdw blurRad="63500" dist="23000" dir="5400000" rotWithShape="0">
                  <a:srgbClr val="000000">
                    <a:alpha val="34999"/>
                  </a:srgbClr>
                </a:outerShdw>
              </a:effectLst>
            </p:spPr>
            <p:txBody>
              <a:bodyPr anchor="ctr"/>
              <a:lstStyle/>
              <a:p>
                <a:pPr algn="dist" defTabSz="447582">
                  <a:defRPr/>
                </a:pPr>
                <a:endParaRPr lang="en-US" sz="1700">
                  <a:solidFill>
                    <a:srgbClr val="000090"/>
                  </a:solidFill>
                  <a:ea typeface="MS PGothic" charset="0"/>
                  <a:cs typeface="MS PGothic" charset="0"/>
                </a:endParaRPr>
              </a:p>
            </p:txBody>
          </p:sp>
          <p:sp>
            <p:nvSpPr>
              <p:cNvPr id="116" name="Snip and Round Single Corner Rectangle 243"/>
              <p:cNvSpPr>
                <a:spLocks/>
              </p:cNvSpPr>
              <p:nvPr/>
            </p:nvSpPr>
            <p:spPr bwMode="auto">
              <a:xfrm>
                <a:off x="7980941" y="2858794"/>
                <a:ext cx="285006" cy="143373"/>
              </a:xfrm>
              <a:custGeom>
                <a:avLst/>
                <a:gdLst>
                  <a:gd name="T0" fmla="*/ 285005 w 285005"/>
                  <a:gd name="T1" fmla="*/ 71705 h 143409"/>
                  <a:gd name="T2" fmla="*/ 142503 w 285005"/>
                  <a:gd name="T3" fmla="*/ 143409 h 143409"/>
                  <a:gd name="T4" fmla="*/ 0 w 285005"/>
                  <a:gd name="T5" fmla="*/ 71705 h 143409"/>
                  <a:gd name="T6" fmla="*/ 142503 w 285005"/>
                  <a:gd name="T7" fmla="*/ 0 h 143409"/>
                  <a:gd name="T8" fmla="*/ 0 60000 65536"/>
                  <a:gd name="T9" fmla="*/ 5898240 60000 65536"/>
                  <a:gd name="T10" fmla="*/ 11796480 60000 65536"/>
                  <a:gd name="T11" fmla="*/ 17694720 60000 65536"/>
                  <a:gd name="T12" fmla="*/ 7001 w 285005"/>
                  <a:gd name="T13" fmla="*/ 7001 h 143409"/>
                  <a:gd name="T14" fmla="*/ 273054 w 285005"/>
                  <a:gd name="T15" fmla="*/ 143409 h 143409"/>
                </a:gdLst>
                <a:ahLst/>
                <a:cxnLst>
                  <a:cxn ang="T8">
                    <a:pos x="T0" y="T1"/>
                  </a:cxn>
                  <a:cxn ang="T9">
                    <a:pos x="T2" y="T3"/>
                  </a:cxn>
                  <a:cxn ang="T10">
                    <a:pos x="T4" y="T5"/>
                  </a:cxn>
                  <a:cxn ang="T11">
                    <a:pos x="T6" y="T7"/>
                  </a:cxn>
                </a:cxnLst>
                <a:rect l="T12" t="T13" r="T14" b="T15"/>
                <a:pathLst>
                  <a:path w="285005" h="143409">
                    <a:moveTo>
                      <a:pt x="23902" y="0"/>
                    </a:moveTo>
                    <a:lnTo>
                      <a:pt x="261103" y="0"/>
                    </a:lnTo>
                    <a:lnTo>
                      <a:pt x="285005" y="23902"/>
                    </a:lnTo>
                    <a:lnTo>
                      <a:pt x="285005" y="143409"/>
                    </a:lnTo>
                    <a:lnTo>
                      <a:pt x="0" y="143409"/>
                    </a:lnTo>
                    <a:lnTo>
                      <a:pt x="0" y="23902"/>
                    </a:lnTo>
                    <a:lnTo>
                      <a:pt x="-1" y="23901"/>
                    </a:lnTo>
                    <a:cubicBezTo>
                      <a:pt x="-1" y="10701"/>
                      <a:pt x="10701" y="-1"/>
                      <a:pt x="23902" y="-1"/>
                    </a:cubicBezTo>
                    <a:close/>
                  </a:path>
                </a:pathLst>
              </a:custGeom>
              <a:gradFill rotWithShape="1">
                <a:gsLst>
                  <a:gs pos="0">
                    <a:srgbClr val="BCBCBC"/>
                  </a:gs>
                  <a:gs pos="35001">
                    <a:srgbClr val="D0D0D0"/>
                  </a:gs>
                  <a:gs pos="100000">
                    <a:srgbClr val="EDEDED"/>
                  </a:gs>
                </a:gsLst>
                <a:lin ang="16200000" scaled="1"/>
              </a:gradFill>
              <a:ln w="9525" cap="flat" cmpd="sng">
                <a:solidFill>
                  <a:srgbClr val="000000"/>
                </a:solidFill>
                <a:prstDash val="solid"/>
                <a:round/>
                <a:headEnd/>
                <a:tailEnd/>
              </a:ln>
              <a:effectLst>
                <a:outerShdw blurRad="63500" dist="20000" dir="5400000" rotWithShape="0">
                  <a:srgbClr val="000000">
                    <a:alpha val="37999"/>
                  </a:srgbClr>
                </a:outerShdw>
              </a:effectLst>
            </p:spPr>
            <p:txBody>
              <a:bodyPr anchor="ctr"/>
              <a:lstStyle/>
              <a:p>
                <a:pPr algn="dist" defTabSz="447582">
                  <a:defRPr/>
                </a:pPr>
                <a:endParaRPr lang="en-US" sz="1800">
                  <a:solidFill>
                    <a:srgbClr val="000090"/>
                  </a:solidFill>
                  <a:ea typeface="MS PGothic" charset="0"/>
                  <a:cs typeface="MS PGothic" charset="0"/>
                </a:endParaRPr>
              </a:p>
            </p:txBody>
          </p:sp>
          <p:sp>
            <p:nvSpPr>
              <p:cNvPr id="117" name="Snip and Round Single Corner Rectangle 244"/>
              <p:cNvSpPr>
                <a:spLocks/>
              </p:cNvSpPr>
              <p:nvPr/>
            </p:nvSpPr>
            <p:spPr bwMode="auto">
              <a:xfrm>
                <a:off x="7980941" y="3143601"/>
                <a:ext cx="285006" cy="143373"/>
              </a:xfrm>
              <a:custGeom>
                <a:avLst/>
                <a:gdLst>
                  <a:gd name="T0" fmla="*/ 285005 w 285005"/>
                  <a:gd name="T1" fmla="*/ 71705 h 143409"/>
                  <a:gd name="T2" fmla="*/ 142503 w 285005"/>
                  <a:gd name="T3" fmla="*/ 143409 h 143409"/>
                  <a:gd name="T4" fmla="*/ 0 w 285005"/>
                  <a:gd name="T5" fmla="*/ 71705 h 143409"/>
                  <a:gd name="T6" fmla="*/ 142503 w 285005"/>
                  <a:gd name="T7" fmla="*/ 0 h 143409"/>
                  <a:gd name="T8" fmla="*/ 0 60000 65536"/>
                  <a:gd name="T9" fmla="*/ 5898240 60000 65536"/>
                  <a:gd name="T10" fmla="*/ 11796480 60000 65536"/>
                  <a:gd name="T11" fmla="*/ 17694720 60000 65536"/>
                  <a:gd name="T12" fmla="*/ 7001 w 285005"/>
                  <a:gd name="T13" fmla="*/ 7001 h 143409"/>
                  <a:gd name="T14" fmla="*/ 273054 w 285005"/>
                  <a:gd name="T15" fmla="*/ 143409 h 143409"/>
                </a:gdLst>
                <a:ahLst/>
                <a:cxnLst>
                  <a:cxn ang="T8">
                    <a:pos x="T0" y="T1"/>
                  </a:cxn>
                  <a:cxn ang="T9">
                    <a:pos x="T2" y="T3"/>
                  </a:cxn>
                  <a:cxn ang="T10">
                    <a:pos x="T4" y="T5"/>
                  </a:cxn>
                  <a:cxn ang="T11">
                    <a:pos x="T6" y="T7"/>
                  </a:cxn>
                </a:cxnLst>
                <a:rect l="T12" t="T13" r="T14" b="T15"/>
                <a:pathLst>
                  <a:path w="285005" h="143409">
                    <a:moveTo>
                      <a:pt x="23902" y="0"/>
                    </a:moveTo>
                    <a:lnTo>
                      <a:pt x="261103" y="0"/>
                    </a:lnTo>
                    <a:lnTo>
                      <a:pt x="285005" y="23902"/>
                    </a:lnTo>
                    <a:lnTo>
                      <a:pt x="285005" y="143409"/>
                    </a:lnTo>
                    <a:lnTo>
                      <a:pt x="0" y="143409"/>
                    </a:lnTo>
                    <a:lnTo>
                      <a:pt x="0" y="23902"/>
                    </a:lnTo>
                    <a:lnTo>
                      <a:pt x="-1" y="23901"/>
                    </a:lnTo>
                    <a:cubicBezTo>
                      <a:pt x="-1" y="10701"/>
                      <a:pt x="10701" y="-1"/>
                      <a:pt x="23902" y="-1"/>
                    </a:cubicBezTo>
                    <a:close/>
                  </a:path>
                </a:pathLst>
              </a:custGeom>
              <a:gradFill rotWithShape="1">
                <a:gsLst>
                  <a:gs pos="0">
                    <a:srgbClr val="BCBCBC"/>
                  </a:gs>
                  <a:gs pos="35001">
                    <a:srgbClr val="D0D0D0"/>
                  </a:gs>
                  <a:gs pos="100000">
                    <a:srgbClr val="EDEDED"/>
                  </a:gs>
                </a:gsLst>
                <a:lin ang="16200000" scaled="1"/>
              </a:gradFill>
              <a:ln w="9525" cap="flat" cmpd="sng">
                <a:solidFill>
                  <a:srgbClr val="000000"/>
                </a:solidFill>
                <a:prstDash val="solid"/>
                <a:round/>
                <a:headEnd/>
                <a:tailEnd/>
              </a:ln>
              <a:effectLst>
                <a:outerShdw blurRad="63500" dist="20000" dir="5400000" rotWithShape="0">
                  <a:srgbClr val="000000">
                    <a:alpha val="37999"/>
                  </a:srgbClr>
                </a:outerShdw>
              </a:effectLst>
            </p:spPr>
            <p:txBody>
              <a:bodyPr anchor="ctr"/>
              <a:lstStyle/>
              <a:p>
                <a:pPr algn="dist" defTabSz="447582">
                  <a:defRPr/>
                </a:pPr>
                <a:endParaRPr lang="en-US" sz="1800">
                  <a:solidFill>
                    <a:srgbClr val="000090"/>
                  </a:solidFill>
                  <a:ea typeface="MS PGothic" charset="0"/>
                  <a:cs typeface="MS PGothic" charset="0"/>
                </a:endParaRPr>
              </a:p>
            </p:txBody>
          </p:sp>
          <p:grpSp>
            <p:nvGrpSpPr>
              <p:cNvPr id="236" name="Group 362"/>
              <p:cNvGrpSpPr>
                <a:grpSpLocks/>
              </p:cNvGrpSpPr>
              <p:nvPr/>
            </p:nvGrpSpPr>
            <p:grpSpPr bwMode="auto">
              <a:xfrm>
                <a:off x="122237" y="2785386"/>
                <a:ext cx="142503" cy="1358509"/>
                <a:chOff x="142843" y="2785384"/>
                <a:chExt cx="143296" cy="1358521"/>
              </a:xfrm>
            </p:grpSpPr>
            <p:sp>
              <p:nvSpPr>
                <p:cNvPr id="122" name="Rectangle 121"/>
                <p:cNvSpPr/>
                <p:nvPr/>
              </p:nvSpPr>
              <p:spPr>
                <a:xfrm>
                  <a:off x="142843" y="2928542"/>
                  <a:ext cx="143296" cy="10714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dist" defTabSz="447582">
                    <a:defRPr/>
                  </a:pPr>
                  <a:endParaRPr lang="en-US" sz="1700">
                    <a:solidFill>
                      <a:srgbClr val="000090"/>
                    </a:solidFill>
                    <a:latin typeface="Arial" charset="0"/>
                    <a:ea typeface="ＭＳ Ｐゴシック" charset="0"/>
                    <a:cs typeface="ＭＳ Ｐゴシック" charset="0"/>
                  </a:endParaRPr>
                </a:p>
              </p:txBody>
            </p:sp>
            <p:cxnSp>
              <p:nvCxnSpPr>
                <p:cNvPr id="123" name="Straight Connector 122"/>
                <p:cNvCxnSpPr/>
                <p:nvPr/>
              </p:nvCxnSpPr>
              <p:spPr>
                <a:xfrm rot="5400000">
                  <a:off x="-500402" y="3500099"/>
                  <a:ext cx="1286489" cy="0"/>
                </a:xfrm>
                <a:prstGeom prst="line">
                  <a:avLst/>
                </a:prstGeom>
                <a:ln>
                  <a:solidFill>
                    <a:schemeClr val="tx1">
                      <a:lumMod val="50000"/>
                      <a:lumOff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rot="5400000">
                  <a:off x="-393764" y="3463442"/>
                  <a:ext cx="1358176" cy="1629"/>
                </a:xfrm>
                <a:prstGeom prst="line">
                  <a:avLst/>
                </a:prstGeom>
                <a:ln>
                  <a:solidFill>
                    <a:schemeClr val="tx1">
                      <a:lumMod val="50000"/>
                      <a:lumOff val="50000"/>
                    </a:schemeClr>
                  </a:solidFill>
                  <a:prstDash val="lgDash"/>
                </a:ln>
              </p:spPr>
              <p:style>
                <a:lnRef idx="1">
                  <a:schemeClr val="accent1"/>
                </a:lnRef>
                <a:fillRef idx="0">
                  <a:schemeClr val="accent1"/>
                </a:fillRef>
                <a:effectRef idx="0">
                  <a:schemeClr val="accent1"/>
                </a:effectRef>
                <a:fontRef idx="minor">
                  <a:schemeClr val="tx1"/>
                </a:fontRef>
              </p:style>
            </p:cxnSp>
          </p:grpSp>
          <p:sp>
            <p:nvSpPr>
              <p:cNvPr id="119" name="Diagonal Stripe 17"/>
              <p:cNvSpPr>
                <a:spLocks noChangeArrowheads="1"/>
              </p:cNvSpPr>
              <p:nvPr/>
            </p:nvSpPr>
            <p:spPr bwMode="auto">
              <a:xfrm rot="21402419" flipV="1">
                <a:off x="1145666" y="3397410"/>
                <a:ext cx="286624" cy="238308"/>
              </a:xfrm>
              <a:custGeom>
                <a:avLst/>
                <a:gdLst>
                  <a:gd name="T0" fmla="*/ 143312 w 285752"/>
                  <a:gd name="T1" fmla="*/ 119185 h 285753"/>
                  <a:gd name="T2" fmla="*/ 0 w 285752"/>
                  <a:gd name="T3" fmla="*/ 178777 h 285753"/>
                  <a:gd name="T4" fmla="*/ 71656 w 285752"/>
                  <a:gd name="T5" fmla="*/ 59592 h 285753"/>
                  <a:gd name="T6" fmla="*/ 214968 w 285752"/>
                  <a:gd name="T7" fmla="*/ 0 h 285753"/>
                  <a:gd name="T8" fmla="*/ 0 60000 65536"/>
                  <a:gd name="T9" fmla="*/ 11796480 60000 65536"/>
                  <a:gd name="T10" fmla="*/ 11796480 60000 65536"/>
                  <a:gd name="T11" fmla="*/ 17694720 60000 65536"/>
                  <a:gd name="T12" fmla="*/ 0 w 285752"/>
                  <a:gd name="T13" fmla="*/ 0 h 285753"/>
                  <a:gd name="T14" fmla="*/ 214314 w 285752"/>
                  <a:gd name="T15" fmla="*/ 214315 h 285753"/>
                </a:gdLst>
                <a:ahLst/>
                <a:cxnLst>
                  <a:cxn ang="T8">
                    <a:pos x="T0" y="T1"/>
                  </a:cxn>
                  <a:cxn ang="T9">
                    <a:pos x="T2" y="T3"/>
                  </a:cxn>
                  <a:cxn ang="T10">
                    <a:pos x="T4" y="T5"/>
                  </a:cxn>
                  <a:cxn ang="T11">
                    <a:pos x="T6" y="T7"/>
                  </a:cxn>
                </a:cxnLst>
                <a:rect l="T12" t="T13" r="T14" b="T15"/>
                <a:pathLst>
                  <a:path w="285752" h="285753">
                    <a:moveTo>
                      <a:pt x="0" y="142877"/>
                    </a:moveTo>
                    <a:lnTo>
                      <a:pt x="142876" y="0"/>
                    </a:lnTo>
                    <a:lnTo>
                      <a:pt x="285752" y="0"/>
                    </a:lnTo>
                    <a:lnTo>
                      <a:pt x="0" y="285753"/>
                    </a:lnTo>
                    <a:close/>
                  </a:path>
                </a:pathLst>
              </a:custGeom>
              <a:gradFill rotWithShape="1">
                <a:gsLst>
                  <a:gs pos="0">
                    <a:srgbClr val="9FB2B3"/>
                  </a:gs>
                  <a:gs pos="80000">
                    <a:srgbClr val="D0E8EB"/>
                  </a:gs>
                  <a:gs pos="100000">
                    <a:srgbClr val="D1EAEC"/>
                  </a:gs>
                </a:gsLst>
                <a:lin ang="16200000"/>
              </a:gradFill>
              <a:ln w="9525">
                <a:solidFill>
                  <a:srgbClr val="D5E8EA"/>
                </a:solidFill>
                <a:miter lim="800000"/>
                <a:headEnd/>
                <a:tailEnd/>
              </a:ln>
              <a:effectLst>
                <a:outerShdw blurRad="63500" dist="23000" dir="5400000" rotWithShape="0">
                  <a:srgbClr val="000000">
                    <a:alpha val="34998"/>
                  </a:srgbClr>
                </a:outerShdw>
              </a:effectLst>
            </p:spPr>
            <p:txBody>
              <a:bodyPr rot="10800000" anchor="ctr"/>
              <a:lstStyle/>
              <a:p>
                <a:pPr algn="dist" defTabSz="447582">
                  <a:defRPr/>
                </a:pPr>
                <a:endParaRPr lang="en-US" sz="1800">
                  <a:solidFill>
                    <a:srgbClr val="000090"/>
                  </a:solidFill>
                  <a:ea typeface="MS PGothic" charset="0"/>
                  <a:cs typeface="MS PGothic" charset="0"/>
                </a:endParaRPr>
              </a:p>
            </p:txBody>
          </p:sp>
          <p:sp>
            <p:nvSpPr>
              <p:cNvPr id="120" name="Diagonal Stripe 17"/>
              <p:cNvSpPr>
                <a:spLocks noChangeArrowheads="1"/>
              </p:cNvSpPr>
              <p:nvPr/>
            </p:nvSpPr>
            <p:spPr bwMode="auto">
              <a:xfrm rot="1917951" flipV="1">
                <a:off x="1456581" y="3771340"/>
                <a:ext cx="286624" cy="238309"/>
              </a:xfrm>
              <a:custGeom>
                <a:avLst/>
                <a:gdLst>
                  <a:gd name="T0" fmla="*/ 143312 w 285752"/>
                  <a:gd name="T1" fmla="*/ 119184 h 285753"/>
                  <a:gd name="T2" fmla="*/ 0 w 285752"/>
                  <a:gd name="T3" fmla="*/ 178776 h 285753"/>
                  <a:gd name="T4" fmla="*/ 71656 w 285752"/>
                  <a:gd name="T5" fmla="*/ 59592 h 285753"/>
                  <a:gd name="T6" fmla="*/ 214968 w 285752"/>
                  <a:gd name="T7" fmla="*/ 0 h 285753"/>
                  <a:gd name="T8" fmla="*/ 0 60000 65536"/>
                  <a:gd name="T9" fmla="*/ 11796480 60000 65536"/>
                  <a:gd name="T10" fmla="*/ 11796480 60000 65536"/>
                  <a:gd name="T11" fmla="*/ 17694720 60000 65536"/>
                  <a:gd name="T12" fmla="*/ 0 w 285752"/>
                  <a:gd name="T13" fmla="*/ 0 h 285753"/>
                  <a:gd name="T14" fmla="*/ 214314 w 285752"/>
                  <a:gd name="T15" fmla="*/ 214315 h 285753"/>
                </a:gdLst>
                <a:ahLst/>
                <a:cxnLst>
                  <a:cxn ang="T8">
                    <a:pos x="T0" y="T1"/>
                  </a:cxn>
                  <a:cxn ang="T9">
                    <a:pos x="T2" y="T3"/>
                  </a:cxn>
                  <a:cxn ang="T10">
                    <a:pos x="T4" y="T5"/>
                  </a:cxn>
                  <a:cxn ang="T11">
                    <a:pos x="T6" y="T7"/>
                  </a:cxn>
                </a:cxnLst>
                <a:rect l="T12" t="T13" r="T14" b="T15"/>
                <a:pathLst>
                  <a:path w="285752" h="285753">
                    <a:moveTo>
                      <a:pt x="0" y="142877"/>
                    </a:moveTo>
                    <a:lnTo>
                      <a:pt x="142876" y="0"/>
                    </a:lnTo>
                    <a:lnTo>
                      <a:pt x="285752" y="0"/>
                    </a:lnTo>
                    <a:lnTo>
                      <a:pt x="0" y="285753"/>
                    </a:lnTo>
                    <a:close/>
                  </a:path>
                </a:pathLst>
              </a:custGeom>
              <a:gradFill rotWithShape="1">
                <a:gsLst>
                  <a:gs pos="0">
                    <a:srgbClr val="9FB2B3"/>
                  </a:gs>
                  <a:gs pos="80000">
                    <a:srgbClr val="D0E8EB"/>
                  </a:gs>
                  <a:gs pos="100000">
                    <a:srgbClr val="D1EAEC"/>
                  </a:gs>
                </a:gsLst>
                <a:lin ang="16200000"/>
              </a:gradFill>
              <a:ln w="9525">
                <a:solidFill>
                  <a:srgbClr val="D5E8EA"/>
                </a:solidFill>
                <a:miter lim="800000"/>
                <a:headEnd/>
                <a:tailEnd/>
              </a:ln>
              <a:effectLst>
                <a:outerShdw blurRad="63500" dist="23000" dir="5400000" rotWithShape="0">
                  <a:srgbClr val="000000">
                    <a:alpha val="34998"/>
                  </a:srgbClr>
                </a:outerShdw>
              </a:effectLst>
            </p:spPr>
            <p:txBody>
              <a:bodyPr rot="10800000" anchor="ctr"/>
              <a:lstStyle/>
              <a:p>
                <a:pPr algn="dist" defTabSz="447582">
                  <a:defRPr/>
                </a:pPr>
                <a:endParaRPr lang="en-US" sz="1800">
                  <a:solidFill>
                    <a:srgbClr val="000090"/>
                  </a:solidFill>
                  <a:ea typeface="MS PGothic" charset="0"/>
                  <a:cs typeface="MS PGothic" charset="0"/>
                </a:endParaRPr>
              </a:p>
            </p:txBody>
          </p:sp>
          <p:sp>
            <p:nvSpPr>
              <p:cNvPr id="121" name="Diagonal Stripe 54"/>
              <p:cNvSpPr>
                <a:spLocks noChangeArrowheads="1"/>
              </p:cNvSpPr>
              <p:nvPr/>
            </p:nvSpPr>
            <p:spPr bwMode="auto">
              <a:xfrm rot="-4174245">
                <a:off x="7979869" y="3687772"/>
                <a:ext cx="259621" cy="283387"/>
              </a:xfrm>
              <a:custGeom>
                <a:avLst/>
                <a:gdLst>
                  <a:gd name="T0" fmla="*/ 129843 w 357192"/>
                  <a:gd name="T1" fmla="*/ 141693 h 357191"/>
                  <a:gd name="T2" fmla="*/ 0 w 357192"/>
                  <a:gd name="T3" fmla="*/ 212539 h 357191"/>
                  <a:gd name="T4" fmla="*/ 64922 w 357192"/>
                  <a:gd name="T5" fmla="*/ 70847 h 357191"/>
                  <a:gd name="T6" fmla="*/ 194765 w 357192"/>
                  <a:gd name="T7" fmla="*/ 0 h 357191"/>
                  <a:gd name="T8" fmla="*/ 0 60000 65536"/>
                  <a:gd name="T9" fmla="*/ 11796480 60000 65536"/>
                  <a:gd name="T10" fmla="*/ 11796480 60000 65536"/>
                  <a:gd name="T11" fmla="*/ 17694720 60000 65536"/>
                  <a:gd name="T12" fmla="*/ 0 w 357192"/>
                  <a:gd name="T13" fmla="*/ 0 h 357191"/>
                  <a:gd name="T14" fmla="*/ 267895 w 357192"/>
                  <a:gd name="T15" fmla="*/ 267893 h 357191"/>
                </a:gdLst>
                <a:ahLst/>
                <a:cxnLst>
                  <a:cxn ang="T8">
                    <a:pos x="T0" y="T1"/>
                  </a:cxn>
                  <a:cxn ang="T9">
                    <a:pos x="T2" y="T3"/>
                  </a:cxn>
                  <a:cxn ang="T10">
                    <a:pos x="T4" y="T5"/>
                  </a:cxn>
                  <a:cxn ang="T11">
                    <a:pos x="T6" y="T7"/>
                  </a:cxn>
                </a:cxnLst>
                <a:rect l="T12" t="T13" r="T14" b="T15"/>
                <a:pathLst>
                  <a:path w="357192" h="357191">
                    <a:moveTo>
                      <a:pt x="0" y="178596"/>
                    </a:moveTo>
                    <a:lnTo>
                      <a:pt x="178596" y="0"/>
                    </a:lnTo>
                    <a:lnTo>
                      <a:pt x="357192" y="0"/>
                    </a:lnTo>
                    <a:lnTo>
                      <a:pt x="0" y="357191"/>
                    </a:lnTo>
                    <a:close/>
                  </a:path>
                </a:pathLst>
              </a:custGeom>
              <a:gradFill rotWithShape="1">
                <a:gsLst>
                  <a:gs pos="0">
                    <a:srgbClr val="9FB2B3"/>
                  </a:gs>
                  <a:gs pos="80000">
                    <a:srgbClr val="D0E8EB"/>
                  </a:gs>
                  <a:gs pos="100000">
                    <a:srgbClr val="D1EAEC"/>
                  </a:gs>
                </a:gsLst>
                <a:lin ang="16200000"/>
              </a:gradFill>
              <a:ln w="9525">
                <a:solidFill>
                  <a:srgbClr val="D5E8EA"/>
                </a:solidFill>
                <a:miter lim="800000"/>
                <a:headEnd/>
                <a:tailEnd/>
              </a:ln>
              <a:effectLst>
                <a:outerShdw blurRad="63500" dist="23000" dir="5400000" rotWithShape="0">
                  <a:srgbClr val="000000">
                    <a:alpha val="34998"/>
                  </a:srgbClr>
                </a:outerShdw>
              </a:effectLst>
            </p:spPr>
            <p:txBody>
              <a:bodyPr vert="eaVert" anchor="ctr"/>
              <a:lstStyle/>
              <a:p>
                <a:pPr algn="dist" defTabSz="447582">
                  <a:defRPr/>
                </a:pPr>
                <a:endParaRPr lang="en-US" sz="1800">
                  <a:solidFill>
                    <a:srgbClr val="000090"/>
                  </a:solidFill>
                  <a:ea typeface="MS PGothic" charset="0"/>
                  <a:cs typeface="MS PGothic" charset="0"/>
                </a:endParaRPr>
              </a:p>
            </p:txBody>
          </p:sp>
        </p:grpSp>
        <p:cxnSp>
          <p:nvCxnSpPr>
            <p:cNvPr id="67" name="Straight Connector 66"/>
            <p:cNvCxnSpPr/>
            <p:nvPr/>
          </p:nvCxnSpPr>
          <p:spPr>
            <a:xfrm>
              <a:off x="67" y="1419"/>
              <a:ext cx="5625" cy="1"/>
            </a:xfrm>
            <a:prstGeom prst="line">
              <a:avLst/>
            </a:prstGeom>
            <a:ln>
              <a:solidFill>
                <a:srgbClr val="558ED5"/>
              </a:solidFill>
            </a:ln>
          </p:spPr>
          <p:style>
            <a:lnRef idx="1">
              <a:schemeClr val="accent1"/>
            </a:lnRef>
            <a:fillRef idx="0">
              <a:schemeClr val="accent1"/>
            </a:fillRef>
            <a:effectRef idx="0">
              <a:schemeClr val="accent1"/>
            </a:effectRef>
            <a:fontRef idx="minor">
              <a:schemeClr val="tx1"/>
            </a:fontRef>
          </p:style>
        </p:cxnSp>
      </p:grpSp>
      <p:grpSp>
        <p:nvGrpSpPr>
          <p:cNvPr id="237" name="Group 232"/>
          <p:cNvGrpSpPr>
            <a:grpSpLocks/>
          </p:cNvGrpSpPr>
          <p:nvPr/>
        </p:nvGrpSpPr>
        <p:grpSpPr bwMode="auto">
          <a:xfrm>
            <a:off x="1000125" y="1403573"/>
            <a:ext cx="8412163" cy="1395413"/>
            <a:chOff x="290" y="569"/>
            <a:chExt cx="5299" cy="879"/>
          </a:xfrm>
        </p:grpSpPr>
        <p:grpSp>
          <p:nvGrpSpPr>
            <p:cNvPr id="238" name="Group 310"/>
            <p:cNvGrpSpPr>
              <a:grpSpLocks/>
            </p:cNvGrpSpPr>
            <p:nvPr/>
          </p:nvGrpSpPr>
          <p:grpSpPr bwMode="auto">
            <a:xfrm>
              <a:off x="310" y="648"/>
              <a:ext cx="5279" cy="800"/>
              <a:chOff x="70374" y="486922"/>
              <a:chExt cx="9002220" cy="1554115"/>
            </a:xfrm>
          </p:grpSpPr>
          <p:sp>
            <p:nvSpPr>
              <p:cNvPr id="146" name="Hexagon 145"/>
              <p:cNvSpPr>
                <a:spLocks noChangeArrowheads="1"/>
              </p:cNvSpPr>
              <p:nvPr/>
            </p:nvSpPr>
            <p:spPr bwMode="auto">
              <a:xfrm rot="5400000">
                <a:off x="35023" y="986565"/>
                <a:ext cx="285569" cy="214866"/>
              </a:xfrm>
              <a:prstGeom prst="hexagon">
                <a:avLst>
                  <a:gd name="adj" fmla="val 25002"/>
                  <a:gd name="vf" fmla="val 115470"/>
                </a:avLst>
              </a:prstGeom>
              <a:gradFill rotWithShape="1">
                <a:gsLst>
                  <a:gs pos="0">
                    <a:srgbClr val="C9B5E8"/>
                  </a:gs>
                  <a:gs pos="35001">
                    <a:srgbClr val="D9CBEE"/>
                  </a:gs>
                  <a:gs pos="100000">
                    <a:srgbClr val="F0EAF9"/>
                  </a:gs>
                </a:gsLst>
                <a:lin ang="16200000" scaled="1"/>
              </a:gradFill>
              <a:ln w="38100">
                <a:solidFill>
                  <a:srgbClr val="7D60A0"/>
                </a:solidFill>
                <a:miter lim="800000"/>
                <a:headEnd/>
                <a:tailEnd/>
              </a:ln>
              <a:effectLst>
                <a:outerShdw blurRad="63500" dist="20000" dir="5400000" rotWithShape="0">
                  <a:srgbClr val="000000">
                    <a:alpha val="37999"/>
                  </a:srgbClr>
                </a:outerShdw>
              </a:effectLst>
            </p:spPr>
            <p:txBody>
              <a:bodyPr rot="10800000" vert="eaVert" anchor="ctr"/>
              <a:lstStyle/>
              <a:p>
                <a:pPr algn="dist" defTabSz="447582">
                  <a:defRPr/>
                </a:pPr>
                <a:endParaRPr lang="en-US" sz="1700">
                  <a:solidFill>
                    <a:srgbClr val="000000"/>
                  </a:solidFill>
                  <a:latin typeface="Calibri" charset="0"/>
                  <a:ea typeface="MS PGothic" charset="0"/>
                  <a:cs typeface="MS PGothic" charset="0"/>
                </a:endParaRPr>
              </a:p>
            </p:txBody>
          </p:sp>
          <p:cxnSp>
            <p:nvCxnSpPr>
              <p:cNvPr id="147" name="Straight Connector 97"/>
              <p:cNvCxnSpPr>
                <a:cxnSpLocks noChangeShapeType="1"/>
              </p:cNvCxnSpPr>
              <p:nvPr/>
            </p:nvCxnSpPr>
            <p:spPr bwMode="auto">
              <a:xfrm>
                <a:off x="285462" y="1093666"/>
                <a:ext cx="8787132" cy="1588"/>
              </a:xfrm>
              <a:prstGeom prst="line">
                <a:avLst/>
              </a:prstGeom>
              <a:noFill/>
              <a:ln w="19050">
                <a:solidFill>
                  <a:srgbClr val="000000"/>
                </a:solidFill>
                <a:round/>
                <a:headEnd/>
                <a:tailEnd/>
              </a:ln>
              <a:extLst>
                <a:ext uri="{909E8E84-426E-40dd-AFC4-6F175D3DCCD1}">
                  <a14:hiddenFill xmlns="" xmlns:a14="http://schemas.microsoft.com/office/drawing/2010/main">
                    <a:noFill/>
                  </a14:hiddenFill>
                </a:ext>
              </a:extLst>
            </p:spPr>
          </p:cxnSp>
          <p:sp>
            <p:nvSpPr>
              <p:cNvPr id="148" name="Rectangle 147"/>
              <p:cNvSpPr>
                <a:spLocks noChangeArrowheads="1"/>
              </p:cNvSpPr>
              <p:nvPr/>
            </p:nvSpPr>
            <p:spPr bwMode="auto">
              <a:xfrm>
                <a:off x="500107" y="951213"/>
                <a:ext cx="213162" cy="285569"/>
              </a:xfrm>
              <a:prstGeom prst="rect">
                <a:avLst/>
              </a:prstGeom>
              <a:gradFill rotWithShape="1">
                <a:gsLst>
                  <a:gs pos="0">
                    <a:srgbClr val="5D417E"/>
                  </a:gs>
                  <a:gs pos="80000">
                    <a:srgbClr val="7B58A6"/>
                  </a:gs>
                  <a:gs pos="100000">
                    <a:srgbClr val="7B57A8"/>
                  </a:gs>
                </a:gsLst>
                <a:lin ang="16200000"/>
              </a:gradFill>
              <a:ln w="9525">
                <a:solidFill>
                  <a:srgbClr val="7D60A0"/>
                </a:solidFill>
                <a:miter lim="800000"/>
                <a:headEnd/>
                <a:tailEnd/>
              </a:ln>
              <a:effectLst>
                <a:outerShdw blurRad="63500" dist="23000" dir="5400000" rotWithShape="0">
                  <a:srgbClr val="000000">
                    <a:alpha val="34999"/>
                  </a:srgbClr>
                </a:outerShdw>
              </a:effectLst>
            </p:spPr>
            <p:txBody>
              <a:bodyPr anchor="ctr"/>
              <a:lstStyle/>
              <a:p>
                <a:pPr algn="dist" defTabSz="447582">
                  <a:defRPr/>
                </a:pPr>
                <a:endParaRPr lang="en-US" sz="1700">
                  <a:solidFill>
                    <a:srgbClr val="FFFFFF"/>
                  </a:solidFill>
                  <a:latin typeface="Calibri" charset="0"/>
                  <a:ea typeface="MS PGothic" charset="0"/>
                  <a:cs typeface="MS PGothic" charset="0"/>
                </a:endParaRPr>
              </a:p>
            </p:txBody>
          </p:sp>
          <p:sp>
            <p:nvSpPr>
              <p:cNvPr id="149" name="Rectangle 148"/>
              <p:cNvSpPr>
                <a:spLocks noChangeArrowheads="1"/>
              </p:cNvSpPr>
              <p:nvPr/>
            </p:nvSpPr>
            <p:spPr bwMode="auto">
              <a:xfrm>
                <a:off x="784891" y="951213"/>
                <a:ext cx="214866" cy="285569"/>
              </a:xfrm>
              <a:prstGeom prst="rect">
                <a:avLst/>
              </a:prstGeom>
              <a:gradFill rotWithShape="1">
                <a:gsLst>
                  <a:gs pos="0">
                    <a:srgbClr val="5D417E"/>
                  </a:gs>
                  <a:gs pos="80000">
                    <a:srgbClr val="7B58A6"/>
                  </a:gs>
                  <a:gs pos="100000">
                    <a:srgbClr val="7B57A8"/>
                  </a:gs>
                </a:gsLst>
                <a:lin ang="16200000"/>
              </a:gradFill>
              <a:ln w="9525">
                <a:solidFill>
                  <a:srgbClr val="7D60A0"/>
                </a:solidFill>
                <a:miter lim="800000"/>
                <a:headEnd/>
                <a:tailEnd/>
              </a:ln>
              <a:effectLst>
                <a:outerShdw blurRad="63500" dist="23000" dir="5400000" rotWithShape="0">
                  <a:srgbClr val="000000">
                    <a:alpha val="34999"/>
                  </a:srgbClr>
                </a:outerShdw>
              </a:effectLst>
            </p:spPr>
            <p:txBody>
              <a:bodyPr anchor="ctr"/>
              <a:lstStyle/>
              <a:p>
                <a:pPr algn="dist" defTabSz="447582">
                  <a:defRPr/>
                </a:pPr>
                <a:endParaRPr lang="en-US" sz="1700">
                  <a:solidFill>
                    <a:srgbClr val="FFFFFF"/>
                  </a:solidFill>
                  <a:latin typeface="Calibri" charset="0"/>
                  <a:ea typeface="MS PGothic" charset="0"/>
                  <a:cs typeface="MS PGothic" charset="0"/>
                </a:endParaRPr>
              </a:p>
            </p:txBody>
          </p:sp>
          <p:cxnSp>
            <p:nvCxnSpPr>
              <p:cNvPr id="150" name="Straight Connector 100"/>
              <p:cNvCxnSpPr>
                <a:cxnSpLocks noChangeShapeType="1"/>
              </p:cNvCxnSpPr>
              <p:nvPr/>
            </p:nvCxnSpPr>
            <p:spPr bwMode="auto">
              <a:xfrm rot="16200000" flipH="1">
                <a:off x="999878" y="1165092"/>
                <a:ext cx="214292" cy="71440"/>
              </a:xfrm>
              <a:prstGeom prst="line">
                <a:avLst/>
              </a:prstGeom>
              <a:noFill/>
              <a:ln w="9525">
                <a:solidFill>
                  <a:srgbClr val="4A7EBB"/>
                </a:solidFill>
                <a:round/>
                <a:headEnd/>
                <a:tailEnd/>
              </a:ln>
              <a:extLst>
                <a:ext uri="{909E8E84-426E-40dd-AFC4-6F175D3DCCD1}">
                  <a14:hiddenFill xmlns="" xmlns:a14="http://schemas.microsoft.com/office/drawing/2010/main">
                    <a:noFill/>
                  </a14:hiddenFill>
                </a:ext>
              </a:extLst>
            </p:spPr>
          </p:cxnSp>
          <p:cxnSp>
            <p:nvCxnSpPr>
              <p:cNvPr id="151" name="Straight Connector 101"/>
              <p:cNvCxnSpPr>
                <a:cxnSpLocks noChangeShapeType="1"/>
              </p:cNvCxnSpPr>
              <p:nvPr/>
            </p:nvCxnSpPr>
            <p:spPr bwMode="auto">
              <a:xfrm rot="5400000">
                <a:off x="1339615" y="1165092"/>
                <a:ext cx="214292" cy="71440"/>
              </a:xfrm>
              <a:prstGeom prst="line">
                <a:avLst/>
              </a:prstGeom>
              <a:noFill/>
              <a:ln w="9525">
                <a:solidFill>
                  <a:srgbClr val="4A7EBB"/>
                </a:solidFill>
                <a:round/>
                <a:headEnd/>
                <a:tailEnd/>
              </a:ln>
              <a:extLst>
                <a:ext uri="{909E8E84-426E-40dd-AFC4-6F175D3DCCD1}">
                  <a14:hiddenFill xmlns="" xmlns:a14="http://schemas.microsoft.com/office/drawing/2010/main">
                    <a:noFill/>
                  </a14:hiddenFill>
                </a:ext>
              </a:extLst>
            </p:spPr>
          </p:cxnSp>
          <p:cxnSp>
            <p:nvCxnSpPr>
              <p:cNvPr id="152" name="Straight Connector 102"/>
              <p:cNvCxnSpPr>
                <a:cxnSpLocks noChangeShapeType="1"/>
              </p:cNvCxnSpPr>
              <p:nvPr/>
            </p:nvCxnSpPr>
            <p:spPr bwMode="auto">
              <a:xfrm>
                <a:off x="1142744" y="1307958"/>
                <a:ext cx="269885" cy="1587"/>
              </a:xfrm>
              <a:prstGeom prst="line">
                <a:avLst/>
              </a:prstGeom>
              <a:noFill/>
              <a:ln w="9525">
                <a:solidFill>
                  <a:srgbClr val="4A7EBB"/>
                </a:solidFill>
                <a:round/>
                <a:headEnd/>
                <a:tailEnd/>
              </a:ln>
              <a:extLst>
                <a:ext uri="{909E8E84-426E-40dd-AFC4-6F175D3DCCD1}">
                  <a14:hiddenFill xmlns="" xmlns:a14="http://schemas.microsoft.com/office/drawing/2010/main">
                    <a:noFill/>
                  </a14:hiddenFill>
                </a:ext>
              </a:extLst>
            </p:spPr>
          </p:cxnSp>
          <p:sp>
            <p:nvSpPr>
              <p:cNvPr id="153" name="Rectangle 152"/>
              <p:cNvSpPr>
                <a:spLocks noChangeArrowheads="1"/>
              </p:cNvSpPr>
              <p:nvPr/>
            </p:nvSpPr>
            <p:spPr bwMode="auto">
              <a:xfrm>
                <a:off x="1168580" y="1236782"/>
                <a:ext cx="46043" cy="213691"/>
              </a:xfrm>
              <a:prstGeom prst="rect">
                <a:avLst/>
              </a:prstGeom>
              <a:gradFill rotWithShape="1">
                <a:gsLst>
                  <a:gs pos="0">
                    <a:srgbClr val="9B2D2A"/>
                  </a:gs>
                  <a:gs pos="80000">
                    <a:srgbClr val="CB3D3A"/>
                  </a:gs>
                  <a:gs pos="100000">
                    <a:srgbClr val="CE3B37"/>
                  </a:gs>
                </a:gsLst>
                <a:lin ang="16200000"/>
              </a:gradFill>
              <a:ln w="9525">
                <a:solidFill>
                  <a:srgbClr val="BE4B48"/>
                </a:solidFill>
                <a:miter lim="800000"/>
                <a:headEnd/>
                <a:tailEnd/>
              </a:ln>
              <a:effectLst>
                <a:outerShdw blurRad="63500" dist="23000" dir="5400000" rotWithShape="0">
                  <a:srgbClr val="000000">
                    <a:alpha val="34999"/>
                  </a:srgbClr>
                </a:outerShdw>
              </a:effectLst>
            </p:spPr>
            <p:txBody>
              <a:bodyPr anchor="ctr"/>
              <a:lstStyle/>
              <a:p>
                <a:pPr algn="dist" defTabSz="447582">
                  <a:defRPr/>
                </a:pPr>
                <a:endParaRPr lang="en-US" sz="1700">
                  <a:solidFill>
                    <a:srgbClr val="FFFFFF"/>
                  </a:solidFill>
                  <a:latin typeface="Calibri" charset="0"/>
                  <a:ea typeface="MS PGothic" charset="0"/>
                  <a:cs typeface="MS PGothic" charset="0"/>
                </a:endParaRPr>
              </a:p>
            </p:txBody>
          </p:sp>
          <p:sp>
            <p:nvSpPr>
              <p:cNvPr id="154" name="Rectangle 153"/>
              <p:cNvSpPr>
                <a:spLocks noChangeArrowheads="1"/>
              </p:cNvSpPr>
              <p:nvPr/>
            </p:nvSpPr>
            <p:spPr bwMode="auto">
              <a:xfrm>
                <a:off x="1189043" y="1236782"/>
                <a:ext cx="46043" cy="213691"/>
              </a:xfrm>
              <a:prstGeom prst="rect">
                <a:avLst/>
              </a:prstGeom>
              <a:gradFill rotWithShape="1">
                <a:gsLst>
                  <a:gs pos="0">
                    <a:srgbClr val="769535"/>
                  </a:gs>
                  <a:gs pos="80000">
                    <a:srgbClr val="9BC348"/>
                  </a:gs>
                  <a:gs pos="100000">
                    <a:srgbClr val="9CC746"/>
                  </a:gs>
                </a:gsLst>
                <a:lin ang="16200000"/>
              </a:gradFill>
              <a:ln w="9525">
                <a:solidFill>
                  <a:srgbClr val="98B954"/>
                </a:solidFill>
                <a:miter lim="800000"/>
                <a:headEnd/>
                <a:tailEnd/>
              </a:ln>
              <a:effectLst>
                <a:outerShdw blurRad="63500" dist="23000" dir="5400000" rotWithShape="0">
                  <a:srgbClr val="000000">
                    <a:alpha val="34999"/>
                  </a:srgbClr>
                </a:outerShdw>
              </a:effectLst>
            </p:spPr>
            <p:txBody>
              <a:bodyPr anchor="ctr"/>
              <a:lstStyle/>
              <a:p>
                <a:pPr algn="dist" defTabSz="447582">
                  <a:defRPr/>
                </a:pPr>
                <a:endParaRPr lang="en-US" sz="1700">
                  <a:solidFill>
                    <a:srgbClr val="FFFFFF"/>
                  </a:solidFill>
                  <a:latin typeface="Calibri" charset="0"/>
                  <a:ea typeface="MS PGothic" charset="0"/>
                  <a:cs typeface="MS PGothic" charset="0"/>
                </a:endParaRPr>
              </a:p>
            </p:txBody>
          </p:sp>
          <p:cxnSp>
            <p:nvCxnSpPr>
              <p:cNvPr id="155" name="Straight Connector 105"/>
              <p:cNvCxnSpPr>
                <a:cxnSpLocks noChangeShapeType="1"/>
              </p:cNvCxnSpPr>
              <p:nvPr/>
            </p:nvCxnSpPr>
            <p:spPr bwMode="auto">
              <a:xfrm rot="16200000" flipH="1">
                <a:off x="285482" y="1165087"/>
                <a:ext cx="285723" cy="142880"/>
              </a:xfrm>
              <a:prstGeom prst="line">
                <a:avLst/>
              </a:prstGeom>
              <a:noFill/>
              <a:ln w="38100">
                <a:solidFill>
                  <a:srgbClr val="000000"/>
                </a:solidFill>
                <a:round/>
                <a:headEnd/>
                <a:tailEnd/>
              </a:ln>
              <a:extLst>
                <a:ext uri="{909E8E84-426E-40dd-AFC4-6F175D3DCCD1}">
                  <a14:hiddenFill xmlns="" xmlns:a14="http://schemas.microsoft.com/office/drawing/2010/main">
                    <a:noFill/>
                  </a14:hiddenFill>
                </a:ext>
              </a:extLst>
            </p:spPr>
          </p:cxnSp>
          <p:sp>
            <p:nvSpPr>
              <p:cNvPr id="156" name="Oval 155"/>
              <p:cNvSpPr>
                <a:spLocks noChangeArrowheads="1"/>
              </p:cNvSpPr>
              <p:nvPr/>
            </p:nvSpPr>
            <p:spPr bwMode="auto">
              <a:xfrm>
                <a:off x="428485" y="1306718"/>
                <a:ext cx="143244" cy="143756"/>
              </a:xfrm>
              <a:prstGeom prst="ellipse">
                <a:avLst/>
              </a:prstGeom>
              <a:gradFill rotWithShape="1">
                <a:gsLst>
                  <a:gs pos="0">
                    <a:srgbClr val="9B2D2A"/>
                  </a:gs>
                  <a:gs pos="80000">
                    <a:srgbClr val="CB3D3A"/>
                  </a:gs>
                  <a:gs pos="100000">
                    <a:srgbClr val="CE3B37"/>
                  </a:gs>
                </a:gsLst>
                <a:lin ang="16200000"/>
              </a:gradFill>
              <a:ln w="9525">
                <a:solidFill>
                  <a:srgbClr val="BE4B48"/>
                </a:solidFill>
                <a:round/>
                <a:headEnd/>
                <a:tailEnd/>
              </a:ln>
              <a:effectLst>
                <a:outerShdw blurRad="63500" dist="23000" dir="5400000" rotWithShape="0">
                  <a:srgbClr val="000000">
                    <a:alpha val="34999"/>
                  </a:srgbClr>
                </a:outerShdw>
              </a:effectLst>
            </p:spPr>
            <p:txBody>
              <a:bodyPr anchor="ctr"/>
              <a:lstStyle/>
              <a:p>
                <a:pPr algn="dist" defTabSz="447582">
                  <a:defRPr/>
                </a:pPr>
                <a:endParaRPr lang="en-US" sz="1700">
                  <a:solidFill>
                    <a:srgbClr val="FFFFFF"/>
                  </a:solidFill>
                  <a:latin typeface="Calibri" charset="0"/>
                  <a:ea typeface="MS PGothic" charset="0"/>
                  <a:cs typeface="MS PGothic" charset="0"/>
                </a:endParaRPr>
              </a:p>
            </p:txBody>
          </p:sp>
          <p:sp>
            <p:nvSpPr>
              <p:cNvPr id="157" name="Rectangle 156"/>
              <p:cNvSpPr>
                <a:spLocks noChangeArrowheads="1"/>
              </p:cNvSpPr>
              <p:nvPr/>
            </p:nvSpPr>
            <p:spPr bwMode="auto">
              <a:xfrm>
                <a:off x="1214623" y="1236782"/>
                <a:ext cx="46042" cy="213691"/>
              </a:xfrm>
              <a:prstGeom prst="rect">
                <a:avLst/>
              </a:prstGeom>
              <a:gradFill rotWithShape="1">
                <a:gsLst>
                  <a:gs pos="0">
                    <a:srgbClr val="9B2D2A"/>
                  </a:gs>
                  <a:gs pos="80000">
                    <a:srgbClr val="CB3D3A"/>
                  </a:gs>
                  <a:gs pos="100000">
                    <a:srgbClr val="CE3B37"/>
                  </a:gs>
                </a:gsLst>
                <a:lin ang="16200000"/>
              </a:gradFill>
              <a:ln w="9525">
                <a:solidFill>
                  <a:srgbClr val="BE4B48"/>
                </a:solidFill>
                <a:miter lim="800000"/>
                <a:headEnd/>
                <a:tailEnd/>
              </a:ln>
              <a:effectLst>
                <a:outerShdw blurRad="63500" dist="23000" dir="5400000" rotWithShape="0">
                  <a:srgbClr val="000000">
                    <a:alpha val="34999"/>
                  </a:srgbClr>
                </a:outerShdw>
              </a:effectLst>
            </p:spPr>
            <p:txBody>
              <a:bodyPr anchor="ctr"/>
              <a:lstStyle/>
              <a:p>
                <a:pPr algn="dist" defTabSz="447582">
                  <a:defRPr/>
                </a:pPr>
                <a:endParaRPr lang="en-US" sz="1700">
                  <a:solidFill>
                    <a:srgbClr val="FFFFFF"/>
                  </a:solidFill>
                  <a:latin typeface="Calibri" charset="0"/>
                  <a:ea typeface="MS PGothic" charset="0"/>
                  <a:cs typeface="MS PGothic" charset="0"/>
                </a:endParaRPr>
              </a:p>
            </p:txBody>
          </p:sp>
          <p:sp>
            <p:nvSpPr>
              <p:cNvPr id="158" name="Rectangle 157"/>
              <p:cNvSpPr>
                <a:spLocks noChangeArrowheads="1"/>
              </p:cNvSpPr>
              <p:nvPr/>
            </p:nvSpPr>
            <p:spPr bwMode="auto">
              <a:xfrm>
                <a:off x="1714272" y="951213"/>
                <a:ext cx="214866" cy="285569"/>
              </a:xfrm>
              <a:prstGeom prst="rect">
                <a:avLst/>
              </a:prstGeom>
              <a:gradFill rotWithShape="1">
                <a:gsLst>
                  <a:gs pos="0">
                    <a:srgbClr val="2787A0"/>
                  </a:gs>
                  <a:gs pos="80000">
                    <a:srgbClr val="36B1D2"/>
                  </a:gs>
                  <a:gs pos="100000">
                    <a:srgbClr val="34B3D6"/>
                  </a:gs>
                </a:gsLst>
                <a:lin ang="16200000"/>
              </a:gradFill>
              <a:ln w="9525">
                <a:solidFill>
                  <a:srgbClr val="46AAC5"/>
                </a:solidFill>
                <a:miter lim="800000"/>
                <a:headEnd/>
                <a:tailEnd/>
              </a:ln>
              <a:effectLst>
                <a:outerShdw blurRad="63500" dist="23000" dir="5400000" rotWithShape="0">
                  <a:srgbClr val="000000">
                    <a:alpha val="34999"/>
                  </a:srgbClr>
                </a:outerShdw>
              </a:effectLst>
            </p:spPr>
            <p:txBody>
              <a:bodyPr anchor="ctr"/>
              <a:lstStyle/>
              <a:p>
                <a:pPr algn="dist" defTabSz="447582">
                  <a:defRPr/>
                </a:pPr>
                <a:endParaRPr lang="en-US" sz="1700">
                  <a:solidFill>
                    <a:srgbClr val="FFFFFF"/>
                  </a:solidFill>
                  <a:latin typeface="Calibri" charset="0"/>
                  <a:ea typeface="MS PGothic" charset="0"/>
                  <a:cs typeface="MS PGothic" charset="0"/>
                </a:endParaRPr>
              </a:p>
            </p:txBody>
          </p:sp>
          <p:sp>
            <p:nvSpPr>
              <p:cNvPr id="159" name="Rectangle 158"/>
              <p:cNvSpPr>
                <a:spLocks noChangeArrowheads="1"/>
              </p:cNvSpPr>
              <p:nvPr/>
            </p:nvSpPr>
            <p:spPr bwMode="auto">
              <a:xfrm>
                <a:off x="1999056" y="951213"/>
                <a:ext cx="214866" cy="285569"/>
              </a:xfrm>
              <a:prstGeom prst="rect">
                <a:avLst/>
              </a:prstGeom>
              <a:gradFill rotWithShape="1">
                <a:gsLst>
                  <a:gs pos="0">
                    <a:srgbClr val="2787A0"/>
                  </a:gs>
                  <a:gs pos="80000">
                    <a:srgbClr val="36B1D2"/>
                  </a:gs>
                  <a:gs pos="100000">
                    <a:srgbClr val="34B3D6"/>
                  </a:gs>
                </a:gsLst>
                <a:lin ang="16200000"/>
              </a:gradFill>
              <a:ln w="9525">
                <a:solidFill>
                  <a:srgbClr val="46AAC5"/>
                </a:solidFill>
                <a:miter lim="800000"/>
                <a:headEnd/>
                <a:tailEnd/>
              </a:ln>
              <a:effectLst>
                <a:outerShdw blurRad="63500" dist="23000" dir="5400000" rotWithShape="0">
                  <a:srgbClr val="000000">
                    <a:alpha val="34999"/>
                  </a:srgbClr>
                </a:outerShdw>
              </a:effectLst>
            </p:spPr>
            <p:txBody>
              <a:bodyPr anchor="ctr"/>
              <a:lstStyle/>
              <a:p>
                <a:pPr algn="dist" defTabSz="447582">
                  <a:defRPr/>
                </a:pPr>
                <a:endParaRPr lang="en-US" sz="1700">
                  <a:solidFill>
                    <a:srgbClr val="FFFFFF"/>
                  </a:solidFill>
                  <a:latin typeface="Calibri" charset="0"/>
                  <a:ea typeface="MS PGothic" charset="0"/>
                  <a:cs typeface="MS PGothic" charset="0"/>
                </a:endParaRPr>
              </a:p>
            </p:txBody>
          </p:sp>
          <p:sp>
            <p:nvSpPr>
              <p:cNvPr id="160" name="Rectangle 159"/>
              <p:cNvSpPr>
                <a:spLocks noChangeArrowheads="1"/>
              </p:cNvSpPr>
              <p:nvPr/>
            </p:nvSpPr>
            <p:spPr bwMode="auto">
              <a:xfrm>
                <a:off x="2500411" y="951213"/>
                <a:ext cx="213161" cy="285569"/>
              </a:xfrm>
              <a:prstGeom prst="rect">
                <a:avLst/>
              </a:prstGeom>
              <a:gradFill rotWithShape="1">
                <a:gsLst>
                  <a:gs pos="0">
                    <a:srgbClr val="2787A0"/>
                  </a:gs>
                  <a:gs pos="80000">
                    <a:srgbClr val="36B1D2"/>
                  </a:gs>
                  <a:gs pos="100000">
                    <a:srgbClr val="34B3D6"/>
                  </a:gs>
                </a:gsLst>
                <a:lin ang="16200000"/>
              </a:gradFill>
              <a:ln w="9525">
                <a:solidFill>
                  <a:srgbClr val="46AAC5"/>
                </a:solidFill>
                <a:miter lim="800000"/>
                <a:headEnd/>
                <a:tailEnd/>
              </a:ln>
              <a:effectLst>
                <a:outerShdw blurRad="63500" dist="23000" dir="5400000" rotWithShape="0">
                  <a:srgbClr val="000000">
                    <a:alpha val="34999"/>
                  </a:srgbClr>
                </a:outerShdw>
              </a:effectLst>
            </p:spPr>
            <p:txBody>
              <a:bodyPr anchor="ctr"/>
              <a:lstStyle/>
              <a:p>
                <a:pPr algn="dist" defTabSz="447582">
                  <a:defRPr/>
                </a:pPr>
                <a:endParaRPr lang="en-US" sz="1700">
                  <a:solidFill>
                    <a:srgbClr val="FFFFFF"/>
                  </a:solidFill>
                  <a:latin typeface="Calibri" charset="0"/>
                  <a:ea typeface="MS PGothic" charset="0"/>
                  <a:cs typeface="MS PGothic" charset="0"/>
                </a:endParaRPr>
              </a:p>
            </p:txBody>
          </p:sp>
          <p:sp>
            <p:nvSpPr>
              <p:cNvPr id="161" name="Rectangle 160"/>
              <p:cNvSpPr>
                <a:spLocks noChangeArrowheads="1"/>
              </p:cNvSpPr>
              <p:nvPr/>
            </p:nvSpPr>
            <p:spPr bwMode="auto">
              <a:xfrm>
                <a:off x="2785194" y="951213"/>
                <a:ext cx="214866" cy="285569"/>
              </a:xfrm>
              <a:prstGeom prst="rect">
                <a:avLst/>
              </a:prstGeom>
              <a:gradFill rotWithShape="1">
                <a:gsLst>
                  <a:gs pos="0">
                    <a:srgbClr val="2787A0"/>
                  </a:gs>
                  <a:gs pos="80000">
                    <a:srgbClr val="36B1D2"/>
                  </a:gs>
                  <a:gs pos="100000">
                    <a:srgbClr val="34B3D6"/>
                  </a:gs>
                </a:gsLst>
                <a:lin ang="16200000"/>
              </a:gradFill>
              <a:ln w="9525">
                <a:solidFill>
                  <a:srgbClr val="46AAC5"/>
                </a:solidFill>
                <a:miter lim="800000"/>
                <a:headEnd/>
                <a:tailEnd/>
              </a:ln>
              <a:effectLst>
                <a:outerShdw blurRad="63500" dist="23000" dir="5400000" rotWithShape="0">
                  <a:srgbClr val="000000">
                    <a:alpha val="34999"/>
                  </a:srgbClr>
                </a:outerShdw>
              </a:effectLst>
            </p:spPr>
            <p:txBody>
              <a:bodyPr anchor="ctr"/>
              <a:lstStyle/>
              <a:p>
                <a:pPr algn="dist" defTabSz="447582">
                  <a:defRPr/>
                </a:pPr>
                <a:endParaRPr lang="en-US" sz="1700">
                  <a:solidFill>
                    <a:srgbClr val="FFFFFF"/>
                  </a:solidFill>
                  <a:latin typeface="Calibri" charset="0"/>
                  <a:ea typeface="MS PGothic" charset="0"/>
                  <a:cs typeface="MS PGothic" charset="0"/>
                </a:endParaRPr>
              </a:p>
            </p:txBody>
          </p:sp>
          <p:sp>
            <p:nvSpPr>
              <p:cNvPr id="162" name="Rectangle 161"/>
              <p:cNvSpPr>
                <a:spLocks noChangeArrowheads="1"/>
              </p:cNvSpPr>
              <p:nvPr/>
            </p:nvSpPr>
            <p:spPr bwMode="auto">
              <a:xfrm>
                <a:off x="2285545" y="951213"/>
                <a:ext cx="143244" cy="285569"/>
              </a:xfrm>
              <a:prstGeom prst="rect">
                <a:avLst/>
              </a:prstGeom>
              <a:gradFill rotWithShape="1">
                <a:gsLst>
                  <a:gs pos="0">
                    <a:srgbClr val="CB6C1D"/>
                  </a:gs>
                  <a:gs pos="80000">
                    <a:srgbClr val="FF8F2A"/>
                  </a:gs>
                  <a:gs pos="100000">
                    <a:srgbClr val="FF8F26"/>
                  </a:gs>
                </a:gsLst>
                <a:lin ang="16200000"/>
              </a:gradFill>
              <a:ln w="9525">
                <a:solidFill>
                  <a:srgbClr val="F69240"/>
                </a:solidFill>
                <a:miter lim="800000"/>
                <a:headEnd/>
                <a:tailEnd/>
              </a:ln>
              <a:effectLst>
                <a:outerShdw blurRad="63500" dist="23000" dir="5400000" rotWithShape="0">
                  <a:srgbClr val="000000">
                    <a:alpha val="34999"/>
                  </a:srgbClr>
                </a:outerShdw>
              </a:effectLst>
            </p:spPr>
            <p:txBody>
              <a:bodyPr anchor="ctr"/>
              <a:lstStyle/>
              <a:p>
                <a:pPr algn="dist" defTabSz="447582">
                  <a:defRPr/>
                </a:pPr>
                <a:endParaRPr lang="en-US" sz="1700">
                  <a:solidFill>
                    <a:srgbClr val="FFFFFF"/>
                  </a:solidFill>
                  <a:latin typeface="Calibri" charset="0"/>
                  <a:ea typeface="MS PGothic" charset="0"/>
                  <a:cs typeface="MS PGothic" charset="0"/>
                </a:endParaRPr>
              </a:p>
            </p:txBody>
          </p:sp>
          <p:sp>
            <p:nvSpPr>
              <p:cNvPr id="163" name="Trapezoid 162"/>
              <p:cNvSpPr/>
              <p:nvPr/>
            </p:nvSpPr>
            <p:spPr>
              <a:xfrm>
                <a:off x="3071682" y="807458"/>
                <a:ext cx="499650" cy="285569"/>
              </a:xfrm>
              <a:prstGeom prst="trapezoid">
                <a:avLst>
                  <a:gd name="adj" fmla="val 44259"/>
                </a:avLst>
              </a:prstGeom>
              <a:noFill/>
              <a:ln w="25400" cap="flat" cmpd="sng" algn="ctr">
                <a:solidFill>
                  <a:srgbClr val="4F81BD">
                    <a:shade val="50000"/>
                  </a:srgbClr>
                </a:solidFill>
                <a:prstDash val="solid"/>
              </a:ln>
              <a:effectLst/>
            </p:spPr>
            <p:txBody>
              <a:bodyPr anchor="ctr"/>
              <a:lstStyle/>
              <a:p>
                <a:pPr algn="dist" defTabSz="447582">
                  <a:defRPr/>
                </a:pPr>
                <a:endParaRPr lang="en-US" sz="1700">
                  <a:solidFill>
                    <a:srgbClr val="FFFFFF"/>
                  </a:solidFill>
                  <a:latin typeface="Calibri" charset="0"/>
                  <a:ea typeface="MS PGothic" charset="0"/>
                  <a:cs typeface="MS PGothic" charset="0"/>
                </a:endParaRPr>
              </a:p>
            </p:txBody>
          </p:sp>
          <p:sp>
            <p:nvSpPr>
              <p:cNvPr id="164" name="Rectangle 163"/>
              <p:cNvSpPr>
                <a:spLocks noChangeArrowheads="1"/>
              </p:cNvSpPr>
              <p:nvPr/>
            </p:nvSpPr>
            <p:spPr bwMode="auto">
              <a:xfrm>
                <a:off x="4572336" y="951213"/>
                <a:ext cx="213162" cy="285569"/>
              </a:xfrm>
              <a:prstGeom prst="rect">
                <a:avLst/>
              </a:prstGeom>
              <a:gradFill rotWithShape="1">
                <a:gsLst>
                  <a:gs pos="0">
                    <a:srgbClr val="2787A0"/>
                  </a:gs>
                  <a:gs pos="80000">
                    <a:srgbClr val="36B1D2"/>
                  </a:gs>
                  <a:gs pos="100000">
                    <a:srgbClr val="34B3D6"/>
                  </a:gs>
                </a:gsLst>
                <a:lin ang="16200000"/>
              </a:gradFill>
              <a:ln w="9525">
                <a:solidFill>
                  <a:srgbClr val="46AAC5"/>
                </a:solidFill>
                <a:miter lim="800000"/>
                <a:headEnd/>
                <a:tailEnd/>
              </a:ln>
              <a:effectLst>
                <a:outerShdw blurRad="63500" dist="23000" dir="5400000" rotWithShape="0">
                  <a:srgbClr val="000000">
                    <a:alpha val="34999"/>
                  </a:srgbClr>
                </a:outerShdw>
              </a:effectLst>
            </p:spPr>
            <p:txBody>
              <a:bodyPr anchor="ctr"/>
              <a:lstStyle/>
              <a:p>
                <a:pPr algn="dist" defTabSz="447582">
                  <a:defRPr/>
                </a:pPr>
                <a:endParaRPr lang="en-US" sz="1700">
                  <a:solidFill>
                    <a:srgbClr val="FFFFFF"/>
                  </a:solidFill>
                  <a:latin typeface="Calibri" charset="0"/>
                  <a:ea typeface="MS PGothic" charset="0"/>
                  <a:cs typeface="MS PGothic" charset="0"/>
                </a:endParaRPr>
              </a:p>
            </p:txBody>
          </p:sp>
          <p:sp>
            <p:nvSpPr>
              <p:cNvPr id="165" name="Rectangle 115"/>
              <p:cNvSpPr>
                <a:spLocks noChangeArrowheads="1"/>
              </p:cNvSpPr>
              <p:nvPr/>
            </p:nvSpPr>
            <p:spPr bwMode="auto">
              <a:xfrm>
                <a:off x="4857120" y="951213"/>
                <a:ext cx="214866" cy="285569"/>
              </a:xfrm>
              <a:prstGeom prst="rect">
                <a:avLst/>
              </a:prstGeom>
              <a:gradFill rotWithShape="1">
                <a:gsLst>
                  <a:gs pos="0">
                    <a:srgbClr val="2787A0"/>
                  </a:gs>
                  <a:gs pos="80000">
                    <a:srgbClr val="36B1D2"/>
                  </a:gs>
                  <a:gs pos="100000">
                    <a:srgbClr val="34B3D6"/>
                  </a:gs>
                </a:gsLst>
                <a:lin ang="16200000"/>
              </a:gradFill>
              <a:ln w="9525">
                <a:solidFill>
                  <a:srgbClr val="46AAC5"/>
                </a:solidFill>
                <a:miter lim="800000"/>
                <a:headEnd/>
                <a:tailEnd/>
              </a:ln>
              <a:effectLst>
                <a:outerShdw blurRad="63500" dist="23000" dir="5400000" rotWithShape="0">
                  <a:srgbClr val="000000">
                    <a:alpha val="34999"/>
                  </a:srgbClr>
                </a:outerShdw>
              </a:effectLst>
            </p:spPr>
            <p:txBody>
              <a:bodyPr anchor="ctr"/>
              <a:lstStyle/>
              <a:p>
                <a:pPr algn="dist" defTabSz="447582">
                  <a:defRPr/>
                </a:pPr>
                <a:endParaRPr lang="en-US" sz="1700">
                  <a:solidFill>
                    <a:srgbClr val="FFFFFF"/>
                  </a:solidFill>
                  <a:latin typeface="Calibri" charset="0"/>
                  <a:ea typeface="MS PGothic" charset="0"/>
                  <a:cs typeface="MS PGothic" charset="0"/>
                </a:endParaRPr>
              </a:p>
            </p:txBody>
          </p:sp>
          <p:sp>
            <p:nvSpPr>
              <p:cNvPr id="166" name="Rectangle 165"/>
              <p:cNvSpPr>
                <a:spLocks noChangeArrowheads="1"/>
              </p:cNvSpPr>
              <p:nvPr/>
            </p:nvSpPr>
            <p:spPr bwMode="auto">
              <a:xfrm>
                <a:off x="5143609" y="951213"/>
                <a:ext cx="214866" cy="285569"/>
              </a:xfrm>
              <a:prstGeom prst="rect">
                <a:avLst/>
              </a:prstGeom>
              <a:gradFill rotWithShape="1">
                <a:gsLst>
                  <a:gs pos="0">
                    <a:srgbClr val="2787A0"/>
                  </a:gs>
                  <a:gs pos="80000">
                    <a:srgbClr val="36B1D2"/>
                  </a:gs>
                  <a:gs pos="100000">
                    <a:srgbClr val="34B3D6"/>
                  </a:gs>
                </a:gsLst>
                <a:lin ang="16200000"/>
              </a:gradFill>
              <a:ln w="9525">
                <a:solidFill>
                  <a:srgbClr val="46AAC5"/>
                </a:solidFill>
                <a:miter lim="800000"/>
                <a:headEnd/>
                <a:tailEnd/>
              </a:ln>
              <a:effectLst>
                <a:outerShdw blurRad="63500" dist="23000" dir="5400000" rotWithShape="0">
                  <a:srgbClr val="000000">
                    <a:alpha val="34999"/>
                  </a:srgbClr>
                </a:outerShdw>
              </a:effectLst>
            </p:spPr>
            <p:txBody>
              <a:bodyPr anchor="ctr"/>
              <a:lstStyle/>
              <a:p>
                <a:pPr algn="dist" defTabSz="447582">
                  <a:defRPr/>
                </a:pPr>
                <a:endParaRPr lang="en-US" sz="1700">
                  <a:solidFill>
                    <a:srgbClr val="FFFFFF"/>
                  </a:solidFill>
                  <a:latin typeface="Calibri" charset="0"/>
                  <a:ea typeface="MS PGothic" charset="0"/>
                  <a:cs typeface="MS PGothic" charset="0"/>
                </a:endParaRPr>
              </a:p>
            </p:txBody>
          </p:sp>
          <p:sp>
            <p:nvSpPr>
              <p:cNvPr id="167" name="Rectangle 166"/>
              <p:cNvSpPr>
                <a:spLocks noChangeArrowheads="1"/>
              </p:cNvSpPr>
              <p:nvPr/>
            </p:nvSpPr>
            <p:spPr bwMode="auto">
              <a:xfrm>
                <a:off x="5714880" y="951213"/>
                <a:ext cx="214866" cy="285569"/>
              </a:xfrm>
              <a:prstGeom prst="rect">
                <a:avLst/>
              </a:prstGeom>
              <a:gradFill rotWithShape="1">
                <a:gsLst>
                  <a:gs pos="0">
                    <a:srgbClr val="769535"/>
                  </a:gs>
                  <a:gs pos="80000">
                    <a:srgbClr val="9BC348"/>
                  </a:gs>
                  <a:gs pos="100000">
                    <a:srgbClr val="9CC746"/>
                  </a:gs>
                </a:gsLst>
                <a:lin ang="16200000"/>
              </a:gradFill>
              <a:ln w="9525">
                <a:solidFill>
                  <a:srgbClr val="98B954"/>
                </a:solidFill>
                <a:miter lim="800000"/>
                <a:headEnd/>
                <a:tailEnd/>
              </a:ln>
              <a:effectLst>
                <a:outerShdw blurRad="63500" dist="23000" dir="5400000" rotWithShape="0">
                  <a:srgbClr val="000000">
                    <a:alpha val="34999"/>
                  </a:srgbClr>
                </a:outerShdw>
              </a:effectLst>
            </p:spPr>
            <p:txBody>
              <a:bodyPr anchor="ctr"/>
              <a:lstStyle/>
              <a:p>
                <a:pPr algn="dist" defTabSz="447582">
                  <a:defRPr/>
                </a:pPr>
                <a:endParaRPr lang="en-US" sz="1700">
                  <a:solidFill>
                    <a:srgbClr val="FFFFFF"/>
                  </a:solidFill>
                  <a:latin typeface="Calibri" charset="0"/>
                  <a:ea typeface="MS PGothic" charset="0"/>
                  <a:cs typeface="MS PGothic" charset="0"/>
                </a:endParaRPr>
              </a:p>
            </p:txBody>
          </p:sp>
          <p:sp>
            <p:nvSpPr>
              <p:cNvPr id="168" name="Rectangle 167"/>
              <p:cNvSpPr>
                <a:spLocks noChangeArrowheads="1"/>
              </p:cNvSpPr>
              <p:nvPr/>
            </p:nvSpPr>
            <p:spPr bwMode="auto">
              <a:xfrm>
                <a:off x="6001368" y="951213"/>
                <a:ext cx="213162" cy="285569"/>
              </a:xfrm>
              <a:prstGeom prst="rect">
                <a:avLst/>
              </a:prstGeom>
              <a:gradFill rotWithShape="1">
                <a:gsLst>
                  <a:gs pos="0">
                    <a:srgbClr val="769535"/>
                  </a:gs>
                  <a:gs pos="80000">
                    <a:srgbClr val="9BC348"/>
                  </a:gs>
                  <a:gs pos="100000">
                    <a:srgbClr val="9CC746"/>
                  </a:gs>
                </a:gsLst>
                <a:lin ang="16200000"/>
              </a:gradFill>
              <a:ln w="9525">
                <a:solidFill>
                  <a:srgbClr val="98B954"/>
                </a:solidFill>
                <a:miter lim="800000"/>
                <a:headEnd/>
                <a:tailEnd/>
              </a:ln>
              <a:effectLst>
                <a:outerShdw blurRad="63500" dist="23000" dir="5400000" rotWithShape="0">
                  <a:srgbClr val="000000">
                    <a:alpha val="34999"/>
                  </a:srgbClr>
                </a:outerShdw>
              </a:effectLst>
            </p:spPr>
            <p:txBody>
              <a:bodyPr anchor="ctr"/>
              <a:lstStyle/>
              <a:p>
                <a:pPr algn="dist" defTabSz="447582">
                  <a:defRPr/>
                </a:pPr>
                <a:endParaRPr lang="en-US" sz="1700">
                  <a:solidFill>
                    <a:srgbClr val="FFFFFF"/>
                  </a:solidFill>
                  <a:latin typeface="Calibri" charset="0"/>
                  <a:ea typeface="MS PGothic" charset="0"/>
                  <a:cs typeface="MS PGothic" charset="0"/>
                </a:endParaRPr>
              </a:p>
            </p:txBody>
          </p:sp>
          <p:sp>
            <p:nvSpPr>
              <p:cNvPr id="169" name="Trapezoid 168"/>
              <p:cNvSpPr/>
              <p:nvPr/>
            </p:nvSpPr>
            <p:spPr>
              <a:xfrm>
                <a:off x="6286152" y="807458"/>
                <a:ext cx="499649" cy="285569"/>
              </a:xfrm>
              <a:prstGeom prst="trapezoid">
                <a:avLst>
                  <a:gd name="adj" fmla="val 44259"/>
                </a:avLst>
              </a:prstGeom>
              <a:noFill/>
              <a:ln w="25400" cap="flat" cmpd="sng" algn="ctr">
                <a:solidFill>
                  <a:srgbClr val="4F81BD">
                    <a:shade val="50000"/>
                  </a:srgbClr>
                </a:solidFill>
                <a:prstDash val="solid"/>
              </a:ln>
              <a:effectLst/>
            </p:spPr>
            <p:txBody>
              <a:bodyPr anchor="ctr"/>
              <a:lstStyle/>
              <a:p>
                <a:pPr algn="dist" defTabSz="447582">
                  <a:defRPr/>
                </a:pPr>
                <a:endParaRPr lang="en-US" sz="1700">
                  <a:solidFill>
                    <a:srgbClr val="FFFFFF"/>
                  </a:solidFill>
                  <a:latin typeface="Calibri" charset="0"/>
                  <a:ea typeface="MS PGothic" charset="0"/>
                  <a:cs typeface="MS PGothic" charset="0"/>
                </a:endParaRPr>
              </a:p>
            </p:txBody>
          </p:sp>
          <p:sp>
            <p:nvSpPr>
              <p:cNvPr id="170" name="Rectangle 169"/>
              <p:cNvSpPr>
                <a:spLocks noChangeArrowheads="1"/>
              </p:cNvSpPr>
              <p:nvPr/>
            </p:nvSpPr>
            <p:spPr bwMode="auto">
              <a:xfrm>
                <a:off x="6857423" y="951213"/>
                <a:ext cx="214866" cy="285569"/>
              </a:xfrm>
              <a:prstGeom prst="rect">
                <a:avLst/>
              </a:prstGeom>
              <a:gradFill rotWithShape="1">
                <a:gsLst>
                  <a:gs pos="0">
                    <a:srgbClr val="769535"/>
                  </a:gs>
                  <a:gs pos="80000">
                    <a:srgbClr val="9BC348"/>
                  </a:gs>
                  <a:gs pos="100000">
                    <a:srgbClr val="9CC746"/>
                  </a:gs>
                </a:gsLst>
                <a:lin ang="16200000"/>
              </a:gradFill>
              <a:ln w="9525">
                <a:solidFill>
                  <a:srgbClr val="98B954"/>
                </a:solidFill>
                <a:miter lim="800000"/>
                <a:headEnd/>
                <a:tailEnd/>
              </a:ln>
              <a:effectLst>
                <a:outerShdw blurRad="63500" dist="23000" dir="5400000" rotWithShape="0">
                  <a:srgbClr val="000000">
                    <a:alpha val="34999"/>
                  </a:srgbClr>
                </a:outerShdw>
              </a:effectLst>
            </p:spPr>
            <p:txBody>
              <a:bodyPr anchor="ctr"/>
              <a:lstStyle/>
              <a:p>
                <a:pPr algn="dist" defTabSz="447582">
                  <a:defRPr/>
                </a:pPr>
                <a:endParaRPr lang="en-US" sz="1700">
                  <a:solidFill>
                    <a:srgbClr val="FFFFFF"/>
                  </a:solidFill>
                  <a:latin typeface="Calibri" charset="0"/>
                  <a:ea typeface="MS PGothic" charset="0"/>
                  <a:cs typeface="MS PGothic" charset="0"/>
                </a:endParaRPr>
              </a:p>
            </p:txBody>
          </p:sp>
          <p:sp>
            <p:nvSpPr>
              <p:cNvPr id="171" name="Rectangle 170"/>
              <p:cNvSpPr>
                <a:spLocks noChangeArrowheads="1"/>
              </p:cNvSpPr>
              <p:nvPr/>
            </p:nvSpPr>
            <p:spPr bwMode="auto">
              <a:xfrm>
                <a:off x="7143912" y="951213"/>
                <a:ext cx="214866" cy="285569"/>
              </a:xfrm>
              <a:prstGeom prst="rect">
                <a:avLst/>
              </a:prstGeom>
              <a:gradFill rotWithShape="1">
                <a:gsLst>
                  <a:gs pos="0">
                    <a:srgbClr val="769535"/>
                  </a:gs>
                  <a:gs pos="80000">
                    <a:srgbClr val="9BC348"/>
                  </a:gs>
                  <a:gs pos="100000">
                    <a:srgbClr val="9CC746"/>
                  </a:gs>
                </a:gsLst>
                <a:lin ang="16200000"/>
              </a:gradFill>
              <a:ln w="9525">
                <a:solidFill>
                  <a:srgbClr val="98B954"/>
                </a:solidFill>
                <a:miter lim="800000"/>
                <a:headEnd/>
                <a:tailEnd/>
              </a:ln>
              <a:effectLst>
                <a:outerShdw blurRad="63500" dist="23000" dir="5400000" rotWithShape="0">
                  <a:srgbClr val="000000">
                    <a:alpha val="34999"/>
                  </a:srgbClr>
                </a:outerShdw>
              </a:effectLst>
            </p:spPr>
            <p:txBody>
              <a:bodyPr anchor="ctr"/>
              <a:lstStyle/>
              <a:p>
                <a:pPr algn="dist" defTabSz="447582">
                  <a:defRPr/>
                </a:pPr>
                <a:endParaRPr lang="en-US" sz="1700">
                  <a:solidFill>
                    <a:srgbClr val="FFFFFF"/>
                  </a:solidFill>
                  <a:latin typeface="Calibri" charset="0"/>
                  <a:ea typeface="MS PGothic" charset="0"/>
                  <a:cs typeface="MS PGothic" charset="0"/>
                </a:endParaRPr>
              </a:p>
            </p:txBody>
          </p:sp>
          <p:sp>
            <p:nvSpPr>
              <p:cNvPr id="172" name="Rectangle 171"/>
              <p:cNvSpPr>
                <a:spLocks noChangeArrowheads="1"/>
              </p:cNvSpPr>
              <p:nvPr/>
            </p:nvSpPr>
            <p:spPr bwMode="auto">
              <a:xfrm>
                <a:off x="7428696" y="951213"/>
                <a:ext cx="214866" cy="285569"/>
              </a:xfrm>
              <a:prstGeom prst="rect">
                <a:avLst/>
              </a:prstGeom>
              <a:gradFill rotWithShape="1">
                <a:gsLst>
                  <a:gs pos="0">
                    <a:srgbClr val="769535"/>
                  </a:gs>
                  <a:gs pos="80000">
                    <a:srgbClr val="9BC348"/>
                  </a:gs>
                  <a:gs pos="100000">
                    <a:srgbClr val="9CC746"/>
                  </a:gs>
                </a:gsLst>
                <a:lin ang="16200000"/>
              </a:gradFill>
              <a:ln w="9525">
                <a:solidFill>
                  <a:srgbClr val="98B954"/>
                </a:solidFill>
                <a:miter lim="800000"/>
                <a:headEnd/>
                <a:tailEnd/>
              </a:ln>
              <a:effectLst>
                <a:outerShdw blurRad="63500" dist="23000" dir="5400000" rotWithShape="0">
                  <a:srgbClr val="000000">
                    <a:alpha val="34999"/>
                  </a:srgbClr>
                </a:outerShdw>
              </a:effectLst>
            </p:spPr>
            <p:txBody>
              <a:bodyPr anchor="ctr"/>
              <a:lstStyle/>
              <a:p>
                <a:pPr algn="dist" defTabSz="447582">
                  <a:defRPr/>
                </a:pPr>
                <a:endParaRPr lang="en-US" sz="1700">
                  <a:solidFill>
                    <a:srgbClr val="FFFFFF"/>
                  </a:solidFill>
                  <a:latin typeface="Calibri" charset="0"/>
                  <a:ea typeface="MS PGothic" charset="0"/>
                  <a:cs typeface="MS PGothic" charset="0"/>
                </a:endParaRPr>
              </a:p>
            </p:txBody>
          </p:sp>
          <p:sp>
            <p:nvSpPr>
              <p:cNvPr id="173" name="Rectangle 172"/>
              <p:cNvSpPr>
                <a:spLocks noChangeArrowheads="1"/>
              </p:cNvSpPr>
              <p:nvPr/>
            </p:nvSpPr>
            <p:spPr bwMode="auto">
              <a:xfrm>
                <a:off x="7715184" y="951213"/>
                <a:ext cx="214866" cy="285569"/>
              </a:xfrm>
              <a:prstGeom prst="rect">
                <a:avLst/>
              </a:prstGeom>
              <a:gradFill rotWithShape="1">
                <a:gsLst>
                  <a:gs pos="0">
                    <a:srgbClr val="769535"/>
                  </a:gs>
                  <a:gs pos="80000">
                    <a:srgbClr val="9BC348"/>
                  </a:gs>
                  <a:gs pos="100000">
                    <a:srgbClr val="9CC746"/>
                  </a:gs>
                </a:gsLst>
                <a:lin ang="16200000"/>
              </a:gradFill>
              <a:ln w="9525">
                <a:solidFill>
                  <a:srgbClr val="98B954"/>
                </a:solidFill>
                <a:miter lim="800000"/>
                <a:headEnd/>
                <a:tailEnd/>
              </a:ln>
              <a:effectLst>
                <a:outerShdw blurRad="63500" dist="23000" dir="5400000" rotWithShape="0">
                  <a:srgbClr val="000000">
                    <a:alpha val="34999"/>
                  </a:srgbClr>
                </a:outerShdw>
              </a:effectLst>
            </p:spPr>
            <p:txBody>
              <a:bodyPr anchor="ctr"/>
              <a:lstStyle/>
              <a:p>
                <a:pPr algn="dist" defTabSz="447582">
                  <a:defRPr/>
                </a:pPr>
                <a:endParaRPr lang="en-US" sz="1700">
                  <a:solidFill>
                    <a:srgbClr val="FFFFFF"/>
                  </a:solidFill>
                  <a:latin typeface="Calibri" charset="0"/>
                  <a:ea typeface="MS PGothic" charset="0"/>
                  <a:cs typeface="MS PGothic" charset="0"/>
                </a:endParaRPr>
              </a:p>
            </p:txBody>
          </p:sp>
          <p:sp>
            <p:nvSpPr>
              <p:cNvPr id="174" name="Rectangle 173"/>
              <p:cNvSpPr>
                <a:spLocks noChangeArrowheads="1"/>
              </p:cNvSpPr>
              <p:nvPr/>
            </p:nvSpPr>
            <p:spPr bwMode="auto">
              <a:xfrm>
                <a:off x="8001673" y="951213"/>
                <a:ext cx="213161" cy="285569"/>
              </a:xfrm>
              <a:prstGeom prst="rect">
                <a:avLst/>
              </a:prstGeom>
              <a:gradFill rotWithShape="1">
                <a:gsLst>
                  <a:gs pos="0">
                    <a:srgbClr val="769535"/>
                  </a:gs>
                  <a:gs pos="80000">
                    <a:srgbClr val="9BC348"/>
                  </a:gs>
                  <a:gs pos="100000">
                    <a:srgbClr val="9CC746"/>
                  </a:gs>
                </a:gsLst>
                <a:lin ang="16200000"/>
              </a:gradFill>
              <a:ln w="9525">
                <a:solidFill>
                  <a:srgbClr val="98B954"/>
                </a:solidFill>
                <a:miter lim="800000"/>
                <a:headEnd/>
                <a:tailEnd/>
              </a:ln>
              <a:effectLst>
                <a:outerShdw blurRad="63500" dist="23000" dir="5400000" rotWithShape="0">
                  <a:srgbClr val="000000">
                    <a:alpha val="34999"/>
                  </a:srgbClr>
                </a:outerShdw>
              </a:effectLst>
            </p:spPr>
            <p:txBody>
              <a:bodyPr anchor="ctr"/>
              <a:lstStyle/>
              <a:p>
                <a:pPr algn="dist" defTabSz="447582">
                  <a:defRPr/>
                </a:pPr>
                <a:endParaRPr lang="en-US" sz="1700">
                  <a:solidFill>
                    <a:srgbClr val="FFFFFF"/>
                  </a:solidFill>
                  <a:latin typeface="Calibri" charset="0"/>
                  <a:ea typeface="MS PGothic" charset="0"/>
                  <a:cs typeface="MS PGothic" charset="0"/>
                </a:endParaRPr>
              </a:p>
            </p:txBody>
          </p:sp>
          <p:cxnSp>
            <p:nvCxnSpPr>
              <p:cNvPr id="175" name="Straight Connector 125"/>
              <p:cNvCxnSpPr>
                <a:cxnSpLocks noChangeShapeType="1"/>
              </p:cNvCxnSpPr>
              <p:nvPr/>
            </p:nvCxnSpPr>
            <p:spPr bwMode="auto">
              <a:xfrm rot="5400000" flipH="1" flipV="1">
                <a:off x="1499963" y="879364"/>
                <a:ext cx="285723" cy="142880"/>
              </a:xfrm>
              <a:prstGeom prst="line">
                <a:avLst/>
              </a:prstGeom>
              <a:noFill/>
              <a:ln w="38100">
                <a:solidFill>
                  <a:srgbClr val="000000"/>
                </a:solidFill>
                <a:round/>
                <a:headEnd/>
                <a:tailEnd/>
              </a:ln>
              <a:extLst>
                <a:ext uri="{909E8E84-426E-40dd-AFC4-6F175D3DCCD1}">
                  <a14:hiddenFill xmlns="" xmlns:a14="http://schemas.microsoft.com/office/drawing/2010/main">
                    <a:noFill/>
                  </a14:hiddenFill>
                </a:ext>
              </a:extLst>
            </p:spPr>
          </p:cxnSp>
          <p:sp>
            <p:nvSpPr>
              <p:cNvPr id="176" name="Oval 175"/>
              <p:cNvSpPr>
                <a:spLocks noChangeArrowheads="1"/>
              </p:cNvSpPr>
              <p:nvPr/>
            </p:nvSpPr>
            <p:spPr bwMode="auto">
              <a:xfrm>
                <a:off x="1642650" y="735580"/>
                <a:ext cx="143244" cy="143756"/>
              </a:xfrm>
              <a:prstGeom prst="ellipse">
                <a:avLst/>
              </a:prstGeom>
              <a:gradFill rotWithShape="1">
                <a:gsLst>
                  <a:gs pos="0">
                    <a:srgbClr val="9B2D2A"/>
                  </a:gs>
                  <a:gs pos="80000">
                    <a:srgbClr val="CB3D3A"/>
                  </a:gs>
                  <a:gs pos="100000">
                    <a:srgbClr val="CE3B37"/>
                  </a:gs>
                </a:gsLst>
                <a:lin ang="16200000"/>
              </a:gradFill>
              <a:ln w="9525">
                <a:solidFill>
                  <a:srgbClr val="BE4B48"/>
                </a:solidFill>
                <a:round/>
                <a:headEnd/>
                <a:tailEnd/>
              </a:ln>
              <a:effectLst>
                <a:outerShdw blurRad="63500" dist="23000" dir="5400000" rotWithShape="0">
                  <a:srgbClr val="000000">
                    <a:alpha val="34999"/>
                  </a:srgbClr>
                </a:outerShdw>
              </a:effectLst>
            </p:spPr>
            <p:txBody>
              <a:bodyPr anchor="ctr"/>
              <a:lstStyle/>
              <a:p>
                <a:pPr algn="dist" defTabSz="447582">
                  <a:defRPr/>
                </a:pPr>
                <a:endParaRPr lang="en-US" sz="1700">
                  <a:solidFill>
                    <a:srgbClr val="FFFFFF"/>
                  </a:solidFill>
                  <a:latin typeface="Calibri" charset="0"/>
                  <a:ea typeface="MS PGothic" charset="0"/>
                  <a:cs typeface="MS PGothic" charset="0"/>
                </a:endParaRPr>
              </a:p>
            </p:txBody>
          </p:sp>
          <p:cxnSp>
            <p:nvCxnSpPr>
              <p:cNvPr id="177" name="Straight Connector 127"/>
              <p:cNvCxnSpPr>
                <a:cxnSpLocks noChangeShapeType="1"/>
              </p:cNvCxnSpPr>
              <p:nvPr/>
            </p:nvCxnSpPr>
            <p:spPr bwMode="auto">
              <a:xfrm rot="5400000" flipH="1" flipV="1">
                <a:off x="4392493" y="879364"/>
                <a:ext cx="285723" cy="142880"/>
              </a:xfrm>
              <a:prstGeom prst="line">
                <a:avLst/>
              </a:prstGeom>
              <a:noFill/>
              <a:ln w="38100">
                <a:solidFill>
                  <a:srgbClr val="000000"/>
                </a:solidFill>
                <a:round/>
                <a:headEnd/>
                <a:tailEnd/>
              </a:ln>
              <a:extLst>
                <a:ext uri="{909E8E84-426E-40dd-AFC4-6F175D3DCCD1}">
                  <a14:hiddenFill xmlns="" xmlns:a14="http://schemas.microsoft.com/office/drawing/2010/main">
                    <a:noFill/>
                  </a14:hiddenFill>
                </a:ext>
              </a:extLst>
            </p:spPr>
          </p:cxnSp>
          <p:sp>
            <p:nvSpPr>
              <p:cNvPr id="178" name="Oval 177"/>
              <p:cNvSpPr>
                <a:spLocks noChangeArrowheads="1"/>
              </p:cNvSpPr>
              <p:nvPr/>
            </p:nvSpPr>
            <p:spPr bwMode="auto">
              <a:xfrm>
                <a:off x="4534820" y="735580"/>
                <a:ext cx="143244" cy="143756"/>
              </a:xfrm>
              <a:prstGeom prst="ellipse">
                <a:avLst/>
              </a:prstGeom>
              <a:gradFill rotWithShape="1">
                <a:gsLst>
                  <a:gs pos="0">
                    <a:srgbClr val="9B2D2A"/>
                  </a:gs>
                  <a:gs pos="80000">
                    <a:srgbClr val="CB3D3A"/>
                  </a:gs>
                  <a:gs pos="100000">
                    <a:srgbClr val="CE3B37"/>
                  </a:gs>
                </a:gsLst>
                <a:lin ang="16200000"/>
              </a:gradFill>
              <a:ln w="9525">
                <a:solidFill>
                  <a:srgbClr val="BE4B48"/>
                </a:solidFill>
                <a:round/>
                <a:headEnd/>
                <a:tailEnd/>
              </a:ln>
              <a:effectLst>
                <a:outerShdw blurRad="63500" dist="23000" dir="5400000" rotWithShape="0">
                  <a:srgbClr val="000000">
                    <a:alpha val="34999"/>
                  </a:srgbClr>
                </a:outerShdw>
              </a:effectLst>
            </p:spPr>
            <p:txBody>
              <a:bodyPr anchor="ctr"/>
              <a:lstStyle/>
              <a:p>
                <a:pPr algn="dist" defTabSz="447582">
                  <a:defRPr/>
                </a:pPr>
                <a:endParaRPr lang="en-US" sz="1700">
                  <a:solidFill>
                    <a:srgbClr val="FFFFFF"/>
                  </a:solidFill>
                  <a:latin typeface="Calibri" charset="0"/>
                  <a:ea typeface="MS PGothic" charset="0"/>
                  <a:cs typeface="MS PGothic" charset="0"/>
                </a:endParaRPr>
              </a:p>
            </p:txBody>
          </p:sp>
          <p:sp>
            <p:nvSpPr>
              <p:cNvPr id="179" name="Rounded Rectangle 178"/>
              <p:cNvSpPr>
                <a:spLocks noChangeArrowheads="1"/>
              </p:cNvSpPr>
              <p:nvPr/>
            </p:nvSpPr>
            <p:spPr bwMode="auto">
              <a:xfrm>
                <a:off x="8572944" y="1021148"/>
                <a:ext cx="213162" cy="143756"/>
              </a:xfrm>
              <a:prstGeom prst="roundRect">
                <a:avLst>
                  <a:gd name="adj" fmla="val 16667"/>
                </a:avLst>
              </a:prstGeom>
              <a:gradFill rotWithShape="1">
                <a:gsLst>
                  <a:gs pos="0">
                    <a:srgbClr val="9B2D2A"/>
                  </a:gs>
                  <a:gs pos="80000">
                    <a:srgbClr val="CB3D3A"/>
                  </a:gs>
                  <a:gs pos="100000">
                    <a:srgbClr val="CE3B37"/>
                  </a:gs>
                </a:gsLst>
                <a:lin ang="16200000"/>
              </a:gradFill>
              <a:ln w="9525">
                <a:solidFill>
                  <a:srgbClr val="BE4B48"/>
                </a:solidFill>
                <a:round/>
                <a:headEnd/>
                <a:tailEnd/>
              </a:ln>
              <a:effectLst>
                <a:outerShdw blurRad="63500" dist="23000" dir="5400000" rotWithShape="0">
                  <a:srgbClr val="000000">
                    <a:alpha val="34999"/>
                  </a:srgbClr>
                </a:outerShdw>
              </a:effectLst>
            </p:spPr>
            <p:txBody>
              <a:bodyPr anchor="ctr"/>
              <a:lstStyle/>
              <a:p>
                <a:pPr algn="dist" defTabSz="447582">
                  <a:defRPr/>
                </a:pPr>
                <a:endParaRPr lang="en-US" sz="1700">
                  <a:solidFill>
                    <a:srgbClr val="FFFFFF"/>
                  </a:solidFill>
                  <a:latin typeface="Calibri" charset="0"/>
                  <a:ea typeface="MS PGothic" charset="0"/>
                  <a:cs typeface="MS PGothic" charset="0"/>
                </a:endParaRPr>
              </a:p>
            </p:txBody>
          </p:sp>
          <p:sp>
            <p:nvSpPr>
              <p:cNvPr id="180" name="Rounded Rectangle 179"/>
              <p:cNvSpPr>
                <a:spLocks noChangeArrowheads="1"/>
              </p:cNvSpPr>
              <p:nvPr/>
            </p:nvSpPr>
            <p:spPr bwMode="auto">
              <a:xfrm>
                <a:off x="8857728" y="1021148"/>
                <a:ext cx="214866" cy="143756"/>
              </a:xfrm>
              <a:prstGeom prst="roundRect">
                <a:avLst>
                  <a:gd name="adj" fmla="val 16667"/>
                </a:avLst>
              </a:prstGeom>
              <a:gradFill rotWithShape="1">
                <a:gsLst>
                  <a:gs pos="0">
                    <a:srgbClr val="9B2D2A"/>
                  </a:gs>
                  <a:gs pos="80000">
                    <a:srgbClr val="CB3D3A"/>
                  </a:gs>
                  <a:gs pos="100000">
                    <a:srgbClr val="CE3B37"/>
                  </a:gs>
                </a:gsLst>
                <a:lin ang="16200000"/>
              </a:gradFill>
              <a:ln w="9525">
                <a:solidFill>
                  <a:srgbClr val="BE4B48"/>
                </a:solidFill>
                <a:round/>
                <a:headEnd/>
                <a:tailEnd/>
              </a:ln>
              <a:effectLst>
                <a:outerShdw blurRad="63500" dist="23000" dir="5400000" rotWithShape="0">
                  <a:srgbClr val="000000">
                    <a:alpha val="34999"/>
                  </a:srgbClr>
                </a:outerShdw>
              </a:effectLst>
            </p:spPr>
            <p:txBody>
              <a:bodyPr anchor="ctr"/>
              <a:lstStyle/>
              <a:p>
                <a:pPr algn="dist" defTabSz="447582">
                  <a:defRPr/>
                </a:pPr>
                <a:endParaRPr lang="en-US" sz="1700">
                  <a:solidFill>
                    <a:srgbClr val="FFFFFF"/>
                  </a:solidFill>
                  <a:latin typeface="Calibri" charset="0"/>
                  <a:ea typeface="MS PGothic" charset="0"/>
                  <a:cs typeface="MS PGothic" charset="0"/>
                </a:endParaRPr>
              </a:p>
            </p:txBody>
          </p:sp>
          <p:sp>
            <p:nvSpPr>
              <p:cNvPr id="181" name="Flowchart: Decision 131"/>
              <p:cNvSpPr>
                <a:spLocks noChangeArrowheads="1"/>
              </p:cNvSpPr>
              <p:nvPr/>
            </p:nvSpPr>
            <p:spPr bwMode="auto">
              <a:xfrm>
                <a:off x="1008283" y="999780"/>
                <a:ext cx="71622" cy="141812"/>
              </a:xfrm>
              <a:prstGeom prst="flowChartDecision">
                <a:avLst/>
              </a:prstGeom>
              <a:gradFill rotWithShape="1">
                <a:gsLst>
                  <a:gs pos="0">
                    <a:srgbClr val="FFA2A1"/>
                  </a:gs>
                  <a:gs pos="35001">
                    <a:srgbClr val="FFBEBD"/>
                  </a:gs>
                  <a:gs pos="100000">
                    <a:srgbClr val="FFE5E5"/>
                  </a:gs>
                </a:gsLst>
                <a:lin ang="16200000" scaled="1"/>
              </a:gradFill>
              <a:ln w="9525">
                <a:solidFill>
                  <a:srgbClr val="BE4B48"/>
                </a:solidFill>
                <a:miter lim="800000"/>
                <a:headEnd/>
                <a:tailEnd/>
              </a:ln>
              <a:effectLst>
                <a:outerShdw blurRad="63500" dist="20000" dir="5400000" rotWithShape="0">
                  <a:srgbClr val="000000">
                    <a:alpha val="37999"/>
                  </a:srgbClr>
                </a:outerShdw>
              </a:effectLst>
            </p:spPr>
            <p:txBody>
              <a:bodyPr anchor="ctr"/>
              <a:lstStyle/>
              <a:p>
                <a:pPr algn="dist" defTabSz="447582">
                  <a:defRPr/>
                </a:pPr>
                <a:endParaRPr lang="en-US" sz="1700">
                  <a:solidFill>
                    <a:srgbClr val="000000"/>
                  </a:solidFill>
                  <a:latin typeface="Calibri" charset="0"/>
                  <a:ea typeface="MS PGothic" charset="0"/>
                  <a:cs typeface="MS PGothic" charset="0"/>
                </a:endParaRPr>
              </a:p>
            </p:txBody>
          </p:sp>
          <p:sp>
            <p:nvSpPr>
              <p:cNvPr id="182" name="Flowchart: Decision 132"/>
              <p:cNvSpPr>
                <a:spLocks noChangeArrowheads="1"/>
              </p:cNvSpPr>
              <p:nvPr/>
            </p:nvSpPr>
            <p:spPr bwMode="auto">
              <a:xfrm>
                <a:off x="1313530" y="999780"/>
                <a:ext cx="71622" cy="141812"/>
              </a:xfrm>
              <a:prstGeom prst="flowChartDecision">
                <a:avLst/>
              </a:prstGeom>
              <a:gradFill rotWithShape="1">
                <a:gsLst>
                  <a:gs pos="0">
                    <a:srgbClr val="FFA2A1"/>
                  </a:gs>
                  <a:gs pos="35001">
                    <a:srgbClr val="FFBEBD"/>
                  </a:gs>
                  <a:gs pos="100000">
                    <a:srgbClr val="FFE5E5"/>
                  </a:gs>
                </a:gsLst>
                <a:lin ang="16200000" scaled="1"/>
              </a:gradFill>
              <a:ln w="9525">
                <a:solidFill>
                  <a:srgbClr val="BE4B48"/>
                </a:solidFill>
                <a:miter lim="800000"/>
                <a:headEnd/>
                <a:tailEnd/>
              </a:ln>
              <a:effectLst>
                <a:outerShdw blurRad="63500" dist="20000" dir="5400000" rotWithShape="0">
                  <a:srgbClr val="000000">
                    <a:alpha val="37999"/>
                  </a:srgbClr>
                </a:outerShdw>
              </a:effectLst>
            </p:spPr>
            <p:txBody>
              <a:bodyPr anchor="ctr"/>
              <a:lstStyle/>
              <a:p>
                <a:pPr algn="dist" defTabSz="447582">
                  <a:defRPr/>
                </a:pPr>
                <a:endParaRPr lang="en-US" sz="1700">
                  <a:solidFill>
                    <a:srgbClr val="000000"/>
                  </a:solidFill>
                  <a:latin typeface="Calibri" charset="0"/>
                  <a:ea typeface="MS PGothic" charset="0"/>
                  <a:cs typeface="MS PGothic" charset="0"/>
                </a:endParaRPr>
              </a:p>
            </p:txBody>
          </p:sp>
          <p:sp>
            <p:nvSpPr>
              <p:cNvPr id="183" name="Flowchart: Decision 133"/>
              <p:cNvSpPr>
                <a:spLocks noChangeArrowheads="1"/>
              </p:cNvSpPr>
              <p:nvPr/>
            </p:nvSpPr>
            <p:spPr bwMode="auto">
              <a:xfrm>
                <a:off x="1618776" y="999780"/>
                <a:ext cx="71622" cy="141812"/>
              </a:xfrm>
              <a:prstGeom prst="flowChartDecision">
                <a:avLst/>
              </a:prstGeom>
              <a:gradFill rotWithShape="1">
                <a:gsLst>
                  <a:gs pos="0">
                    <a:srgbClr val="FFA2A1"/>
                  </a:gs>
                  <a:gs pos="35001">
                    <a:srgbClr val="FFBEBD"/>
                  </a:gs>
                  <a:gs pos="100000">
                    <a:srgbClr val="FFE5E5"/>
                  </a:gs>
                </a:gsLst>
                <a:lin ang="16200000" scaled="1"/>
              </a:gradFill>
              <a:ln w="9525">
                <a:solidFill>
                  <a:srgbClr val="BE4B48"/>
                </a:solidFill>
                <a:miter lim="800000"/>
                <a:headEnd/>
                <a:tailEnd/>
              </a:ln>
              <a:effectLst>
                <a:outerShdw blurRad="63500" dist="20000" dir="5400000" rotWithShape="0">
                  <a:srgbClr val="000000">
                    <a:alpha val="37999"/>
                  </a:srgbClr>
                </a:outerShdw>
              </a:effectLst>
            </p:spPr>
            <p:txBody>
              <a:bodyPr anchor="ctr"/>
              <a:lstStyle/>
              <a:p>
                <a:pPr algn="dist" defTabSz="447582">
                  <a:defRPr/>
                </a:pPr>
                <a:endParaRPr lang="en-US" sz="1700">
                  <a:solidFill>
                    <a:srgbClr val="000000"/>
                  </a:solidFill>
                  <a:latin typeface="Calibri" charset="0"/>
                  <a:ea typeface="MS PGothic" charset="0"/>
                  <a:cs typeface="MS PGothic" charset="0"/>
                </a:endParaRPr>
              </a:p>
            </p:txBody>
          </p:sp>
          <p:sp>
            <p:nvSpPr>
              <p:cNvPr id="184" name="Flowchart: Decision 134"/>
              <p:cNvSpPr>
                <a:spLocks noChangeArrowheads="1"/>
              </p:cNvSpPr>
              <p:nvPr/>
            </p:nvSpPr>
            <p:spPr bwMode="auto">
              <a:xfrm>
                <a:off x="3816894" y="1015321"/>
                <a:ext cx="69916" cy="143756"/>
              </a:xfrm>
              <a:prstGeom prst="flowChartDecision">
                <a:avLst/>
              </a:prstGeom>
              <a:gradFill rotWithShape="1">
                <a:gsLst>
                  <a:gs pos="0">
                    <a:srgbClr val="FFA2A1"/>
                  </a:gs>
                  <a:gs pos="35001">
                    <a:srgbClr val="FFBEBD"/>
                  </a:gs>
                  <a:gs pos="100000">
                    <a:srgbClr val="FFE5E5"/>
                  </a:gs>
                </a:gsLst>
                <a:lin ang="16200000" scaled="1"/>
              </a:gradFill>
              <a:ln w="9525">
                <a:solidFill>
                  <a:srgbClr val="BE4B48"/>
                </a:solidFill>
                <a:miter lim="800000"/>
                <a:headEnd/>
                <a:tailEnd/>
              </a:ln>
              <a:effectLst>
                <a:outerShdw blurRad="63500" dist="20000" dir="5400000" rotWithShape="0">
                  <a:srgbClr val="000000">
                    <a:alpha val="37999"/>
                  </a:srgbClr>
                </a:outerShdw>
              </a:effectLst>
            </p:spPr>
            <p:txBody>
              <a:bodyPr anchor="ctr"/>
              <a:lstStyle/>
              <a:p>
                <a:pPr algn="dist" defTabSz="447582">
                  <a:defRPr/>
                </a:pPr>
                <a:endParaRPr lang="en-US" sz="1700">
                  <a:solidFill>
                    <a:srgbClr val="000000"/>
                  </a:solidFill>
                  <a:latin typeface="Calibri" charset="0"/>
                  <a:ea typeface="MS PGothic" charset="0"/>
                  <a:cs typeface="MS PGothic" charset="0"/>
                </a:endParaRPr>
              </a:p>
            </p:txBody>
          </p:sp>
          <p:sp>
            <p:nvSpPr>
              <p:cNvPr id="185" name="Flowchart: Decision 135"/>
              <p:cNvSpPr>
                <a:spLocks noChangeArrowheads="1"/>
              </p:cNvSpPr>
              <p:nvPr/>
            </p:nvSpPr>
            <p:spPr bwMode="auto">
              <a:xfrm>
                <a:off x="4086330" y="1015321"/>
                <a:ext cx="71622" cy="143756"/>
              </a:xfrm>
              <a:prstGeom prst="flowChartDecision">
                <a:avLst/>
              </a:prstGeom>
              <a:gradFill rotWithShape="1">
                <a:gsLst>
                  <a:gs pos="0">
                    <a:srgbClr val="FFA2A1"/>
                  </a:gs>
                  <a:gs pos="35001">
                    <a:srgbClr val="FFBEBD"/>
                  </a:gs>
                  <a:gs pos="100000">
                    <a:srgbClr val="FFE5E5"/>
                  </a:gs>
                </a:gsLst>
                <a:lin ang="16200000" scaled="1"/>
              </a:gradFill>
              <a:ln w="9525">
                <a:solidFill>
                  <a:srgbClr val="BE4B48"/>
                </a:solidFill>
                <a:miter lim="800000"/>
                <a:headEnd/>
                <a:tailEnd/>
              </a:ln>
              <a:effectLst>
                <a:outerShdw blurRad="63500" dist="20000" dir="5400000" rotWithShape="0">
                  <a:srgbClr val="000000">
                    <a:alpha val="37999"/>
                  </a:srgbClr>
                </a:outerShdw>
              </a:effectLst>
            </p:spPr>
            <p:txBody>
              <a:bodyPr anchor="ctr"/>
              <a:lstStyle/>
              <a:p>
                <a:pPr algn="dist" defTabSz="447582">
                  <a:defRPr/>
                </a:pPr>
                <a:endParaRPr lang="en-US" sz="1700">
                  <a:solidFill>
                    <a:srgbClr val="000000"/>
                  </a:solidFill>
                  <a:latin typeface="Calibri" charset="0"/>
                  <a:ea typeface="MS PGothic" charset="0"/>
                  <a:cs typeface="MS PGothic" charset="0"/>
                </a:endParaRPr>
              </a:p>
            </p:txBody>
          </p:sp>
          <p:sp>
            <p:nvSpPr>
              <p:cNvPr id="186" name="Flowchart: Decision 136"/>
              <p:cNvSpPr>
                <a:spLocks noChangeArrowheads="1"/>
              </p:cNvSpPr>
              <p:nvPr/>
            </p:nvSpPr>
            <p:spPr bwMode="auto">
              <a:xfrm>
                <a:off x="4355765" y="1015321"/>
                <a:ext cx="71622" cy="143756"/>
              </a:xfrm>
              <a:prstGeom prst="flowChartDecision">
                <a:avLst/>
              </a:prstGeom>
              <a:gradFill rotWithShape="1">
                <a:gsLst>
                  <a:gs pos="0">
                    <a:srgbClr val="FFA2A1"/>
                  </a:gs>
                  <a:gs pos="35001">
                    <a:srgbClr val="FFBEBD"/>
                  </a:gs>
                  <a:gs pos="100000">
                    <a:srgbClr val="FFE5E5"/>
                  </a:gs>
                </a:gsLst>
                <a:lin ang="16200000" scaled="1"/>
              </a:gradFill>
              <a:ln w="9525">
                <a:solidFill>
                  <a:srgbClr val="BE4B48"/>
                </a:solidFill>
                <a:miter lim="800000"/>
                <a:headEnd/>
                <a:tailEnd/>
              </a:ln>
              <a:effectLst>
                <a:outerShdw blurRad="63500" dist="20000" dir="5400000" rotWithShape="0">
                  <a:srgbClr val="000000">
                    <a:alpha val="37999"/>
                  </a:srgbClr>
                </a:outerShdw>
              </a:effectLst>
            </p:spPr>
            <p:txBody>
              <a:bodyPr anchor="ctr"/>
              <a:lstStyle/>
              <a:p>
                <a:pPr algn="dist" defTabSz="447582">
                  <a:defRPr/>
                </a:pPr>
                <a:endParaRPr lang="en-US" sz="1700">
                  <a:solidFill>
                    <a:srgbClr val="000000"/>
                  </a:solidFill>
                  <a:latin typeface="Calibri" charset="0"/>
                  <a:ea typeface="MS PGothic" charset="0"/>
                  <a:cs typeface="MS PGothic" charset="0"/>
                </a:endParaRPr>
              </a:p>
            </p:txBody>
          </p:sp>
          <p:sp>
            <p:nvSpPr>
              <p:cNvPr id="187" name="Rectangle 186"/>
              <p:cNvSpPr>
                <a:spLocks noChangeArrowheads="1"/>
              </p:cNvSpPr>
              <p:nvPr/>
            </p:nvSpPr>
            <p:spPr bwMode="auto">
              <a:xfrm>
                <a:off x="5428391" y="951213"/>
                <a:ext cx="214866" cy="285569"/>
              </a:xfrm>
              <a:prstGeom prst="rect">
                <a:avLst/>
              </a:prstGeom>
              <a:gradFill rotWithShape="1">
                <a:gsLst>
                  <a:gs pos="0">
                    <a:srgbClr val="9EEAFF"/>
                  </a:gs>
                  <a:gs pos="35001">
                    <a:srgbClr val="BBEFFF"/>
                  </a:gs>
                  <a:gs pos="100000">
                    <a:srgbClr val="E4F9FF"/>
                  </a:gs>
                </a:gsLst>
                <a:lin ang="16200000" scaled="1"/>
              </a:gradFill>
              <a:ln w="9525">
                <a:solidFill>
                  <a:srgbClr val="46AAC5"/>
                </a:solidFill>
                <a:miter lim="800000"/>
                <a:headEnd/>
                <a:tailEnd/>
              </a:ln>
              <a:effectLst>
                <a:outerShdw blurRad="63500" dist="20000" dir="5400000" rotWithShape="0">
                  <a:srgbClr val="000000">
                    <a:alpha val="37999"/>
                  </a:srgbClr>
                </a:outerShdw>
              </a:effectLst>
            </p:spPr>
            <p:txBody>
              <a:bodyPr anchor="ctr"/>
              <a:lstStyle/>
              <a:p>
                <a:pPr algn="dist" defTabSz="447582">
                  <a:defRPr/>
                </a:pPr>
                <a:endParaRPr lang="en-US" sz="1700">
                  <a:solidFill>
                    <a:srgbClr val="000000"/>
                  </a:solidFill>
                  <a:latin typeface="Calibri" charset="0"/>
                  <a:ea typeface="MS PGothic" charset="0"/>
                  <a:cs typeface="MS PGothic" charset="0"/>
                </a:endParaRPr>
              </a:p>
            </p:txBody>
          </p:sp>
          <p:sp>
            <p:nvSpPr>
              <p:cNvPr id="188" name="Rectangle 187"/>
              <p:cNvSpPr>
                <a:spLocks noChangeArrowheads="1"/>
              </p:cNvSpPr>
              <p:nvPr/>
            </p:nvSpPr>
            <p:spPr bwMode="auto">
              <a:xfrm>
                <a:off x="8286455" y="951213"/>
                <a:ext cx="214866" cy="285569"/>
              </a:xfrm>
              <a:prstGeom prst="rect">
                <a:avLst/>
              </a:prstGeom>
              <a:gradFill rotWithShape="1">
                <a:gsLst>
                  <a:gs pos="0">
                    <a:srgbClr val="9EEAFF"/>
                  </a:gs>
                  <a:gs pos="35001">
                    <a:srgbClr val="BBEFFF"/>
                  </a:gs>
                  <a:gs pos="100000">
                    <a:srgbClr val="E4F9FF"/>
                  </a:gs>
                </a:gsLst>
                <a:lin ang="16200000" scaled="1"/>
              </a:gradFill>
              <a:ln w="9525">
                <a:solidFill>
                  <a:srgbClr val="46AAC5"/>
                </a:solidFill>
                <a:miter lim="800000"/>
                <a:headEnd/>
                <a:tailEnd/>
              </a:ln>
              <a:effectLst>
                <a:outerShdw blurRad="63500" dist="20000" dir="5400000" rotWithShape="0">
                  <a:srgbClr val="000000">
                    <a:alpha val="37999"/>
                  </a:srgbClr>
                </a:outerShdw>
              </a:effectLst>
            </p:spPr>
            <p:txBody>
              <a:bodyPr anchor="ctr"/>
              <a:lstStyle/>
              <a:p>
                <a:pPr algn="dist" defTabSz="447582">
                  <a:defRPr/>
                </a:pPr>
                <a:endParaRPr lang="en-US" sz="1700">
                  <a:solidFill>
                    <a:srgbClr val="000000"/>
                  </a:solidFill>
                  <a:latin typeface="Calibri" charset="0"/>
                  <a:ea typeface="MS PGothic" charset="0"/>
                  <a:cs typeface="MS PGothic" charset="0"/>
                </a:endParaRPr>
              </a:p>
            </p:txBody>
          </p:sp>
          <p:sp>
            <p:nvSpPr>
              <p:cNvPr id="189" name="Rectangle 188"/>
              <p:cNvSpPr>
                <a:spLocks noChangeArrowheads="1"/>
              </p:cNvSpPr>
              <p:nvPr/>
            </p:nvSpPr>
            <p:spPr bwMode="auto">
              <a:xfrm>
                <a:off x="1240202" y="1236782"/>
                <a:ext cx="46043" cy="213691"/>
              </a:xfrm>
              <a:prstGeom prst="rect">
                <a:avLst/>
              </a:prstGeom>
              <a:gradFill rotWithShape="1">
                <a:gsLst>
                  <a:gs pos="0">
                    <a:srgbClr val="769535"/>
                  </a:gs>
                  <a:gs pos="80000">
                    <a:srgbClr val="9BC348"/>
                  </a:gs>
                  <a:gs pos="100000">
                    <a:srgbClr val="9CC746"/>
                  </a:gs>
                </a:gsLst>
                <a:lin ang="16200000"/>
              </a:gradFill>
              <a:ln w="9525">
                <a:solidFill>
                  <a:srgbClr val="98B954"/>
                </a:solidFill>
                <a:miter lim="800000"/>
                <a:headEnd/>
                <a:tailEnd/>
              </a:ln>
              <a:effectLst>
                <a:outerShdw blurRad="63500" dist="23000" dir="5400000" rotWithShape="0">
                  <a:srgbClr val="000000">
                    <a:alpha val="34999"/>
                  </a:srgbClr>
                </a:outerShdw>
              </a:effectLst>
            </p:spPr>
            <p:txBody>
              <a:bodyPr anchor="ctr"/>
              <a:lstStyle/>
              <a:p>
                <a:pPr algn="dist" defTabSz="447582">
                  <a:defRPr/>
                </a:pPr>
                <a:endParaRPr lang="en-US" sz="1700">
                  <a:solidFill>
                    <a:srgbClr val="FFFFFF"/>
                  </a:solidFill>
                  <a:latin typeface="Calibri" charset="0"/>
                  <a:ea typeface="MS PGothic" charset="0"/>
                  <a:cs typeface="MS PGothic" charset="0"/>
                </a:endParaRPr>
              </a:p>
            </p:txBody>
          </p:sp>
          <p:sp>
            <p:nvSpPr>
              <p:cNvPr id="190" name="Rectangle 189"/>
              <p:cNvSpPr>
                <a:spLocks noChangeArrowheads="1"/>
              </p:cNvSpPr>
              <p:nvPr/>
            </p:nvSpPr>
            <p:spPr bwMode="auto">
              <a:xfrm>
                <a:off x="1260666" y="1236782"/>
                <a:ext cx="46043" cy="213691"/>
              </a:xfrm>
              <a:prstGeom prst="rect">
                <a:avLst/>
              </a:prstGeom>
              <a:gradFill rotWithShape="1">
                <a:gsLst>
                  <a:gs pos="0">
                    <a:srgbClr val="9B2D2A"/>
                  </a:gs>
                  <a:gs pos="80000">
                    <a:srgbClr val="CB3D3A"/>
                  </a:gs>
                  <a:gs pos="100000">
                    <a:srgbClr val="CE3B37"/>
                  </a:gs>
                </a:gsLst>
                <a:lin ang="16200000"/>
              </a:gradFill>
              <a:ln w="9525">
                <a:solidFill>
                  <a:srgbClr val="BE4B48"/>
                </a:solidFill>
                <a:miter lim="800000"/>
                <a:headEnd/>
                <a:tailEnd/>
              </a:ln>
              <a:effectLst>
                <a:outerShdw blurRad="63500" dist="23000" dir="5400000" rotWithShape="0">
                  <a:srgbClr val="000000">
                    <a:alpha val="34999"/>
                  </a:srgbClr>
                </a:outerShdw>
              </a:effectLst>
            </p:spPr>
            <p:txBody>
              <a:bodyPr anchor="ctr"/>
              <a:lstStyle/>
              <a:p>
                <a:pPr algn="dist" defTabSz="447582">
                  <a:defRPr/>
                </a:pPr>
                <a:endParaRPr lang="en-US" sz="1700">
                  <a:solidFill>
                    <a:srgbClr val="FFFFFF"/>
                  </a:solidFill>
                  <a:latin typeface="Calibri" charset="0"/>
                  <a:ea typeface="MS PGothic" charset="0"/>
                  <a:cs typeface="MS PGothic" charset="0"/>
                </a:endParaRPr>
              </a:p>
            </p:txBody>
          </p:sp>
          <p:sp>
            <p:nvSpPr>
              <p:cNvPr id="191" name="Rectangle 190"/>
              <p:cNvSpPr>
                <a:spLocks noChangeArrowheads="1"/>
              </p:cNvSpPr>
              <p:nvPr/>
            </p:nvSpPr>
            <p:spPr bwMode="auto">
              <a:xfrm>
                <a:off x="1286245" y="1236782"/>
                <a:ext cx="46042" cy="213691"/>
              </a:xfrm>
              <a:prstGeom prst="rect">
                <a:avLst/>
              </a:prstGeom>
              <a:gradFill rotWithShape="1">
                <a:gsLst>
                  <a:gs pos="0">
                    <a:srgbClr val="769535"/>
                  </a:gs>
                  <a:gs pos="80000">
                    <a:srgbClr val="9BC348"/>
                  </a:gs>
                  <a:gs pos="100000">
                    <a:srgbClr val="9CC746"/>
                  </a:gs>
                </a:gsLst>
                <a:lin ang="16200000"/>
              </a:gradFill>
              <a:ln w="9525">
                <a:solidFill>
                  <a:srgbClr val="98B954"/>
                </a:solidFill>
                <a:miter lim="800000"/>
                <a:headEnd/>
                <a:tailEnd/>
              </a:ln>
              <a:effectLst>
                <a:outerShdw blurRad="63500" dist="23000" dir="5400000" rotWithShape="0">
                  <a:srgbClr val="000000">
                    <a:alpha val="34999"/>
                  </a:srgbClr>
                </a:outerShdw>
              </a:effectLst>
            </p:spPr>
            <p:txBody>
              <a:bodyPr anchor="ctr"/>
              <a:lstStyle/>
              <a:p>
                <a:pPr algn="dist" defTabSz="447582">
                  <a:defRPr/>
                </a:pPr>
                <a:endParaRPr lang="en-US" sz="1700">
                  <a:solidFill>
                    <a:srgbClr val="FFFFFF"/>
                  </a:solidFill>
                  <a:latin typeface="Calibri" charset="0"/>
                  <a:ea typeface="MS PGothic" charset="0"/>
                  <a:cs typeface="MS PGothic" charset="0"/>
                </a:endParaRPr>
              </a:p>
            </p:txBody>
          </p:sp>
          <p:sp>
            <p:nvSpPr>
              <p:cNvPr id="192" name="Rectangle 191"/>
              <p:cNvSpPr>
                <a:spLocks noChangeArrowheads="1"/>
              </p:cNvSpPr>
              <p:nvPr/>
            </p:nvSpPr>
            <p:spPr bwMode="auto">
              <a:xfrm>
                <a:off x="1310119" y="1236782"/>
                <a:ext cx="46042" cy="213691"/>
              </a:xfrm>
              <a:prstGeom prst="rect">
                <a:avLst/>
              </a:prstGeom>
              <a:gradFill rotWithShape="1">
                <a:gsLst>
                  <a:gs pos="0">
                    <a:srgbClr val="9B2D2A"/>
                  </a:gs>
                  <a:gs pos="80000">
                    <a:srgbClr val="CB3D3A"/>
                  </a:gs>
                  <a:gs pos="100000">
                    <a:srgbClr val="CE3B37"/>
                  </a:gs>
                </a:gsLst>
                <a:lin ang="16200000"/>
              </a:gradFill>
              <a:ln w="9525">
                <a:solidFill>
                  <a:srgbClr val="BE4B48"/>
                </a:solidFill>
                <a:miter lim="800000"/>
                <a:headEnd/>
                <a:tailEnd/>
              </a:ln>
              <a:effectLst>
                <a:outerShdw blurRad="63500" dist="23000" dir="5400000" rotWithShape="0">
                  <a:srgbClr val="000000">
                    <a:alpha val="34999"/>
                  </a:srgbClr>
                </a:outerShdw>
              </a:effectLst>
            </p:spPr>
            <p:txBody>
              <a:bodyPr anchor="ctr"/>
              <a:lstStyle/>
              <a:p>
                <a:pPr algn="dist" defTabSz="447582">
                  <a:defRPr/>
                </a:pPr>
                <a:endParaRPr lang="en-US" sz="1700">
                  <a:solidFill>
                    <a:srgbClr val="FFFFFF"/>
                  </a:solidFill>
                  <a:latin typeface="Calibri" charset="0"/>
                  <a:ea typeface="MS PGothic" charset="0"/>
                  <a:cs typeface="MS PGothic" charset="0"/>
                </a:endParaRPr>
              </a:p>
            </p:txBody>
          </p:sp>
          <p:sp>
            <p:nvSpPr>
              <p:cNvPr id="193" name="Rectangle 192"/>
              <p:cNvSpPr>
                <a:spLocks noChangeArrowheads="1"/>
              </p:cNvSpPr>
              <p:nvPr/>
            </p:nvSpPr>
            <p:spPr bwMode="auto">
              <a:xfrm>
                <a:off x="1332288" y="1236782"/>
                <a:ext cx="46043" cy="213691"/>
              </a:xfrm>
              <a:prstGeom prst="rect">
                <a:avLst/>
              </a:prstGeom>
              <a:gradFill rotWithShape="1">
                <a:gsLst>
                  <a:gs pos="0">
                    <a:srgbClr val="769535"/>
                  </a:gs>
                  <a:gs pos="80000">
                    <a:srgbClr val="9BC348"/>
                  </a:gs>
                  <a:gs pos="100000">
                    <a:srgbClr val="9CC746"/>
                  </a:gs>
                </a:gsLst>
                <a:lin ang="16200000"/>
              </a:gradFill>
              <a:ln w="9525">
                <a:solidFill>
                  <a:srgbClr val="98B954"/>
                </a:solidFill>
                <a:miter lim="800000"/>
                <a:headEnd/>
                <a:tailEnd/>
              </a:ln>
              <a:effectLst>
                <a:outerShdw blurRad="63500" dist="23000" dir="5400000" rotWithShape="0">
                  <a:srgbClr val="000000">
                    <a:alpha val="34999"/>
                  </a:srgbClr>
                </a:outerShdw>
              </a:effectLst>
            </p:spPr>
            <p:txBody>
              <a:bodyPr anchor="ctr"/>
              <a:lstStyle/>
              <a:p>
                <a:pPr algn="dist" defTabSz="447582">
                  <a:defRPr/>
                </a:pPr>
                <a:endParaRPr lang="en-US" sz="1700">
                  <a:solidFill>
                    <a:srgbClr val="FFFFFF"/>
                  </a:solidFill>
                  <a:latin typeface="Calibri" charset="0"/>
                  <a:ea typeface="MS PGothic" charset="0"/>
                  <a:cs typeface="MS PGothic" charset="0"/>
                </a:endParaRPr>
              </a:p>
            </p:txBody>
          </p:sp>
          <p:sp>
            <p:nvSpPr>
              <p:cNvPr id="194" name="TextBox 194"/>
              <p:cNvSpPr txBox="1">
                <a:spLocks noChangeArrowheads="1"/>
              </p:cNvSpPr>
              <p:nvPr/>
            </p:nvSpPr>
            <p:spPr bwMode="auto">
              <a:xfrm>
                <a:off x="2213923" y="1691872"/>
                <a:ext cx="429733" cy="3259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a:defRPr sz="2400">
                    <a:solidFill>
                      <a:schemeClr val="bg1"/>
                    </a:solidFill>
                    <a:latin typeface="Arial" charset="0"/>
                    <a:ea typeface="ＭＳ Ｐゴシック" charset="0"/>
                    <a:cs typeface="ＭＳ Ｐゴシック" charset="0"/>
                  </a:defRPr>
                </a:lvl1pPr>
                <a:lvl2pPr marL="742950" indent="-285750" eaLnBrk="0">
                  <a:defRPr sz="2400">
                    <a:solidFill>
                      <a:schemeClr val="bg1"/>
                    </a:solidFill>
                    <a:latin typeface="Arial" charset="0"/>
                    <a:ea typeface="ＭＳ Ｐゴシック" charset="0"/>
                  </a:defRPr>
                </a:lvl2pPr>
                <a:lvl3pPr marL="1143000" indent="-228600" eaLnBrk="0">
                  <a:defRPr sz="2400">
                    <a:solidFill>
                      <a:schemeClr val="bg1"/>
                    </a:solidFill>
                    <a:latin typeface="Arial" charset="0"/>
                    <a:ea typeface="ＭＳ Ｐゴシック" charset="0"/>
                  </a:defRPr>
                </a:lvl3pPr>
                <a:lvl4pPr marL="1600200" indent="-228600" eaLnBrk="0">
                  <a:defRPr sz="2400">
                    <a:solidFill>
                      <a:schemeClr val="bg1"/>
                    </a:solidFill>
                    <a:latin typeface="Arial" charset="0"/>
                    <a:ea typeface="ＭＳ Ｐゴシック" charset="0"/>
                  </a:defRPr>
                </a:lvl4pPr>
                <a:lvl5pPr marL="2057400" indent="-228600" eaLnBrk="0">
                  <a:defRPr sz="2400">
                    <a:solidFill>
                      <a:schemeClr val="bg1"/>
                    </a:solidFill>
                    <a:latin typeface="Arial" charset="0"/>
                    <a:ea typeface="ＭＳ Ｐゴシック" charset="0"/>
                  </a:defRPr>
                </a:lvl5pPr>
                <a:lvl6pPr marL="25146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algn="dist"/>
                <a:r>
                  <a:rPr lang="en-US" sz="1200">
                    <a:solidFill>
                      <a:srgbClr val="000090"/>
                    </a:solidFill>
                    <a:latin typeface="Calibri" charset="0"/>
                  </a:rPr>
                  <a:t>L1</a:t>
                </a:r>
              </a:p>
            </p:txBody>
          </p:sp>
          <p:grpSp>
            <p:nvGrpSpPr>
              <p:cNvPr id="239" name="Group 77"/>
              <p:cNvGrpSpPr>
                <a:grpSpLocks/>
              </p:cNvGrpSpPr>
              <p:nvPr/>
            </p:nvGrpSpPr>
            <p:grpSpPr bwMode="auto">
              <a:xfrm flipV="1">
                <a:off x="1714266" y="1357160"/>
                <a:ext cx="1285926" cy="357155"/>
                <a:chOff x="499870" y="3000727"/>
                <a:chExt cx="1786000" cy="499902"/>
              </a:xfrm>
            </p:grpSpPr>
            <p:cxnSp>
              <p:nvCxnSpPr>
                <p:cNvPr id="221" name="Straight Connector 181"/>
                <p:cNvCxnSpPr>
                  <a:cxnSpLocks noChangeShapeType="1"/>
                </p:cNvCxnSpPr>
                <p:nvPr/>
              </p:nvCxnSpPr>
              <p:spPr bwMode="auto">
                <a:xfrm rot="5400000" flipH="1" flipV="1">
                  <a:off x="391843" y="3322045"/>
                  <a:ext cx="286611" cy="70558"/>
                </a:xfrm>
                <a:prstGeom prst="line">
                  <a:avLst/>
                </a:prstGeom>
                <a:noFill/>
                <a:ln w="9525">
                  <a:solidFill>
                    <a:srgbClr val="D9D9D9"/>
                  </a:solidFill>
                  <a:round/>
                  <a:headEnd/>
                  <a:tailEnd/>
                </a:ln>
                <a:extLst>
                  <a:ext uri="{909E8E84-426E-40dd-AFC4-6F175D3DCCD1}">
                    <a14:hiddenFill xmlns="" xmlns:a14="http://schemas.microsoft.com/office/drawing/2010/main">
                      <a:noFill/>
                    </a14:hiddenFill>
                  </a:ext>
                </a:extLst>
              </p:spPr>
            </p:cxnSp>
            <p:cxnSp>
              <p:nvCxnSpPr>
                <p:cNvPr id="222" name="Straight Connector 182"/>
                <p:cNvCxnSpPr>
                  <a:cxnSpLocks noChangeShapeType="1"/>
                </p:cNvCxnSpPr>
                <p:nvPr/>
              </p:nvCxnSpPr>
              <p:spPr bwMode="auto">
                <a:xfrm rot="16200000" flipV="1">
                  <a:off x="2107285" y="3322045"/>
                  <a:ext cx="286611" cy="70558"/>
                </a:xfrm>
                <a:prstGeom prst="line">
                  <a:avLst/>
                </a:prstGeom>
                <a:noFill/>
                <a:ln w="9525">
                  <a:solidFill>
                    <a:srgbClr val="D9D9D9"/>
                  </a:solidFill>
                  <a:round/>
                  <a:headEnd/>
                  <a:tailEnd/>
                </a:ln>
                <a:extLst>
                  <a:ext uri="{909E8E84-426E-40dd-AFC4-6F175D3DCCD1}">
                    <a14:hiddenFill xmlns="" xmlns:a14="http://schemas.microsoft.com/office/drawing/2010/main">
                      <a:noFill/>
                    </a14:hiddenFill>
                  </a:ext>
                </a:extLst>
              </p:spPr>
            </p:cxnSp>
            <p:cxnSp>
              <p:nvCxnSpPr>
                <p:cNvPr id="223" name="Straight Connector 183"/>
                <p:cNvCxnSpPr>
                  <a:cxnSpLocks noChangeShapeType="1"/>
                </p:cNvCxnSpPr>
                <p:nvPr/>
              </p:nvCxnSpPr>
              <p:spPr bwMode="auto">
                <a:xfrm>
                  <a:off x="570427" y="3214018"/>
                  <a:ext cx="1644885" cy="2222"/>
                </a:xfrm>
                <a:prstGeom prst="line">
                  <a:avLst/>
                </a:prstGeom>
                <a:noFill/>
                <a:ln w="9525">
                  <a:solidFill>
                    <a:srgbClr val="D9D9D9"/>
                  </a:solidFill>
                  <a:round/>
                  <a:headEnd/>
                  <a:tailEnd/>
                </a:ln>
                <a:extLst>
                  <a:ext uri="{909E8E84-426E-40dd-AFC4-6F175D3DCCD1}">
                    <a14:hiddenFill xmlns="" xmlns:a14="http://schemas.microsoft.com/office/drawing/2010/main">
                      <a:noFill/>
                    </a14:hiddenFill>
                  </a:ext>
                </a:extLst>
              </p:spPr>
            </p:cxnSp>
            <p:cxnSp>
              <p:nvCxnSpPr>
                <p:cNvPr id="224" name="Straight Connector 184"/>
                <p:cNvCxnSpPr>
                  <a:cxnSpLocks noChangeShapeType="1"/>
                </p:cNvCxnSpPr>
                <p:nvPr/>
              </p:nvCxnSpPr>
              <p:spPr bwMode="auto">
                <a:xfrm rot="5400000" flipH="1" flipV="1">
                  <a:off x="1321504" y="3105168"/>
                  <a:ext cx="213291" cy="4410"/>
                </a:xfrm>
                <a:prstGeom prst="line">
                  <a:avLst/>
                </a:prstGeom>
                <a:noFill/>
                <a:ln w="9525">
                  <a:solidFill>
                    <a:srgbClr val="D9D9D9"/>
                  </a:solidFill>
                  <a:round/>
                  <a:headEnd/>
                  <a:tailEnd/>
                </a:ln>
                <a:extLst>
                  <a:ext uri="{909E8E84-426E-40dd-AFC4-6F175D3DCCD1}">
                    <a14:hiddenFill xmlns="" xmlns:a14="http://schemas.microsoft.com/office/drawing/2010/main">
                      <a:noFill/>
                    </a14:hiddenFill>
                  </a:ext>
                </a:extLst>
              </p:spPr>
            </p:cxnSp>
          </p:grpSp>
          <p:sp>
            <p:nvSpPr>
              <p:cNvPr id="196" name="TextBox 196"/>
              <p:cNvSpPr txBox="1">
                <a:spLocks noChangeArrowheads="1"/>
              </p:cNvSpPr>
              <p:nvPr/>
            </p:nvSpPr>
            <p:spPr bwMode="auto">
              <a:xfrm>
                <a:off x="2276557" y="486922"/>
                <a:ext cx="674511" cy="3259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a:defRPr sz="2400">
                    <a:solidFill>
                      <a:schemeClr val="bg1"/>
                    </a:solidFill>
                    <a:latin typeface="Arial" charset="0"/>
                    <a:ea typeface="ＭＳ Ｐゴシック" charset="0"/>
                    <a:cs typeface="ＭＳ Ｐゴシック" charset="0"/>
                  </a:defRPr>
                </a:lvl1pPr>
                <a:lvl2pPr marL="742950" indent="-285750" eaLnBrk="0">
                  <a:defRPr sz="2400">
                    <a:solidFill>
                      <a:schemeClr val="bg1"/>
                    </a:solidFill>
                    <a:latin typeface="Arial" charset="0"/>
                    <a:ea typeface="ＭＳ Ｐゴシック" charset="0"/>
                  </a:defRPr>
                </a:lvl2pPr>
                <a:lvl3pPr marL="1143000" indent="-228600" eaLnBrk="0">
                  <a:defRPr sz="2400">
                    <a:solidFill>
                      <a:schemeClr val="bg1"/>
                    </a:solidFill>
                    <a:latin typeface="Arial" charset="0"/>
                    <a:ea typeface="ＭＳ Ｐゴシック" charset="0"/>
                  </a:defRPr>
                </a:lvl3pPr>
                <a:lvl4pPr marL="1600200" indent="-228600" eaLnBrk="0">
                  <a:defRPr sz="2400">
                    <a:solidFill>
                      <a:schemeClr val="bg1"/>
                    </a:solidFill>
                    <a:latin typeface="Arial" charset="0"/>
                    <a:ea typeface="ＭＳ Ｐゴシック" charset="0"/>
                  </a:defRPr>
                </a:lvl4pPr>
                <a:lvl5pPr marL="2057400" indent="-228600" eaLnBrk="0">
                  <a:defRPr sz="2400">
                    <a:solidFill>
                      <a:schemeClr val="bg1"/>
                    </a:solidFill>
                    <a:latin typeface="Arial" charset="0"/>
                    <a:ea typeface="ＭＳ Ｐゴシック" charset="0"/>
                  </a:defRPr>
                </a:lvl5pPr>
                <a:lvl6pPr marL="25146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algn="dist"/>
                <a:r>
                  <a:rPr lang="en-US" sz="1200">
                    <a:solidFill>
                      <a:srgbClr val="FFFFFF"/>
                    </a:solidFill>
                    <a:latin typeface="Calibri" charset="0"/>
                  </a:rPr>
                  <a:t>X-band</a:t>
                </a:r>
              </a:p>
            </p:txBody>
          </p:sp>
          <p:cxnSp>
            <p:nvCxnSpPr>
              <p:cNvPr id="197" name="Straight Connector 151"/>
              <p:cNvCxnSpPr>
                <a:cxnSpLocks noChangeShapeType="1"/>
                <a:stCxn id="162" idx="0"/>
              </p:cNvCxnSpPr>
              <p:nvPr/>
            </p:nvCxnSpPr>
            <p:spPr bwMode="auto">
              <a:xfrm flipV="1">
                <a:off x="2357165" y="815890"/>
                <a:ext cx="124104" cy="135981"/>
              </a:xfrm>
              <a:prstGeom prst="line">
                <a:avLst/>
              </a:prstGeom>
              <a:noFill/>
              <a:ln w="9525">
                <a:solidFill>
                  <a:srgbClr val="D9D9D9"/>
                </a:solidFill>
                <a:round/>
                <a:headEnd/>
                <a:tailEnd/>
              </a:ln>
              <a:extLst>
                <a:ext uri="{909E8E84-426E-40dd-AFC4-6F175D3DCCD1}">
                  <a14:hiddenFill xmlns="" xmlns:a14="http://schemas.microsoft.com/office/drawing/2010/main">
                    <a:noFill/>
                  </a14:hiddenFill>
                </a:ext>
              </a:extLst>
            </p:spPr>
          </p:cxnSp>
          <p:sp>
            <p:nvSpPr>
              <p:cNvPr id="198" name="TextBox 198"/>
              <p:cNvSpPr txBox="1">
                <a:spLocks noChangeArrowheads="1"/>
              </p:cNvSpPr>
              <p:nvPr/>
            </p:nvSpPr>
            <p:spPr bwMode="auto">
              <a:xfrm>
                <a:off x="3100779" y="1192401"/>
                <a:ext cx="460211" cy="3259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a:defRPr sz="2400">
                    <a:solidFill>
                      <a:schemeClr val="bg1"/>
                    </a:solidFill>
                    <a:latin typeface="Arial" charset="0"/>
                    <a:ea typeface="ＭＳ Ｐゴシック" charset="0"/>
                    <a:cs typeface="ＭＳ Ｐゴシック" charset="0"/>
                  </a:defRPr>
                </a:lvl1pPr>
                <a:lvl2pPr marL="742950" indent="-285750" eaLnBrk="0">
                  <a:defRPr sz="2400">
                    <a:solidFill>
                      <a:schemeClr val="bg1"/>
                    </a:solidFill>
                    <a:latin typeface="Arial" charset="0"/>
                    <a:ea typeface="ＭＳ Ｐゴシック" charset="0"/>
                  </a:defRPr>
                </a:lvl2pPr>
                <a:lvl3pPr marL="1143000" indent="-228600" eaLnBrk="0">
                  <a:defRPr sz="2400">
                    <a:solidFill>
                      <a:schemeClr val="bg1"/>
                    </a:solidFill>
                    <a:latin typeface="Arial" charset="0"/>
                    <a:ea typeface="ＭＳ Ｐゴシック" charset="0"/>
                  </a:defRPr>
                </a:lvl3pPr>
                <a:lvl4pPr marL="1600200" indent="-228600" eaLnBrk="0">
                  <a:defRPr sz="2400">
                    <a:solidFill>
                      <a:schemeClr val="bg1"/>
                    </a:solidFill>
                    <a:latin typeface="Arial" charset="0"/>
                    <a:ea typeface="ＭＳ Ｐゴシック" charset="0"/>
                  </a:defRPr>
                </a:lvl4pPr>
                <a:lvl5pPr marL="2057400" indent="-228600" eaLnBrk="0">
                  <a:defRPr sz="2400">
                    <a:solidFill>
                      <a:schemeClr val="bg1"/>
                    </a:solidFill>
                    <a:latin typeface="Arial" charset="0"/>
                    <a:ea typeface="ＭＳ Ｐゴシック" charset="0"/>
                  </a:defRPr>
                </a:lvl5pPr>
                <a:lvl6pPr marL="25146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algn="dist"/>
                <a:r>
                  <a:rPr lang="en-US" sz="1200">
                    <a:solidFill>
                      <a:schemeClr val="tx1"/>
                    </a:solidFill>
                    <a:latin typeface="Calibri" charset="0"/>
                  </a:rPr>
                  <a:t>BC1</a:t>
                </a:r>
              </a:p>
            </p:txBody>
          </p:sp>
          <p:sp>
            <p:nvSpPr>
              <p:cNvPr id="199" name="TextBox 199"/>
              <p:cNvSpPr txBox="1">
                <a:spLocks noChangeArrowheads="1"/>
              </p:cNvSpPr>
              <p:nvPr/>
            </p:nvSpPr>
            <p:spPr bwMode="auto">
              <a:xfrm>
                <a:off x="4928742" y="1701591"/>
                <a:ext cx="358111" cy="3259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a:defRPr sz="2400">
                    <a:solidFill>
                      <a:schemeClr val="bg1"/>
                    </a:solidFill>
                    <a:latin typeface="Arial" charset="0"/>
                    <a:ea typeface="ＭＳ Ｐゴシック" charset="0"/>
                    <a:cs typeface="ＭＳ Ｐゴシック" charset="0"/>
                  </a:defRPr>
                </a:lvl1pPr>
                <a:lvl2pPr marL="742950" indent="-285750" eaLnBrk="0">
                  <a:defRPr sz="2400">
                    <a:solidFill>
                      <a:schemeClr val="bg1"/>
                    </a:solidFill>
                    <a:latin typeface="Arial" charset="0"/>
                    <a:ea typeface="ＭＳ Ｐゴシック" charset="0"/>
                  </a:defRPr>
                </a:lvl2pPr>
                <a:lvl3pPr marL="1143000" indent="-228600" eaLnBrk="0">
                  <a:defRPr sz="2400">
                    <a:solidFill>
                      <a:schemeClr val="bg1"/>
                    </a:solidFill>
                    <a:latin typeface="Arial" charset="0"/>
                    <a:ea typeface="ＭＳ Ｐゴシック" charset="0"/>
                  </a:defRPr>
                </a:lvl3pPr>
                <a:lvl4pPr marL="1600200" indent="-228600" eaLnBrk="0">
                  <a:defRPr sz="2400">
                    <a:solidFill>
                      <a:schemeClr val="bg1"/>
                    </a:solidFill>
                    <a:latin typeface="Arial" charset="0"/>
                    <a:ea typeface="ＭＳ Ｐゴシック" charset="0"/>
                  </a:defRPr>
                </a:lvl4pPr>
                <a:lvl5pPr marL="2057400" indent="-228600" eaLnBrk="0">
                  <a:defRPr sz="2400">
                    <a:solidFill>
                      <a:schemeClr val="bg1"/>
                    </a:solidFill>
                    <a:latin typeface="Arial" charset="0"/>
                    <a:ea typeface="ＭＳ Ｐゴシック" charset="0"/>
                  </a:defRPr>
                </a:lvl5pPr>
                <a:lvl6pPr marL="25146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algn="dist"/>
                <a:r>
                  <a:rPr lang="en-US" sz="1200">
                    <a:solidFill>
                      <a:srgbClr val="000090"/>
                    </a:solidFill>
                    <a:latin typeface="Calibri" charset="0"/>
                  </a:rPr>
                  <a:t>L2</a:t>
                </a:r>
              </a:p>
            </p:txBody>
          </p:sp>
          <p:grpSp>
            <p:nvGrpSpPr>
              <p:cNvPr id="240" name="Group 77"/>
              <p:cNvGrpSpPr>
                <a:grpSpLocks/>
              </p:cNvGrpSpPr>
              <p:nvPr/>
            </p:nvGrpSpPr>
            <p:grpSpPr bwMode="auto">
              <a:xfrm flipV="1">
                <a:off x="4571871" y="1357171"/>
                <a:ext cx="1071611" cy="368264"/>
                <a:chOff x="499950" y="2985181"/>
                <a:chExt cx="1786001" cy="515454"/>
              </a:xfrm>
            </p:grpSpPr>
            <p:cxnSp>
              <p:nvCxnSpPr>
                <p:cNvPr id="217" name="Straight Connector 177"/>
                <p:cNvCxnSpPr>
                  <a:cxnSpLocks noChangeShapeType="1"/>
                </p:cNvCxnSpPr>
                <p:nvPr/>
              </p:nvCxnSpPr>
              <p:spPr bwMode="auto">
                <a:xfrm rot="5400000" flipH="1" flipV="1">
                  <a:off x="392365" y="3321609"/>
                  <a:ext cx="286611" cy="71441"/>
                </a:xfrm>
                <a:prstGeom prst="line">
                  <a:avLst/>
                </a:prstGeom>
                <a:noFill/>
                <a:ln w="9525">
                  <a:solidFill>
                    <a:srgbClr val="D9D9D9"/>
                  </a:solidFill>
                  <a:round/>
                  <a:headEnd/>
                  <a:tailEnd/>
                </a:ln>
                <a:extLst>
                  <a:ext uri="{909E8E84-426E-40dd-AFC4-6F175D3DCCD1}">
                    <a14:hiddenFill xmlns="" xmlns:a14="http://schemas.microsoft.com/office/drawing/2010/main">
                      <a:noFill/>
                    </a14:hiddenFill>
                  </a:ext>
                </a:extLst>
              </p:spPr>
            </p:cxnSp>
            <p:cxnSp>
              <p:nvCxnSpPr>
                <p:cNvPr id="218" name="Straight Connector 178"/>
                <p:cNvCxnSpPr>
                  <a:cxnSpLocks noChangeShapeType="1"/>
                </p:cNvCxnSpPr>
                <p:nvPr/>
              </p:nvCxnSpPr>
              <p:spPr bwMode="auto">
                <a:xfrm rot="16200000" flipV="1">
                  <a:off x="2106925" y="3321609"/>
                  <a:ext cx="286611" cy="71441"/>
                </a:xfrm>
                <a:prstGeom prst="line">
                  <a:avLst/>
                </a:prstGeom>
                <a:noFill/>
                <a:ln w="9525">
                  <a:solidFill>
                    <a:srgbClr val="D9D9D9"/>
                  </a:solidFill>
                  <a:round/>
                  <a:headEnd/>
                  <a:tailEnd/>
                </a:ln>
                <a:extLst>
                  <a:ext uri="{909E8E84-426E-40dd-AFC4-6F175D3DCCD1}">
                    <a14:hiddenFill xmlns="" xmlns:a14="http://schemas.microsoft.com/office/drawing/2010/main">
                      <a:noFill/>
                    </a14:hiddenFill>
                  </a:ext>
                </a:extLst>
              </p:spPr>
            </p:cxnSp>
            <p:cxnSp>
              <p:nvCxnSpPr>
                <p:cNvPr id="219" name="Straight Connector 179"/>
                <p:cNvCxnSpPr>
                  <a:cxnSpLocks noChangeShapeType="1"/>
                </p:cNvCxnSpPr>
                <p:nvPr/>
              </p:nvCxnSpPr>
              <p:spPr bwMode="auto">
                <a:xfrm>
                  <a:off x="571390" y="3214024"/>
                  <a:ext cx="1643120" cy="2222"/>
                </a:xfrm>
                <a:prstGeom prst="line">
                  <a:avLst/>
                </a:prstGeom>
                <a:noFill/>
                <a:ln w="9525">
                  <a:solidFill>
                    <a:srgbClr val="D9D9D9"/>
                  </a:solidFill>
                  <a:round/>
                  <a:headEnd/>
                  <a:tailEnd/>
                </a:ln>
                <a:extLst>
                  <a:ext uri="{909E8E84-426E-40dd-AFC4-6F175D3DCCD1}">
                    <a14:hiddenFill xmlns="" xmlns:a14="http://schemas.microsoft.com/office/drawing/2010/main">
                      <a:noFill/>
                    </a14:hiddenFill>
                  </a:ext>
                </a:extLst>
              </p:spPr>
            </p:cxnSp>
            <p:cxnSp>
              <p:nvCxnSpPr>
                <p:cNvPr id="220" name="Straight Connector 180"/>
                <p:cNvCxnSpPr>
                  <a:cxnSpLocks noChangeShapeType="1"/>
                </p:cNvCxnSpPr>
                <p:nvPr/>
              </p:nvCxnSpPr>
              <p:spPr bwMode="auto">
                <a:xfrm rot="5400000" flipH="1" flipV="1">
                  <a:off x="1320913" y="3090291"/>
                  <a:ext cx="215512" cy="5292"/>
                </a:xfrm>
                <a:prstGeom prst="line">
                  <a:avLst/>
                </a:prstGeom>
                <a:noFill/>
                <a:ln w="9525">
                  <a:solidFill>
                    <a:srgbClr val="D9D9D9"/>
                  </a:solidFill>
                  <a:round/>
                  <a:headEnd/>
                  <a:tailEnd/>
                </a:ln>
                <a:extLst>
                  <a:ext uri="{909E8E84-426E-40dd-AFC4-6F175D3DCCD1}">
                    <a14:hiddenFill xmlns="" xmlns:a14="http://schemas.microsoft.com/office/drawing/2010/main">
                      <a:noFill/>
                    </a14:hiddenFill>
                  </a:ext>
                </a:extLst>
              </p:spPr>
            </p:cxnSp>
          </p:grpSp>
          <p:sp>
            <p:nvSpPr>
              <p:cNvPr id="201" name="TextBox 201"/>
              <p:cNvSpPr txBox="1">
                <a:spLocks noChangeArrowheads="1"/>
              </p:cNvSpPr>
              <p:nvPr/>
            </p:nvSpPr>
            <p:spPr bwMode="auto">
              <a:xfrm>
                <a:off x="5786502" y="1691875"/>
                <a:ext cx="404153" cy="325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a:defRPr sz="2400">
                    <a:solidFill>
                      <a:schemeClr val="bg1"/>
                    </a:solidFill>
                    <a:latin typeface="Arial" charset="0"/>
                    <a:ea typeface="ＭＳ Ｐゴシック" charset="0"/>
                    <a:cs typeface="ＭＳ Ｐゴシック" charset="0"/>
                  </a:defRPr>
                </a:lvl1pPr>
                <a:lvl2pPr marL="742950" indent="-285750" eaLnBrk="0">
                  <a:defRPr sz="2400">
                    <a:solidFill>
                      <a:schemeClr val="bg1"/>
                    </a:solidFill>
                    <a:latin typeface="Arial" charset="0"/>
                    <a:ea typeface="ＭＳ Ｐゴシック" charset="0"/>
                  </a:defRPr>
                </a:lvl2pPr>
                <a:lvl3pPr marL="1143000" indent="-228600" eaLnBrk="0">
                  <a:defRPr sz="2400">
                    <a:solidFill>
                      <a:schemeClr val="bg1"/>
                    </a:solidFill>
                    <a:latin typeface="Arial" charset="0"/>
                    <a:ea typeface="ＭＳ Ｐゴシック" charset="0"/>
                  </a:defRPr>
                </a:lvl3pPr>
                <a:lvl4pPr marL="1600200" indent="-228600" eaLnBrk="0">
                  <a:defRPr sz="2400">
                    <a:solidFill>
                      <a:schemeClr val="bg1"/>
                    </a:solidFill>
                    <a:latin typeface="Arial" charset="0"/>
                    <a:ea typeface="ＭＳ Ｐゴシック" charset="0"/>
                  </a:defRPr>
                </a:lvl4pPr>
                <a:lvl5pPr marL="2057400" indent="-228600" eaLnBrk="0">
                  <a:defRPr sz="2400">
                    <a:solidFill>
                      <a:schemeClr val="bg1"/>
                    </a:solidFill>
                    <a:latin typeface="Arial" charset="0"/>
                    <a:ea typeface="ＭＳ Ｐゴシック" charset="0"/>
                  </a:defRPr>
                </a:lvl5pPr>
                <a:lvl6pPr marL="25146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algn="dist"/>
                <a:r>
                  <a:rPr lang="en-US" sz="1200">
                    <a:solidFill>
                      <a:srgbClr val="000090"/>
                    </a:solidFill>
                    <a:latin typeface="Calibri" charset="0"/>
                  </a:rPr>
                  <a:t>L3</a:t>
                </a:r>
              </a:p>
            </p:txBody>
          </p:sp>
          <p:grpSp>
            <p:nvGrpSpPr>
              <p:cNvPr id="241" name="Group 77"/>
              <p:cNvGrpSpPr>
                <a:grpSpLocks/>
              </p:cNvGrpSpPr>
              <p:nvPr/>
            </p:nvGrpSpPr>
            <p:grpSpPr bwMode="auto">
              <a:xfrm flipV="1">
                <a:off x="5714910" y="1357160"/>
                <a:ext cx="500085" cy="357155"/>
                <a:chOff x="499816" y="3000725"/>
                <a:chExt cx="1786002" cy="499902"/>
              </a:xfrm>
            </p:grpSpPr>
            <p:cxnSp>
              <p:nvCxnSpPr>
                <p:cNvPr id="213" name="Straight Connector 173"/>
                <p:cNvCxnSpPr>
                  <a:cxnSpLocks noChangeShapeType="1"/>
                </p:cNvCxnSpPr>
                <p:nvPr/>
              </p:nvCxnSpPr>
              <p:spPr bwMode="auto">
                <a:xfrm rot="5400000" flipH="1" flipV="1">
                  <a:off x="393365" y="3320467"/>
                  <a:ext cx="286611" cy="73710"/>
                </a:xfrm>
                <a:prstGeom prst="line">
                  <a:avLst/>
                </a:prstGeom>
                <a:noFill/>
                <a:ln w="9525">
                  <a:solidFill>
                    <a:srgbClr val="D9D9D9"/>
                  </a:solidFill>
                  <a:round/>
                  <a:headEnd/>
                  <a:tailEnd/>
                </a:ln>
                <a:extLst>
                  <a:ext uri="{909E8E84-426E-40dd-AFC4-6F175D3DCCD1}">
                    <a14:hiddenFill xmlns="" xmlns:a14="http://schemas.microsoft.com/office/drawing/2010/main">
                      <a:noFill/>
                    </a14:hiddenFill>
                  </a:ext>
                </a:extLst>
              </p:spPr>
            </p:cxnSp>
            <p:cxnSp>
              <p:nvCxnSpPr>
                <p:cNvPr id="214" name="Straight Connector 174"/>
                <p:cNvCxnSpPr>
                  <a:cxnSpLocks noChangeShapeType="1"/>
                </p:cNvCxnSpPr>
                <p:nvPr/>
              </p:nvCxnSpPr>
              <p:spPr bwMode="auto">
                <a:xfrm rot="16200000" flipV="1">
                  <a:off x="2105657" y="3320467"/>
                  <a:ext cx="286611" cy="73710"/>
                </a:xfrm>
                <a:prstGeom prst="line">
                  <a:avLst/>
                </a:prstGeom>
                <a:noFill/>
                <a:ln w="9525">
                  <a:solidFill>
                    <a:srgbClr val="D9D9D9"/>
                  </a:solidFill>
                  <a:round/>
                  <a:headEnd/>
                  <a:tailEnd/>
                </a:ln>
                <a:extLst>
                  <a:ext uri="{909E8E84-426E-40dd-AFC4-6F175D3DCCD1}">
                    <a14:hiddenFill xmlns="" xmlns:a14="http://schemas.microsoft.com/office/drawing/2010/main">
                      <a:noFill/>
                    </a14:hiddenFill>
                  </a:ext>
                </a:extLst>
              </p:spPr>
            </p:cxnSp>
            <p:cxnSp>
              <p:nvCxnSpPr>
                <p:cNvPr id="215" name="Straight Connector 175"/>
                <p:cNvCxnSpPr>
                  <a:cxnSpLocks noChangeShapeType="1"/>
                </p:cNvCxnSpPr>
                <p:nvPr/>
              </p:nvCxnSpPr>
              <p:spPr bwMode="auto">
                <a:xfrm>
                  <a:off x="573525" y="3214017"/>
                  <a:ext cx="1638582" cy="2222"/>
                </a:xfrm>
                <a:prstGeom prst="line">
                  <a:avLst/>
                </a:prstGeom>
                <a:noFill/>
                <a:ln w="9525">
                  <a:solidFill>
                    <a:srgbClr val="D9D9D9"/>
                  </a:solidFill>
                  <a:round/>
                  <a:headEnd/>
                  <a:tailEnd/>
                </a:ln>
                <a:extLst>
                  <a:ext uri="{909E8E84-426E-40dd-AFC4-6F175D3DCCD1}">
                    <a14:hiddenFill xmlns="" xmlns:a14="http://schemas.microsoft.com/office/drawing/2010/main">
                      <a:noFill/>
                    </a14:hiddenFill>
                  </a:ext>
                </a:extLst>
              </p:spPr>
            </p:cxnSp>
            <p:cxnSp>
              <p:nvCxnSpPr>
                <p:cNvPr id="216" name="Straight Connector 176"/>
                <p:cNvCxnSpPr>
                  <a:cxnSpLocks noChangeShapeType="1"/>
                </p:cNvCxnSpPr>
                <p:nvPr/>
              </p:nvCxnSpPr>
              <p:spPr bwMode="auto">
                <a:xfrm rot="5400000" flipH="1" flipV="1">
                  <a:off x="1323024" y="3107371"/>
                  <a:ext cx="213291" cy="0"/>
                </a:xfrm>
                <a:prstGeom prst="line">
                  <a:avLst/>
                </a:prstGeom>
                <a:noFill/>
                <a:ln w="9525">
                  <a:solidFill>
                    <a:srgbClr val="D9D9D9"/>
                  </a:solidFill>
                  <a:round/>
                  <a:headEnd/>
                  <a:tailEnd/>
                </a:ln>
                <a:extLst>
                  <a:ext uri="{909E8E84-426E-40dd-AFC4-6F175D3DCCD1}">
                    <a14:hiddenFill xmlns="" xmlns:a14="http://schemas.microsoft.com/office/drawing/2010/main">
                      <a:noFill/>
                    </a14:hiddenFill>
                  </a:ext>
                </a:extLst>
              </p:spPr>
            </p:cxnSp>
          </p:grpSp>
          <p:sp>
            <p:nvSpPr>
              <p:cNvPr id="203" name="TextBox 203"/>
              <p:cNvSpPr txBox="1">
                <a:spLocks noChangeArrowheads="1"/>
              </p:cNvSpPr>
              <p:nvPr/>
            </p:nvSpPr>
            <p:spPr bwMode="auto">
              <a:xfrm>
                <a:off x="7858428" y="1715195"/>
                <a:ext cx="428028" cy="325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a:defRPr sz="2400">
                    <a:solidFill>
                      <a:schemeClr val="bg1"/>
                    </a:solidFill>
                    <a:latin typeface="Arial" charset="0"/>
                    <a:ea typeface="ＭＳ Ｐゴシック" charset="0"/>
                    <a:cs typeface="ＭＳ Ｐゴシック" charset="0"/>
                  </a:defRPr>
                </a:lvl1pPr>
                <a:lvl2pPr marL="742950" indent="-285750" eaLnBrk="0">
                  <a:defRPr sz="2400">
                    <a:solidFill>
                      <a:schemeClr val="bg1"/>
                    </a:solidFill>
                    <a:latin typeface="Arial" charset="0"/>
                    <a:ea typeface="ＭＳ Ｐゴシック" charset="0"/>
                  </a:defRPr>
                </a:lvl2pPr>
                <a:lvl3pPr marL="1143000" indent="-228600" eaLnBrk="0">
                  <a:defRPr sz="2400">
                    <a:solidFill>
                      <a:schemeClr val="bg1"/>
                    </a:solidFill>
                    <a:latin typeface="Arial" charset="0"/>
                    <a:ea typeface="ＭＳ Ｐゴシック" charset="0"/>
                  </a:defRPr>
                </a:lvl3pPr>
                <a:lvl4pPr marL="1600200" indent="-228600" eaLnBrk="0">
                  <a:defRPr sz="2400">
                    <a:solidFill>
                      <a:schemeClr val="bg1"/>
                    </a:solidFill>
                    <a:latin typeface="Arial" charset="0"/>
                    <a:ea typeface="ＭＳ Ｐゴシック" charset="0"/>
                  </a:defRPr>
                </a:lvl4pPr>
                <a:lvl5pPr marL="2057400" indent="-228600" eaLnBrk="0">
                  <a:defRPr sz="2400">
                    <a:solidFill>
                      <a:schemeClr val="bg1"/>
                    </a:solidFill>
                    <a:latin typeface="Arial" charset="0"/>
                    <a:ea typeface="ＭＳ Ｐゴシック" charset="0"/>
                  </a:defRPr>
                </a:lvl5pPr>
                <a:lvl6pPr marL="25146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algn="dist"/>
                <a:r>
                  <a:rPr lang="en-US" sz="1200">
                    <a:solidFill>
                      <a:srgbClr val="000090"/>
                    </a:solidFill>
                    <a:latin typeface="Calibri" charset="0"/>
                  </a:rPr>
                  <a:t>L4</a:t>
                </a:r>
              </a:p>
            </p:txBody>
          </p:sp>
          <p:grpSp>
            <p:nvGrpSpPr>
              <p:cNvPr id="242" name="Group 77"/>
              <p:cNvGrpSpPr>
                <a:grpSpLocks/>
              </p:cNvGrpSpPr>
              <p:nvPr/>
            </p:nvGrpSpPr>
            <p:grpSpPr bwMode="auto">
              <a:xfrm flipV="1">
                <a:off x="6929392" y="1357160"/>
                <a:ext cx="2143200" cy="357155"/>
                <a:chOff x="500118" y="3000726"/>
                <a:chExt cx="1786000" cy="499902"/>
              </a:xfrm>
            </p:grpSpPr>
            <p:cxnSp>
              <p:nvCxnSpPr>
                <p:cNvPr id="209" name="Straight Connector 169"/>
                <p:cNvCxnSpPr>
                  <a:cxnSpLocks noChangeShapeType="1"/>
                </p:cNvCxnSpPr>
                <p:nvPr/>
              </p:nvCxnSpPr>
              <p:spPr bwMode="auto">
                <a:xfrm rot="5400000" flipH="1" flipV="1">
                  <a:off x="392532" y="3321603"/>
                  <a:ext cx="286611" cy="71440"/>
                </a:xfrm>
                <a:prstGeom prst="line">
                  <a:avLst/>
                </a:prstGeom>
                <a:noFill/>
                <a:ln w="9525">
                  <a:solidFill>
                    <a:srgbClr val="D9D9D9"/>
                  </a:solidFill>
                  <a:round/>
                  <a:headEnd/>
                  <a:tailEnd/>
                </a:ln>
                <a:extLst>
                  <a:ext uri="{909E8E84-426E-40dd-AFC4-6F175D3DCCD1}">
                    <a14:hiddenFill xmlns="" xmlns:a14="http://schemas.microsoft.com/office/drawing/2010/main">
                      <a:noFill/>
                    </a14:hiddenFill>
                  </a:ext>
                </a:extLst>
              </p:spPr>
            </p:cxnSp>
            <p:cxnSp>
              <p:nvCxnSpPr>
                <p:cNvPr id="210" name="Straight Connector 170"/>
                <p:cNvCxnSpPr>
                  <a:cxnSpLocks noChangeShapeType="1"/>
                </p:cNvCxnSpPr>
                <p:nvPr/>
              </p:nvCxnSpPr>
              <p:spPr bwMode="auto">
                <a:xfrm rot="16200000" flipV="1">
                  <a:off x="2107092" y="3321603"/>
                  <a:ext cx="286611" cy="71440"/>
                </a:xfrm>
                <a:prstGeom prst="line">
                  <a:avLst/>
                </a:prstGeom>
                <a:noFill/>
                <a:ln w="9525">
                  <a:solidFill>
                    <a:srgbClr val="D9D9D9"/>
                  </a:solidFill>
                  <a:round/>
                  <a:headEnd/>
                  <a:tailEnd/>
                </a:ln>
                <a:extLst>
                  <a:ext uri="{909E8E84-426E-40dd-AFC4-6F175D3DCCD1}">
                    <a14:hiddenFill xmlns="" xmlns:a14="http://schemas.microsoft.com/office/drawing/2010/main">
                      <a:noFill/>
                    </a14:hiddenFill>
                  </a:ext>
                </a:extLst>
              </p:spPr>
            </p:cxnSp>
            <p:cxnSp>
              <p:nvCxnSpPr>
                <p:cNvPr id="211" name="Straight Connector 171"/>
                <p:cNvCxnSpPr>
                  <a:cxnSpLocks noChangeShapeType="1"/>
                </p:cNvCxnSpPr>
                <p:nvPr/>
              </p:nvCxnSpPr>
              <p:spPr bwMode="auto">
                <a:xfrm>
                  <a:off x="571557" y="3214017"/>
                  <a:ext cx="1643120" cy="2222"/>
                </a:xfrm>
                <a:prstGeom prst="line">
                  <a:avLst/>
                </a:prstGeom>
                <a:noFill/>
                <a:ln w="9525">
                  <a:solidFill>
                    <a:srgbClr val="D9D9D9"/>
                  </a:solidFill>
                  <a:round/>
                  <a:headEnd/>
                  <a:tailEnd/>
                </a:ln>
                <a:extLst>
                  <a:ext uri="{909E8E84-426E-40dd-AFC4-6F175D3DCCD1}">
                    <a14:hiddenFill xmlns="" xmlns:a14="http://schemas.microsoft.com/office/drawing/2010/main">
                      <a:noFill/>
                    </a14:hiddenFill>
                  </a:ext>
                </a:extLst>
              </p:spPr>
            </p:cxnSp>
            <p:cxnSp>
              <p:nvCxnSpPr>
                <p:cNvPr id="212" name="Straight Connector 172"/>
                <p:cNvCxnSpPr>
                  <a:cxnSpLocks noChangeShapeType="1"/>
                </p:cNvCxnSpPr>
                <p:nvPr/>
              </p:nvCxnSpPr>
              <p:spPr bwMode="auto">
                <a:xfrm rot="5400000" flipH="1" flipV="1">
                  <a:off x="1322191" y="3106049"/>
                  <a:ext cx="213291" cy="2646"/>
                </a:xfrm>
                <a:prstGeom prst="line">
                  <a:avLst/>
                </a:prstGeom>
                <a:noFill/>
                <a:ln w="9525">
                  <a:solidFill>
                    <a:srgbClr val="D9D9D9"/>
                  </a:solidFill>
                  <a:round/>
                  <a:headEnd/>
                  <a:tailEnd/>
                </a:ln>
                <a:extLst>
                  <a:ext uri="{909E8E84-426E-40dd-AFC4-6F175D3DCCD1}">
                    <a14:hiddenFill xmlns="" xmlns:a14="http://schemas.microsoft.com/office/drawing/2010/main">
                      <a:noFill/>
                    </a14:hiddenFill>
                  </a:ext>
                </a:extLst>
              </p:spPr>
            </p:cxnSp>
          </p:grpSp>
          <p:sp>
            <p:nvSpPr>
              <p:cNvPr id="205" name="TextBox 205"/>
              <p:cNvSpPr txBox="1">
                <a:spLocks noChangeArrowheads="1"/>
              </p:cNvSpPr>
              <p:nvPr/>
            </p:nvSpPr>
            <p:spPr bwMode="auto">
              <a:xfrm>
                <a:off x="6284555" y="1192401"/>
                <a:ext cx="460211" cy="3257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a:defRPr sz="2400">
                    <a:solidFill>
                      <a:schemeClr val="bg1"/>
                    </a:solidFill>
                    <a:latin typeface="Arial" charset="0"/>
                    <a:ea typeface="ＭＳ Ｐゴシック" charset="0"/>
                    <a:cs typeface="ＭＳ Ｐゴシック" charset="0"/>
                  </a:defRPr>
                </a:lvl1pPr>
                <a:lvl2pPr marL="742950" indent="-285750" eaLnBrk="0">
                  <a:defRPr sz="2400">
                    <a:solidFill>
                      <a:schemeClr val="bg1"/>
                    </a:solidFill>
                    <a:latin typeface="Arial" charset="0"/>
                    <a:ea typeface="ＭＳ Ｐゴシック" charset="0"/>
                  </a:defRPr>
                </a:lvl2pPr>
                <a:lvl3pPr marL="1143000" indent="-228600" eaLnBrk="0">
                  <a:defRPr sz="2400">
                    <a:solidFill>
                      <a:schemeClr val="bg1"/>
                    </a:solidFill>
                    <a:latin typeface="Arial" charset="0"/>
                    <a:ea typeface="ＭＳ Ｐゴシック" charset="0"/>
                  </a:defRPr>
                </a:lvl3pPr>
                <a:lvl4pPr marL="1600200" indent="-228600" eaLnBrk="0">
                  <a:defRPr sz="2400">
                    <a:solidFill>
                      <a:schemeClr val="bg1"/>
                    </a:solidFill>
                    <a:latin typeface="Arial" charset="0"/>
                    <a:ea typeface="ＭＳ Ｐゴシック" charset="0"/>
                  </a:defRPr>
                </a:lvl4pPr>
                <a:lvl5pPr marL="2057400" indent="-228600" eaLnBrk="0">
                  <a:defRPr sz="2400">
                    <a:solidFill>
                      <a:schemeClr val="bg1"/>
                    </a:solidFill>
                    <a:latin typeface="Arial" charset="0"/>
                    <a:ea typeface="ＭＳ Ｐゴシック" charset="0"/>
                  </a:defRPr>
                </a:lvl5pPr>
                <a:lvl6pPr marL="25146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algn="dist"/>
                <a:r>
                  <a:rPr lang="en-US" sz="1200">
                    <a:solidFill>
                      <a:srgbClr val="000090"/>
                    </a:solidFill>
                    <a:latin typeface="Calibri" charset="0"/>
                  </a:rPr>
                  <a:t>BC2</a:t>
                </a:r>
              </a:p>
            </p:txBody>
          </p:sp>
          <p:sp>
            <p:nvSpPr>
              <p:cNvPr id="206" name="Rounded Rectangle 205"/>
              <p:cNvSpPr>
                <a:spLocks noChangeArrowheads="1"/>
              </p:cNvSpPr>
              <p:nvPr/>
            </p:nvSpPr>
            <p:spPr bwMode="auto">
              <a:xfrm>
                <a:off x="3642955" y="1021148"/>
                <a:ext cx="143244" cy="143756"/>
              </a:xfrm>
              <a:prstGeom prst="roundRect">
                <a:avLst>
                  <a:gd name="adj" fmla="val 16667"/>
                </a:avLst>
              </a:prstGeom>
              <a:gradFill rotWithShape="1">
                <a:gsLst>
                  <a:gs pos="0">
                    <a:srgbClr val="9B2D2A"/>
                  </a:gs>
                  <a:gs pos="80000">
                    <a:srgbClr val="CB3D3A"/>
                  </a:gs>
                  <a:gs pos="100000">
                    <a:srgbClr val="CE3B37"/>
                  </a:gs>
                </a:gsLst>
                <a:lin ang="16200000"/>
              </a:gradFill>
              <a:ln w="9525">
                <a:solidFill>
                  <a:srgbClr val="BE4B48"/>
                </a:solidFill>
                <a:round/>
                <a:headEnd/>
                <a:tailEnd/>
              </a:ln>
              <a:effectLst>
                <a:outerShdw blurRad="63500" dist="23000" dir="5400000" rotWithShape="0">
                  <a:srgbClr val="000000">
                    <a:alpha val="34999"/>
                  </a:srgbClr>
                </a:outerShdw>
              </a:effectLst>
            </p:spPr>
            <p:txBody>
              <a:bodyPr anchor="ctr"/>
              <a:lstStyle/>
              <a:p>
                <a:pPr algn="dist" defTabSz="447582">
                  <a:defRPr/>
                </a:pPr>
                <a:endParaRPr lang="en-US" sz="1700">
                  <a:solidFill>
                    <a:srgbClr val="FFFFFF"/>
                  </a:solidFill>
                  <a:latin typeface="Calibri" charset="0"/>
                  <a:ea typeface="MS PGothic" charset="0"/>
                  <a:cs typeface="MS PGothic" charset="0"/>
                </a:endParaRPr>
              </a:p>
            </p:txBody>
          </p:sp>
          <p:sp>
            <p:nvSpPr>
              <p:cNvPr id="207" name="Flowchart: Collate 165"/>
              <p:cNvSpPr>
                <a:spLocks noChangeArrowheads="1"/>
              </p:cNvSpPr>
              <p:nvPr/>
            </p:nvSpPr>
            <p:spPr bwMode="auto">
              <a:xfrm flipH="1">
                <a:off x="3886810" y="1015321"/>
                <a:ext cx="46043" cy="143756"/>
              </a:xfrm>
              <a:prstGeom prst="flowChartCollate">
                <a:avLst/>
              </a:prstGeom>
              <a:gradFill rotWithShape="1">
                <a:gsLst>
                  <a:gs pos="0">
                    <a:srgbClr val="000000"/>
                  </a:gs>
                  <a:gs pos="80000">
                    <a:srgbClr val="000000"/>
                  </a:gs>
                  <a:gs pos="100000">
                    <a:srgbClr val="000000"/>
                  </a:gs>
                </a:gsLst>
                <a:lin ang="16200000"/>
              </a:gradFill>
              <a:ln w="9525">
                <a:solidFill>
                  <a:srgbClr val="000000"/>
                </a:solidFill>
                <a:miter lim="800000"/>
                <a:headEnd/>
                <a:tailEnd/>
              </a:ln>
              <a:effectLst>
                <a:outerShdw blurRad="63500" dist="23000" dir="5400000" rotWithShape="0">
                  <a:srgbClr val="000000">
                    <a:alpha val="34999"/>
                  </a:srgbClr>
                </a:outerShdw>
              </a:effectLst>
            </p:spPr>
            <p:txBody>
              <a:bodyPr anchor="ctr"/>
              <a:lstStyle/>
              <a:p>
                <a:pPr algn="dist" defTabSz="447582">
                  <a:defRPr/>
                </a:pPr>
                <a:endParaRPr lang="en-US" sz="1700">
                  <a:solidFill>
                    <a:srgbClr val="000000"/>
                  </a:solidFill>
                  <a:latin typeface="Calibri" charset="0"/>
                  <a:ea typeface="MS PGothic" charset="0"/>
                  <a:cs typeface="MS PGothic" charset="0"/>
                </a:endParaRPr>
              </a:p>
            </p:txBody>
          </p:sp>
          <p:sp>
            <p:nvSpPr>
              <p:cNvPr id="208" name="Flowchart: Collate 166"/>
              <p:cNvSpPr>
                <a:spLocks noChangeArrowheads="1"/>
              </p:cNvSpPr>
              <p:nvPr/>
            </p:nvSpPr>
            <p:spPr bwMode="auto">
              <a:xfrm flipH="1">
                <a:off x="4301196" y="1015321"/>
                <a:ext cx="46042" cy="143756"/>
              </a:xfrm>
              <a:prstGeom prst="flowChartCollate">
                <a:avLst/>
              </a:prstGeom>
              <a:gradFill rotWithShape="1">
                <a:gsLst>
                  <a:gs pos="0">
                    <a:srgbClr val="000000"/>
                  </a:gs>
                  <a:gs pos="80000">
                    <a:srgbClr val="000000"/>
                  </a:gs>
                  <a:gs pos="100000">
                    <a:srgbClr val="000000"/>
                  </a:gs>
                </a:gsLst>
                <a:lin ang="16200000"/>
              </a:gradFill>
              <a:ln w="9525">
                <a:solidFill>
                  <a:srgbClr val="000000"/>
                </a:solidFill>
                <a:miter lim="800000"/>
                <a:headEnd/>
                <a:tailEnd/>
              </a:ln>
              <a:effectLst>
                <a:outerShdw blurRad="63500" dist="23000" dir="5400000" rotWithShape="0">
                  <a:srgbClr val="000000">
                    <a:alpha val="34999"/>
                  </a:srgbClr>
                </a:outerShdw>
              </a:effectLst>
            </p:spPr>
            <p:txBody>
              <a:bodyPr anchor="ctr"/>
              <a:lstStyle/>
              <a:p>
                <a:pPr algn="dist" defTabSz="447582">
                  <a:defRPr/>
                </a:pPr>
                <a:endParaRPr lang="en-US" sz="1700">
                  <a:solidFill>
                    <a:srgbClr val="000000"/>
                  </a:solidFill>
                  <a:latin typeface="Calibri" charset="0"/>
                  <a:ea typeface="MS PGothic" charset="0"/>
                  <a:cs typeface="MS PGothic" charset="0"/>
                </a:endParaRPr>
              </a:p>
            </p:txBody>
          </p:sp>
        </p:grpSp>
        <p:sp>
          <p:nvSpPr>
            <p:cNvPr id="138" name="TextBox 371"/>
            <p:cNvSpPr txBox="1">
              <a:spLocks noChangeArrowheads="1"/>
            </p:cNvSpPr>
            <p:nvPr/>
          </p:nvSpPr>
          <p:spPr bwMode="auto">
            <a:xfrm>
              <a:off x="1951" y="569"/>
              <a:ext cx="1770" cy="186"/>
            </a:xfrm>
            <a:prstGeom prst="rect">
              <a:avLst/>
            </a:prstGeom>
            <a:solidFill>
              <a:schemeClr val="accent2">
                <a:lumMod val="75000"/>
              </a:schemeClr>
            </a:solidFill>
            <a:ln w="9525">
              <a:noFill/>
              <a:miter lim="800000"/>
              <a:headEnd/>
              <a:tailEnd/>
            </a:ln>
          </p:spPr>
          <p:txBody>
            <a:bodyPr wrap="none">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spcBef>
                  <a:spcPct val="0"/>
                </a:spcBef>
                <a:spcAft>
                  <a:spcPct val="0"/>
                </a:spcAft>
                <a:defRPr sz="2400">
                  <a:solidFill>
                    <a:schemeClr val="bg1"/>
                  </a:solidFill>
                  <a:latin typeface="Arial" charset="0"/>
                  <a:ea typeface="ＭＳ Ｐゴシック" charset="0"/>
                </a:defRPr>
              </a:lvl6pPr>
              <a:lvl7pPr marL="914400" eaLnBrk="0" fontAlgn="base" hangingPunct="0">
                <a:spcBef>
                  <a:spcPct val="0"/>
                </a:spcBef>
                <a:spcAft>
                  <a:spcPct val="0"/>
                </a:spcAft>
                <a:defRPr sz="2400">
                  <a:solidFill>
                    <a:schemeClr val="bg1"/>
                  </a:solidFill>
                  <a:latin typeface="Arial" charset="0"/>
                  <a:ea typeface="ＭＳ Ｐゴシック" charset="0"/>
                </a:defRPr>
              </a:lvl7pPr>
              <a:lvl8pPr marL="1371600" eaLnBrk="0" fontAlgn="base" hangingPunct="0">
                <a:spcBef>
                  <a:spcPct val="0"/>
                </a:spcBef>
                <a:spcAft>
                  <a:spcPct val="0"/>
                </a:spcAft>
                <a:defRPr sz="2400">
                  <a:solidFill>
                    <a:schemeClr val="bg1"/>
                  </a:solidFill>
                  <a:latin typeface="Arial" charset="0"/>
                  <a:ea typeface="ＭＳ Ｐゴシック" charset="0"/>
                </a:defRPr>
              </a:lvl8pPr>
              <a:lvl9pPr marL="1828800" eaLnBrk="0" fontAlgn="base" hangingPunct="0">
                <a:spcBef>
                  <a:spcPct val="0"/>
                </a:spcBef>
                <a:spcAft>
                  <a:spcPct val="0"/>
                </a:spcAft>
                <a:defRPr sz="2400">
                  <a:solidFill>
                    <a:schemeClr val="bg1"/>
                  </a:solidFill>
                  <a:latin typeface="Arial" charset="0"/>
                  <a:ea typeface="ＭＳ Ｐゴシック" charset="0"/>
                </a:defRPr>
              </a:lvl9pPr>
            </a:lstStyle>
            <a:p>
              <a:pPr algn="dist" defTabSz="447582" eaLnBrk="1">
                <a:defRPr/>
              </a:pPr>
              <a:r>
                <a:rPr lang="en-US" sz="1400"/>
                <a:t>Electron linear accelerator tunnel</a:t>
              </a:r>
            </a:p>
          </p:txBody>
        </p:sp>
        <p:sp>
          <p:nvSpPr>
            <p:cNvPr id="139" name="TextBox 139"/>
            <p:cNvSpPr txBox="1">
              <a:spLocks noChangeArrowheads="1"/>
            </p:cNvSpPr>
            <p:nvPr/>
          </p:nvSpPr>
          <p:spPr bwMode="auto">
            <a:xfrm>
              <a:off x="437" y="1268"/>
              <a:ext cx="252" cy="1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a:defRPr sz="2400">
                  <a:solidFill>
                    <a:schemeClr val="bg1"/>
                  </a:solidFill>
                  <a:latin typeface="Arial" charset="0"/>
                  <a:ea typeface="ＭＳ Ｐゴシック" charset="0"/>
                  <a:cs typeface="ＭＳ Ｐゴシック" charset="0"/>
                </a:defRPr>
              </a:lvl1pPr>
              <a:lvl2pPr marL="742950" indent="-285750" eaLnBrk="0">
                <a:defRPr sz="2400">
                  <a:solidFill>
                    <a:schemeClr val="bg1"/>
                  </a:solidFill>
                  <a:latin typeface="Arial" charset="0"/>
                  <a:ea typeface="ＭＳ Ｐゴシック" charset="0"/>
                </a:defRPr>
              </a:lvl2pPr>
              <a:lvl3pPr marL="1143000" indent="-228600" eaLnBrk="0">
                <a:defRPr sz="2400">
                  <a:solidFill>
                    <a:schemeClr val="bg1"/>
                  </a:solidFill>
                  <a:latin typeface="Arial" charset="0"/>
                  <a:ea typeface="ＭＳ Ｐゴシック" charset="0"/>
                </a:defRPr>
              </a:lvl3pPr>
              <a:lvl4pPr marL="1600200" indent="-228600" eaLnBrk="0">
                <a:defRPr sz="2400">
                  <a:solidFill>
                    <a:schemeClr val="bg1"/>
                  </a:solidFill>
                  <a:latin typeface="Arial" charset="0"/>
                  <a:ea typeface="ＭＳ Ｐゴシック" charset="0"/>
                </a:defRPr>
              </a:lvl4pPr>
              <a:lvl5pPr marL="2057400" indent="-228600" eaLnBrk="0">
                <a:defRPr sz="2400">
                  <a:solidFill>
                    <a:schemeClr val="bg1"/>
                  </a:solidFill>
                  <a:latin typeface="Arial" charset="0"/>
                  <a:ea typeface="ＭＳ Ｐゴシック" charset="0"/>
                </a:defRPr>
              </a:lvl5pPr>
              <a:lvl6pPr marL="25146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algn="dist"/>
              <a:r>
                <a:rPr lang="en-US" sz="1200">
                  <a:solidFill>
                    <a:srgbClr val="000090"/>
                  </a:solidFill>
                  <a:latin typeface="Calibri" charset="0"/>
                </a:rPr>
                <a:t>PI</a:t>
              </a:r>
            </a:p>
          </p:txBody>
        </p:sp>
        <p:cxnSp>
          <p:nvCxnSpPr>
            <p:cNvPr id="140" name="Straight Connector 181"/>
            <p:cNvCxnSpPr>
              <a:cxnSpLocks noChangeShapeType="1"/>
            </p:cNvCxnSpPr>
            <p:nvPr/>
          </p:nvCxnSpPr>
          <p:spPr bwMode="auto">
            <a:xfrm rot="16200000" flipH="1">
              <a:off x="252" y="1134"/>
              <a:ext cx="105" cy="30"/>
            </a:xfrm>
            <a:prstGeom prst="line">
              <a:avLst/>
            </a:prstGeom>
            <a:noFill/>
            <a:ln w="9525">
              <a:solidFill>
                <a:srgbClr val="D9D9D9"/>
              </a:solidFill>
              <a:round/>
              <a:headEnd/>
              <a:tailEnd/>
            </a:ln>
            <a:extLst>
              <a:ext uri="{909E8E84-426E-40dd-AFC4-6F175D3DCCD1}">
                <a14:hiddenFill xmlns="" xmlns:a14="http://schemas.microsoft.com/office/drawing/2010/main">
                  <a:noFill/>
                </a14:hiddenFill>
              </a:ext>
            </a:extLst>
          </p:spPr>
        </p:cxnSp>
        <p:cxnSp>
          <p:nvCxnSpPr>
            <p:cNvPr id="141" name="Straight Connector 182"/>
            <p:cNvCxnSpPr>
              <a:cxnSpLocks noChangeShapeType="1"/>
            </p:cNvCxnSpPr>
            <p:nvPr/>
          </p:nvCxnSpPr>
          <p:spPr bwMode="auto">
            <a:xfrm rot="5400000">
              <a:off x="796" y="1134"/>
              <a:ext cx="105" cy="30"/>
            </a:xfrm>
            <a:prstGeom prst="line">
              <a:avLst/>
            </a:prstGeom>
            <a:noFill/>
            <a:ln w="9525">
              <a:solidFill>
                <a:srgbClr val="D9D9D9"/>
              </a:solidFill>
              <a:round/>
              <a:headEnd/>
              <a:tailEnd/>
            </a:ln>
            <a:extLst>
              <a:ext uri="{909E8E84-426E-40dd-AFC4-6F175D3DCCD1}">
                <a14:hiddenFill xmlns="" xmlns:a14="http://schemas.microsoft.com/office/drawing/2010/main">
                  <a:noFill/>
                </a14:hiddenFill>
              </a:ext>
            </a:extLst>
          </p:spPr>
        </p:cxnSp>
        <p:cxnSp>
          <p:nvCxnSpPr>
            <p:cNvPr id="142" name="Straight Connector 183"/>
            <p:cNvCxnSpPr>
              <a:cxnSpLocks noChangeShapeType="1"/>
            </p:cNvCxnSpPr>
            <p:nvPr/>
          </p:nvCxnSpPr>
          <p:spPr bwMode="auto">
            <a:xfrm flipV="1">
              <a:off x="308" y="1201"/>
              <a:ext cx="522" cy="0"/>
            </a:xfrm>
            <a:prstGeom prst="line">
              <a:avLst/>
            </a:prstGeom>
            <a:noFill/>
            <a:ln w="9525">
              <a:solidFill>
                <a:srgbClr val="D9D9D9"/>
              </a:solidFill>
              <a:round/>
              <a:headEnd/>
              <a:tailEnd/>
            </a:ln>
            <a:extLst>
              <a:ext uri="{909E8E84-426E-40dd-AFC4-6F175D3DCCD1}">
                <a14:hiddenFill xmlns="" xmlns:a14="http://schemas.microsoft.com/office/drawing/2010/main">
                  <a:noFill/>
                </a14:hiddenFill>
              </a:ext>
            </a:extLst>
          </p:spPr>
        </p:cxnSp>
        <p:cxnSp>
          <p:nvCxnSpPr>
            <p:cNvPr id="143" name="Straight Connector 184"/>
            <p:cNvCxnSpPr>
              <a:cxnSpLocks noChangeShapeType="1"/>
            </p:cNvCxnSpPr>
            <p:nvPr/>
          </p:nvCxnSpPr>
          <p:spPr bwMode="auto">
            <a:xfrm rot="16200000" flipH="1">
              <a:off x="508" y="1240"/>
              <a:ext cx="79" cy="2"/>
            </a:xfrm>
            <a:prstGeom prst="line">
              <a:avLst/>
            </a:prstGeom>
            <a:noFill/>
            <a:ln w="9525">
              <a:solidFill>
                <a:srgbClr val="D9D9D9"/>
              </a:solidFill>
              <a:round/>
              <a:headEnd/>
              <a:tailEnd/>
            </a:ln>
            <a:extLst>
              <a:ext uri="{909E8E84-426E-40dd-AFC4-6F175D3DCCD1}">
                <a14:hiddenFill xmlns="" xmlns:a14="http://schemas.microsoft.com/office/drawing/2010/main">
                  <a:noFill/>
                </a14:hiddenFill>
              </a:ext>
            </a:extLst>
          </p:spPr>
        </p:cxnSp>
        <p:sp>
          <p:nvSpPr>
            <p:cNvPr id="144" name="TextBox 144"/>
            <p:cNvSpPr txBox="1">
              <a:spLocks noChangeArrowheads="1"/>
            </p:cNvSpPr>
            <p:nvPr/>
          </p:nvSpPr>
          <p:spPr bwMode="auto">
            <a:xfrm>
              <a:off x="692" y="666"/>
              <a:ext cx="617" cy="1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a:defRPr sz="2400">
                  <a:solidFill>
                    <a:schemeClr val="bg1"/>
                  </a:solidFill>
                  <a:latin typeface="Arial" charset="0"/>
                  <a:ea typeface="ＭＳ Ｐゴシック" charset="0"/>
                  <a:cs typeface="ＭＳ Ｐゴシック" charset="0"/>
                </a:defRPr>
              </a:lvl1pPr>
              <a:lvl2pPr marL="742950" indent="-285750" eaLnBrk="0">
                <a:defRPr sz="2400">
                  <a:solidFill>
                    <a:schemeClr val="bg1"/>
                  </a:solidFill>
                  <a:latin typeface="Arial" charset="0"/>
                  <a:ea typeface="ＭＳ Ｐゴシック" charset="0"/>
                </a:defRPr>
              </a:lvl2pPr>
              <a:lvl3pPr marL="1143000" indent="-228600" eaLnBrk="0">
                <a:defRPr sz="2400">
                  <a:solidFill>
                    <a:schemeClr val="bg1"/>
                  </a:solidFill>
                  <a:latin typeface="Arial" charset="0"/>
                  <a:ea typeface="ＭＳ Ｐゴシック" charset="0"/>
                </a:defRPr>
              </a:lvl3pPr>
              <a:lvl4pPr marL="1600200" indent="-228600" eaLnBrk="0">
                <a:defRPr sz="2400">
                  <a:solidFill>
                    <a:schemeClr val="bg1"/>
                  </a:solidFill>
                  <a:latin typeface="Arial" charset="0"/>
                  <a:ea typeface="ＭＳ Ｐゴシック" charset="0"/>
                </a:defRPr>
              </a:lvl4pPr>
              <a:lvl5pPr marL="2057400" indent="-228600" eaLnBrk="0">
                <a:defRPr sz="2400">
                  <a:solidFill>
                    <a:schemeClr val="bg1"/>
                  </a:solidFill>
                  <a:latin typeface="Arial" charset="0"/>
                  <a:ea typeface="ＭＳ Ｐゴシック" charset="0"/>
                </a:defRPr>
              </a:lvl5pPr>
              <a:lvl6pPr marL="25146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algn="dist"/>
              <a:r>
                <a:rPr lang="en-US" sz="1200">
                  <a:solidFill>
                    <a:srgbClr val="FFFFFF"/>
                  </a:solidFill>
                  <a:latin typeface="Calibri" charset="0"/>
                </a:rPr>
                <a:t>Laser Heater</a:t>
              </a:r>
            </a:p>
          </p:txBody>
        </p:sp>
        <p:cxnSp>
          <p:nvCxnSpPr>
            <p:cNvPr id="145" name="Straight Connector 151"/>
            <p:cNvCxnSpPr>
              <a:cxnSpLocks noChangeShapeType="1"/>
            </p:cNvCxnSpPr>
            <p:nvPr/>
          </p:nvCxnSpPr>
          <p:spPr bwMode="auto">
            <a:xfrm flipH="1" flipV="1">
              <a:off x="995" y="829"/>
              <a:ext cx="4" cy="177"/>
            </a:xfrm>
            <a:prstGeom prst="line">
              <a:avLst/>
            </a:prstGeom>
            <a:noFill/>
            <a:ln w="9525">
              <a:solidFill>
                <a:srgbClr val="D9D9D9"/>
              </a:solidFill>
              <a:round/>
              <a:headEnd/>
              <a:tailEnd/>
            </a:ln>
            <a:extLst>
              <a:ext uri="{909E8E84-426E-40dd-AFC4-6F175D3DCCD1}">
                <a14:hiddenFill xmlns="" xmlns:a14="http://schemas.microsoft.com/office/drawing/2010/main">
                  <a:noFill/>
                </a14:hiddenFill>
              </a:ext>
            </a:extLst>
          </p:spPr>
        </p:cxnSp>
      </p:grpSp>
      <p:sp>
        <p:nvSpPr>
          <p:cNvPr id="225" name="Rounded Rectangle 224"/>
          <p:cNvSpPr/>
          <p:nvPr/>
        </p:nvSpPr>
        <p:spPr>
          <a:xfrm>
            <a:off x="4565650" y="6391498"/>
            <a:ext cx="1195388" cy="433388"/>
          </a:xfrm>
          <a:prstGeom prst="roundRect">
            <a:avLst/>
          </a:prstGeom>
          <a:solidFill>
            <a:srgbClr val="000090">
              <a:alpha val="57000"/>
            </a:srgbClr>
          </a:solidFill>
        </p:spPr>
        <p:style>
          <a:lnRef idx="1">
            <a:schemeClr val="accent1"/>
          </a:lnRef>
          <a:fillRef idx="3">
            <a:schemeClr val="accent1"/>
          </a:fillRef>
          <a:effectRef idx="2">
            <a:schemeClr val="accent1"/>
          </a:effectRef>
          <a:fontRef idx="minor">
            <a:schemeClr val="lt1"/>
          </a:fontRef>
        </p:style>
        <p:txBody>
          <a:bodyPr lIns="91420" tIns="45711" rIns="91420" bIns="45711" anchor="ctr"/>
          <a:lstStyle/>
          <a:p>
            <a:pPr algn="ctr" defTabSz="447582">
              <a:defRPr/>
            </a:pPr>
            <a:r>
              <a:rPr lang="en-US" sz="1200" dirty="0" err="1">
                <a:solidFill>
                  <a:srgbClr val="FFFFFF"/>
                </a:solidFill>
                <a:latin typeface="Garamond" charset="0"/>
                <a:ea typeface="ＭＳ Ｐゴシック" charset="0"/>
                <a:cs typeface="Garamond" charset="0"/>
              </a:rPr>
              <a:t>Pump&amp;Probe</a:t>
            </a:r>
            <a:r>
              <a:rPr lang="en-US" sz="1200" dirty="0">
                <a:solidFill>
                  <a:srgbClr val="FFFFFF"/>
                </a:solidFill>
                <a:latin typeface="Garamond" charset="0"/>
                <a:ea typeface="ＭＳ Ｐゴシック" charset="0"/>
                <a:cs typeface="Garamond" charset="0"/>
              </a:rPr>
              <a:t> </a:t>
            </a:r>
          </a:p>
          <a:p>
            <a:pPr algn="ctr" defTabSz="447582">
              <a:defRPr/>
            </a:pPr>
            <a:r>
              <a:rPr lang="en-US" sz="1200" dirty="0" err="1">
                <a:solidFill>
                  <a:srgbClr val="FFFFFF"/>
                </a:solidFill>
                <a:latin typeface="Garamond" charset="0"/>
                <a:ea typeface="ＭＳ Ｐゴシック" charset="0"/>
                <a:cs typeface="Garamond" charset="0"/>
              </a:rPr>
              <a:t>Autocorrelator</a:t>
            </a:r>
            <a:endParaRPr lang="en-US" sz="1200" dirty="0">
              <a:solidFill>
                <a:srgbClr val="FFFFFF"/>
              </a:solidFill>
              <a:latin typeface="Garamond" charset="0"/>
              <a:ea typeface="ＭＳ Ｐゴシック" charset="0"/>
              <a:cs typeface="Garamond" charset="0"/>
            </a:endParaRPr>
          </a:p>
        </p:txBody>
      </p:sp>
      <p:sp>
        <p:nvSpPr>
          <p:cNvPr id="226" name="Rectangle 225"/>
          <p:cNvSpPr>
            <a:spLocks noChangeArrowheads="1"/>
          </p:cNvSpPr>
          <p:nvPr/>
        </p:nvSpPr>
        <p:spPr bwMode="auto">
          <a:xfrm>
            <a:off x="5256213" y="3873723"/>
            <a:ext cx="279400" cy="117475"/>
          </a:xfrm>
          <a:prstGeom prst="rect">
            <a:avLst/>
          </a:prstGeom>
          <a:gradFill rotWithShape="1">
            <a:gsLst>
              <a:gs pos="0">
                <a:srgbClr val="A0A000"/>
              </a:gs>
              <a:gs pos="50000">
                <a:srgbClr val="E6E600"/>
              </a:gs>
              <a:gs pos="100000">
                <a:srgbClr val="FFFF00"/>
              </a:gs>
            </a:gsLst>
            <a:lin ang="18900000" scaled="1"/>
          </a:gradFill>
          <a:ln w="9525">
            <a:solidFill>
              <a:srgbClr val="138677"/>
            </a:solidFill>
            <a:miter lim="800000"/>
            <a:headEnd/>
            <a:tailEnd/>
          </a:ln>
          <a:effectLst>
            <a:outerShdw blurRad="63500" dist="38100" dir="5400000" algn="t" rotWithShape="0">
              <a:srgbClr val="000000">
                <a:alpha val="39999"/>
              </a:srgbClr>
            </a:outerShdw>
          </a:effectLst>
        </p:spPr>
        <p:txBody>
          <a:bodyPr lIns="91420" tIns="45711" rIns="91420" bIns="45711" anchor="ctr"/>
          <a:lstStyle/>
          <a:p>
            <a:pPr algn="ctr" defTabSz="447582" eaLnBrk="0">
              <a:defRPr/>
            </a:pPr>
            <a:endParaRPr lang="en-US" sz="2000" b="1">
              <a:solidFill>
                <a:srgbClr val="000000"/>
              </a:solidFill>
              <a:ea typeface="MS PGothic" charset="0"/>
              <a:cs typeface="MS PGothic" charset="0"/>
            </a:endParaRPr>
          </a:p>
        </p:txBody>
      </p:sp>
      <p:sp>
        <p:nvSpPr>
          <p:cNvPr id="227" name="Rectangle 226"/>
          <p:cNvSpPr>
            <a:spLocks noChangeArrowheads="1"/>
          </p:cNvSpPr>
          <p:nvPr/>
        </p:nvSpPr>
        <p:spPr bwMode="auto">
          <a:xfrm>
            <a:off x="6061075" y="3837211"/>
            <a:ext cx="280988" cy="117475"/>
          </a:xfrm>
          <a:prstGeom prst="rect">
            <a:avLst/>
          </a:prstGeom>
          <a:gradFill rotWithShape="1">
            <a:gsLst>
              <a:gs pos="0">
                <a:srgbClr val="977497"/>
              </a:gs>
              <a:gs pos="50000">
                <a:srgbClr val="DAA8DA"/>
              </a:gs>
              <a:gs pos="100000">
                <a:srgbClr val="FFC8FF"/>
              </a:gs>
            </a:gsLst>
            <a:lin ang="18900000" scaled="1"/>
          </a:gradFill>
          <a:ln w="9525">
            <a:noFill/>
            <a:miter lim="800000"/>
            <a:headEnd/>
            <a:tailEnd/>
          </a:ln>
          <a:effectLst>
            <a:outerShdw blurRad="63500" dist="38100" dir="5400000" algn="t" rotWithShape="0">
              <a:srgbClr val="000000">
                <a:alpha val="39999"/>
              </a:srgbClr>
            </a:outerShdw>
          </a:effectLst>
        </p:spPr>
        <p:txBody>
          <a:bodyPr lIns="91420" tIns="45711" rIns="91420" bIns="45711" anchor="ctr"/>
          <a:lstStyle/>
          <a:p>
            <a:pPr algn="ctr" defTabSz="447582" eaLnBrk="0">
              <a:defRPr/>
            </a:pPr>
            <a:endParaRPr lang="en-US" sz="2000" b="1">
              <a:solidFill>
                <a:srgbClr val="000000"/>
              </a:solidFill>
              <a:ea typeface="MS PGothic" charset="0"/>
              <a:cs typeface="MS PGothic" charset="0"/>
            </a:endParaRPr>
          </a:p>
        </p:txBody>
      </p:sp>
      <p:sp>
        <p:nvSpPr>
          <p:cNvPr id="228" name="Rectangle 227"/>
          <p:cNvSpPr>
            <a:spLocks noChangeArrowheads="1"/>
          </p:cNvSpPr>
          <p:nvPr/>
        </p:nvSpPr>
        <p:spPr bwMode="auto">
          <a:xfrm>
            <a:off x="6415088" y="3846736"/>
            <a:ext cx="280987" cy="117475"/>
          </a:xfrm>
          <a:prstGeom prst="rect">
            <a:avLst/>
          </a:prstGeom>
          <a:gradFill rotWithShape="1">
            <a:gsLst>
              <a:gs pos="0">
                <a:srgbClr val="977497"/>
              </a:gs>
              <a:gs pos="50000">
                <a:srgbClr val="DAA8DA"/>
              </a:gs>
              <a:gs pos="100000">
                <a:srgbClr val="FFC8FF"/>
              </a:gs>
            </a:gsLst>
            <a:lin ang="18900000" scaled="1"/>
          </a:gradFill>
          <a:ln w="9525">
            <a:noFill/>
            <a:miter lim="800000"/>
            <a:headEnd/>
            <a:tailEnd/>
          </a:ln>
          <a:effectLst>
            <a:outerShdw blurRad="63500" dist="38100" dir="5400000" algn="t" rotWithShape="0">
              <a:srgbClr val="000000">
                <a:alpha val="39999"/>
              </a:srgbClr>
            </a:outerShdw>
          </a:effectLst>
        </p:spPr>
        <p:txBody>
          <a:bodyPr lIns="91420" tIns="45711" rIns="91420" bIns="45711" anchor="ctr"/>
          <a:lstStyle/>
          <a:p>
            <a:pPr algn="ctr" defTabSz="447582" eaLnBrk="0">
              <a:defRPr/>
            </a:pPr>
            <a:endParaRPr lang="en-US" sz="2000" b="1">
              <a:solidFill>
                <a:srgbClr val="000000"/>
              </a:solidFill>
              <a:ea typeface="MS PGothic" charset="0"/>
              <a:cs typeface="MS PGothic" charset="0"/>
            </a:endParaRPr>
          </a:p>
        </p:txBody>
      </p:sp>
      <p:cxnSp>
        <p:nvCxnSpPr>
          <p:cNvPr id="243" name="Straight Connector 54"/>
          <p:cNvCxnSpPr/>
          <p:nvPr/>
        </p:nvCxnSpPr>
        <p:spPr bwMode="auto">
          <a:xfrm>
            <a:off x="5544368" y="6156101"/>
            <a:ext cx="2592288" cy="648072"/>
          </a:xfrm>
          <a:prstGeom prst="line">
            <a:avLst/>
          </a:prstGeom>
        </p:spPr>
        <p:style>
          <a:lnRef idx="1">
            <a:schemeClr val="accent1"/>
          </a:lnRef>
          <a:fillRef idx="0">
            <a:schemeClr val="accent1"/>
          </a:fillRef>
          <a:effectRef idx="0">
            <a:schemeClr val="accent1"/>
          </a:effectRef>
          <a:fontRef idx="minor">
            <a:schemeClr val="tx1"/>
          </a:fontRef>
        </p:style>
      </p:cxnSp>
      <p:sp>
        <p:nvSpPr>
          <p:cNvPr id="248" name="TextBox 102"/>
          <p:cNvSpPr txBox="1">
            <a:spLocks noChangeArrowheads="1"/>
          </p:cNvSpPr>
          <p:nvPr/>
        </p:nvSpPr>
        <p:spPr bwMode="auto">
          <a:xfrm rot="332335">
            <a:off x="8363183" y="6777848"/>
            <a:ext cx="959365" cy="2640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a:defRPr sz="2400">
                <a:solidFill>
                  <a:schemeClr val="bg1"/>
                </a:solidFill>
                <a:latin typeface="Arial" charset="0"/>
                <a:ea typeface="ＭＳ Ｐゴシック" charset="0"/>
                <a:cs typeface="ＭＳ Ｐゴシック" charset="0"/>
              </a:defRPr>
            </a:lvl1pPr>
            <a:lvl2pPr marL="742950" indent="-285750" eaLnBrk="0">
              <a:defRPr sz="2400">
                <a:solidFill>
                  <a:schemeClr val="bg1"/>
                </a:solidFill>
                <a:latin typeface="Arial" charset="0"/>
                <a:ea typeface="ＭＳ Ｐゴシック" charset="0"/>
              </a:defRPr>
            </a:lvl2pPr>
            <a:lvl3pPr marL="1143000" indent="-228600" eaLnBrk="0">
              <a:defRPr sz="2400">
                <a:solidFill>
                  <a:schemeClr val="bg1"/>
                </a:solidFill>
                <a:latin typeface="Arial" charset="0"/>
                <a:ea typeface="ＭＳ Ｐゴシック" charset="0"/>
              </a:defRPr>
            </a:lvl3pPr>
            <a:lvl4pPr marL="1600200" indent="-228600" eaLnBrk="0">
              <a:defRPr sz="2400">
                <a:solidFill>
                  <a:schemeClr val="bg1"/>
                </a:solidFill>
                <a:latin typeface="Arial" charset="0"/>
                <a:ea typeface="ＭＳ Ｐゴシック" charset="0"/>
              </a:defRPr>
            </a:lvl4pPr>
            <a:lvl5pPr marL="2057400" indent="-228600" eaLnBrk="0">
              <a:defRPr sz="2400">
                <a:solidFill>
                  <a:schemeClr val="bg1"/>
                </a:solidFill>
                <a:latin typeface="Arial" charset="0"/>
                <a:ea typeface="ＭＳ Ｐゴシック" charset="0"/>
              </a:defRPr>
            </a:lvl5pPr>
            <a:lvl6pPr marL="25146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algn="dist"/>
            <a:r>
              <a:rPr lang="en-US" sz="1200" b="1" dirty="0" smtClean="0">
                <a:solidFill>
                  <a:srgbClr val="000090"/>
                </a:solidFill>
                <a:latin typeface="Calibri" charset="0"/>
              </a:rPr>
              <a:t>MAGNEDYN</a:t>
            </a:r>
            <a:endParaRPr lang="en-US" sz="1200" b="1" dirty="0">
              <a:solidFill>
                <a:srgbClr val="000090"/>
              </a:solidFill>
              <a:latin typeface="Calibri" charset="0"/>
            </a:endParaRPr>
          </a:p>
        </p:txBody>
      </p:sp>
      <p:cxnSp>
        <p:nvCxnSpPr>
          <p:cNvPr id="249" name="Straight Connector 54"/>
          <p:cNvCxnSpPr/>
          <p:nvPr/>
        </p:nvCxnSpPr>
        <p:spPr bwMode="auto">
          <a:xfrm>
            <a:off x="2376016" y="6660157"/>
            <a:ext cx="5400600" cy="432048"/>
          </a:xfrm>
          <a:prstGeom prst="line">
            <a:avLst/>
          </a:prstGeom>
        </p:spPr>
        <p:style>
          <a:lnRef idx="1">
            <a:schemeClr val="accent1"/>
          </a:lnRef>
          <a:fillRef idx="0">
            <a:schemeClr val="accent1"/>
          </a:fillRef>
          <a:effectRef idx="0">
            <a:schemeClr val="accent1"/>
          </a:effectRef>
          <a:fontRef idx="minor">
            <a:schemeClr val="tx1"/>
          </a:fontRef>
        </p:style>
      </p:cxnSp>
      <p:sp>
        <p:nvSpPr>
          <p:cNvPr id="250" name="TextBox 102"/>
          <p:cNvSpPr txBox="1">
            <a:spLocks noChangeArrowheads="1"/>
          </p:cNvSpPr>
          <p:nvPr/>
        </p:nvSpPr>
        <p:spPr bwMode="auto">
          <a:xfrm rot="332335">
            <a:off x="8003374" y="7061109"/>
            <a:ext cx="860492" cy="2640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a:defRPr sz="2400">
                <a:solidFill>
                  <a:schemeClr val="bg1"/>
                </a:solidFill>
                <a:latin typeface="Arial" charset="0"/>
                <a:ea typeface="ＭＳ Ｐゴシック" charset="0"/>
                <a:cs typeface="ＭＳ Ｐゴシック" charset="0"/>
              </a:defRPr>
            </a:lvl1pPr>
            <a:lvl2pPr marL="742950" indent="-285750" eaLnBrk="0">
              <a:defRPr sz="2400">
                <a:solidFill>
                  <a:schemeClr val="bg1"/>
                </a:solidFill>
                <a:latin typeface="Arial" charset="0"/>
                <a:ea typeface="ＭＳ Ｐゴシック" charset="0"/>
              </a:defRPr>
            </a:lvl2pPr>
            <a:lvl3pPr marL="1143000" indent="-228600" eaLnBrk="0">
              <a:defRPr sz="2400">
                <a:solidFill>
                  <a:schemeClr val="bg1"/>
                </a:solidFill>
                <a:latin typeface="Arial" charset="0"/>
                <a:ea typeface="ＭＳ Ｐゴシック" charset="0"/>
              </a:defRPr>
            </a:lvl3pPr>
            <a:lvl4pPr marL="1600200" indent="-228600" eaLnBrk="0">
              <a:defRPr sz="2400">
                <a:solidFill>
                  <a:schemeClr val="bg1"/>
                </a:solidFill>
                <a:latin typeface="Arial" charset="0"/>
                <a:ea typeface="ＭＳ Ｐゴシック" charset="0"/>
              </a:defRPr>
            </a:lvl4pPr>
            <a:lvl5pPr marL="2057400" indent="-228600" eaLnBrk="0">
              <a:defRPr sz="2400">
                <a:solidFill>
                  <a:schemeClr val="bg1"/>
                </a:solidFill>
                <a:latin typeface="Arial" charset="0"/>
                <a:ea typeface="ＭＳ Ｐゴシック" charset="0"/>
              </a:defRPr>
            </a:lvl5pPr>
            <a:lvl6pPr marL="25146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algn="dist"/>
            <a:r>
              <a:rPr lang="en-US" sz="1200" b="1" dirty="0" err="1" smtClean="0">
                <a:solidFill>
                  <a:srgbClr val="000090"/>
                </a:solidFill>
                <a:latin typeface="Calibri" charset="0"/>
              </a:rPr>
              <a:t>TeraFERMI</a:t>
            </a:r>
            <a:endParaRPr lang="en-US" sz="1200" b="1" dirty="0">
              <a:solidFill>
                <a:srgbClr val="000090"/>
              </a:solidFill>
              <a:latin typeface="Calibri" charset="0"/>
            </a:endParaRPr>
          </a:p>
        </p:txBody>
      </p:sp>
      <p:sp>
        <p:nvSpPr>
          <p:cNvPr id="252" name="Rectangle 98"/>
          <p:cNvSpPr>
            <a:spLocks noChangeArrowheads="1"/>
          </p:cNvSpPr>
          <p:nvPr/>
        </p:nvSpPr>
        <p:spPr bwMode="auto">
          <a:xfrm rot="576345">
            <a:off x="7992640" y="6732165"/>
            <a:ext cx="280988" cy="117475"/>
          </a:xfrm>
          <a:prstGeom prst="rect">
            <a:avLst/>
          </a:prstGeom>
          <a:gradFill rotWithShape="1">
            <a:gsLst>
              <a:gs pos="0">
                <a:srgbClr val="A0A000"/>
              </a:gs>
              <a:gs pos="50000">
                <a:srgbClr val="E6E600"/>
              </a:gs>
              <a:gs pos="100000">
                <a:srgbClr val="FFFF00"/>
              </a:gs>
            </a:gsLst>
            <a:lin ang="18900000" scaled="1"/>
          </a:gradFill>
          <a:ln w="9525">
            <a:noFill/>
            <a:miter lim="800000"/>
            <a:headEnd/>
            <a:tailEnd/>
          </a:ln>
          <a:effectLst>
            <a:outerShdw blurRad="63500" dist="38100" dir="5400000" algn="t" rotWithShape="0">
              <a:srgbClr val="000000">
                <a:alpha val="39999"/>
              </a:srgbClr>
            </a:outerShdw>
          </a:effectLst>
        </p:spPr>
        <p:txBody>
          <a:bodyPr anchor="ctr"/>
          <a:lstStyle/>
          <a:p>
            <a:pPr algn="dist" defTabSz="447582" eaLnBrk="0">
              <a:defRPr/>
            </a:pPr>
            <a:endParaRPr lang="en-US" sz="2000" b="1">
              <a:solidFill>
                <a:srgbClr val="000090"/>
              </a:solidFill>
              <a:ea typeface="MS PGothic" charset="0"/>
              <a:cs typeface="MS PGothic" charset="0"/>
            </a:endParaRPr>
          </a:p>
        </p:txBody>
      </p:sp>
      <p:sp>
        <p:nvSpPr>
          <p:cNvPr id="253" name="Trapezoid 22"/>
          <p:cNvSpPr/>
          <p:nvPr/>
        </p:nvSpPr>
        <p:spPr bwMode="auto">
          <a:xfrm rot="180515" flipH="1">
            <a:off x="7766360" y="6958445"/>
            <a:ext cx="236537" cy="216025"/>
          </a:xfrm>
          <a:prstGeom prst="trapezoi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dist" defTabSz="447582">
              <a:defRPr/>
            </a:pPr>
            <a:endParaRPr lang="en-US" sz="1700">
              <a:solidFill>
                <a:srgbClr val="000090"/>
              </a:solidFill>
              <a:latin typeface="Arial" charset="0"/>
              <a:ea typeface="ＭＳ Ｐゴシック" charset="0"/>
              <a:cs typeface="ＭＳ Ｐゴシック" charset="0"/>
            </a:endParaRPr>
          </a:p>
        </p:txBody>
      </p:sp>
    </p:spTree>
    <p:extLst>
      <p:ext uri="{BB962C8B-B14F-4D97-AF65-F5344CB8AC3E}">
        <p14:creationId xmlns="" xmlns:p14="http://schemas.microsoft.com/office/powerpoint/2010/main" val="3985036133"/>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z="3600" b="1" i="1" dirty="0" smtClean="0">
                <a:solidFill>
                  <a:schemeClr val="tx2"/>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FERMI Overview</a:t>
            </a:r>
            <a:endParaRPr lang="en-US" sz="3600" i="1" dirty="0">
              <a:solidFill>
                <a:schemeClr val="tx2"/>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4" name="Segnaposto numero diapositiva 3"/>
          <p:cNvSpPr>
            <a:spLocks noGrp="1"/>
          </p:cNvSpPr>
          <p:nvPr>
            <p:ph type="sldNum" sz="quarter" idx="10"/>
          </p:nvPr>
        </p:nvSpPr>
        <p:spPr/>
        <p:txBody>
          <a:bodyPr/>
          <a:lstStyle/>
          <a:p>
            <a:pPr>
              <a:defRPr/>
            </a:pPr>
            <a:fld id="{1F71F16B-F57D-6044-AFB5-C1CBB03C6F13}" type="slidenum">
              <a:rPr lang="it-IT" smtClean="0"/>
              <a:pPr>
                <a:defRPr/>
              </a:pPr>
              <a:t>6</a:t>
            </a:fld>
            <a:endParaRPr lang="it-IT" dirty="0"/>
          </a:p>
        </p:txBody>
      </p:sp>
      <p:sp>
        <p:nvSpPr>
          <p:cNvPr id="5" name="Rectangle 5"/>
          <p:cNvSpPr>
            <a:spLocks noChangeArrowheads="1"/>
          </p:cNvSpPr>
          <p:nvPr/>
        </p:nvSpPr>
        <p:spPr bwMode="auto">
          <a:xfrm>
            <a:off x="359792" y="1331565"/>
            <a:ext cx="9289032" cy="1872208"/>
          </a:xfrm>
          <a:prstGeom prst="rect">
            <a:avLst/>
          </a:prstGeom>
          <a:solidFill>
            <a:srgbClr val="0068A6"/>
          </a:solidFill>
          <a:ln w="9525">
            <a:solidFill>
              <a:schemeClr val="accent1"/>
            </a:solidFill>
            <a:round/>
            <a:headEnd/>
            <a:tailEnd/>
          </a:ln>
        </p:spPr>
        <p:txBody>
          <a:bodyPr/>
          <a:lstStyle/>
          <a:p>
            <a:pPr marL="342900" indent="-342900">
              <a:buClrTx/>
              <a:buFont typeface="Wingdings" charset="2"/>
              <a:buChar char="§"/>
            </a:pPr>
            <a:r>
              <a:rPr lang="en-US" sz="2000" dirty="0" smtClean="0"/>
              <a:t>FERMI </a:t>
            </a:r>
            <a:r>
              <a:rPr lang="en-US" sz="2000" dirty="0"/>
              <a:t>is </a:t>
            </a:r>
            <a:r>
              <a:rPr lang="en-US" sz="2000" dirty="0" smtClean="0"/>
              <a:t>the first in the world </a:t>
            </a:r>
            <a:r>
              <a:rPr lang="en-US" sz="2000" dirty="0"/>
              <a:t>single-pass FEL user facility, based on the high gain </a:t>
            </a:r>
            <a:r>
              <a:rPr lang="en-US" sz="2000" dirty="0" smtClean="0"/>
              <a:t>harmonic generation </a:t>
            </a:r>
            <a:r>
              <a:rPr lang="en-US" sz="2000" dirty="0"/>
              <a:t>scheme </a:t>
            </a:r>
            <a:r>
              <a:rPr lang="en-US" sz="2000" dirty="0" smtClean="0"/>
              <a:t>HGHG </a:t>
            </a:r>
          </a:p>
          <a:p>
            <a:pPr marL="342900" indent="-342900">
              <a:buClrTx/>
              <a:buFont typeface="Wingdings" charset="2"/>
              <a:buChar char="§"/>
            </a:pPr>
            <a:r>
              <a:rPr lang="en-US" sz="2000" dirty="0" smtClean="0"/>
              <a:t>Two FEL lines are available (externally seeded – single and double stage HGHG -&gt; XUV spectral range characterized by a very high degree of coherence both in the longitudinal and transverse )</a:t>
            </a:r>
          </a:p>
          <a:p>
            <a:pPr marL="342900" indent="-342900">
              <a:buClrTx/>
              <a:buFont typeface="Wingdings" charset="2"/>
              <a:buChar char="§"/>
            </a:pPr>
            <a:r>
              <a:rPr lang="en-US" sz="2000" dirty="0" smtClean="0"/>
              <a:t>Four beam lines presently in operation: </a:t>
            </a:r>
            <a:r>
              <a:rPr lang="en-US" sz="2000" dirty="0" err="1" smtClean="0"/>
              <a:t>DiProi</a:t>
            </a:r>
            <a:r>
              <a:rPr lang="en-US" sz="2000" dirty="0" smtClean="0"/>
              <a:t>, EIS-TIMEX, LDM, </a:t>
            </a:r>
            <a:r>
              <a:rPr lang="en-US" sz="2000" dirty="0" err="1" smtClean="0"/>
              <a:t>TerraFERMI</a:t>
            </a:r>
            <a:endParaRPr lang="en-US" sz="2000" dirty="0" smtClean="0"/>
          </a:p>
        </p:txBody>
      </p:sp>
      <p:pic>
        <p:nvPicPr>
          <p:cNvPr id="72706" name="Picture 2"/>
          <p:cNvPicPr>
            <a:picLocks noChangeAspect="1" noChangeArrowheads="1"/>
          </p:cNvPicPr>
          <p:nvPr/>
        </p:nvPicPr>
        <p:blipFill>
          <a:blip r:embed="rId2"/>
          <a:srcRect/>
          <a:stretch>
            <a:fillRect/>
          </a:stretch>
        </p:blipFill>
        <p:spPr bwMode="auto">
          <a:xfrm>
            <a:off x="359792" y="3347789"/>
            <a:ext cx="3733974" cy="3493072"/>
          </a:xfrm>
          <a:prstGeom prst="rect">
            <a:avLst/>
          </a:prstGeom>
          <a:noFill/>
          <a:ln w="9525">
            <a:noFill/>
            <a:miter lim="800000"/>
            <a:headEnd/>
            <a:tailEnd/>
          </a:ln>
        </p:spPr>
      </p:pic>
      <p:pic>
        <p:nvPicPr>
          <p:cNvPr id="72707" name="Picture 3"/>
          <p:cNvPicPr>
            <a:picLocks noChangeAspect="1" noChangeArrowheads="1"/>
          </p:cNvPicPr>
          <p:nvPr/>
        </p:nvPicPr>
        <p:blipFill>
          <a:blip r:embed="rId3"/>
          <a:srcRect/>
          <a:stretch>
            <a:fillRect/>
          </a:stretch>
        </p:blipFill>
        <p:spPr bwMode="auto">
          <a:xfrm>
            <a:off x="5760392" y="3347789"/>
            <a:ext cx="3816424" cy="3574440"/>
          </a:xfrm>
          <a:prstGeom prst="rect">
            <a:avLst/>
          </a:prstGeom>
          <a:noFill/>
          <a:ln w="9525">
            <a:noFill/>
            <a:miter lim="800000"/>
            <a:headEnd/>
            <a:tailEnd/>
          </a:ln>
        </p:spPr>
      </p:pic>
      <p:sp>
        <p:nvSpPr>
          <p:cNvPr id="8" name="CasellaDiTesto 7"/>
          <p:cNvSpPr txBox="1"/>
          <p:nvPr/>
        </p:nvSpPr>
        <p:spPr>
          <a:xfrm>
            <a:off x="8712720" y="3851845"/>
            <a:ext cx="936104" cy="235449"/>
          </a:xfrm>
          <a:prstGeom prst="rect">
            <a:avLst/>
          </a:prstGeom>
          <a:noFill/>
          <a:ln w="19050">
            <a:solidFill>
              <a:srgbClr val="FF0000"/>
            </a:solidFill>
          </a:ln>
        </p:spPr>
        <p:txBody>
          <a:bodyPr wrap="square" rtlCol="0">
            <a:spAutoFit/>
          </a:bodyPr>
          <a:lstStyle/>
          <a:p>
            <a:r>
              <a:rPr lang="en-US" sz="1000" b="1" dirty="0" smtClean="0">
                <a:solidFill>
                  <a:schemeClr val="tx1"/>
                </a:solidFill>
              </a:rPr>
              <a:t>320 -  62 </a:t>
            </a:r>
            <a:r>
              <a:rPr lang="en-US" sz="1000" b="1" dirty="0" err="1" smtClean="0">
                <a:solidFill>
                  <a:schemeClr val="tx1"/>
                </a:solidFill>
              </a:rPr>
              <a:t>eV</a:t>
            </a:r>
            <a:endParaRPr lang="en-US" sz="1000" b="1" dirty="0">
              <a:solidFill>
                <a:schemeClr val="tx1"/>
              </a:solidFill>
            </a:endParaRPr>
          </a:p>
        </p:txBody>
      </p:sp>
      <p:sp>
        <p:nvSpPr>
          <p:cNvPr id="10" name="CasellaDiTesto 9"/>
          <p:cNvSpPr txBox="1"/>
          <p:nvPr/>
        </p:nvSpPr>
        <p:spPr>
          <a:xfrm>
            <a:off x="3384128" y="3976436"/>
            <a:ext cx="864096" cy="235449"/>
          </a:xfrm>
          <a:prstGeom prst="rect">
            <a:avLst/>
          </a:prstGeom>
          <a:noFill/>
          <a:ln w="19050">
            <a:solidFill>
              <a:srgbClr val="FF0000"/>
            </a:solidFill>
          </a:ln>
        </p:spPr>
        <p:txBody>
          <a:bodyPr wrap="square" rtlCol="0">
            <a:spAutoFit/>
          </a:bodyPr>
          <a:lstStyle/>
          <a:p>
            <a:r>
              <a:rPr lang="en-US" sz="1000" b="1" dirty="0" smtClean="0">
                <a:solidFill>
                  <a:schemeClr val="tx1"/>
                </a:solidFill>
              </a:rPr>
              <a:t>62 -  12 </a:t>
            </a:r>
            <a:r>
              <a:rPr lang="en-US" sz="1000" b="1" dirty="0" err="1" smtClean="0">
                <a:solidFill>
                  <a:schemeClr val="tx1"/>
                </a:solidFill>
              </a:rPr>
              <a:t>eV</a:t>
            </a:r>
            <a:endParaRPr lang="en-US" sz="1000" b="1" dirty="0">
              <a:solidFill>
                <a:schemeClr val="tx1"/>
              </a:solidFill>
            </a:endParaRPr>
          </a:p>
        </p:txBody>
      </p:sp>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bwMode="auto">
          <a:xfrm>
            <a:off x="2952750" y="179388"/>
            <a:ext cx="6696075" cy="9366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0" compatLnSpc="1">
            <a:prstTxWarp prst="textNoShape">
              <a:avLst/>
            </a:prstTxWarp>
          </a:bodyPr>
          <a:lstStyle/>
          <a:p>
            <a:pPr eaLnBrk="1" hangingPunct="1"/>
            <a:r>
              <a:rPr lang="en-US" b="1" i="1" dirty="0" smtClean="0">
                <a:solidFill>
                  <a:schemeClr val="tx2"/>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FERMI – electron/photon beam parameters</a:t>
            </a:r>
            <a:endParaRPr lang="en-US" b="1" i="1" dirty="0">
              <a:solidFill>
                <a:schemeClr val="tx2"/>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4" name="Slide Number Placeholder 3"/>
          <p:cNvSpPr>
            <a:spLocks noGrp="1"/>
          </p:cNvSpPr>
          <p:nvPr>
            <p:ph type="sldNum" sz="quarter" idx="10"/>
          </p:nvPr>
        </p:nvSpPr>
        <p:spPr/>
        <p:txBody>
          <a:bodyPr/>
          <a:lstStyle/>
          <a:p>
            <a:pPr>
              <a:defRPr/>
            </a:pPr>
            <a:fld id="{23FC065C-AA97-644B-A6BA-562C92DA3A42}" type="slidenum">
              <a:rPr lang="it-IT" smtClean="0"/>
              <a:pPr>
                <a:defRPr/>
              </a:pPr>
              <a:t>7</a:t>
            </a:fld>
            <a:endParaRPr lang="it-IT" dirty="0"/>
          </a:p>
        </p:txBody>
      </p:sp>
      <p:graphicFrame>
        <p:nvGraphicFramePr>
          <p:cNvPr id="2" name="Object 1"/>
          <p:cNvGraphicFramePr>
            <a:graphicFrameLocks noChangeAspect="1"/>
          </p:cNvGraphicFramePr>
          <p:nvPr>
            <p:extLst>
              <p:ext uri="{D42A27DB-BD31-4B8C-83A1-F6EECF244321}">
                <p14:modId xmlns="" xmlns:p14="http://schemas.microsoft.com/office/powerpoint/2010/main" val="3607653689"/>
              </p:ext>
            </p:extLst>
          </p:nvPr>
        </p:nvGraphicFramePr>
        <p:xfrm>
          <a:off x="287784" y="1151185"/>
          <a:ext cx="9004300" cy="3060700"/>
        </p:xfrm>
        <a:graphic>
          <a:graphicData uri="http://schemas.openxmlformats.org/presentationml/2006/ole">
            <p:oleObj spid="_x0000_s70658" name="Document" r:id="rId4" imgW="9003969" imgH="3060587" progId="">
              <p:embed/>
            </p:oleObj>
          </a:graphicData>
        </a:graphic>
      </p:graphicFrame>
      <p:graphicFrame>
        <p:nvGraphicFramePr>
          <p:cNvPr id="70659" name="Object 3"/>
          <p:cNvGraphicFramePr>
            <a:graphicFrameLocks noChangeAspect="1"/>
          </p:cNvGraphicFramePr>
          <p:nvPr/>
        </p:nvGraphicFramePr>
        <p:xfrm>
          <a:off x="287784" y="3995861"/>
          <a:ext cx="8500244" cy="3261024"/>
        </p:xfrm>
        <a:graphic>
          <a:graphicData uri="http://schemas.openxmlformats.org/presentationml/2006/ole">
            <p:oleObj spid="_x0000_s70659" name="Document" r:id="rId5" imgW="9003969" imgH="3454273" progId="">
              <p:embed/>
            </p:oleObj>
          </a:graphicData>
        </a:graphic>
      </p:graphicFrame>
      <p:pic>
        <p:nvPicPr>
          <p:cNvPr id="8" name="Picture 5"/>
          <p:cNvPicPr>
            <a:picLocks noChangeAspect="1"/>
          </p:cNvPicPr>
          <p:nvPr/>
        </p:nvPicPr>
        <p:blipFill>
          <a:blip r:embed="rId6">
            <a:extLst>
              <a:ext uri="{28A0092B-C50C-407E-A947-70E740481C1C}">
                <a14:useLocalDpi xmlns="" xmlns:a14="http://schemas.microsoft.com/office/drawing/2010/main" val="0"/>
              </a:ext>
            </a:extLst>
          </a:blip>
          <a:srcRect/>
          <a:stretch>
            <a:fillRect/>
          </a:stretch>
        </p:blipFill>
        <p:spPr bwMode="auto">
          <a:xfrm>
            <a:off x="5760145" y="2051645"/>
            <a:ext cx="4320480" cy="1728192"/>
          </a:xfrm>
          <a:prstGeom prst="rect">
            <a:avLst/>
          </a:prstGeom>
          <a:noFill/>
          <a:ln>
            <a:noFill/>
          </a:ln>
        </p:spPr>
      </p:pic>
      <p:sp>
        <p:nvSpPr>
          <p:cNvPr id="7" name="CasellaDiTesto 6"/>
          <p:cNvSpPr txBox="1"/>
          <p:nvPr/>
        </p:nvSpPr>
        <p:spPr>
          <a:xfrm>
            <a:off x="3240112" y="5147989"/>
            <a:ext cx="576064" cy="321306"/>
          </a:xfrm>
          <a:prstGeom prst="rect">
            <a:avLst/>
          </a:prstGeom>
          <a:solidFill>
            <a:srgbClr val="00B0F0"/>
          </a:solidFill>
        </p:spPr>
        <p:txBody>
          <a:bodyPr wrap="square" rtlCol="0">
            <a:spAutoFit/>
          </a:bodyPr>
          <a:lstStyle/>
          <a:p>
            <a:r>
              <a:rPr lang="en-US" sz="1600" dirty="0" err="1" smtClean="0">
                <a:solidFill>
                  <a:schemeClr val="tx1"/>
                </a:solidFill>
              </a:rPr>
              <a:t>uJ</a:t>
            </a:r>
            <a:endParaRPr lang="en-US" sz="1600" dirty="0">
              <a:solidFill>
                <a:schemeClr val="tx1"/>
              </a:solidFill>
            </a:endParaRPr>
          </a:p>
        </p:txBody>
      </p:sp>
    </p:spTree>
    <p:extLst>
      <p:ext uri="{BB962C8B-B14F-4D97-AF65-F5344CB8AC3E}">
        <p14:creationId xmlns="" xmlns:p14="http://schemas.microsoft.com/office/powerpoint/2010/main" val="212998748"/>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bwMode="auto">
          <a:xfrm>
            <a:off x="2952750" y="179388"/>
            <a:ext cx="6696075" cy="9366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0" compatLnSpc="1">
            <a:prstTxWarp prst="textNoShape">
              <a:avLst/>
            </a:prstTxWarp>
          </a:bodyPr>
          <a:lstStyle/>
          <a:p>
            <a:pPr eaLnBrk="1" hangingPunct="1"/>
            <a:r>
              <a:rPr lang="en-US" sz="3600" b="1" i="1" dirty="0" smtClean="0">
                <a:solidFill>
                  <a:schemeClr val="tx2"/>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FERMI – Status</a:t>
            </a:r>
            <a:endParaRPr lang="en-US" sz="3600" b="1" i="1" dirty="0">
              <a:solidFill>
                <a:schemeClr val="tx2"/>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4" name="Slide Number Placeholder 3"/>
          <p:cNvSpPr>
            <a:spLocks noGrp="1"/>
          </p:cNvSpPr>
          <p:nvPr>
            <p:ph type="sldNum" sz="quarter" idx="10"/>
          </p:nvPr>
        </p:nvSpPr>
        <p:spPr/>
        <p:txBody>
          <a:bodyPr/>
          <a:lstStyle/>
          <a:p>
            <a:pPr>
              <a:defRPr/>
            </a:pPr>
            <a:fld id="{23FC065C-AA97-644B-A6BA-562C92DA3A42}" type="slidenum">
              <a:rPr lang="it-IT" smtClean="0"/>
              <a:pPr>
                <a:defRPr/>
              </a:pPr>
              <a:t>8</a:t>
            </a:fld>
            <a:endParaRPr lang="it-IT" dirty="0"/>
          </a:p>
        </p:txBody>
      </p:sp>
      <p:sp>
        <p:nvSpPr>
          <p:cNvPr id="6" name="Rectangle 5"/>
          <p:cNvSpPr>
            <a:spLocks noChangeArrowheads="1"/>
          </p:cNvSpPr>
          <p:nvPr/>
        </p:nvSpPr>
        <p:spPr bwMode="auto">
          <a:xfrm>
            <a:off x="431800" y="1259557"/>
            <a:ext cx="9073702" cy="1224136"/>
          </a:xfrm>
          <a:prstGeom prst="rect">
            <a:avLst/>
          </a:prstGeom>
          <a:solidFill>
            <a:srgbClr val="0068A6"/>
          </a:solidFill>
          <a:ln w="9525">
            <a:solidFill>
              <a:schemeClr val="accent1"/>
            </a:solidFill>
            <a:round/>
            <a:headEnd/>
            <a:tailEnd/>
          </a:ln>
        </p:spPr>
        <p:txBody>
          <a:bodyPr/>
          <a:lstStyle/>
          <a:p>
            <a:pPr marL="342900" indent="-342900">
              <a:spcAft>
                <a:spcPts val="600"/>
              </a:spcAft>
              <a:buClrTx/>
              <a:buFont typeface="Wingdings" charset="2"/>
              <a:buChar char="§"/>
            </a:pPr>
            <a:r>
              <a:rPr lang="en-US" sz="2000" dirty="0" smtClean="0"/>
              <a:t>FEL-1: open to external users since December 2012.</a:t>
            </a:r>
          </a:p>
          <a:p>
            <a:pPr marL="342900" indent="-342900">
              <a:spcAft>
                <a:spcPts val="600"/>
              </a:spcAft>
              <a:buClrTx/>
              <a:buFont typeface="Wingdings" charset="2"/>
              <a:buChar char="§"/>
            </a:pPr>
            <a:r>
              <a:rPr lang="en-US" sz="2000" dirty="0" smtClean="0"/>
              <a:t>Nominal performance of FEL -2 reached in September 2014</a:t>
            </a:r>
          </a:p>
          <a:p>
            <a:pPr marL="342900" indent="-342900">
              <a:spcAft>
                <a:spcPts val="600"/>
              </a:spcAft>
              <a:buClrTx/>
              <a:buFont typeface="Wingdings" charset="2"/>
              <a:buChar char="§"/>
            </a:pPr>
            <a:r>
              <a:rPr lang="en-US" sz="2000" dirty="0" smtClean="0"/>
              <a:t>FEL-2 open to external from the first users period of 2015.</a:t>
            </a:r>
            <a:endParaRPr lang="en-US" sz="2000" dirty="0"/>
          </a:p>
        </p:txBody>
      </p:sp>
      <p:sp>
        <p:nvSpPr>
          <p:cNvPr id="9" name="CasellaDiTesto 8"/>
          <p:cNvSpPr txBox="1"/>
          <p:nvPr/>
        </p:nvSpPr>
        <p:spPr>
          <a:xfrm>
            <a:off x="143768" y="3347789"/>
            <a:ext cx="9577064" cy="3584315"/>
          </a:xfrm>
          <a:prstGeom prst="rect">
            <a:avLst/>
          </a:prstGeom>
          <a:solidFill>
            <a:schemeClr val="accent6">
              <a:lumMod val="60000"/>
              <a:lumOff val="40000"/>
            </a:schemeClr>
          </a:solidFill>
          <a:ln w="12700">
            <a:solidFill>
              <a:srgbClr val="00B050"/>
            </a:solidFill>
          </a:ln>
        </p:spPr>
        <p:txBody>
          <a:bodyPr wrap="square" rtlCol="0">
            <a:spAutoFit/>
          </a:bodyPr>
          <a:lstStyle/>
          <a:p>
            <a:endParaRPr lang="en-US" sz="1200" dirty="0" smtClean="0">
              <a:solidFill>
                <a:schemeClr val="tx1"/>
              </a:solidFill>
            </a:endParaRPr>
          </a:p>
          <a:p>
            <a:r>
              <a:rPr lang="en-US" dirty="0" smtClean="0">
                <a:solidFill>
                  <a:schemeClr val="tx1"/>
                </a:solidFill>
              </a:rPr>
              <a:t> </a:t>
            </a:r>
            <a:r>
              <a:rPr lang="en-US" sz="2800" b="1" dirty="0" smtClean="0">
                <a:solidFill>
                  <a:schemeClr val="tx1"/>
                </a:solidFill>
              </a:rPr>
              <a:t>Shorter Pulses -&gt;  &lt; 5 </a:t>
            </a:r>
            <a:r>
              <a:rPr lang="en-US" sz="2800" b="1" dirty="0" err="1" smtClean="0">
                <a:solidFill>
                  <a:schemeClr val="tx1"/>
                </a:solidFill>
              </a:rPr>
              <a:t>ps</a:t>
            </a:r>
            <a:endParaRPr lang="en-US" sz="2800" b="1" dirty="0" smtClean="0">
              <a:solidFill>
                <a:schemeClr val="tx1"/>
              </a:solidFill>
            </a:endParaRPr>
          </a:p>
          <a:p>
            <a:pPr algn="just"/>
            <a:endParaRPr lang="en-US" sz="1200" dirty="0" smtClean="0">
              <a:solidFill>
                <a:schemeClr val="tx1"/>
              </a:solidFill>
            </a:endParaRPr>
          </a:p>
          <a:p>
            <a:pPr algn="just"/>
            <a:r>
              <a:rPr lang="en-US" sz="2000" dirty="0" smtClean="0">
                <a:solidFill>
                  <a:schemeClr val="tx1"/>
                </a:solidFill>
              </a:rPr>
              <a:t> 	</a:t>
            </a:r>
            <a:r>
              <a:rPr lang="en-US" sz="2000" b="1" dirty="0" smtClean="0">
                <a:solidFill>
                  <a:schemeClr val="tx1"/>
                </a:solidFill>
              </a:rPr>
              <a:t>Coherent harmonic generation </a:t>
            </a:r>
            <a:r>
              <a:rPr lang="en-US" sz="2000" dirty="0" smtClean="0">
                <a:solidFill>
                  <a:schemeClr val="tx1"/>
                </a:solidFill>
              </a:rPr>
              <a:t>uses two time-coincident laser seed pulses at    	offset frequencies to generate a modulated seed field to generate &lt;5 </a:t>
            </a:r>
            <a:r>
              <a:rPr lang="en-US" sz="2000" dirty="0" err="1" smtClean="0">
                <a:solidFill>
                  <a:schemeClr val="tx1"/>
                </a:solidFill>
              </a:rPr>
              <a:t>fs</a:t>
            </a:r>
            <a:r>
              <a:rPr lang="en-US" sz="2000" dirty="0" smtClean="0">
                <a:solidFill>
                  <a:schemeClr val="tx1"/>
                </a:solidFill>
              </a:rPr>
              <a:t> pulses. </a:t>
            </a:r>
          </a:p>
          <a:p>
            <a:pPr algn="just"/>
            <a:r>
              <a:rPr lang="en-US" sz="2000" dirty="0" smtClean="0">
                <a:solidFill>
                  <a:schemeClr val="tx1"/>
                </a:solidFill>
              </a:rPr>
              <a:t> 	</a:t>
            </a:r>
            <a:r>
              <a:rPr lang="en-US" sz="2000" b="1" dirty="0" smtClean="0">
                <a:solidFill>
                  <a:schemeClr val="tx1"/>
                </a:solidFill>
              </a:rPr>
              <a:t>Single-pulse operation </a:t>
            </a:r>
            <a:r>
              <a:rPr lang="en-US" sz="2000" dirty="0" smtClean="0">
                <a:solidFill>
                  <a:schemeClr val="tx1"/>
                </a:solidFill>
              </a:rPr>
              <a:t>relies on a short electron bunch (or limited region of 	the bunch that can support lasing). </a:t>
            </a:r>
          </a:p>
          <a:p>
            <a:pPr algn="just"/>
            <a:r>
              <a:rPr lang="en-US" sz="2000" dirty="0" smtClean="0">
                <a:solidFill>
                  <a:schemeClr val="tx1"/>
                </a:solidFill>
              </a:rPr>
              <a:t> 	</a:t>
            </a:r>
            <a:r>
              <a:rPr lang="en-US" sz="2000" b="1" dirty="0" err="1" smtClean="0">
                <a:solidFill>
                  <a:schemeClr val="tx1"/>
                </a:solidFill>
              </a:rPr>
              <a:t>Superradiance</a:t>
            </a:r>
            <a:r>
              <a:rPr lang="en-US" sz="2000" dirty="0" smtClean="0">
                <a:solidFill>
                  <a:schemeClr val="tx1"/>
                </a:solidFill>
              </a:rPr>
              <a:t> starts from laser seeding but relies on longitudinal self-focusing 	(a sort of solitary wave that 	develops in the e-beam phase-space) to generate 	high peak-power &lt; 5 </a:t>
            </a:r>
            <a:r>
              <a:rPr lang="en-US" sz="2000" dirty="0" err="1" smtClean="0">
                <a:solidFill>
                  <a:schemeClr val="tx1"/>
                </a:solidFill>
              </a:rPr>
              <a:t>fs</a:t>
            </a:r>
            <a:r>
              <a:rPr lang="en-US" sz="2000" dirty="0" smtClean="0">
                <a:solidFill>
                  <a:schemeClr val="tx1"/>
                </a:solidFill>
              </a:rPr>
              <a:t> pulses). </a:t>
            </a:r>
          </a:p>
          <a:p>
            <a:pPr algn="just"/>
            <a:r>
              <a:rPr lang="en-US" sz="2000" dirty="0" smtClean="0">
                <a:solidFill>
                  <a:schemeClr val="tx1"/>
                </a:solidFill>
              </a:rPr>
              <a:t> 	</a:t>
            </a:r>
            <a:r>
              <a:rPr lang="en-US" sz="2000" b="1" dirty="0" smtClean="0">
                <a:solidFill>
                  <a:schemeClr val="tx1"/>
                </a:solidFill>
              </a:rPr>
              <a:t>Chirped-pulse amplification </a:t>
            </a:r>
            <a:r>
              <a:rPr lang="en-US" sz="2000" dirty="0" smtClean="0">
                <a:solidFill>
                  <a:schemeClr val="tx1"/>
                </a:solidFill>
              </a:rPr>
              <a:t>(CPA) relies on a chirped seed pulse combined 	with compressor optics to generate 	few </a:t>
            </a:r>
            <a:r>
              <a:rPr lang="en-US" sz="2000" dirty="0" err="1" smtClean="0">
                <a:solidFill>
                  <a:schemeClr val="tx1"/>
                </a:solidFill>
              </a:rPr>
              <a:t>fs</a:t>
            </a:r>
            <a:r>
              <a:rPr lang="en-US" sz="2000" dirty="0" smtClean="0">
                <a:solidFill>
                  <a:schemeClr val="tx1"/>
                </a:solidFill>
              </a:rPr>
              <a:t> (and potentially  as) pulses. </a:t>
            </a:r>
          </a:p>
          <a:p>
            <a:pPr algn="just"/>
            <a:endParaRPr lang="en-US" sz="1200" dirty="0">
              <a:solidFill>
                <a:schemeClr val="tx1"/>
              </a:solidFill>
            </a:endParaRPr>
          </a:p>
        </p:txBody>
      </p:sp>
      <p:sp>
        <p:nvSpPr>
          <p:cNvPr id="10" name="CasellaDiTesto 9"/>
          <p:cNvSpPr txBox="1"/>
          <p:nvPr/>
        </p:nvSpPr>
        <p:spPr>
          <a:xfrm>
            <a:off x="2880072" y="2699717"/>
            <a:ext cx="4032448" cy="607539"/>
          </a:xfrm>
          <a:prstGeom prst="rect">
            <a:avLst/>
          </a:prstGeom>
          <a:noFill/>
        </p:spPr>
        <p:txBody>
          <a:bodyPr wrap="square" rtlCol="0">
            <a:spAutoFit/>
          </a:bodyPr>
          <a:lstStyle/>
          <a:p>
            <a:r>
              <a:rPr lang="en-US" sz="3600" b="1" i="1" dirty="0" smtClean="0">
                <a:solidFill>
                  <a:schemeClr val="tx2"/>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Upgrade plans</a:t>
            </a:r>
            <a:endParaRPr lang="en-US" sz="3600" dirty="0"/>
          </a:p>
        </p:txBody>
      </p:sp>
    </p:spTree>
    <p:extLst>
      <p:ext uri="{BB962C8B-B14F-4D97-AF65-F5344CB8AC3E}">
        <p14:creationId xmlns="" xmlns:p14="http://schemas.microsoft.com/office/powerpoint/2010/main" val="3857710530"/>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0"/>
          </p:nvPr>
        </p:nvSpPr>
        <p:spPr/>
        <p:txBody>
          <a:bodyPr/>
          <a:lstStyle/>
          <a:p>
            <a:pPr>
              <a:defRPr/>
            </a:pPr>
            <a:fld id="{1F71F16B-F57D-6044-AFB5-C1CBB03C6F13}" type="slidenum">
              <a:rPr lang="it-IT" smtClean="0"/>
              <a:pPr>
                <a:defRPr/>
              </a:pPr>
              <a:t>9</a:t>
            </a:fld>
            <a:endParaRPr lang="it-IT" dirty="0"/>
          </a:p>
        </p:txBody>
      </p:sp>
      <p:sp>
        <p:nvSpPr>
          <p:cNvPr id="6" name="CasellaDiTesto 5"/>
          <p:cNvSpPr txBox="1"/>
          <p:nvPr/>
        </p:nvSpPr>
        <p:spPr>
          <a:xfrm>
            <a:off x="143768" y="4355901"/>
            <a:ext cx="5616624" cy="493084"/>
          </a:xfrm>
          <a:prstGeom prst="rect">
            <a:avLst/>
          </a:prstGeom>
          <a:solidFill>
            <a:schemeClr val="accent5">
              <a:lumMod val="40000"/>
              <a:lumOff val="60000"/>
            </a:schemeClr>
          </a:solidFill>
        </p:spPr>
        <p:txBody>
          <a:bodyPr wrap="square" rtlCol="0">
            <a:spAutoFit/>
          </a:bodyPr>
          <a:lstStyle/>
          <a:p>
            <a:r>
              <a:rPr lang="en-US" sz="2800" b="1" dirty="0" smtClean="0">
                <a:solidFill>
                  <a:schemeClr val="tx1"/>
                </a:solidFill>
              </a:rPr>
              <a:t>Shorter Wavelengths -&gt; 1.8 GeV</a:t>
            </a:r>
            <a:endParaRPr lang="en-US" sz="2800" dirty="0">
              <a:solidFill>
                <a:schemeClr val="tx1"/>
              </a:solidFill>
            </a:endParaRPr>
          </a:p>
        </p:txBody>
      </p:sp>
      <p:sp>
        <p:nvSpPr>
          <p:cNvPr id="7" name="CasellaDiTesto 6"/>
          <p:cNvSpPr txBox="1"/>
          <p:nvPr/>
        </p:nvSpPr>
        <p:spPr>
          <a:xfrm>
            <a:off x="143768" y="1763613"/>
            <a:ext cx="9577064" cy="1924245"/>
          </a:xfrm>
          <a:prstGeom prst="rect">
            <a:avLst/>
          </a:prstGeom>
          <a:solidFill>
            <a:schemeClr val="accent6">
              <a:lumMod val="40000"/>
              <a:lumOff val="60000"/>
            </a:schemeClr>
          </a:solidFill>
          <a:ln w="19050">
            <a:solidFill>
              <a:srgbClr val="0070C0"/>
            </a:solidFill>
          </a:ln>
        </p:spPr>
        <p:txBody>
          <a:bodyPr wrap="square" rtlCol="0">
            <a:spAutoFit/>
          </a:bodyPr>
          <a:lstStyle/>
          <a:p>
            <a:pPr algn="just"/>
            <a:r>
              <a:rPr lang="en-US" sz="2800" b="1" dirty="0" smtClean="0">
                <a:solidFill>
                  <a:schemeClr val="tx1"/>
                </a:solidFill>
              </a:rPr>
              <a:t>Two-pulse, two-</a:t>
            </a:r>
            <a:r>
              <a:rPr lang="en-US" sz="2800" b="1" dirty="0" err="1" smtClean="0">
                <a:solidFill>
                  <a:schemeClr val="tx1"/>
                </a:solidFill>
              </a:rPr>
              <a:t>colour</a:t>
            </a:r>
            <a:r>
              <a:rPr lang="en-US" sz="2800" b="1" dirty="0" smtClean="0">
                <a:solidFill>
                  <a:schemeClr val="tx1"/>
                </a:solidFill>
              </a:rPr>
              <a:t> operation-&gt; </a:t>
            </a:r>
            <a:r>
              <a:rPr lang="en-US" sz="2000" dirty="0" smtClean="0">
                <a:solidFill>
                  <a:schemeClr val="tx1"/>
                </a:solidFill>
              </a:rPr>
              <a:t>already established for line 1 but more can be done: to independently tune the two </a:t>
            </a:r>
            <a:r>
              <a:rPr lang="en-US" sz="2000" dirty="0" err="1" smtClean="0">
                <a:solidFill>
                  <a:schemeClr val="tx1"/>
                </a:solidFill>
              </a:rPr>
              <a:t>colours</a:t>
            </a:r>
            <a:r>
              <a:rPr lang="en-US" sz="2000" dirty="0" smtClean="0">
                <a:solidFill>
                  <a:schemeClr val="tx1"/>
                </a:solidFill>
              </a:rPr>
              <a:t> over a wide range of photon energies to cover different combinations of resonances. Even more important is the possibility to use very short pulses since core resonances are short lived, as well as to be able to tune the time delay between the two pulses anywhere from zero to a few picoseconds. (promising EEHG)</a:t>
            </a:r>
            <a:endParaRPr lang="en-US" sz="2000" dirty="0">
              <a:solidFill>
                <a:schemeClr val="tx1"/>
              </a:solidFill>
            </a:endParaRPr>
          </a:p>
        </p:txBody>
      </p:sp>
      <p:sp>
        <p:nvSpPr>
          <p:cNvPr id="8" name="CasellaDiTesto 7"/>
          <p:cNvSpPr txBox="1"/>
          <p:nvPr/>
        </p:nvSpPr>
        <p:spPr>
          <a:xfrm>
            <a:off x="143768" y="5580037"/>
            <a:ext cx="9289032" cy="435825"/>
          </a:xfrm>
          <a:prstGeom prst="rect">
            <a:avLst/>
          </a:prstGeom>
          <a:solidFill>
            <a:schemeClr val="accent3">
              <a:lumMod val="60000"/>
              <a:lumOff val="40000"/>
            </a:schemeClr>
          </a:solidFill>
        </p:spPr>
        <p:txBody>
          <a:bodyPr wrap="square" rtlCol="0">
            <a:spAutoFit/>
          </a:bodyPr>
          <a:lstStyle/>
          <a:p>
            <a:r>
              <a:rPr lang="en-US" b="1" dirty="0" smtClean="0">
                <a:solidFill>
                  <a:schemeClr val="tx1"/>
                </a:solidFill>
              </a:rPr>
              <a:t>Simultaneous use of FEL-1 and FEL-2 </a:t>
            </a:r>
            <a:r>
              <a:rPr lang="en-US" dirty="0" smtClean="0">
                <a:solidFill>
                  <a:schemeClr val="tx1"/>
                </a:solidFill>
              </a:rPr>
              <a:t>(multi-wave spectroscopy)</a:t>
            </a:r>
            <a:endParaRPr lang="en-US" dirty="0">
              <a:solidFill>
                <a:schemeClr val="tx1"/>
              </a:solidFill>
            </a:endParaRPr>
          </a:p>
        </p:txBody>
      </p:sp>
    </p:spTree>
  </p:cSld>
  <p:clrMapOvr>
    <a:masterClrMapping/>
  </p:clrMapOvr>
  <p:transition spd="med">
    <p:fade/>
  </p:transition>
</p:sld>
</file>

<file path=ppt/theme/theme1.xml><?xml version="1.0" encoding="utf-8"?>
<a:theme xmlns:a="http://schemas.openxmlformats.org/drawingml/2006/main" name="GECI-TMP-24-rev00UK-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o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Verdana"/>
      <a:ea typeface="MS PGothic"/>
      <a:cs typeface=""/>
    </a:majorFont>
    <a:minorFont>
      <a:latin typeface="Verdana"/>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GECI-TMP-24-rev00UK-2.pot</Template>
  <TotalTime>8698</TotalTime>
  <Words>3215</Words>
  <Application>Microsoft Office PowerPoint</Application>
  <PresentationFormat>Personalizzato</PresentationFormat>
  <Paragraphs>606</Paragraphs>
  <Slides>37</Slides>
  <Notes>13</Notes>
  <HiddenSlides>0</HiddenSlides>
  <MMClips>0</MMClips>
  <ScaleCrop>false</ScaleCrop>
  <HeadingPairs>
    <vt:vector size="6" baseType="variant">
      <vt:variant>
        <vt:lpstr>Tema</vt:lpstr>
      </vt:variant>
      <vt:variant>
        <vt:i4>1</vt:i4>
      </vt:variant>
      <vt:variant>
        <vt:lpstr>Server OLE incorporati</vt:lpstr>
      </vt:variant>
      <vt:variant>
        <vt:i4>2</vt:i4>
      </vt:variant>
      <vt:variant>
        <vt:lpstr>Titoli diapositive</vt:lpstr>
      </vt:variant>
      <vt:variant>
        <vt:i4>37</vt:i4>
      </vt:variant>
    </vt:vector>
  </HeadingPairs>
  <TitlesOfParts>
    <vt:vector size="40" baseType="lpstr">
      <vt:lpstr>GECI-TMP-24-rev00UK-2</vt:lpstr>
      <vt:lpstr>Document</vt:lpstr>
      <vt:lpstr>Chart</vt:lpstr>
      <vt:lpstr>Elettra (and FERMI ) Status and upgrades    Emanuel Karantzoulis     </vt:lpstr>
      <vt:lpstr>Elettra Sincrotrone Trieste in brief:         2  complementary Light Sources</vt:lpstr>
      <vt:lpstr>Beam lines 28 + 6</vt:lpstr>
      <vt:lpstr>FERMI</vt:lpstr>
      <vt:lpstr>FERMI Layout</vt:lpstr>
      <vt:lpstr>FERMI Overview</vt:lpstr>
      <vt:lpstr>FERMI – electron/photon beam parameters</vt:lpstr>
      <vt:lpstr>FERMI – Status</vt:lpstr>
      <vt:lpstr>Diapositiva 9</vt:lpstr>
      <vt:lpstr>Present and future experiments</vt:lpstr>
      <vt:lpstr>Elettra</vt:lpstr>
      <vt:lpstr>Elettra in brief</vt:lpstr>
      <vt:lpstr>IDs and brilliance</vt:lpstr>
      <vt:lpstr>Uptime Statistics</vt:lpstr>
      <vt:lpstr>Diapositiva 15</vt:lpstr>
      <vt:lpstr>Top-up statistics</vt:lpstr>
      <vt:lpstr>Diapositiva 17</vt:lpstr>
      <vt:lpstr>Beam orbit stability</vt:lpstr>
      <vt:lpstr>Elettra short and mid term developments</vt:lpstr>
      <vt:lpstr>Diapositiva 20</vt:lpstr>
      <vt:lpstr>Diapositiva 21</vt:lpstr>
      <vt:lpstr>Low emittance optics (LEO) and SCW</vt:lpstr>
      <vt:lpstr>Diapositiva 23</vt:lpstr>
      <vt:lpstr>Diapositiva 24</vt:lpstr>
      <vt:lpstr>Unifying space in the arcs</vt:lpstr>
      <vt:lpstr>Elettra 2.0</vt:lpstr>
      <vt:lpstr>Elettra 2.0 requirements</vt:lpstr>
      <vt:lpstr>Elettra 2.0 Lattice</vt:lpstr>
      <vt:lpstr>2 principal configurations</vt:lpstr>
      <vt:lpstr>Diapositiva 30</vt:lpstr>
      <vt:lpstr>2nd configuration: list of optics and rf functions</vt:lpstr>
      <vt:lpstr>DA with errors</vt:lpstr>
      <vt:lpstr>Magnets</vt:lpstr>
      <vt:lpstr>Elettra 2.0 brilliance</vt:lpstr>
      <vt:lpstr>Elettra and Elettra2.0</vt:lpstr>
      <vt:lpstr>Conclusions</vt:lpstr>
      <vt:lpstr>Diapositiva 37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EK</dc:creator>
  <cp:lastModifiedBy>Emanuel Karantzoulis</cp:lastModifiedBy>
  <cp:revision>353</cp:revision>
  <cp:lastPrinted>2014-01-23T15:18:44Z</cp:lastPrinted>
  <dcterms:created xsi:type="dcterms:W3CDTF">2013-06-05T13:23:56Z</dcterms:created>
  <dcterms:modified xsi:type="dcterms:W3CDTF">2016-11-25T14:24:32Z</dcterms:modified>
</cp:coreProperties>
</file>