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5" r:id="rId2"/>
    <p:sldId id="258" r:id="rId3"/>
    <p:sldId id="418" r:id="rId4"/>
    <p:sldId id="410" r:id="rId5"/>
    <p:sldId id="411" r:id="rId6"/>
    <p:sldId id="414" r:id="rId7"/>
    <p:sldId id="415" r:id="rId8"/>
    <p:sldId id="413" r:id="rId9"/>
    <p:sldId id="306" r:id="rId10"/>
    <p:sldId id="266" r:id="rId11"/>
    <p:sldId id="412" r:id="rId12"/>
    <p:sldId id="383" r:id="rId13"/>
    <p:sldId id="369" r:id="rId14"/>
    <p:sldId id="390" r:id="rId15"/>
    <p:sldId id="421" r:id="rId16"/>
    <p:sldId id="409" r:id="rId17"/>
    <p:sldId id="403" r:id="rId18"/>
    <p:sldId id="407" r:id="rId19"/>
    <p:sldId id="396" r:id="rId20"/>
    <p:sldId id="397" r:id="rId21"/>
    <p:sldId id="308" r:id="rId22"/>
    <p:sldId id="422" r:id="rId23"/>
    <p:sldId id="423" r:id="rId24"/>
    <p:sldId id="424" r:id="rId25"/>
    <p:sldId id="395" r:id="rId26"/>
    <p:sldId id="324" r:id="rId27"/>
    <p:sldId id="325" r:id="rId28"/>
    <p:sldId id="326" r:id="rId29"/>
    <p:sldId id="333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265"/>
            <p14:sldId id="258"/>
            <p14:sldId id="418"/>
            <p14:sldId id="410"/>
            <p14:sldId id="411"/>
            <p14:sldId id="414"/>
            <p14:sldId id="415"/>
            <p14:sldId id="413"/>
            <p14:sldId id="306"/>
            <p14:sldId id="266"/>
            <p14:sldId id="412"/>
            <p14:sldId id="383"/>
            <p14:sldId id="369"/>
            <p14:sldId id="390"/>
            <p14:sldId id="421"/>
            <p14:sldId id="409"/>
            <p14:sldId id="403"/>
            <p14:sldId id="407"/>
            <p14:sldId id="396"/>
            <p14:sldId id="397"/>
            <p14:sldId id="308"/>
            <p14:sldId id="422"/>
            <p14:sldId id="423"/>
            <p14:sldId id="424"/>
            <p14:sldId id="395"/>
            <p14:sldId id="324"/>
            <p14:sldId id="325"/>
            <p14:sldId id="326"/>
            <p14:sldId id="33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ran Fernández Banqué" initials="FF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E9F"/>
    <a:srgbClr val="8EB4E3"/>
    <a:srgbClr val="0070C0"/>
    <a:srgbClr val="88A0B8"/>
    <a:srgbClr val="FC18E1"/>
    <a:srgbClr val="C0504D"/>
    <a:srgbClr val="C6D9F1"/>
    <a:srgbClr val="000000"/>
    <a:srgbClr val="979F07"/>
    <a:srgbClr val="112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73" autoAdjust="0"/>
  </p:normalViewPr>
  <p:slideViewPr>
    <p:cSldViewPr>
      <p:cViewPr>
        <p:scale>
          <a:sx n="125" d="100"/>
          <a:sy n="125" d="100"/>
        </p:scale>
        <p:origin x="-126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iscari\Documents\Documenti%20di%20lavoro\ALBA\Users\October%202016%20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iscari\Documents\Documenti%20di%20lavoro\ALBA\SAC\SAC18\Staf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\Accelerators\Operators\00.-%20MACHINE%20STATISTICS\2016%20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600" dirty="0"/>
              <a:t>SUBMITTED AND </a:t>
            </a:r>
            <a:r>
              <a:rPr lang="es-ES" sz="1600" dirty="0" smtClean="0"/>
              <a:t>GRANTED ACADEMIC </a:t>
            </a:r>
            <a:r>
              <a:rPr lang="es-ES" sz="1600" dirty="0"/>
              <a:t>PROPOSALS </a:t>
            </a:r>
          </a:p>
        </c:rich>
      </c:tx>
      <c:layout>
        <c:manualLayout>
          <c:xMode val="edge"/>
          <c:yMode val="edge"/>
          <c:x val="0.29249042441133211"/>
          <c:y val="1.32554481701663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362829433280621E-2"/>
          <c:y val="0.16939913496728401"/>
          <c:w val="0.87244342903030381"/>
          <c:h val="0.73651014749916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'Proposals &amp; shifts submit-grant'!$B$6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873302490567793E-17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720867208672087E-3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'Proposals &amp; shifts submit-grant'!$C$5:$D$5</c:f>
              <c:strCache>
                <c:ptCount val="2"/>
                <c:pt idx="0">
                  <c:v>Submitted Proposals </c:v>
                </c:pt>
                <c:pt idx="1">
                  <c:v>Granted  Proposals </c:v>
                </c:pt>
              </c:strCache>
            </c:strRef>
          </c:cat>
          <c:val>
            <c:numRef>
              <c:f>'Proposals &amp; shifts submit-grant'!$C$6:$D$6</c:f>
              <c:numCache>
                <c:formatCode>General</c:formatCode>
                <c:ptCount val="2"/>
                <c:pt idx="0">
                  <c:v>202</c:v>
                </c:pt>
                <c:pt idx="1">
                  <c:v>93</c:v>
                </c:pt>
              </c:numCache>
            </c:numRef>
          </c:val>
        </c:ser>
        <c:ser>
          <c:idx val="1"/>
          <c:order val="1"/>
          <c:tx>
            <c:strRef>
              <c:f>'Proposals &amp; shifts submit-grant'!$B$7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04065040650406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'Proposals &amp; shifts submit-grant'!$C$5:$D$5</c:f>
              <c:strCache>
                <c:ptCount val="2"/>
                <c:pt idx="0">
                  <c:v>Submitted Proposals </c:v>
                </c:pt>
                <c:pt idx="1">
                  <c:v>Granted  Proposals </c:v>
                </c:pt>
              </c:strCache>
            </c:strRef>
          </c:cat>
          <c:val>
            <c:numRef>
              <c:f>'Proposals &amp; shifts submit-grant'!$C$7:$D$7</c:f>
              <c:numCache>
                <c:formatCode>General</c:formatCode>
                <c:ptCount val="2"/>
                <c:pt idx="0">
                  <c:v>186</c:v>
                </c:pt>
                <c:pt idx="1">
                  <c:v>89</c:v>
                </c:pt>
              </c:numCache>
            </c:numRef>
          </c:val>
        </c:ser>
        <c:ser>
          <c:idx val="2"/>
          <c:order val="2"/>
          <c:tx>
            <c:strRef>
              <c:f>'Proposals &amp; shifts submit-grant'!$B$8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4.9425775619821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'Proposals &amp; shifts submit-grant'!$C$5:$D$5</c:f>
              <c:strCache>
                <c:ptCount val="2"/>
                <c:pt idx="0">
                  <c:v>Submitted Proposals </c:v>
                </c:pt>
                <c:pt idx="1">
                  <c:v>Granted  Proposals </c:v>
                </c:pt>
              </c:strCache>
            </c:strRef>
          </c:cat>
          <c:val>
            <c:numRef>
              <c:f>'Proposals &amp; shifts submit-grant'!$C$8:$D$8</c:f>
              <c:numCache>
                <c:formatCode>General</c:formatCode>
                <c:ptCount val="2"/>
                <c:pt idx="0">
                  <c:v>252</c:v>
                </c:pt>
                <c:pt idx="1">
                  <c:v>128</c:v>
                </c:pt>
              </c:numCache>
            </c:numRef>
          </c:val>
        </c:ser>
        <c:ser>
          <c:idx val="3"/>
          <c:order val="3"/>
          <c:tx>
            <c:strRef>
              <c:f>'Proposals &amp; shifts submit-grant'!$B$9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776834686873831E-3"/>
                  <c:y val="-9.8851551239643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58944895623493E-3"/>
                  <c:y val="-9.8851551239643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'Proposals &amp; shifts submit-grant'!$C$5:$D$5</c:f>
              <c:strCache>
                <c:ptCount val="2"/>
                <c:pt idx="0">
                  <c:v>Submitted Proposals </c:v>
                </c:pt>
                <c:pt idx="1">
                  <c:v>Granted  Proposals </c:v>
                </c:pt>
              </c:strCache>
            </c:strRef>
          </c:cat>
          <c:val>
            <c:numRef>
              <c:f>'Proposals &amp; shifts submit-grant'!$C$9:$D$9</c:f>
              <c:numCache>
                <c:formatCode>General</c:formatCode>
                <c:ptCount val="2"/>
                <c:pt idx="0">
                  <c:v>337</c:v>
                </c:pt>
                <c:pt idx="1">
                  <c:v>187</c:v>
                </c:pt>
              </c:numCache>
            </c:numRef>
          </c:val>
        </c:ser>
        <c:ser>
          <c:idx val="4"/>
          <c:order val="4"/>
          <c:tx>
            <c:strRef>
              <c:f>'Proposals &amp; shifts submit-grant'!$B$10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48289081792391E-2"/>
                  <c:y val="-9.572449527818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12195121951219E-2"/>
                  <c:y val="-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'Proposals &amp; shifts submit-grant'!$C$5:$D$5</c:f>
              <c:strCache>
                <c:ptCount val="2"/>
                <c:pt idx="0">
                  <c:v>Submitted Proposals </c:v>
                </c:pt>
                <c:pt idx="1">
                  <c:v>Granted  Proposals </c:v>
                </c:pt>
              </c:strCache>
            </c:strRef>
          </c:cat>
          <c:val>
            <c:numRef>
              <c:f>'Proposals &amp; shifts submit-grant'!$C$10:$D$10</c:f>
              <c:numCache>
                <c:formatCode>General</c:formatCode>
                <c:ptCount val="2"/>
                <c:pt idx="0">
                  <c:v>382</c:v>
                </c:pt>
                <c:pt idx="1">
                  <c:v>217</c:v>
                </c:pt>
              </c:numCache>
            </c:numRef>
          </c:val>
        </c:ser>
        <c:ser>
          <c:idx val="5"/>
          <c:order val="5"/>
          <c:tx>
            <c:strRef>
              <c:f>'Proposals &amp; shifts submit-grant'!$B$11</c:f>
              <c:strCache>
                <c:ptCount val="1"/>
                <c:pt idx="0">
                  <c:v>2017 (1st call)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81261426937228E-2"/>
                  <c:y val="-7.4138663429732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58944895624611E-2"/>
                  <c:y val="-2.2241793618587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'Proposals &amp; shifts submit-grant'!$C$5:$D$5</c:f>
              <c:strCache>
                <c:ptCount val="2"/>
                <c:pt idx="0">
                  <c:v>Submitted Proposals </c:v>
                </c:pt>
                <c:pt idx="1">
                  <c:v>Granted  Proposals </c:v>
                </c:pt>
              </c:strCache>
            </c:strRef>
          </c:cat>
          <c:val>
            <c:numRef>
              <c:f>'Proposals &amp; shifts submit-grant'!$C$11:$D$11</c:f>
              <c:numCache>
                <c:formatCode>General</c:formatCode>
                <c:ptCount val="2"/>
                <c:pt idx="0">
                  <c:v>180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517888"/>
        <c:axId val="37337280"/>
        <c:axId val="0"/>
      </c:bar3DChart>
      <c:catAx>
        <c:axId val="4451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337280"/>
        <c:crosses val="autoZero"/>
        <c:auto val="1"/>
        <c:lblAlgn val="ctr"/>
        <c:lblOffset val="100"/>
        <c:noMultiLvlLbl val="0"/>
      </c:catAx>
      <c:valAx>
        <c:axId val="3733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51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89178536845311"/>
          <c:y val="8.4191944026671253E-2"/>
          <c:w val="0.24337293907809726"/>
          <c:h val="0.3014777723141323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46126456754848"/>
          <c:y val="4.1934452494426823E-2"/>
          <c:w val="0.59636340515442399"/>
          <c:h val="0.8755985605827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Sheet2!$F$5</c:f>
              <c:strCache>
                <c:ptCount val="1"/>
                <c:pt idx="0">
                  <c:v>Availability (%)</c:v>
                </c:pt>
              </c:strCache>
            </c:strRef>
          </c:tx>
          <c:invertIfNegative val="0"/>
          <c:cat>
            <c:numRef>
              <c:f>Sheet2!$D$6:$D$11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Sheet2!$F$6:$F$11</c:f>
              <c:numCache>
                <c:formatCode>General</c:formatCode>
                <c:ptCount val="6"/>
                <c:pt idx="0">
                  <c:v>77</c:v>
                </c:pt>
                <c:pt idx="1">
                  <c:v>84</c:v>
                </c:pt>
                <c:pt idx="2">
                  <c:v>96.8</c:v>
                </c:pt>
                <c:pt idx="3">
                  <c:v>97.3</c:v>
                </c:pt>
                <c:pt idx="4">
                  <c:v>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84960"/>
        <c:axId val="44450368"/>
      </c:barChart>
      <c:lineChart>
        <c:grouping val="standard"/>
        <c:varyColors val="0"/>
        <c:ser>
          <c:idx val="1"/>
          <c:order val="1"/>
          <c:tx>
            <c:strRef>
              <c:f>Sheet2!$E$5</c:f>
              <c:strCache>
                <c:ptCount val="1"/>
                <c:pt idx="0">
                  <c:v>Operation (hours)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Sheet2!$D$6:$D$11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Sheet2!$E$6:$E$11</c:f>
              <c:numCache>
                <c:formatCode>General</c:formatCode>
                <c:ptCount val="6"/>
                <c:pt idx="0">
                  <c:v>3280</c:v>
                </c:pt>
                <c:pt idx="1">
                  <c:v>4464</c:v>
                </c:pt>
                <c:pt idx="2">
                  <c:v>5250</c:v>
                </c:pt>
                <c:pt idx="3">
                  <c:v>5730</c:v>
                </c:pt>
                <c:pt idx="4">
                  <c:v>5744</c:v>
                </c:pt>
                <c:pt idx="5">
                  <c:v>5888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86496"/>
        <c:axId val="44450944"/>
      </c:lineChart>
      <c:catAx>
        <c:axId val="4458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50368"/>
        <c:crosses val="autoZero"/>
        <c:auto val="1"/>
        <c:lblAlgn val="ctr"/>
        <c:lblOffset val="100"/>
        <c:tickLblSkip val="1"/>
        <c:noMultiLvlLbl val="0"/>
      </c:catAx>
      <c:valAx>
        <c:axId val="4445036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84960"/>
        <c:crosses val="autoZero"/>
        <c:crossBetween val="between"/>
      </c:valAx>
      <c:valAx>
        <c:axId val="44450944"/>
        <c:scaling>
          <c:orientation val="minMax"/>
          <c:max val="6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44586496"/>
        <c:crosses val="max"/>
        <c:crossBetween val="between"/>
      </c:valAx>
      <c:catAx>
        <c:axId val="4458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4509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4.662944851996919E-2"/>
          <c:y val="0.38842854104651869"/>
          <c:w val="0.2148388583088556"/>
          <c:h val="0.2218990286408792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 dirty="0"/>
              <a:t>MTTR: </a:t>
            </a:r>
            <a:r>
              <a:rPr lang="en-US" sz="1800" b="1" dirty="0" smtClean="0"/>
              <a:t>1.39 h</a:t>
            </a:r>
            <a:endParaRPr lang="en-US" sz="18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01813455912307"/>
          <c:y val="0.18242230411055588"/>
          <c:w val="0.78364177085204445"/>
          <c:h val="0.5662663086787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of RUNS'!$J$22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'Summary of RUNS'!$A$23:$A$34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RUN_01</c:v>
                </c:pt>
                <c:pt idx="5">
                  <c:v>RUN_02</c:v>
                </c:pt>
                <c:pt idx="6">
                  <c:v>RUN_03</c:v>
                </c:pt>
                <c:pt idx="7">
                  <c:v>RUN_04</c:v>
                </c:pt>
                <c:pt idx="8">
                  <c:v>RUN_05</c:v>
                </c:pt>
                <c:pt idx="9">
                  <c:v>RUN_06</c:v>
                </c:pt>
                <c:pt idx="10">
                  <c:v>RUN_07</c:v>
                </c:pt>
                <c:pt idx="11">
                  <c:v>RUN_08</c:v>
                </c:pt>
              </c:strCache>
            </c:strRef>
          </c:cat>
          <c:val>
            <c:numRef>
              <c:f>'Summary of RUNS'!$J$23:$J$34</c:f>
              <c:numCache>
                <c:formatCode>0.00</c:formatCode>
                <c:ptCount val="12"/>
                <c:pt idx="0">
                  <c:v>1</c:v>
                </c:pt>
                <c:pt idx="1">
                  <c:v>0.79</c:v>
                </c:pt>
                <c:pt idx="2">
                  <c:v>1.1000000000000001</c:v>
                </c:pt>
                <c:pt idx="3">
                  <c:v>1.3636190476190477</c:v>
                </c:pt>
                <c:pt idx="4">
                  <c:v>0.8264999999999999</c:v>
                </c:pt>
                <c:pt idx="5">
                  <c:v>1.8399999999999999</c:v>
                </c:pt>
                <c:pt idx="6">
                  <c:v>1.3033333333333332</c:v>
                </c:pt>
                <c:pt idx="7">
                  <c:v>0.91143750000000012</c:v>
                </c:pt>
                <c:pt idx="8">
                  <c:v>0.98561538461538478</c:v>
                </c:pt>
                <c:pt idx="9">
                  <c:v>3.2885714285714291</c:v>
                </c:pt>
                <c:pt idx="10">
                  <c:v>2.6433333333333331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88544"/>
        <c:axId val="44453248"/>
      </c:barChart>
      <c:scatterChart>
        <c:scatterStyle val="lineMarker"/>
        <c:varyColors val="0"/>
        <c:ser>
          <c:idx val="1"/>
          <c:order val="1"/>
          <c:tx>
            <c:strRef>
              <c:f>'Summary of RUNS'!$P$163</c:f>
              <c:strCache>
                <c:ptCount val="1"/>
                <c:pt idx="0">
                  <c:v>cumulative results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yVal>
            <c:numRef>
              <c:f>'Summary of RUNS'!$S$166:$S$177</c:f>
              <c:numCache>
                <c:formatCode>0.00</c:formatCode>
                <c:ptCount val="12"/>
                <c:pt idx="0">
                  <c:v>1</c:v>
                </c:pt>
                <c:pt idx="1">
                  <c:v>0.79</c:v>
                </c:pt>
                <c:pt idx="2">
                  <c:v>1.1000000000000001</c:v>
                </c:pt>
                <c:pt idx="3">
                  <c:v>1.3636190476190477</c:v>
                </c:pt>
                <c:pt idx="4">
                  <c:v>0.83</c:v>
                </c:pt>
                <c:pt idx="5">
                  <c:v>1.08</c:v>
                </c:pt>
                <c:pt idx="6">
                  <c:v>1.1299999999999999</c:v>
                </c:pt>
                <c:pt idx="7">
                  <c:v>1.06</c:v>
                </c:pt>
                <c:pt idx="8">
                  <c:v>1.0445185185185184</c:v>
                </c:pt>
                <c:pt idx="9">
                  <c:v>1.3</c:v>
                </c:pt>
                <c:pt idx="10">
                  <c:v>1.3649062500000002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54400"/>
        <c:axId val="44453824"/>
      </c:scatterChart>
      <c:catAx>
        <c:axId val="4458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53248"/>
        <c:crosses val="autoZero"/>
        <c:auto val="1"/>
        <c:lblAlgn val="ctr"/>
        <c:lblOffset val="100"/>
        <c:noMultiLvlLbl val="0"/>
      </c:catAx>
      <c:valAx>
        <c:axId val="44453248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MTTR</a:t>
                </a:r>
                <a:r>
                  <a:rPr lang="es-ES" b="1" baseline="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[h/</a:t>
                </a:r>
                <a:r>
                  <a:rPr lang="es-ES" b="1" baseline="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Run</a:t>
                </a:r>
                <a:r>
                  <a:rPr lang="es-ES" b="1" baseline="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en-US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535157568162206E-2"/>
              <c:y val="0.2611103305783600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endParaRPr lang="en-US"/>
          </a:p>
        </c:txPr>
        <c:crossAx val="44588544"/>
        <c:crosses val="autoZero"/>
        <c:crossBetween val="between"/>
        <c:majorUnit val="0.5"/>
      </c:valAx>
      <c:valAx>
        <c:axId val="44453824"/>
        <c:scaling>
          <c:orientation val="minMax"/>
          <c:max val="3.5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lang="en-US" noProof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noProof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Annual MTTR</a:t>
                </a:r>
                <a:r>
                  <a:rPr lang="en-US" baseline="0" noProof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[h]</a:t>
                </a:r>
                <a:endParaRPr lang="en-US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4904460252079992"/>
              <c:y val="0.22904223468862089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44454400"/>
        <c:crosses val="max"/>
        <c:crossBetween val="midCat"/>
        <c:majorUnit val="0.5"/>
      </c:valAx>
      <c:valAx>
        <c:axId val="44454400"/>
        <c:scaling>
          <c:orientation val="minMax"/>
        </c:scaling>
        <c:delete val="1"/>
        <c:axPos val="b"/>
        <c:majorTickMark val="out"/>
        <c:minorTickMark val="none"/>
        <c:tickLblPos val="nextTo"/>
        <c:crossAx val="4445382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 dirty="0"/>
              <a:t>MTBF: </a:t>
            </a:r>
            <a:r>
              <a:rPr lang="en-US" sz="1800" b="1" dirty="0" smtClean="0"/>
              <a:t>59.8 h</a:t>
            </a:r>
            <a:endParaRPr lang="en-US" sz="18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4320682839737"/>
          <c:y val="0.18483700987758209"/>
          <c:w val="0.79756699093843941"/>
          <c:h val="0.57152495077601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of RUNS'!$I$22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'Summary of RUNS'!$A$23:$A$34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RUN_01</c:v>
                </c:pt>
                <c:pt idx="5">
                  <c:v>RUN_02</c:v>
                </c:pt>
                <c:pt idx="6">
                  <c:v>RUN_03</c:v>
                </c:pt>
                <c:pt idx="7">
                  <c:v>RUN_04</c:v>
                </c:pt>
                <c:pt idx="8">
                  <c:v>RUN_05</c:v>
                </c:pt>
                <c:pt idx="9">
                  <c:v>RUN_06</c:v>
                </c:pt>
                <c:pt idx="10">
                  <c:v>RUN_07</c:v>
                </c:pt>
                <c:pt idx="11">
                  <c:v>RUN_08</c:v>
                </c:pt>
              </c:strCache>
            </c:strRef>
          </c:cat>
          <c:val>
            <c:numRef>
              <c:f>'Summary of RUNS'!$I$23:$I$34</c:f>
              <c:numCache>
                <c:formatCode>General</c:formatCode>
                <c:ptCount val="12"/>
                <c:pt idx="0">
                  <c:v>20.75</c:v>
                </c:pt>
                <c:pt idx="1">
                  <c:v>24.95</c:v>
                </c:pt>
                <c:pt idx="2">
                  <c:v>33.700000000000003</c:v>
                </c:pt>
                <c:pt idx="3" formatCode="0.00">
                  <c:v>51.38095238095238</c:v>
                </c:pt>
                <c:pt idx="4" formatCode="0.00">
                  <c:v>43.958333333333336</c:v>
                </c:pt>
                <c:pt idx="5" formatCode="0.00">
                  <c:v>77.875</c:v>
                </c:pt>
                <c:pt idx="6" formatCode="0.00">
                  <c:v>85.642857142857139</c:v>
                </c:pt>
                <c:pt idx="7" formatCode="0.00">
                  <c:v>38.96875</c:v>
                </c:pt>
                <c:pt idx="8" formatCode="0.00">
                  <c:v>44.307692307692307</c:v>
                </c:pt>
                <c:pt idx="9" formatCode="0.00">
                  <c:v>66</c:v>
                </c:pt>
                <c:pt idx="10" formatCode="0.00">
                  <c:v>199.83333333333334</c:v>
                </c:pt>
                <c:pt idx="11" formatCode="0.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20704"/>
        <c:axId val="44456128"/>
      </c:barChart>
      <c:scatterChart>
        <c:scatterStyle val="lineMarker"/>
        <c:varyColors val="0"/>
        <c:ser>
          <c:idx val="1"/>
          <c:order val="1"/>
          <c:tx>
            <c:strRef>
              <c:f>'Summary of RUNS'!$P$163</c:f>
              <c:strCache>
                <c:ptCount val="1"/>
                <c:pt idx="0">
                  <c:v>cumulative results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yVal>
            <c:numRef>
              <c:f>'Summary of RUNS'!$R$166:$R$177</c:f>
              <c:numCache>
                <c:formatCode>0.00</c:formatCode>
                <c:ptCount val="12"/>
                <c:pt idx="0">
                  <c:v>20.75</c:v>
                </c:pt>
                <c:pt idx="1">
                  <c:v>24.95</c:v>
                </c:pt>
                <c:pt idx="2">
                  <c:v>33.700000000000003</c:v>
                </c:pt>
                <c:pt idx="3">
                  <c:v>51.38095238095238</c:v>
                </c:pt>
                <c:pt idx="4">
                  <c:v>44</c:v>
                </c:pt>
                <c:pt idx="5">
                  <c:v>52.5</c:v>
                </c:pt>
                <c:pt idx="6">
                  <c:v>55.3</c:v>
                </c:pt>
                <c:pt idx="7">
                  <c:v>50.3</c:v>
                </c:pt>
                <c:pt idx="8">
                  <c:v>58.629629629629626</c:v>
                </c:pt>
                <c:pt idx="9">
                  <c:v>51.9</c:v>
                </c:pt>
                <c:pt idx="10">
                  <c:v>59.769841269841272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57280"/>
        <c:axId val="44456704"/>
      </c:scatterChart>
      <c:catAx>
        <c:axId val="4532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56128"/>
        <c:crosses val="autoZero"/>
        <c:auto val="1"/>
        <c:lblAlgn val="ctr"/>
        <c:lblOffset val="100"/>
        <c:noMultiLvlLbl val="0"/>
      </c:catAx>
      <c:valAx>
        <c:axId val="44456128"/>
        <c:scaling>
          <c:orientation val="minMax"/>
          <c:max val="2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S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MTBF</a:t>
                </a:r>
                <a:r>
                  <a:rPr lang="es-ES" b="1" baseline="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[h/</a:t>
                </a:r>
                <a:r>
                  <a:rPr lang="es-ES" b="1" baseline="0" dirty="0" err="1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Run</a:t>
                </a:r>
                <a:r>
                  <a:rPr lang="es-ES" b="1" baseline="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686787462298554E-2"/>
              <c:y val="0.269824287231271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endParaRPr lang="en-US"/>
          </a:p>
        </c:txPr>
        <c:crossAx val="45320704"/>
        <c:crosses val="autoZero"/>
        <c:crossBetween val="between"/>
        <c:majorUnit val="40"/>
      </c:valAx>
      <c:valAx>
        <c:axId val="44456704"/>
        <c:scaling>
          <c:orientation val="minMax"/>
          <c:max val="200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Annual MTBF [h]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6606418057109078"/>
              <c:y val="0.26525579167281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4457280"/>
        <c:crosses val="max"/>
        <c:crossBetween val="midCat"/>
        <c:majorUnit val="40"/>
        <c:minorUnit val="10"/>
      </c:valAx>
      <c:valAx>
        <c:axId val="44457280"/>
        <c:scaling>
          <c:orientation val="minMax"/>
        </c:scaling>
        <c:delete val="1"/>
        <c:axPos val="b"/>
        <c:majorTickMark val="out"/>
        <c:minorTickMark val="none"/>
        <c:tickLblPos val="nextTo"/>
        <c:crossAx val="444567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92B13-AAFB-4B89-A6C3-A021684A16FC}" type="doc">
      <dgm:prSet loTypeId="urn:microsoft.com/office/officeart/2008/layout/HalfCircleOrganizationChart" loCatId="hierarchy" qsTypeId="urn:microsoft.com/office/officeart/2005/8/quickstyle/simple1#1" qsCatId="simple" csTypeId="urn:microsoft.com/office/officeart/2005/8/colors/accent1_2#1" csCatId="accent1" phldr="1"/>
      <dgm:spPr/>
    </dgm:pt>
    <dgm:pt modelId="{DED9826A-F5E5-4386-986D-7BC2E66494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Division</a:t>
          </a: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Head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F. PEREZ</a:t>
          </a:r>
          <a:endParaRPr kumimoji="0" lang="es-ES" alt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582DCB98-5AB9-4B0D-B18D-53ED7BE53CC1}" type="parTrans" cxnId="{A0E43808-79AC-47B9-B341-A9AECA8A1628}">
      <dgm:prSet/>
      <dgm:spPr/>
      <dgm:t>
        <a:bodyPr/>
        <a:lstStyle/>
        <a:p>
          <a:endParaRPr lang="en-US" sz="1000" b="0" u="none"/>
        </a:p>
      </dgm:t>
    </dgm:pt>
    <dgm:pt modelId="{4234FCA6-BA5C-403E-BB54-83F7E4A22646}" type="sibTrans" cxnId="{A0E43808-79AC-47B9-B341-A9AECA8A1628}">
      <dgm:prSet/>
      <dgm:spPr/>
      <dgm:t>
        <a:bodyPr/>
        <a:lstStyle/>
        <a:p>
          <a:endParaRPr lang="en-US" sz="1000" b="0" u="none"/>
        </a:p>
      </dgm:t>
    </dgm:pt>
    <dgm:pt modelId="{854E7559-D612-4BFC-BF68-16492ED9DF1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Operations</a:t>
          </a: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M. PONT</a:t>
          </a:r>
          <a:endParaRPr kumimoji="0" lang="es-ES" alt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E1689560-FACC-4465-AE5B-3ABDA7099A71}" type="parTrans" cxnId="{AE9AF4E0-09C3-48D2-BF71-E6882736232A}">
      <dgm:prSet/>
      <dgm:spPr/>
      <dgm:t>
        <a:bodyPr/>
        <a:lstStyle/>
        <a:p>
          <a:endParaRPr lang="en-US" sz="1000" b="0" u="none"/>
        </a:p>
      </dgm:t>
    </dgm:pt>
    <dgm:pt modelId="{5515B436-E397-484D-8554-1A4892BAA325}" type="sibTrans" cxnId="{AE9AF4E0-09C3-48D2-BF71-E6882736232A}">
      <dgm:prSet/>
      <dgm:spPr/>
      <dgm:t>
        <a:bodyPr/>
        <a:lstStyle/>
        <a:p>
          <a:endParaRPr lang="en-US" sz="1000" b="0" u="none"/>
        </a:p>
      </dgm:t>
    </dgm:pt>
    <dgm:pt modelId="{61955721-F665-4B3B-BC5F-D421249B035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 Operators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F.FERNANDEZ</a:t>
          </a:r>
          <a:endParaRPr kumimoji="0" lang="es-ES" alt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</dgm:t>
    </dgm:pt>
    <dgm:pt modelId="{85E7D7D6-EA7A-4DD8-B809-676ED7E0453F}" type="parTrans" cxnId="{E2472702-6FB7-4EB8-A49D-E5B47EFCCDA5}">
      <dgm:prSet/>
      <dgm:spPr/>
      <dgm:t>
        <a:bodyPr/>
        <a:lstStyle/>
        <a:p>
          <a:endParaRPr lang="en-US" sz="1000" b="0" u="none"/>
        </a:p>
      </dgm:t>
    </dgm:pt>
    <dgm:pt modelId="{42DD1602-95F8-4266-AF71-6619C1970506}" type="sibTrans" cxnId="{E2472702-6FB7-4EB8-A49D-E5B47EFCCDA5}">
      <dgm:prSet/>
      <dgm:spPr/>
      <dgm:t>
        <a:bodyPr/>
        <a:lstStyle/>
        <a:p>
          <a:endParaRPr lang="en-US" sz="1000" b="0" u="none"/>
        </a:p>
      </dgm:t>
    </dgm:pt>
    <dgm:pt modelId="{9EB6978E-0DC8-482B-AB36-2168904A363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M. ALVAREZ</a:t>
          </a:r>
          <a:endParaRPr kumimoji="0" lang="es-E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0FE80B45-AB5B-45D8-B36D-C877B838B4F3}" type="parTrans" cxnId="{E3FD8BEA-2F95-411C-8B8C-F24D11496885}">
      <dgm:prSet/>
      <dgm:spPr/>
      <dgm:t>
        <a:bodyPr/>
        <a:lstStyle/>
        <a:p>
          <a:endParaRPr lang="en-US" sz="1000" b="0" u="none"/>
        </a:p>
      </dgm:t>
    </dgm:pt>
    <dgm:pt modelId="{507A9B03-B727-4E7B-8E8A-BDB9940F9C54}" type="sibTrans" cxnId="{E3FD8BEA-2F95-411C-8B8C-F24D11496885}">
      <dgm:prSet/>
      <dgm:spPr/>
      <dgm:t>
        <a:bodyPr/>
        <a:lstStyle/>
        <a:p>
          <a:endParaRPr lang="en-US" sz="1000" b="0" u="none"/>
        </a:p>
      </dgm:t>
    </dgm:pt>
    <dgm:pt modelId="{7E9A5F59-DD59-43C0-A6DF-12C050F226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O. SERRES</a:t>
          </a:r>
          <a:endParaRPr kumimoji="0" lang="es-ES" alt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03FED939-6E9D-4A8C-AAC1-BAAD92CAF49F}" type="parTrans" cxnId="{C508C6A4-0E57-4AE9-8F17-72F105842557}">
      <dgm:prSet/>
      <dgm:spPr/>
      <dgm:t>
        <a:bodyPr/>
        <a:lstStyle/>
        <a:p>
          <a:endParaRPr lang="en-US" sz="1000" b="0" u="none"/>
        </a:p>
      </dgm:t>
    </dgm:pt>
    <dgm:pt modelId="{B7F57944-2588-48AE-BF8D-C4BDEE15A1F3}" type="sibTrans" cxnId="{C508C6A4-0E57-4AE9-8F17-72F105842557}">
      <dgm:prSet/>
      <dgm:spPr/>
      <dgm:t>
        <a:bodyPr/>
        <a:lstStyle/>
        <a:p>
          <a:endParaRPr lang="en-US" sz="1000" b="0" u="none"/>
        </a:p>
      </dgm:t>
    </dgm:pt>
    <dgm:pt modelId="{FF1C732F-1339-4E45-9513-A57A340302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D. YEPEZ</a:t>
          </a:r>
          <a:endParaRPr kumimoji="0" lang="es-ES" alt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FE014776-9521-4194-AB81-13AE4511E0C3}" type="parTrans" cxnId="{AEFEAF89-31DC-4B2B-ACB9-FCB024F2256C}">
      <dgm:prSet/>
      <dgm:spPr/>
      <dgm:t>
        <a:bodyPr/>
        <a:lstStyle/>
        <a:p>
          <a:endParaRPr lang="en-US" sz="1000" b="0" u="none"/>
        </a:p>
      </dgm:t>
    </dgm:pt>
    <dgm:pt modelId="{30593D13-831B-4792-BDD9-3F94B3141344}" type="sibTrans" cxnId="{AEFEAF89-31DC-4B2B-ACB9-FCB024F2256C}">
      <dgm:prSet/>
      <dgm:spPr/>
      <dgm:t>
        <a:bodyPr/>
        <a:lstStyle/>
        <a:p>
          <a:endParaRPr lang="en-US" sz="1000" b="0" u="none"/>
        </a:p>
      </dgm:t>
    </dgm:pt>
    <dgm:pt modelId="{29B1EF09-D472-44BF-8F4B-9104113B54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E. MORALES</a:t>
          </a:r>
        </a:p>
      </dgm:t>
    </dgm:pt>
    <dgm:pt modelId="{EF4CCD80-2679-4FD2-9478-3E2102790F30}" type="parTrans" cxnId="{32EF2E03-EAED-4E10-9C6E-C9FB0EED47C6}">
      <dgm:prSet/>
      <dgm:spPr/>
      <dgm:t>
        <a:bodyPr/>
        <a:lstStyle/>
        <a:p>
          <a:endParaRPr lang="en-US" sz="1000" b="0" u="none"/>
        </a:p>
      </dgm:t>
    </dgm:pt>
    <dgm:pt modelId="{6114221F-CD62-4B5D-863B-40DD072F1A2F}" type="sibTrans" cxnId="{32EF2E03-EAED-4E10-9C6E-C9FB0EED47C6}">
      <dgm:prSet/>
      <dgm:spPr/>
      <dgm:t>
        <a:bodyPr/>
        <a:lstStyle/>
        <a:p>
          <a:endParaRPr lang="en-US" sz="1000" b="0" u="none"/>
        </a:p>
      </dgm:t>
    </dgm:pt>
    <dgm:pt modelId="{DF08CCCE-6951-4FC1-A3AC-CF5E1B1DF5F3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RF &amp; </a:t>
          </a:r>
          <a:r>
            <a:rPr kumimoji="0" lang="es-ES_tradnl" altLang="ja-JP" sz="1000" b="0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Linac</a:t>
          </a:r>
          <a:endParaRPr kumimoji="0" lang="es-ES_tradnl" altLang="ja-JP" sz="10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</dgm:t>
    </dgm:pt>
    <dgm:pt modelId="{DDD31882-4481-46DB-BE18-71523FB387FA}" type="parTrans" cxnId="{4EF29CBB-1846-462A-9927-F26383584BE2}">
      <dgm:prSet/>
      <dgm:spPr/>
      <dgm:t>
        <a:bodyPr/>
        <a:lstStyle/>
        <a:p>
          <a:endParaRPr lang="en-US" sz="1000" b="0" u="none"/>
        </a:p>
      </dgm:t>
    </dgm:pt>
    <dgm:pt modelId="{EDC31D6B-90AD-42D2-A189-B5F47F6A1510}" type="sibTrans" cxnId="{4EF29CBB-1846-462A-9927-F26383584BE2}">
      <dgm:prSet/>
      <dgm:spPr/>
      <dgm:t>
        <a:bodyPr/>
        <a:lstStyle/>
        <a:p>
          <a:endParaRPr lang="en-US" sz="1000" b="0" u="none"/>
        </a:p>
      </dgm:t>
    </dgm:pt>
    <dgm:pt modelId="{320F849E-288C-47B2-A01D-49A82FC367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RF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A. SALOM</a:t>
          </a:r>
          <a:endParaRPr kumimoji="0" lang="es-ES" altLang="en-US" sz="10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B512F736-5325-4C00-BB2A-60B245C24A3C}" type="parTrans" cxnId="{17104D1E-5406-42F6-857B-D2E4E38B4C1B}">
      <dgm:prSet/>
      <dgm:spPr/>
      <dgm:t>
        <a:bodyPr/>
        <a:lstStyle/>
        <a:p>
          <a:endParaRPr lang="en-US" sz="1000" b="0" u="none"/>
        </a:p>
      </dgm:t>
    </dgm:pt>
    <dgm:pt modelId="{A9376558-C0D1-4F15-8A0C-89CA6BB12BD1}" type="sibTrans" cxnId="{17104D1E-5406-42F6-857B-D2E4E38B4C1B}">
      <dgm:prSet/>
      <dgm:spPr/>
      <dgm:t>
        <a:bodyPr/>
        <a:lstStyle/>
        <a:p>
          <a:endParaRPr lang="en-US" sz="1000" b="0" u="none"/>
        </a:p>
      </dgm:t>
    </dgm:pt>
    <dgm:pt modelId="{EF486EE9-FBF1-4638-9F92-857F31260C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B. BRAVO</a:t>
          </a:r>
          <a:endParaRPr kumimoji="0" lang="es-ES" alt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84434A66-0C60-4FE0-B3D9-291A0F1923F5}" type="parTrans" cxnId="{DE4E9327-8D78-44FD-8F5E-089E4369B2DD}">
      <dgm:prSet/>
      <dgm:spPr/>
      <dgm:t>
        <a:bodyPr/>
        <a:lstStyle/>
        <a:p>
          <a:endParaRPr lang="en-US" sz="1000" b="0" u="none"/>
        </a:p>
      </dgm:t>
    </dgm:pt>
    <dgm:pt modelId="{3AE9C4FB-35E2-47BF-8941-1A1DBA134A78}" type="sibTrans" cxnId="{DE4E9327-8D78-44FD-8F5E-089E4369B2DD}">
      <dgm:prSet/>
      <dgm:spPr/>
      <dgm:t>
        <a:bodyPr/>
        <a:lstStyle/>
        <a:p>
          <a:endParaRPr lang="en-US" sz="1000" b="0" u="none"/>
        </a:p>
      </dgm:t>
    </dgm:pt>
    <dgm:pt modelId="{69CF06B6-842C-483D-A00B-91E7016621C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J. OCAMPO</a:t>
          </a:r>
          <a:endParaRPr kumimoji="0" lang="es-ES" alt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28D822C3-7C23-4721-A827-6CAFD92DA2D1}" type="parTrans" cxnId="{480C0EBD-3FCD-42FC-9E8B-034CE99E171D}">
      <dgm:prSet/>
      <dgm:spPr/>
      <dgm:t>
        <a:bodyPr/>
        <a:lstStyle/>
        <a:p>
          <a:endParaRPr lang="en-US" sz="1000" b="0" u="none"/>
        </a:p>
      </dgm:t>
    </dgm:pt>
    <dgm:pt modelId="{58BAC581-BFE9-4F8F-AA14-678E93BBA5D8}" type="sibTrans" cxnId="{480C0EBD-3FCD-42FC-9E8B-034CE99E171D}">
      <dgm:prSet/>
      <dgm:spPr/>
      <dgm:t>
        <a:bodyPr/>
        <a:lstStyle/>
        <a:p>
          <a:endParaRPr lang="en-US" sz="1000" b="0" u="none"/>
        </a:p>
      </dgm:t>
    </dgm:pt>
    <dgm:pt modelId="{16F6C7EF-4D87-4A83-9AA6-FCBAC3B01E3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Linac</a:t>
          </a:r>
          <a:endParaRPr kumimoji="0" lang="es-ES_tradnl" altLang="ja-JP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R. MUÑOZ</a:t>
          </a:r>
          <a:endParaRPr kumimoji="0" lang="es-ES" altLang="en-US" sz="10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</dgm:t>
    </dgm:pt>
    <dgm:pt modelId="{A83B7130-D8A3-4F1B-9F6B-ED4EE74ADAC1}" type="parTrans" cxnId="{1CB4EF73-741D-4800-87C8-A19D26DE62E8}">
      <dgm:prSet/>
      <dgm:spPr/>
      <dgm:t>
        <a:bodyPr/>
        <a:lstStyle/>
        <a:p>
          <a:endParaRPr lang="en-US" sz="1000" b="0" u="none"/>
        </a:p>
      </dgm:t>
    </dgm:pt>
    <dgm:pt modelId="{2445BFD5-DF74-48F6-92A0-AFD1C9BFD81E}" type="sibTrans" cxnId="{1CB4EF73-741D-4800-87C8-A19D26DE62E8}">
      <dgm:prSet/>
      <dgm:spPr/>
      <dgm:t>
        <a:bodyPr/>
        <a:lstStyle/>
        <a:p>
          <a:endParaRPr lang="en-US" sz="1000" b="0" u="none"/>
        </a:p>
      </dgm:t>
    </dgm:pt>
    <dgm:pt modelId="{50AC4763-962F-475B-AEC7-21619E83C6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D. LANAIA</a:t>
          </a:r>
        </a:p>
      </dgm:t>
    </dgm:pt>
    <dgm:pt modelId="{EB1D06E9-AC44-441A-A2DE-969D845C897E}" type="parTrans" cxnId="{581C8A32-7924-49D0-8E49-55AFC7A8FAE4}">
      <dgm:prSet/>
      <dgm:spPr/>
      <dgm:t>
        <a:bodyPr/>
        <a:lstStyle/>
        <a:p>
          <a:endParaRPr lang="en-US" sz="1000" b="0" u="none"/>
        </a:p>
      </dgm:t>
    </dgm:pt>
    <dgm:pt modelId="{4676850B-5AB7-42CB-A1AB-1F25C32F3272}" type="sibTrans" cxnId="{581C8A32-7924-49D0-8E49-55AFC7A8FAE4}">
      <dgm:prSet/>
      <dgm:spPr/>
      <dgm:t>
        <a:bodyPr/>
        <a:lstStyle/>
        <a:p>
          <a:endParaRPr lang="en-US" sz="1000" b="0" u="none"/>
        </a:p>
      </dgm:t>
    </dgm:pt>
    <dgm:pt modelId="{FBA34732-8D2F-4CE6-9DE1-AEFFCA179CD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IDs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J. CAMPMANY</a:t>
          </a:r>
          <a:endParaRPr kumimoji="0" lang="es-E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0BC2F7E8-9D88-43D3-9223-5A56F4BC6E14}" type="parTrans" cxnId="{77AC66A2-601C-4AA6-AB81-AAC06168DFE1}">
      <dgm:prSet/>
      <dgm:spPr/>
      <dgm:t>
        <a:bodyPr/>
        <a:lstStyle/>
        <a:p>
          <a:endParaRPr lang="en-US" sz="1000" b="0" u="none"/>
        </a:p>
      </dgm:t>
    </dgm:pt>
    <dgm:pt modelId="{C555067E-27ED-4446-8DC9-C0A0908AE556}" type="sibTrans" cxnId="{77AC66A2-601C-4AA6-AB81-AAC06168DFE1}">
      <dgm:prSet/>
      <dgm:spPr/>
      <dgm:t>
        <a:bodyPr/>
        <a:lstStyle/>
        <a:p>
          <a:endParaRPr lang="en-US" sz="1000" b="0" u="none"/>
        </a:p>
      </dgm:t>
    </dgm:pt>
    <dgm:pt modelId="{5AB3B96F-D219-4F1A-9433-6C9221F3B3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Magn</a:t>
          </a:r>
          <a:r>
            <a:rPr kumimoji="0" lang="es-ES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</a:t>
          </a:r>
          <a:r>
            <a:rPr kumimoji="0" lang="es-ES" altLang="ja-JP" sz="1000" b="0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Lab</a:t>
          </a:r>
          <a:endParaRPr kumimoji="0" lang="es-ES" altLang="ja-JP" sz="10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J. MARCOS</a:t>
          </a:r>
          <a:endParaRPr kumimoji="0" lang="es-ES" alt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02102BA3-5F37-49C3-BE8B-F4B0C4BC012F}" type="parTrans" cxnId="{8520810B-04FA-455F-83DF-29E645B26428}">
      <dgm:prSet/>
      <dgm:spPr/>
      <dgm:t>
        <a:bodyPr/>
        <a:lstStyle/>
        <a:p>
          <a:endParaRPr lang="en-US" sz="1000" b="0" u="none"/>
        </a:p>
      </dgm:t>
    </dgm:pt>
    <dgm:pt modelId="{59A99C2F-6C69-4AF2-9C7F-5D5FB7DD0030}" type="sibTrans" cxnId="{8520810B-04FA-455F-83DF-29E645B26428}">
      <dgm:prSet/>
      <dgm:spPr/>
      <dgm:t>
        <a:bodyPr/>
        <a:lstStyle/>
        <a:p>
          <a:endParaRPr lang="en-US" sz="1000" b="0" u="none"/>
        </a:p>
      </dgm:t>
    </dgm:pt>
    <dgm:pt modelId="{3AE6C9BC-8D05-4593-A4ED-989DC7CFB49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V. MASSANA</a:t>
          </a:r>
          <a:endParaRPr kumimoji="0" lang="es-ES" alt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3A986F1A-1D99-4A0D-9753-14745D224D62}" type="parTrans" cxnId="{F901DF92-D275-45F8-953D-FDA821F10DC5}">
      <dgm:prSet/>
      <dgm:spPr/>
      <dgm:t>
        <a:bodyPr/>
        <a:lstStyle/>
        <a:p>
          <a:endParaRPr lang="en-US" sz="1000" b="0" u="none"/>
        </a:p>
      </dgm:t>
    </dgm:pt>
    <dgm:pt modelId="{CFF49FE4-01C6-4D54-B75F-84296B757102}" type="sibTrans" cxnId="{F901DF92-D275-45F8-953D-FDA821F10DC5}">
      <dgm:prSet/>
      <dgm:spPr/>
      <dgm:t>
        <a:bodyPr/>
        <a:lstStyle/>
        <a:p>
          <a:endParaRPr lang="en-US" sz="1000" b="0" u="none"/>
        </a:p>
      </dgm:t>
    </dgm:pt>
    <dgm:pt modelId="{D7FBD18E-F8EC-4552-A364-6E11C72E04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Beam Physics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U. IRISO</a:t>
          </a:r>
          <a:endParaRPr kumimoji="0" lang="es-ES" alt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</dgm:t>
    </dgm:pt>
    <dgm:pt modelId="{FF246D01-20E5-4867-8BDB-06B6052B97BC}" type="parTrans" cxnId="{681F34E1-4F26-4166-B9F1-96B6261BEC38}">
      <dgm:prSet/>
      <dgm:spPr/>
      <dgm:t>
        <a:bodyPr/>
        <a:lstStyle/>
        <a:p>
          <a:endParaRPr lang="en-US" sz="1000" b="0" u="none"/>
        </a:p>
      </dgm:t>
    </dgm:pt>
    <dgm:pt modelId="{AD320B1E-1405-4196-B9DE-68B92656A63B}" type="sibTrans" cxnId="{681F34E1-4F26-4166-B9F1-96B6261BEC38}">
      <dgm:prSet/>
      <dgm:spPr/>
      <dgm:t>
        <a:bodyPr/>
        <a:lstStyle/>
        <a:p>
          <a:endParaRPr lang="en-US" sz="1000" b="0" u="none"/>
        </a:p>
      </dgm:t>
    </dgm:pt>
    <dgm:pt modelId="{DC86FBF0-CE5D-4987-A978-2E6FB8610FA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Beam</a:t>
          </a:r>
          <a:r>
            <a:rPr kumimoji="0" lang="es-ES_tradnl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 Dynamics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G. BENEDETTI</a:t>
          </a:r>
          <a:endParaRPr kumimoji="0" lang="es-ES" altLang="en-US" sz="10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B9492641-902B-4FD4-9CE4-4410D13F3BE0}" type="parTrans" cxnId="{52BDFD9C-F68C-4A99-843D-4ACA64AB33FF}">
      <dgm:prSet/>
      <dgm:spPr/>
      <dgm:t>
        <a:bodyPr/>
        <a:lstStyle/>
        <a:p>
          <a:endParaRPr lang="en-US" sz="1000" b="0" u="none"/>
        </a:p>
      </dgm:t>
    </dgm:pt>
    <dgm:pt modelId="{D6B28019-57AF-4111-893E-3B606FE13432}" type="sibTrans" cxnId="{52BDFD9C-F68C-4A99-843D-4ACA64AB33FF}">
      <dgm:prSet/>
      <dgm:spPr/>
      <dgm:t>
        <a:bodyPr/>
        <a:lstStyle/>
        <a:p>
          <a:endParaRPr lang="en-US" sz="1000" b="0" u="none"/>
        </a:p>
      </dgm:t>
    </dgm:pt>
    <dgm:pt modelId="{515FB484-0DF3-4F30-86A9-65FA890FFF0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T. GÜNZEL</a:t>
          </a:r>
          <a:endParaRPr kumimoji="0" lang="es-E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8E7C6834-AFFF-4871-B9A3-55E9BD11F7DD}" type="parTrans" cxnId="{E66F40B0-35A9-4131-9D81-AE386E3981DA}">
      <dgm:prSet/>
      <dgm:spPr/>
      <dgm:t>
        <a:bodyPr/>
        <a:lstStyle/>
        <a:p>
          <a:endParaRPr lang="en-US" sz="1000" b="0" u="none"/>
        </a:p>
      </dgm:t>
    </dgm:pt>
    <dgm:pt modelId="{2567BD45-6510-4004-BE01-AD20D2926319}" type="sibTrans" cxnId="{E66F40B0-35A9-4131-9D81-AE386E3981DA}">
      <dgm:prSet/>
      <dgm:spPr/>
      <dgm:t>
        <a:bodyPr/>
        <a:lstStyle/>
        <a:p>
          <a:endParaRPr lang="en-US" sz="1000" b="0" u="none"/>
        </a:p>
      </dgm:t>
    </dgm:pt>
    <dgm:pt modelId="{14EA18F5-5B86-432C-A245-234546BA565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Z. MARTÍ</a:t>
          </a:r>
          <a:endParaRPr kumimoji="0" lang="es-E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3BD33F85-A13E-4C62-90E1-9034FDBB25B7}" type="parTrans" cxnId="{F9B7B61A-B9FE-4150-93CA-577BDCC9FC7F}">
      <dgm:prSet/>
      <dgm:spPr/>
      <dgm:t>
        <a:bodyPr/>
        <a:lstStyle/>
        <a:p>
          <a:endParaRPr lang="en-US" sz="1000" b="0" u="none"/>
        </a:p>
      </dgm:t>
    </dgm:pt>
    <dgm:pt modelId="{C3D36E87-4252-4853-9DD2-A995925E1DCC}" type="sibTrans" cxnId="{F9B7B61A-B9FE-4150-93CA-577BDCC9FC7F}">
      <dgm:prSet/>
      <dgm:spPr/>
      <dgm:t>
        <a:bodyPr/>
        <a:lstStyle/>
        <a:p>
          <a:endParaRPr lang="en-US" sz="1000" b="0" u="none"/>
        </a:p>
      </dgm:t>
    </dgm:pt>
    <dgm:pt modelId="{4CDA0485-BE59-4C04-97FE-8B510EE5F37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M. CARLÀ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CLIC</a:t>
          </a:r>
        </a:p>
      </dgm:t>
    </dgm:pt>
    <dgm:pt modelId="{B2933796-7FDD-462A-8214-58645438CF36}" type="parTrans" cxnId="{F3F5F7E7-1FED-4F9B-94BC-A9CBF3B5DE0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sz="1000" b="0" u="none"/>
        </a:p>
      </dgm:t>
    </dgm:pt>
    <dgm:pt modelId="{F37F4368-6EB7-4124-91FA-5071A545AEC9}" type="sibTrans" cxnId="{F3F5F7E7-1FED-4F9B-94BC-A9CBF3B5DE0E}">
      <dgm:prSet/>
      <dgm:spPr/>
      <dgm:t>
        <a:bodyPr/>
        <a:lstStyle/>
        <a:p>
          <a:endParaRPr lang="en-US" sz="1000" b="0" u="none"/>
        </a:p>
      </dgm:t>
    </dgm:pt>
    <dgm:pt modelId="{B4A6CB80-763A-4DC2-A3FD-59342CEC737C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Diagnostics</a:t>
          </a:r>
          <a:endParaRPr kumimoji="0" lang="es-ES" altLang="ja-JP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</dgm:t>
    </dgm:pt>
    <dgm:pt modelId="{B2BFD31F-1450-4D85-959F-78EC9A9B97A8}" type="parTrans" cxnId="{4920B212-8B48-4B7F-8F26-3E918D2E9B1E}">
      <dgm:prSet/>
      <dgm:spPr/>
      <dgm:t>
        <a:bodyPr/>
        <a:lstStyle/>
        <a:p>
          <a:endParaRPr lang="en-US" sz="1000" b="0" u="none"/>
        </a:p>
      </dgm:t>
    </dgm:pt>
    <dgm:pt modelId="{F59A96DD-C8AA-437D-8EDC-E00EBE2B10A1}" type="sibTrans" cxnId="{4920B212-8B48-4B7F-8F26-3E918D2E9B1E}">
      <dgm:prSet/>
      <dgm:spPr/>
      <dgm:t>
        <a:bodyPr/>
        <a:lstStyle/>
        <a:p>
          <a:endParaRPr lang="en-US" sz="1000" b="0" u="none"/>
        </a:p>
      </dgm:t>
    </dgm:pt>
    <dgm:pt modelId="{F607F6E3-988F-40F3-8A8A-B557FE55078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A. OLMOS</a:t>
          </a:r>
          <a:endParaRPr kumimoji="0" lang="es-ES" alt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4E88F859-E0F3-426C-9114-2F5444BF076E}" type="parTrans" cxnId="{9BE86C9D-9B81-41E2-92E4-ABD8953E25A6}">
      <dgm:prSet/>
      <dgm:spPr/>
      <dgm:t>
        <a:bodyPr/>
        <a:lstStyle/>
        <a:p>
          <a:endParaRPr lang="en-US" sz="1000" b="0" u="none"/>
        </a:p>
      </dgm:t>
    </dgm:pt>
    <dgm:pt modelId="{E1F6225D-6769-4E72-B41B-E120D0A36141}" type="sibTrans" cxnId="{9BE86C9D-9B81-41E2-92E4-ABD8953E25A6}">
      <dgm:prSet/>
      <dgm:spPr/>
      <dgm:t>
        <a:bodyPr/>
        <a:lstStyle/>
        <a:p>
          <a:endParaRPr lang="en-US" sz="1000" b="0" u="none"/>
        </a:p>
      </dgm:t>
    </dgm:pt>
    <dgm:pt modelId="{870381A4-C213-4F5D-9733-3956A06439B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A. NOSYCH</a:t>
          </a:r>
        </a:p>
      </dgm:t>
    </dgm:pt>
    <dgm:pt modelId="{A2154A11-0293-41F6-9AE3-09D464DA83E5}" type="parTrans" cxnId="{5DBE30FA-03AE-492D-803F-D677B477667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000" b="0" u="none"/>
        </a:p>
      </dgm:t>
    </dgm:pt>
    <dgm:pt modelId="{A81A01EA-5613-4413-B182-47F75C62F0B9}" type="sibTrans" cxnId="{5DBE30FA-03AE-492D-803F-D677B4776670}">
      <dgm:prSet/>
      <dgm:spPr/>
      <dgm:t>
        <a:bodyPr/>
        <a:lstStyle/>
        <a:p>
          <a:endParaRPr lang="en-US" sz="1000" b="0" u="none"/>
        </a:p>
      </dgm:t>
    </dgm:pt>
    <dgm:pt modelId="{108A804B-7517-4C60-B227-6A4C50F058B9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L. TORINO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ELI – NP</a:t>
          </a:r>
          <a:endParaRPr kumimoji="0" lang="es-ES" altLang="en-US" sz="10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ADDDC260-127A-42F0-AD7B-0387B7D7C6C8}" type="parTrans" cxnId="{CE1F8916-D714-4722-B3D7-65E5BA57324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sz="1000" b="0" u="none"/>
        </a:p>
      </dgm:t>
    </dgm:pt>
    <dgm:pt modelId="{F2EF3A83-2465-48FE-93C2-334551931F4A}" type="sibTrans" cxnId="{CE1F8916-D714-4722-B3D7-65E5BA573241}">
      <dgm:prSet/>
      <dgm:spPr/>
      <dgm:t>
        <a:bodyPr/>
        <a:lstStyle/>
        <a:p>
          <a:endParaRPr lang="en-US" sz="1000" b="0" u="none"/>
        </a:p>
      </dgm:t>
    </dgm:pt>
    <dgm:pt modelId="{9636F957-805C-41F4-9994-4F7FE80B3D9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J.C GIRALDO</a:t>
          </a:r>
        </a:p>
      </dgm:t>
    </dgm:pt>
    <dgm:pt modelId="{2E35A352-F69A-4CA0-B222-A63C0E34CDC5}" type="parTrans" cxnId="{B178B232-1295-45C9-8FCB-FE4A6A36A7FE}">
      <dgm:prSet/>
      <dgm:spPr/>
      <dgm:t>
        <a:bodyPr/>
        <a:lstStyle/>
        <a:p>
          <a:endParaRPr lang="en-US" sz="1000" b="0" u="none"/>
        </a:p>
      </dgm:t>
    </dgm:pt>
    <dgm:pt modelId="{2BE86AAE-75A9-4CF8-9C96-D341FE18FA03}" type="sibTrans" cxnId="{B178B232-1295-45C9-8FCB-FE4A6A36A7FE}">
      <dgm:prSet/>
      <dgm:spPr/>
      <dgm:t>
        <a:bodyPr/>
        <a:lstStyle/>
        <a:p>
          <a:endParaRPr lang="en-US" sz="1000" b="0" u="none"/>
        </a:p>
      </dgm:t>
    </dgm:pt>
    <dgm:pt modelId="{C4081A54-1662-46BD-8293-CA280FB796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M. SOS</a:t>
          </a:r>
        </a:p>
      </dgm:t>
    </dgm:pt>
    <dgm:pt modelId="{B96EFC0D-B4D2-42AB-817D-5523CD4A8FB8}" type="parTrans" cxnId="{62E75F3A-F7D8-4C5C-ACDD-1F079D9C297A}">
      <dgm:prSet/>
      <dgm:spPr/>
      <dgm:t>
        <a:bodyPr/>
        <a:lstStyle/>
        <a:p>
          <a:endParaRPr lang="en-US" sz="1000" b="0" u="none"/>
        </a:p>
      </dgm:t>
    </dgm:pt>
    <dgm:pt modelId="{43427E30-61B7-4B62-9769-800241E3CDE8}" type="sibTrans" cxnId="{62E75F3A-F7D8-4C5C-ACDD-1F079D9C297A}">
      <dgm:prSet/>
      <dgm:spPr/>
      <dgm:t>
        <a:bodyPr/>
        <a:lstStyle/>
        <a:p>
          <a:endParaRPr lang="en-US" sz="1000" b="0" u="none"/>
        </a:p>
      </dgm:t>
    </dgm:pt>
    <dgm:pt modelId="{9772861E-FAA1-4CC6-9BAD-53002F3DD7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N. AYALA</a:t>
          </a:r>
        </a:p>
      </dgm:t>
    </dgm:pt>
    <dgm:pt modelId="{1C95417A-4355-42C2-9232-40A30A66E82C}" type="parTrans" cxnId="{F637523E-1E03-4C66-AAE1-234A8FD0C415}">
      <dgm:prSet/>
      <dgm:spPr/>
      <dgm:t>
        <a:bodyPr/>
        <a:lstStyle/>
        <a:p>
          <a:endParaRPr lang="en-US" sz="1000" b="0" u="none"/>
        </a:p>
      </dgm:t>
    </dgm:pt>
    <dgm:pt modelId="{EA965326-B5A0-4EE8-95FB-AE1B740F57FD}" type="sibTrans" cxnId="{F637523E-1E03-4C66-AAE1-234A8FD0C415}">
      <dgm:prSet/>
      <dgm:spPr/>
      <dgm:t>
        <a:bodyPr/>
        <a:lstStyle/>
        <a:p>
          <a:endParaRPr lang="en-US" sz="1000" b="0" u="none"/>
        </a:p>
      </dgm:t>
    </dgm:pt>
    <dgm:pt modelId="{1D853684-1238-4286-88F4-A1C11358034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R. FOS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MINECO</a:t>
          </a:r>
        </a:p>
      </dgm:t>
    </dgm:pt>
    <dgm:pt modelId="{9CF083D1-4605-469E-BD38-9AA02D08E0DB}" type="parTrans" cxnId="{994DA6B3-3D54-4CA1-BDB7-D13142481F7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u="none"/>
        </a:p>
      </dgm:t>
    </dgm:pt>
    <dgm:pt modelId="{1445B4C4-8CBD-4615-92E1-30A209837EA5}" type="sibTrans" cxnId="{994DA6B3-3D54-4CA1-BDB7-D13142481F71}">
      <dgm:prSet/>
      <dgm:spPr/>
      <dgm:t>
        <a:bodyPr/>
        <a:lstStyle/>
        <a:p>
          <a:endParaRPr lang="en-US" u="none"/>
        </a:p>
      </dgm:t>
    </dgm:pt>
    <dgm:pt modelId="{59986DC5-10F8-4009-A7A1-D87EB0C7845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Z. HAZAMI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PhD</a:t>
          </a:r>
        </a:p>
      </dgm:t>
    </dgm:pt>
    <dgm:pt modelId="{D8B16C42-7DDE-4484-99BF-19E14373508A}" type="parTrans" cxnId="{866410BF-024C-4DD3-9935-1584D65A5C69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u="none"/>
        </a:p>
      </dgm:t>
    </dgm:pt>
    <dgm:pt modelId="{3B7E96BE-6D65-4A24-9435-17C12E34F711}" type="sibTrans" cxnId="{866410BF-024C-4DD3-9935-1584D65A5C69}">
      <dgm:prSet/>
      <dgm:spPr/>
      <dgm:t>
        <a:bodyPr/>
        <a:lstStyle/>
        <a:p>
          <a:endParaRPr lang="en-US" u="none"/>
        </a:p>
      </dgm:t>
    </dgm:pt>
    <dgm:pt modelId="{7E867633-3D63-43BF-980E-66400430E0B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P. SOLANS</a:t>
          </a:r>
        </a:p>
      </dgm:t>
    </dgm:pt>
    <dgm:pt modelId="{1DB81D46-1B9E-4962-8B00-F0A004B3AFA1}" type="parTrans" cxnId="{44C40D14-E1EA-450D-B24F-0E0CE03D2F37}">
      <dgm:prSet/>
      <dgm:spPr/>
      <dgm:t>
        <a:bodyPr/>
        <a:lstStyle/>
        <a:p>
          <a:endParaRPr lang="en-US" u="none"/>
        </a:p>
      </dgm:t>
    </dgm:pt>
    <dgm:pt modelId="{FD64C415-E024-480B-8FF3-277AF18DE728}" type="sibTrans" cxnId="{44C40D14-E1EA-450D-B24F-0E0CE03D2F37}">
      <dgm:prSet/>
      <dgm:spPr/>
      <dgm:t>
        <a:bodyPr/>
        <a:lstStyle/>
        <a:p>
          <a:endParaRPr lang="en-US" u="none"/>
        </a:p>
      </dgm:t>
    </dgm:pt>
    <dgm:pt modelId="{3D182BEA-0DC4-4250-85AF-A0C41A847011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L. GARCIA   MINECO</a:t>
          </a:r>
        </a:p>
      </dgm:t>
    </dgm:pt>
    <dgm:pt modelId="{6C30A79D-C568-4A79-82EE-AC5BA7CFB76E}" type="parTrans" cxnId="{055FEE75-B71A-4ED5-8533-ED1266A07C73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1ED3A50D-782E-45D1-B9E1-0490AFD59B68}" type="sibTrans" cxnId="{055FEE75-B71A-4ED5-8533-ED1266A07C73}">
      <dgm:prSet/>
      <dgm:spPr/>
      <dgm:t>
        <a:bodyPr/>
        <a:lstStyle/>
        <a:p>
          <a:endParaRPr lang="en-US"/>
        </a:p>
      </dgm:t>
    </dgm:pt>
    <dgm:pt modelId="{D3DEF1A1-4FB4-4A23-9E2C-2B585800D88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J.M. ALVAREZ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CLIC</a:t>
          </a:r>
        </a:p>
      </dgm:t>
    </dgm:pt>
    <dgm:pt modelId="{D35CE75C-DAFF-4C5F-BA09-8E65000C8A34}" type="parTrans" cxnId="{46DEDF46-9796-4BFE-9AEF-57F338A5D009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24659BC8-1426-46B4-82B1-6FB85C6E9F44}" type="sibTrans" cxnId="{46DEDF46-9796-4BFE-9AEF-57F338A5D009}">
      <dgm:prSet/>
      <dgm:spPr/>
      <dgm:t>
        <a:bodyPr/>
        <a:lstStyle/>
        <a:p>
          <a:endParaRPr lang="en-US"/>
        </a:p>
      </dgm:t>
    </dgm:pt>
    <dgm:pt modelId="{FC956493-0EB3-4414-80F0-422A924F49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alibri" pitchFamily="34" charset="0"/>
            </a:rPr>
            <a:t>WP4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alibri" pitchFamily="34" charset="0"/>
            </a:rPr>
            <a:t>CLIC</a:t>
          </a:r>
        </a:p>
      </dgm:t>
    </dgm:pt>
    <dgm:pt modelId="{37086689-52E4-48F7-86A9-1A29F7491E5C}" type="parTrans" cxnId="{0E1E96FF-4F3D-4964-A7CA-256DCE78B98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386C58C6-8F68-453F-AAAF-6A99EBC329A7}" type="sibTrans" cxnId="{0E1E96FF-4F3D-4964-A7CA-256DCE78B98B}">
      <dgm:prSet/>
      <dgm:spPr/>
      <dgm:t>
        <a:bodyPr/>
        <a:lstStyle/>
        <a:p>
          <a:endParaRPr lang="en-US"/>
        </a:p>
      </dgm:t>
    </dgm:pt>
    <dgm:pt modelId="{81480806-078C-415C-91E0-11264BBAC258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X. RODRIGUEZ   CLIC</a:t>
          </a:r>
        </a:p>
      </dgm:t>
    </dgm:pt>
    <dgm:pt modelId="{F1D4A78D-3107-436A-A5E5-7F19797DACCC}" type="parTrans" cxnId="{58F9791C-9CA9-4F97-B7F1-E84980941A5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0DC53195-B5E5-4856-B000-4A5290BD2E29}" type="sibTrans" cxnId="{58F9791C-9CA9-4F97-B7F1-E84980941A54}">
      <dgm:prSet/>
      <dgm:spPr/>
      <dgm:t>
        <a:bodyPr/>
        <a:lstStyle/>
        <a:p>
          <a:endParaRPr lang="en-US"/>
        </a:p>
      </dgm:t>
    </dgm:pt>
    <dgm:pt modelId="{01325225-CDE9-44E4-A806-B4F73FE96FC4}" type="pres">
      <dgm:prSet presAssocID="{7AC92B13-AAFB-4B89-A6C3-A021684A16F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53F4F9-D436-43DD-8D3E-9D6C3D952828}" type="pres">
      <dgm:prSet presAssocID="{DED9826A-F5E5-4386-986D-7BC2E6649465}" presName="hierRoot1" presStyleCnt="0">
        <dgm:presLayoutVars>
          <dgm:hierBranch val="init"/>
        </dgm:presLayoutVars>
      </dgm:prSet>
      <dgm:spPr/>
    </dgm:pt>
    <dgm:pt modelId="{EB7FFF0D-113B-4103-87E9-BB3EB461D3AE}" type="pres">
      <dgm:prSet presAssocID="{DED9826A-F5E5-4386-986D-7BC2E6649465}" presName="rootComposite1" presStyleCnt="0"/>
      <dgm:spPr/>
    </dgm:pt>
    <dgm:pt modelId="{5F3D22C5-577A-4096-AF55-5E05459D97F4}" type="pres">
      <dgm:prSet presAssocID="{DED9826A-F5E5-4386-986D-7BC2E6649465}" presName="rootText1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5C66D4-75AD-4524-85D4-D370EDC6E76A}" type="pres">
      <dgm:prSet presAssocID="{DED9826A-F5E5-4386-986D-7BC2E6649465}" presName="topArc1" presStyleLbl="parChTrans1D1" presStyleIdx="0" presStyleCnt="70"/>
      <dgm:spPr/>
    </dgm:pt>
    <dgm:pt modelId="{DD24DDE7-1838-4A65-B28E-58EC87CBA242}" type="pres">
      <dgm:prSet presAssocID="{DED9826A-F5E5-4386-986D-7BC2E6649465}" presName="bottomArc1" presStyleLbl="parChTrans1D1" presStyleIdx="1" presStyleCnt="70"/>
      <dgm:spPr/>
    </dgm:pt>
    <dgm:pt modelId="{38B9021F-8160-49A6-9498-D4DF7C610E19}" type="pres">
      <dgm:prSet presAssocID="{DED9826A-F5E5-4386-986D-7BC2E6649465}" presName="topConnNode1" presStyleLbl="node1" presStyleIdx="0" presStyleCnt="0"/>
      <dgm:spPr/>
      <dgm:t>
        <a:bodyPr/>
        <a:lstStyle/>
        <a:p>
          <a:endParaRPr lang="en-US"/>
        </a:p>
      </dgm:t>
    </dgm:pt>
    <dgm:pt modelId="{D75325BB-5B35-41E6-83AE-FB1B3A705E01}" type="pres">
      <dgm:prSet presAssocID="{DED9826A-F5E5-4386-986D-7BC2E6649465}" presName="hierChild2" presStyleCnt="0"/>
      <dgm:spPr/>
    </dgm:pt>
    <dgm:pt modelId="{F11141D5-A148-4286-A0F8-C37E4CB782BC}" type="pres">
      <dgm:prSet presAssocID="{E1689560-FACC-4465-AE5B-3ABDA7099A71}" presName="Name28" presStyleLbl="parChTrans1D2" presStyleIdx="0" presStyleCnt="4"/>
      <dgm:spPr/>
      <dgm:t>
        <a:bodyPr/>
        <a:lstStyle/>
        <a:p>
          <a:endParaRPr lang="en-US"/>
        </a:p>
      </dgm:t>
    </dgm:pt>
    <dgm:pt modelId="{484C735B-29BB-44C1-A54A-BC44E21096A1}" type="pres">
      <dgm:prSet presAssocID="{854E7559-D612-4BFC-BF68-16492ED9DF18}" presName="hierRoot2" presStyleCnt="0">
        <dgm:presLayoutVars>
          <dgm:hierBranch val="init"/>
        </dgm:presLayoutVars>
      </dgm:prSet>
      <dgm:spPr/>
    </dgm:pt>
    <dgm:pt modelId="{081EE73A-93D2-4F1B-9EE3-5D8C6D1AD5B3}" type="pres">
      <dgm:prSet presAssocID="{854E7559-D612-4BFC-BF68-16492ED9DF18}" presName="rootComposite2" presStyleCnt="0"/>
      <dgm:spPr/>
    </dgm:pt>
    <dgm:pt modelId="{181EDE15-FE14-4EE2-A05F-10910C2817FC}" type="pres">
      <dgm:prSet presAssocID="{854E7559-D612-4BFC-BF68-16492ED9DF18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E5F1C-CF45-4295-A630-438C9D77453E}" type="pres">
      <dgm:prSet presAssocID="{854E7559-D612-4BFC-BF68-16492ED9DF18}" presName="topArc2" presStyleLbl="parChTrans1D1" presStyleIdx="2" presStyleCnt="70"/>
      <dgm:spPr/>
    </dgm:pt>
    <dgm:pt modelId="{1EDA2923-5CD2-436D-9BED-B1D844C0898A}" type="pres">
      <dgm:prSet presAssocID="{854E7559-D612-4BFC-BF68-16492ED9DF18}" presName="bottomArc2" presStyleLbl="parChTrans1D1" presStyleIdx="3" presStyleCnt="70"/>
      <dgm:spPr/>
    </dgm:pt>
    <dgm:pt modelId="{02B7E3B1-E320-4D34-9896-D51B1FFE0B12}" type="pres">
      <dgm:prSet presAssocID="{854E7559-D612-4BFC-BF68-16492ED9DF18}" presName="topConnNode2" presStyleLbl="node2" presStyleIdx="0" presStyleCnt="0"/>
      <dgm:spPr/>
      <dgm:t>
        <a:bodyPr/>
        <a:lstStyle/>
        <a:p>
          <a:endParaRPr lang="en-US"/>
        </a:p>
      </dgm:t>
    </dgm:pt>
    <dgm:pt modelId="{EDF0A4C1-C316-4B0C-9109-3050B09C42A5}" type="pres">
      <dgm:prSet presAssocID="{854E7559-D612-4BFC-BF68-16492ED9DF18}" presName="hierChild4" presStyleCnt="0"/>
      <dgm:spPr/>
    </dgm:pt>
    <dgm:pt modelId="{D0CB43CA-9D82-480F-8A88-11A2D095FF36}" type="pres">
      <dgm:prSet presAssocID="{85E7D7D6-EA7A-4DD8-B809-676ED7E0453F}" presName="Name28" presStyleLbl="parChTrans1D3" presStyleIdx="0" presStyleCnt="6"/>
      <dgm:spPr/>
      <dgm:t>
        <a:bodyPr/>
        <a:lstStyle/>
        <a:p>
          <a:endParaRPr lang="en-US"/>
        </a:p>
      </dgm:t>
    </dgm:pt>
    <dgm:pt modelId="{A7CCF3DF-0C71-4E9A-8229-36169FD2753F}" type="pres">
      <dgm:prSet presAssocID="{61955721-F665-4B3B-BC5F-D421249B035A}" presName="hierRoot2" presStyleCnt="0">
        <dgm:presLayoutVars>
          <dgm:hierBranch val="init"/>
        </dgm:presLayoutVars>
      </dgm:prSet>
      <dgm:spPr/>
    </dgm:pt>
    <dgm:pt modelId="{3ACD4478-9863-467E-9826-5B60E0CFC79E}" type="pres">
      <dgm:prSet presAssocID="{61955721-F665-4B3B-BC5F-D421249B035A}" presName="rootComposite2" presStyleCnt="0"/>
      <dgm:spPr/>
    </dgm:pt>
    <dgm:pt modelId="{6A150ED3-E276-4CEC-A13E-7B3C731DB8CF}" type="pres">
      <dgm:prSet presAssocID="{61955721-F665-4B3B-BC5F-D421249B035A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AB0D6-B9D8-4CC0-86B6-003FC7C4000C}" type="pres">
      <dgm:prSet presAssocID="{61955721-F665-4B3B-BC5F-D421249B035A}" presName="topArc2" presStyleLbl="parChTrans1D1" presStyleIdx="4" presStyleCnt="70"/>
      <dgm:spPr/>
    </dgm:pt>
    <dgm:pt modelId="{55B2B7FB-E6DF-4AC3-8E59-3FA1010021DA}" type="pres">
      <dgm:prSet presAssocID="{61955721-F665-4B3B-BC5F-D421249B035A}" presName="bottomArc2" presStyleLbl="parChTrans1D1" presStyleIdx="5" presStyleCnt="70"/>
      <dgm:spPr/>
    </dgm:pt>
    <dgm:pt modelId="{F7277E93-7CDB-437F-9260-AE5672439E44}" type="pres">
      <dgm:prSet presAssocID="{61955721-F665-4B3B-BC5F-D421249B035A}" presName="topConnNode2" presStyleLbl="node3" presStyleIdx="0" presStyleCnt="0"/>
      <dgm:spPr/>
      <dgm:t>
        <a:bodyPr/>
        <a:lstStyle/>
        <a:p>
          <a:endParaRPr lang="en-US"/>
        </a:p>
      </dgm:t>
    </dgm:pt>
    <dgm:pt modelId="{C671CF0E-7E56-4BBF-B22A-0340F7B4A9B8}" type="pres">
      <dgm:prSet presAssocID="{61955721-F665-4B3B-BC5F-D421249B035A}" presName="hierChild4" presStyleCnt="0"/>
      <dgm:spPr/>
    </dgm:pt>
    <dgm:pt modelId="{EB367FA2-E26F-4AD9-A0F9-CFC4CEF677A2}" type="pres">
      <dgm:prSet presAssocID="{0FE80B45-AB5B-45D8-B36D-C877B838B4F3}" presName="Name28" presStyleLbl="parChTrans1D4" presStyleIdx="0" presStyleCnt="24"/>
      <dgm:spPr/>
      <dgm:t>
        <a:bodyPr/>
        <a:lstStyle/>
        <a:p>
          <a:endParaRPr lang="en-US"/>
        </a:p>
      </dgm:t>
    </dgm:pt>
    <dgm:pt modelId="{9843C9E1-EC1E-4919-80DE-57CA48F1BCF8}" type="pres">
      <dgm:prSet presAssocID="{9EB6978E-0DC8-482B-AB36-2168904A363A}" presName="hierRoot2" presStyleCnt="0">
        <dgm:presLayoutVars>
          <dgm:hierBranch val="init"/>
        </dgm:presLayoutVars>
      </dgm:prSet>
      <dgm:spPr/>
    </dgm:pt>
    <dgm:pt modelId="{D69306C6-B551-403F-9A0E-0896ED57617D}" type="pres">
      <dgm:prSet presAssocID="{9EB6978E-0DC8-482B-AB36-2168904A363A}" presName="rootComposite2" presStyleCnt="0"/>
      <dgm:spPr/>
    </dgm:pt>
    <dgm:pt modelId="{8B9CD2FF-8346-4E29-ADE3-A2D06D07F1BD}" type="pres">
      <dgm:prSet presAssocID="{9EB6978E-0DC8-482B-AB36-2168904A363A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79233-145F-463B-A40D-DB3C0BC4AF31}" type="pres">
      <dgm:prSet presAssocID="{9EB6978E-0DC8-482B-AB36-2168904A363A}" presName="topArc2" presStyleLbl="parChTrans1D1" presStyleIdx="6" presStyleCnt="70"/>
      <dgm:spPr/>
    </dgm:pt>
    <dgm:pt modelId="{FECCD40F-9F8A-49B4-8632-1C56C15DC599}" type="pres">
      <dgm:prSet presAssocID="{9EB6978E-0DC8-482B-AB36-2168904A363A}" presName="bottomArc2" presStyleLbl="parChTrans1D1" presStyleIdx="7" presStyleCnt="70"/>
      <dgm:spPr/>
    </dgm:pt>
    <dgm:pt modelId="{4C1B9A2F-EB69-4331-8C49-EEB152FFBF04}" type="pres">
      <dgm:prSet presAssocID="{9EB6978E-0DC8-482B-AB36-2168904A363A}" presName="topConnNode2" presStyleLbl="node4" presStyleIdx="0" presStyleCnt="0"/>
      <dgm:spPr/>
      <dgm:t>
        <a:bodyPr/>
        <a:lstStyle/>
        <a:p>
          <a:endParaRPr lang="en-US"/>
        </a:p>
      </dgm:t>
    </dgm:pt>
    <dgm:pt modelId="{A4B4C7A1-8E86-4EAE-A69C-DB8C30A2C7D1}" type="pres">
      <dgm:prSet presAssocID="{9EB6978E-0DC8-482B-AB36-2168904A363A}" presName="hierChild4" presStyleCnt="0"/>
      <dgm:spPr/>
    </dgm:pt>
    <dgm:pt modelId="{425F81CA-2CAD-40F8-8B6F-888FFF327BD6}" type="pres">
      <dgm:prSet presAssocID="{9EB6978E-0DC8-482B-AB36-2168904A363A}" presName="hierChild5" presStyleCnt="0"/>
      <dgm:spPr/>
    </dgm:pt>
    <dgm:pt modelId="{D655AA53-37AE-4A3C-85EF-4F569F11182D}" type="pres">
      <dgm:prSet presAssocID="{03FED939-6E9D-4A8C-AAC1-BAAD92CAF49F}" presName="Name28" presStyleLbl="parChTrans1D4" presStyleIdx="1" presStyleCnt="24"/>
      <dgm:spPr/>
      <dgm:t>
        <a:bodyPr/>
        <a:lstStyle/>
        <a:p>
          <a:endParaRPr lang="en-US"/>
        </a:p>
      </dgm:t>
    </dgm:pt>
    <dgm:pt modelId="{18D7FF9D-DAF3-4530-8511-FE7048ED8E7B}" type="pres">
      <dgm:prSet presAssocID="{7E9A5F59-DD59-43C0-A6DF-12C050F2262A}" presName="hierRoot2" presStyleCnt="0">
        <dgm:presLayoutVars>
          <dgm:hierBranch val="init"/>
        </dgm:presLayoutVars>
      </dgm:prSet>
      <dgm:spPr/>
    </dgm:pt>
    <dgm:pt modelId="{E8B713E7-1175-422F-B946-99E93C7FCFAB}" type="pres">
      <dgm:prSet presAssocID="{7E9A5F59-DD59-43C0-A6DF-12C050F2262A}" presName="rootComposite2" presStyleCnt="0"/>
      <dgm:spPr/>
    </dgm:pt>
    <dgm:pt modelId="{3135029E-5CBC-4319-B57B-A9CF8338528E}" type="pres">
      <dgm:prSet presAssocID="{7E9A5F59-DD59-43C0-A6DF-12C050F2262A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6DA50A-FAE0-4046-8852-7AB35E32B0DD}" type="pres">
      <dgm:prSet presAssocID="{7E9A5F59-DD59-43C0-A6DF-12C050F2262A}" presName="topArc2" presStyleLbl="parChTrans1D1" presStyleIdx="8" presStyleCnt="70"/>
      <dgm:spPr/>
    </dgm:pt>
    <dgm:pt modelId="{E205DD8A-8E8E-4FCA-A47D-B38215CDC5F1}" type="pres">
      <dgm:prSet presAssocID="{7E9A5F59-DD59-43C0-A6DF-12C050F2262A}" presName="bottomArc2" presStyleLbl="parChTrans1D1" presStyleIdx="9" presStyleCnt="70"/>
      <dgm:spPr/>
    </dgm:pt>
    <dgm:pt modelId="{2F4E0D4B-A997-4914-8A39-C93177FC7AA4}" type="pres">
      <dgm:prSet presAssocID="{7E9A5F59-DD59-43C0-A6DF-12C050F2262A}" presName="topConnNode2" presStyleLbl="node4" presStyleIdx="0" presStyleCnt="0"/>
      <dgm:spPr/>
      <dgm:t>
        <a:bodyPr/>
        <a:lstStyle/>
        <a:p>
          <a:endParaRPr lang="en-US"/>
        </a:p>
      </dgm:t>
    </dgm:pt>
    <dgm:pt modelId="{056E5D78-25B6-4CD4-8EFB-6581749CB391}" type="pres">
      <dgm:prSet presAssocID="{7E9A5F59-DD59-43C0-A6DF-12C050F2262A}" presName="hierChild4" presStyleCnt="0"/>
      <dgm:spPr/>
    </dgm:pt>
    <dgm:pt modelId="{4832C434-EF6D-48C5-8F4D-3CD034D8B2E2}" type="pres">
      <dgm:prSet presAssocID="{7E9A5F59-DD59-43C0-A6DF-12C050F2262A}" presName="hierChild5" presStyleCnt="0"/>
      <dgm:spPr/>
    </dgm:pt>
    <dgm:pt modelId="{A93AA0A2-A955-4667-9000-CB2E814E1874}" type="pres">
      <dgm:prSet presAssocID="{FE014776-9521-4194-AB81-13AE4511E0C3}" presName="Name28" presStyleLbl="parChTrans1D4" presStyleIdx="2" presStyleCnt="24"/>
      <dgm:spPr/>
      <dgm:t>
        <a:bodyPr/>
        <a:lstStyle/>
        <a:p>
          <a:endParaRPr lang="en-US"/>
        </a:p>
      </dgm:t>
    </dgm:pt>
    <dgm:pt modelId="{78F4D3C0-A711-4C87-B39E-E34CEA374CAC}" type="pres">
      <dgm:prSet presAssocID="{FF1C732F-1339-4E45-9513-A57A340302C0}" presName="hierRoot2" presStyleCnt="0">
        <dgm:presLayoutVars>
          <dgm:hierBranch val="init"/>
        </dgm:presLayoutVars>
      </dgm:prSet>
      <dgm:spPr/>
    </dgm:pt>
    <dgm:pt modelId="{CF56AC15-9383-485A-B47A-435BAE4A6C24}" type="pres">
      <dgm:prSet presAssocID="{FF1C732F-1339-4E45-9513-A57A340302C0}" presName="rootComposite2" presStyleCnt="0"/>
      <dgm:spPr/>
    </dgm:pt>
    <dgm:pt modelId="{D9E4B33D-A0FF-439C-A3F9-08810D0C3B13}" type="pres">
      <dgm:prSet presAssocID="{FF1C732F-1339-4E45-9513-A57A340302C0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4E16F-861B-4DBE-9DD1-CDD133B19FB6}" type="pres">
      <dgm:prSet presAssocID="{FF1C732F-1339-4E45-9513-A57A340302C0}" presName="topArc2" presStyleLbl="parChTrans1D1" presStyleIdx="10" presStyleCnt="70"/>
      <dgm:spPr/>
    </dgm:pt>
    <dgm:pt modelId="{96B6105E-1B80-4F1B-B17F-F2EA68717F1D}" type="pres">
      <dgm:prSet presAssocID="{FF1C732F-1339-4E45-9513-A57A340302C0}" presName="bottomArc2" presStyleLbl="parChTrans1D1" presStyleIdx="11" presStyleCnt="70"/>
      <dgm:spPr/>
    </dgm:pt>
    <dgm:pt modelId="{D9CF6CFA-B647-46C9-A33B-3A5E8FFD4F59}" type="pres">
      <dgm:prSet presAssocID="{FF1C732F-1339-4E45-9513-A57A340302C0}" presName="topConnNode2" presStyleLbl="node4" presStyleIdx="0" presStyleCnt="0"/>
      <dgm:spPr/>
      <dgm:t>
        <a:bodyPr/>
        <a:lstStyle/>
        <a:p>
          <a:endParaRPr lang="en-US"/>
        </a:p>
      </dgm:t>
    </dgm:pt>
    <dgm:pt modelId="{0B0696FF-1656-494E-9717-BD26B8CE8A41}" type="pres">
      <dgm:prSet presAssocID="{FF1C732F-1339-4E45-9513-A57A340302C0}" presName="hierChild4" presStyleCnt="0"/>
      <dgm:spPr/>
    </dgm:pt>
    <dgm:pt modelId="{DD583688-93E3-4EAA-AF27-AACA0D2F5EAE}" type="pres">
      <dgm:prSet presAssocID="{FF1C732F-1339-4E45-9513-A57A340302C0}" presName="hierChild5" presStyleCnt="0"/>
      <dgm:spPr/>
    </dgm:pt>
    <dgm:pt modelId="{368EAB80-2E6C-49BE-993A-CD0C7136B44D}" type="pres">
      <dgm:prSet presAssocID="{EF4CCD80-2679-4FD2-9478-3E2102790F30}" presName="Name28" presStyleLbl="parChTrans1D4" presStyleIdx="3" presStyleCnt="24"/>
      <dgm:spPr/>
      <dgm:t>
        <a:bodyPr/>
        <a:lstStyle/>
        <a:p>
          <a:endParaRPr lang="en-US"/>
        </a:p>
      </dgm:t>
    </dgm:pt>
    <dgm:pt modelId="{F9E57E04-59FF-4338-B7E7-7CABE022CFBB}" type="pres">
      <dgm:prSet presAssocID="{29B1EF09-D472-44BF-8F4B-9104113B5425}" presName="hierRoot2" presStyleCnt="0">
        <dgm:presLayoutVars>
          <dgm:hierBranch val="init"/>
        </dgm:presLayoutVars>
      </dgm:prSet>
      <dgm:spPr/>
    </dgm:pt>
    <dgm:pt modelId="{CF96202F-181A-413F-AE2A-359160C2A779}" type="pres">
      <dgm:prSet presAssocID="{29B1EF09-D472-44BF-8F4B-9104113B5425}" presName="rootComposite2" presStyleCnt="0"/>
      <dgm:spPr/>
    </dgm:pt>
    <dgm:pt modelId="{EC9F0268-09AA-45FD-BDE9-575C654B9AF2}" type="pres">
      <dgm:prSet presAssocID="{29B1EF09-D472-44BF-8F4B-9104113B5425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E603-F162-41E6-9D82-55DB76653672}" type="pres">
      <dgm:prSet presAssocID="{29B1EF09-D472-44BF-8F4B-9104113B5425}" presName="topArc2" presStyleLbl="parChTrans1D1" presStyleIdx="12" presStyleCnt="70"/>
      <dgm:spPr/>
    </dgm:pt>
    <dgm:pt modelId="{25F49260-FEF8-4D16-B330-A4B225E74B29}" type="pres">
      <dgm:prSet presAssocID="{29B1EF09-D472-44BF-8F4B-9104113B5425}" presName="bottomArc2" presStyleLbl="parChTrans1D1" presStyleIdx="13" presStyleCnt="70"/>
      <dgm:spPr/>
    </dgm:pt>
    <dgm:pt modelId="{2BE4285D-7FD9-4FEE-919B-6740EF6E6263}" type="pres">
      <dgm:prSet presAssocID="{29B1EF09-D472-44BF-8F4B-9104113B5425}" presName="topConnNode2" presStyleLbl="node4" presStyleIdx="0" presStyleCnt="0"/>
      <dgm:spPr/>
      <dgm:t>
        <a:bodyPr/>
        <a:lstStyle/>
        <a:p>
          <a:endParaRPr lang="en-US"/>
        </a:p>
      </dgm:t>
    </dgm:pt>
    <dgm:pt modelId="{468BAE45-1409-4E91-9584-66C25C2F223C}" type="pres">
      <dgm:prSet presAssocID="{29B1EF09-D472-44BF-8F4B-9104113B5425}" presName="hierChild4" presStyleCnt="0"/>
      <dgm:spPr/>
    </dgm:pt>
    <dgm:pt modelId="{07B8EB81-C5B8-4F0B-8E37-18B7A41B6A1C}" type="pres">
      <dgm:prSet presAssocID="{29B1EF09-D472-44BF-8F4B-9104113B5425}" presName="hierChild5" presStyleCnt="0"/>
      <dgm:spPr/>
    </dgm:pt>
    <dgm:pt modelId="{1D6EA465-DADF-4C52-A8C2-CCD727EBBC75}" type="pres">
      <dgm:prSet presAssocID="{2E35A352-F69A-4CA0-B222-A63C0E34CDC5}" presName="Name28" presStyleLbl="parChTrans1D4" presStyleIdx="4" presStyleCnt="24"/>
      <dgm:spPr/>
      <dgm:t>
        <a:bodyPr/>
        <a:lstStyle/>
        <a:p>
          <a:endParaRPr lang="en-US"/>
        </a:p>
      </dgm:t>
    </dgm:pt>
    <dgm:pt modelId="{1BC2F4C7-E400-4169-945F-93AC66B305F9}" type="pres">
      <dgm:prSet presAssocID="{9636F957-805C-41F4-9994-4F7FE80B3D9D}" presName="hierRoot2" presStyleCnt="0">
        <dgm:presLayoutVars>
          <dgm:hierBranch val="init"/>
        </dgm:presLayoutVars>
      </dgm:prSet>
      <dgm:spPr/>
    </dgm:pt>
    <dgm:pt modelId="{169EA037-10BB-4C03-BE46-865C0012BBD6}" type="pres">
      <dgm:prSet presAssocID="{9636F957-805C-41F4-9994-4F7FE80B3D9D}" presName="rootComposite2" presStyleCnt="0"/>
      <dgm:spPr/>
    </dgm:pt>
    <dgm:pt modelId="{DE8574B8-6FCC-42D0-B6E4-6989AB6764FF}" type="pres">
      <dgm:prSet presAssocID="{9636F957-805C-41F4-9994-4F7FE80B3D9D}" presName="rootText2" presStyleLbl="alignAcc1" presStyleIdx="0" presStyleCnt="0" custLinFactX="-24312" custLinFactY="-300000" custLinFactNeighborX="-100000" custLinFactNeighborY="-3483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F5B10-19F5-43CB-BBA3-BFE3EADF57B9}" type="pres">
      <dgm:prSet presAssocID="{9636F957-805C-41F4-9994-4F7FE80B3D9D}" presName="topArc2" presStyleLbl="parChTrans1D1" presStyleIdx="14" presStyleCnt="70"/>
      <dgm:spPr/>
    </dgm:pt>
    <dgm:pt modelId="{6BD0B03E-879C-4CD5-AEFB-9FEFAE00AA70}" type="pres">
      <dgm:prSet presAssocID="{9636F957-805C-41F4-9994-4F7FE80B3D9D}" presName="bottomArc2" presStyleLbl="parChTrans1D1" presStyleIdx="15" presStyleCnt="70"/>
      <dgm:spPr/>
    </dgm:pt>
    <dgm:pt modelId="{E10B31E5-7E04-4D2C-84D2-8059D81D6421}" type="pres">
      <dgm:prSet presAssocID="{9636F957-805C-41F4-9994-4F7FE80B3D9D}" presName="topConnNode2" presStyleLbl="node4" presStyleIdx="0" presStyleCnt="0"/>
      <dgm:spPr/>
      <dgm:t>
        <a:bodyPr/>
        <a:lstStyle/>
        <a:p>
          <a:endParaRPr lang="en-US"/>
        </a:p>
      </dgm:t>
    </dgm:pt>
    <dgm:pt modelId="{F12F7D2E-B665-414A-899A-0EA50E527BCB}" type="pres">
      <dgm:prSet presAssocID="{9636F957-805C-41F4-9994-4F7FE80B3D9D}" presName="hierChild4" presStyleCnt="0"/>
      <dgm:spPr/>
    </dgm:pt>
    <dgm:pt modelId="{BB77928F-467F-4145-AE40-58E88D9BB269}" type="pres">
      <dgm:prSet presAssocID="{9636F957-805C-41F4-9994-4F7FE80B3D9D}" presName="hierChild5" presStyleCnt="0"/>
      <dgm:spPr/>
    </dgm:pt>
    <dgm:pt modelId="{70E35EE7-38BA-42AF-8F6B-B09A84BA52E7}" type="pres">
      <dgm:prSet presAssocID="{B96EFC0D-B4D2-42AB-817D-5523CD4A8FB8}" presName="Name28" presStyleLbl="parChTrans1D4" presStyleIdx="5" presStyleCnt="24"/>
      <dgm:spPr/>
      <dgm:t>
        <a:bodyPr/>
        <a:lstStyle/>
        <a:p>
          <a:endParaRPr lang="en-US"/>
        </a:p>
      </dgm:t>
    </dgm:pt>
    <dgm:pt modelId="{BCBDA0B3-9546-4D20-9C51-A985B185E131}" type="pres">
      <dgm:prSet presAssocID="{C4081A54-1662-46BD-8293-CA280FB796CB}" presName="hierRoot2" presStyleCnt="0">
        <dgm:presLayoutVars>
          <dgm:hierBranch val="init"/>
        </dgm:presLayoutVars>
      </dgm:prSet>
      <dgm:spPr/>
    </dgm:pt>
    <dgm:pt modelId="{4C45B7B8-D27C-432C-A872-BEB6F431ECAC}" type="pres">
      <dgm:prSet presAssocID="{C4081A54-1662-46BD-8293-CA280FB796CB}" presName="rootComposite2" presStyleCnt="0"/>
      <dgm:spPr/>
    </dgm:pt>
    <dgm:pt modelId="{504DA54F-8A2D-468B-9D60-0BF4CCFB278F}" type="pres">
      <dgm:prSet presAssocID="{C4081A54-1662-46BD-8293-CA280FB796CB}" presName="rootText2" presStyleLbl="alignAcc1" presStyleIdx="0" presStyleCnt="0" custLinFactX="-24312" custLinFactY="-300000" custLinFactNeighborX="-100000" custLinFactNeighborY="-3547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04A219-53ED-4FB6-BB6A-F6E8E9C95513}" type="pres">
      <dgm:prSet presAssocID="{C4081A54-1662-46BD-8293-CA280FB796CB}" presName="topArc2" presStyleLbl="parChTrans1D1" presStyleIdx="16" presStyleCnt="70"/>
      <dgm:spPr/>
    </dgm:pt>
    <dgm:pt modelId="{B1F70F61-7C6C-47ED-94A3-5C03555B2513}" type="pres">
      <dgm:prSet presAssocID="{C4081A54-1662-46BD-8293-CA280FB796CB}" presName="bottomArc2" presStyleLbl="parChTrans1D1" presStyleIdx="17" presStyleCnt="70"/>
      <dgm:spPr/>
    </dgm:pt>
    <dgm:pt modelId="{74C56A62-FCC3-4939-98D4-DD0F89D35046}" type="pres">
      <dgm:prSet presAssocID="{C4081A54-1662-46BD-8293-CA280FB796CB}" presName="topConnNode2" presStyleLbl="node4" presStyleIdx="0" presStyleCnt="0"/>
      <dgm:spPr/>
      <dgm:t>
        <a:bodyPr/>
        <a:lstStyle/>
        <a:p>
          <a:endParaRPr lang="en-US"/>
        </a:p>
      </dgm:t>
    </dgm:pt>
    <dgm:pt modelId="{E254FCBB-6DF3-490E-AF22-29E035E2CAC5}" type="pres">
      <dgm:prSet presAssocID="{C4081A54-1662-46BD-8293-CA280FB796CB}" presName="hierChild4" presStyleCnt="0"/>
      <dgm:spPr/>
    </dgm:pt>
    <dgm:pt modelId="{C6637475-0CA9-4D8F-AD78-8E427967BBDA}" type="pres">
      <dgm:prSet presAssocID="{C4081A54-1662-46BD-8293-CA280FB796CB}" presName="hierChild5" presStyleCnt="0"/>
      <dgm:spPr/>
    </dgm:pt>
    <dgm:pt modelId="{7BA52BD5-F766-49D3-9D61-1F73EA6EC304}" type="pres">
      <dgm:prSet presAssocID="{1C95417A-4355-42C2-9232-40A30A66E82C}" presName="Name28" presStyleLbl="parChTrans1D4" presStyleIdx="6" presStyleCnt="24"/>
      <dgm:spPr/>
      <dgm:t>
        <a:bodyPr/>
        <a:lstStyle/>
        <a:p>
          <a:endParaRPr lang="en-US"/>
        </a:p>
      </dgm:t>
    </dgm:pt>
    <dgm:pt modelId="{1EECBC4B-C337-4F53-A408-9C5A195057A4}" type="pres">
      <dgm:prSet presAssocID="{9772861E-FAA1-4CC6-9BAD-53002F3DD786}" presName="hierRoot2" presStyleCnt="0">
        <dgm:presLayoutVars>
          <dgm:hierBranch val="init"/>
        </dgm:presLayoutVars>
      </dgm:prSet>
      <dgm:spPr/>
    </dgm:pt>
    <dgm:pt modelId="{B69AADBC-57CC-4054-960E-11D7E0A39281}" type="pres">
      <dgm:prSet presAssocID="{9772861E-FAA1-4CC6-9BAD-53002F3DD786}" presName="rootComposite2" presStyleCnt="0"/>
      <dgm:spPr/>
    </dgm:pt>
    <dgm:pt modelId="{57ABF2CF-5AC7-4210-8B7A-47B5156740A0}" type="pres">
      <dgm:prSet presAssocID="{9772861E-FAA1-4CC6-9BAD-53002F3DD786}" presName="rootText2" presStyleLbl="alignAcc1" presStyleIdx="0" presStyleCnt="0" custLinFactX="-16651" custLinFactY="-300000" custLinFactNeighborX="-100000" custLinFactNeighborY="-337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B9EC4D-60DA-4057-8BAF-06AE6E7F6747}" type="pres">
      <dgm:prSet presAssocID="{9772861E-FAA1-4CC6-9BAD-53002F3DD786}" presName="topArc2" presStyleLbl="parChTrans1D1" presStyleIdx="18" presStyleCnt="70"/>
      <dgm:spPr/>
    </dgm:pt>
    <dgm:pt modelId="{78FD0D22-902F-4423-9F38-F82A99896B1D}" type="pres">
      <dgm:prSet presAssocID="{9772861E-FAA1-4CC6-9BAD-53002F3DD786}" presName="bottomArc2" presStyleLbl="parChTrans1D1" presStyleIdx="19" presStyleCnt="70"/>
      <dgm:spPr/>
    </dgm:pt>
    <dgm:pt modelId="{13B774A0-B2B5-47BA-BA58-B458E375F770}" type="pres">
      <dgm:prSet presAssocID="{9772861E-FAA1-4CC6-9BAD-53002F3DD786}" presName="topConnNode2" presStyleLbl="node4" presStyleIdx="0" presStyleCnt="0"/>
      <dgm:spPr/>
      <dgm:t>
        <a:bodyPr/>
        <a:lstStyle/>
        <a:p>
          <a:endParaRPr lang="en-US"/>
        </a:p>
      </dgm:t>
    </dgm:pt>
    <dgm:pt modelId="{7178226F-9368-4FE1-83D1-8112B8020B39}" type="pres">
      <dgm:prSet presAssocID="{9772861E-FAA1-4CC6-9BAD-53002F3DD786}" presName="hierChild4" presStyleCnt="0"/>
      <dgm:spPr/>
    </dgm:pt>
    <dgm:pt modelId="{608D7695-19F6-413A-B20A-A8E783B47DC1}" type="pres">
      <dgm:prSet presAssocID="{9772861E-FAA1-4CC6-9BAD-53002F3DD786}" presName="hierChild5" presStyleCnt="0"/>
      <dgm:spPr/>
    </dgm:pt>
    <dgm:pt modelId="{BF8D3810-577F-4F11-9FCE-3FF9BEA3A6DB}" type="pres">
      <dgm:prSet presAssocID="{61955721-F665-4B3B-BC5F-D421249B035A}" presName="hierChild5" presStyleCnt="0"/>
      <dgm:spPr/>
    </dgm:pt>
    <dgm:pt modelId="{F27440E8-D3E2-46B7-973D-5730E1E3F71C}" type="pres">
      <dgm:prSet presAssocID="{854E7559-D612-4BFC-BF68-16492ED9DF18}" presName="hierChild5" presStyleCnt="0"/>
      <dgm:spPr/>
    </dgm:pt>
    <dgm:pt modelId="{B64FD03A-F867-4C74-BB34-B9C6ABE544FC}" type="pres">
      <dgm:prSet presAssocID="{DDD31882-4481-46DB-BE18-71523FB387FA}" presName="Name28" presStyleLbl="parChTrans1D2" presStyleIdx="1" presStyleCnt="4"/>
      <dgm:spPr/>
      <dgm:t>
        <a:bodyPr/>
        <a:lstStyle/>
        <a:p>
          <a:endParaRPr lang="en-US"/>
        </a:p>
      </dgm:t>
    </dgm:pt>
    <dgm:pt modelId="{B2522D29-D973-4A75-9C08-370601209F48}" type="pres">
      <dgm:prSet presAssocID="{DF08CCCE-6951-4FC1-A3AC-CF5E1B1DF5F3}" presName="hierRoot2" presStyleCnt="0">
        <dgm:presLayoutVars>
          <dgm:hierBranch val="init"/>
        </dgm:presLayoutVars>
      </dgm:prSet>
      <dgm:spPr/>
    </dgm:pt>
    <dgm:pt modelId="{14F28D97-E2A1-4CBC-89FD-2DFD876399A8}" type="pres">
      <dgm:prSet presAssocID="{DF08CCCE-6951-4FC1-A3AC-CF5E1B1DF5F3}" presName="rootComposite2" presStyleCnt="0"/>
      <dgm:spPr/>
    </dgm:pt>
    <dgm:pt modelId="{391C26C5-C94D-4B5E-B839-B177DC858F60}" type="pres">
      <dgm:prSet presAssocID="{DF08CCCE-6951-4FC1-A3AC-CF5E1B1DF5F3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10FDE-1FA5-4524-878A-C061FDF012F1}" type="pres">
      <dgm:prSet presAssocID="{DF08CCCE-6951-4FC1-A3AC-CF5E1B1DF5F3}" presName="topArc2" presStyleLbl="parChTrans1D1" presStyleIdx="20" presStyleCnt="70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2F12D152-CEA9-48D1-90CB-2D31F8127ABC}" type="pres">
      <dgm:prSet presAssocID="{DF08CCCE-6951-4FC1-A3AC-CF5E1B1DF5F3}" presName="bottomArc2" presStyleLbl="parChTrans1D1" presStyleIdx="21" presStyleCnt="70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3F4FD907-1178-40DB-AC1F-6AB10822A4A4}" type="pres">
      <dgm:prSet presAssocID="{DF08CCCE-6951-4FC1-A3AC-CF5E1B1DF5F3}" presName="topConnNode2" presStyleLbl="node2" presStyleIdx="0" presStyleCnt="0"/>
      <dgm:spPr/>
      <dgm:t>
        <a:bodyPr/>
        <a:lstStyle/>
        <a:p>
          <a:endParaRPr lang="en-US"/>
        </a:p>
      </dgm:t>
    </dgm:pt>
    <dgm:pt modelId="{20804E04-AD0B-4373-87E9-DD0133E2506A}" type="pres">
      <dgm:prSet presAssocID="{DF08CCCE-6951-4FC1-A3AC-CF5E1B1DF5F3}" presName="hierChild4" presStyleCnt="0"/>
      <dgm:spPr/>
    </dgm:pt>
    <dgm:pt modelId="{54A87A2C-716A-4C85-962F-1BFEECC74356}" type="pres">
      <dgm:prSet presAssocID="{B512F736-5325-4C00-BB2A-60B245C24A3C}" presName="Name28" presStyleLbl="parChTrans1D3" presStyleIdx="1" presStyleCnt="6"/>
      <dgm:spPr/>
      <dgm:t>
        <a:bodyPr/>
        <a:lstStyle/>
        <a:p>
          <a:endParaRPr lang="en-US"/>
        </a:p>
      </dgm:t>
    </dgm:pt>
    <dgm:pt modelId="{55A293B8-EA38-491D-82CE-645231F7C504}" type="pres">
      <dgm:prSet presAssocID="{320F849E-288C-47B2-A01D-49A82FC367BC}" presName="hierRoot2" presStyleCnt="0">
        <dgm:presLayoutVars>
          <dgm:hierBranch val="init"/>
        </dgm:presLayoutVars>
      </dgm:prSet>
      <dgm:spPr/>
    </dgm:pt>
    <dgm:pt modelId="{2E2E5591-5008-4C07-87B4-C8F5C154DFE5}" type="pres">
      <dgm:prSet presAssocID="{320F849E-288C-47B2-A01D-49A82FC367BC}" presName="rootComposite2" presStyleCnt="0"/>
      <dgm:spPr/>
    </dgm:pt>
    <dgm:pt modelId="{BB5EE5BB-5174-4774-A1A0-BD1A341E440F}" type="pres">
      <dgm:prSet presAssocID="{320F849E-288C-47B2-A01D-49A82FC367BC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25795-C40A-4733-A184-AA83FE2C5C26}" type="pres">
      <dgm:prSet presAssocID="{320F849E-288C-47B2-A01D-49A82FC367BC}" presName="topArc2" presStyleLbl="parChTrans1D1" presStyleIdx="22" presStyleCnt="70"/>
      <dgm:spPr/>
    </dgm:pt>
    <dgm:pt modelId="{A5EA3874-6035-4B69-ACA7-FB85C17A9072}" type="pres">
      <dgm:prSet presAssocID="{320F849E-288C-47B2-A01D-49A82FC367BC}" presName="bottomArc2" presStyleLbl="parChTrans1D1" presStyleIdx="23" presStyleCnt="70"/>
      <dgm:spPr/>
    </dgm:pt>
    <dgm:pt modelId="{D459E85D-6B8F-4FA2-A7D1-82E661969562}" type="pres">
      <dgm:prSet presAssocID="{320F849E-288C-47B2-A01D-49A82FC367BC}" presName="topConnNode2" presStyleLbl="node3" presStyleIdx="0" presStyleCnt="0"/>
      <dgm:spPr/>
      <dgm:t>
        <a:bodyPr/>
        <a:lstStyle/>
        <a:p>
          <a:endParaRPr lang="en-US"/>
        </a:p>
      </dgm:t>
    </dgm:pt>
    <dgm:pt modelId="{DE0980AF-F94C-481A-ABC1-EBEBD3322579}" type="pres">
      <dgm:prSet presAssocID="{320F849E-288C-47B2-A01D-49A82FC367BC}" presName="hierChild4" presStyleCnt="0"/>
      <dgm:spPr/>
    </dgm:pt>
    <dgm:pt modelId="{592B0EF8-9A1A-4759-B1D4-F4692F27DFF7}" type="pres">
      <dgm:prSet presAssocID="{84434A66-0C60-4FE0-B3D9-291A0F1923F5}" presName="Name28" presStyleLbl="parChTrans1D4" presStyleIdx="7" presStyleCnt="24"/>
      <dgm:spPr/>
      <dgm:t>
        <a:bodyPr/>
        <a:lstStyle/>
        <a:p>
          <a:endParaRPr lang="en-US"/>
        </a:p>
      </dgm:t>
    </dgm:pt>
    <dgm:pt modelId="{224D9518-86BA-4F45-BE97-4370B32B48AF}" type="pres">
      <dgm:prSet presAssocID="{EF486EE9-FBF1-4638-9F92-857F31260CE8}" presName="hierRoot2" presStyleCnt="0">
        <dgm:presLayoutVars>
          <dgm:hierBranch val="init"/>
        </dgm:presLayoutVars>
      </dgm:prSet>
      <dgm:spPr/>
    </dgm:pt>
    <dgm:pt modelId="{7B7824F1-AC97-46C9-8E46-D66F5FF8C01E}" type="pres">
      <dgm:prSet presAssocID="{EF486EE9-FBF1-4638-9F92-857F31260CE8}" presName="rootComposite2" presStyleCnt="0"/>
      <dgm:spPr/>
    </dgm:pt>
    <dgm:pt modelId="{EEB5F39D-1ED5-47BF-A883-34FDAE5221B7}" type="pres">
      <dgm:prSet presAssocID="{EF486EE9-FBF1-4638-9F92-857F31260CE8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6BA11D-FF09-4922-8157-F51037DCF75D}" type="pres">
      <dgm:prSet presAssocID="{EF486EE9-FBF1-4638-9F92-857F31260CE8}" presName="topArc2" presStyleLbl="parChTrans1D1" presStyleIdx="24" presStyleCnt="70"/>
      <dgm:spPr/>
    </dgm:pt>
    <dgm:pt modelId="{2CAAC6D4-0432-47BB-8D48-2BA12F3EA9D8}" type="pres">
      <dgm:prSet presAssocID="{EF486EE9-FBF1-4638-9F92-857F31260CE8}" presName="bottomArc2" presStyleLbl="parChTrans1D1" presStyleIdx="25" presStyleCnt="70"/>
      <dgm:spPr/>
    </dgm:pt>
    <dgm:pt modelId="{6F90E4C0-6B95-41DA-A50D-A06649B78D6A}" type="pres">
      <dgm:prSet presAssocID="{EF486EE9-FBF1-4638-9F92-857F31260CE8}" presName="topConnNode2" presStyleLbl="node4" presStyleIdx="0" presStyleCnt="0"/>
      <dgm:spPr/>
      <dgm:t>
        <a:bodyPr/>
        <a:lstStyle/>
        <a:p>
          <a:endParaRPr lang="en-US"/>
        </a:p>
      </dgm:t>
    </dgm:pt>
    <dgm:pt modelId="{811F4BD3-B05D-4847-8513-5686227F99B3}" type="pres">
      <dgm:prSet presAssocID="{EF486EE9-FBF1-4638-9F92-857F31260CE8}" presName="hierChild4" presStyleCnt="0"/>
      <dgm:spPr/>
    </dgm:pt>
    <dgm:pt modelId="{3DDF2641-9644-4E29-A7F4-04389ECE4586}" type="pres">
      <dgm:prSet presAssocID="{EF486EE9-FBF1-4638-9F92-857F31260CE8}" presName="hierChild5" presStyleCnt="0"/>
      <dgm:spPr/>
    </dgm:pt>
    <dgm:pt modelId="{8DC5F7F7-7EA7-4C59-8732-994F4241BC4A}" type="pres">
      <dgm:prSet presAssocID="{28D822C3-7C23-4721-A827-6CAFD92DA2D1}" presName="Name28" presStyleLbl="parChTrans1D4" presStyleIdx="8" presStyleCnt="24"/>
      <dgm:spPr/>
      <dgm:t>
        <a:bodyPr/>
        <a:lstStyle/>
        <a:p>
          <a:endParaRPr lang="en-US"/>
        </a:p>
      </dgm:t>
    </dgm:pt>
    <dgm:pt modelId="{246B73C1-105A-4927-979F-6A15DC2EDF27}" type="pres">
      <dgm:prSet presAssocID="{69CF06B6-842C-483D-A00B-91E7016621C1}" presName="hierRoot2" presStyleCnt="0">
        <dgm:presLayoutVars>
          <dgm:hierBranch val="init"/>
        </dgm:presLayoutVars>
      </dgm:prSet>
      <dgm:spPr/>
    </dgm:pt>
    <dgm:pt modelId="{22A83557-C2F4-4756-B1F7-4EAD87315299}" type="pres">
      <dgm:prSet presAssocID="{69CF06B6-842C-483D-A00B-91E7016621C1}" presName="rootComposite2" presStyleCnt="0"/>
      <dgm:spPr/>
    </dgm:pt>
    <dgm:pt modelId="{E8FD6DE2-B5CC-4A99-9702-5A2345E31F67}" type="pres">
      <dgm:prSet presAssocID="{69CF06B6-842C-483D-A00B-91E7016621C1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06AB97-926E-4478-8AC9-39E5897C772C}" type="pres">
      <dgm:prSet presAssocID="{69CF06B6-842C-483D-A00B-91E7016621C1}" presName="topArc2" presStyleLbl="parChTrans1D1" presStyleIdx="26" presStyleCnt="70"/>
      <dgm:spPr/>
    </dgm:pt>
    <dgm:pt modelId="{2DAE6729-603E-480D-B6C3-872F7938CD82}" type="pres">
      <dgm:prSet presAssocID="{69CF06B6-842C-483D-A00B-91E7016621C1}" presName="bottomArc2" presStyleLbl="parChTrans1D1" presStyleIdx="27" presStyleCnt="70"/>
      <dgm:spPr/>
    </dgm:pt>
    <dgm:pt modelId="{225C1A86-87E9-4490-952F-644A982DF28A}" type="pres">
      <dgm:prSet presAssocID="{69CF06B6-842C-483D-A00B-91E7016621C1}" presName="topConnNode2" presStyleLbl="node4" presStyleIdx="0" presStyleCnt="0"/>
      <dgm:spPr/>
      <dgm:t>
        <a:bodyPr/>
        <a:lstStyle/>
        <a:p>
          <a:endParaRPr lang="en-US"/>
        </a:p>
      </dgm:t>
    </dgm:pt>
    <dgm:pt modelId="{7C0B3189-13D7-451C-8F2A-9B8A3E9F6BF4}" type="pres">
      <dgm:prSet presAssocID="{69CF06B6-842C-483D-A00B-91E7016621C1}" presName="hierChild4" presStyleCnt="0"/>
      <dgm:spPr/>
    </dgm:pt>
    <dgm:pt modelId="{BC14C06D-F199-4C61-BA7F-7E4BDE2CABB7}" type="pres">
      <dgm:prSet presAssocID="{69CF06B6-842C-483D-A00B-91E7016621C1}" presName="hierChild5" presStyleCnt="0"/>
      <dgm:spPr/>
    </dgm:pt>
    <dgm:pt modelId="{6F7CD602-991C-4D8B-A58C-98C349A1A29C}" type="pres">
      <dgm:prSet presAssocID="{1DB81D46-1B9E-4962-8B00-F0A004B3AFA1}" presName="Name28" presStyleLbl="parChTrans1D4" presStyleIdx="9" presStyleCnt="24"/>
      <dgm:spPr/>
      <dgm:t>
        <a:bodyPr/>
        <a:lstStyle/>
        <a:p>
          <a:endParaRPr lang="en-US"/>
        </a:p>
      </dgm:t>
    </dgm:pt>
    <dgm:pt modelId="{9D707640-B4A9-4FE7-B88C-AB2E55A6B85F}" type="pres">
      <dgm:prSet presAssocID="{7E867633-3D63-43BF-980E-66400430E0B7}" presName="hierRoot2" presStyleCnt="0">
        <dgm:presLayoutVars>
          <dgm:hierBranch val="init"/>
        </dgm:presLayoutVars>
      </dgm:prSet>
      <dgm:spPr/>
    </dgm:pt>
    <dgm:pt modelId="{1F07ECCF-4FCC-4248-9528-AFFAF07BFD40}" type="pres">
      <dgm:prSet presAssocID="{7E867633-3D63-43BF-980E-66400430E0B7}" presName="rootComposite2" presStyleCnt="0"/>
      <dgm:spPr/>
    </dgm:pt>
    <dgm:pt modelId="{73F07651-8380-482C-9BF0-475751111CFB}" type="pres">
      <dgm:prSet presAssocID="{7E867633-3D63-43BF-980E-66400430E0B7}" presName="rootText2" presStyleLbl="alignAcc1" presStyleIdx="0" presStyleCnt="0" custLinFactY="44729" custLinFactNeighborX="356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880DF-3B26-4B9E-B4E7-D24137A77F30}" type="pres">
      <dgm:prSet presAssocID="{7E867633-3D63-43BF-980E-66400430E0B7}" presName="topArc2" presStyleLbl="parChTrans1D1" presStyleIdx="28" presStyleCnt="70"/>
      <dgm:spPr/>
    </dgm:pt>
    <dgm:pt modelId="{702A1A7B-832D-4784-9D56-B84760E8D001}" type="pres">
      <dgm:prSet presAssocID="{7E867633-3D63-43BF-980E-66400430E0B7}" presName="bottomArc2" presStyleLbl="parChTrans1D1" presStyleIdx="29" presStyleCnt="70"/>
      <dgm:spPr/>
    </dgm:pt>
    <dgm:pt modelId="{0A3CDCB0-A70B-43F7-ADDB-257E4B8559A4}" type="pres">
      <dgm:prSet presAssocID="{7E867633-3D63-43BF-980E-66400430E0B7}" presName="topConnNode2" presStyleLbl="node4" presStyleIdx="0" presStyleCnt="0"/>
      <dgm:spPr/>
      <dgm:t>
        <a:bodyPr/>
        <a:lstStyle/>
        <a:p>
          <a:endParaRPr lang="en-US"/>
        </a:p>
      </dgm:t>
    </dgm:pt>
    <dgm:pt modelId="{A80B9DB7-80AB-4340-9537-8992939D5379}" type="pres">
      <dgm:prSet presAssocID="{7E867633-3D63-43BF-980E-66400430E0B7}" presName="hierChild4" presStyleCnt="0"/>
      <dgm:spPr/>
    </dgm:pt>
    <dgm:pt modelId="{C12E1CB1-0A3F-4048-B82D-A51122E37034}" type="pres">
      <dgm:prSet presAssocID="{7E867633-3D63-43BF-980E-66400430E0B7}" presName="hierChild5" presStyleCnt="0"/>
      <dgm:spPr/>
    </dgm:pt>
    <dgm:pt modelId="{E98BB9B2-6032-4E72-B190-48795B035508}" type="pres">
      <dgm:prSet presAssocID="{9CF083D1-4605-469E-BD38-9AA02D08E0DB}" presName="Name28" presStyleLbl="parChTrans1D4" presStyleIdx="10" presStyleCnt="24"/>
      <dgm:spPr/>
      <dgm:t>
        <a:bodyPr/>
        <a:lstStyle/>
        <a:p>
          <a:endParaRPr lang="en-US"/>
        </a:p>
      </dgm:t>
    </dgm:pt>
    <dgm:pt modelId="{EF9B26D4-C0E1-4B55-A69D-52BE74CF5796}" type="pres">
      <dgm:prSet presAssocID="{1D853684-1238-4286-88F4-A1C113580341}" presName="hierRoot2" presStyleCnt="0">
        <dgm:presLayoutVars>
          <dgm:hierBranch val="init"/>
        </dgm:presLayoutVars>
      </dgm:prSet>
      <dgm:spPr/>
    </dgm:pt>
    <dgm:pt modelId="{76FF7E37-BC27-4BF4-BD57-DD0D98E33786}" type="pres">
      <dgm:prSet presAssocID="{1D853684-1238-4286-88F4-A1C113580341}" presName="rootComposite2" presStyleCnt="0"/>
      <dgm:spPr/>
    </dgm:pt>
    <dgm:pt modelId="{A20D9C74-11F8-4FA2-BE4B-6DD6F97A1EBD}" type="pres">
      <dgm:prSet presAssocID="{1D853684-1238-4286-88F4-A1C113580341}" presName="rootText2" presStyleLbl="alignAcc1" presStyleIdx="0" presStyleCnt="0" custLinFactY="30380" custLinFactNeighborX="784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9E480-64C2-49CD-9EF1-DFB60FDAA31A}" type="pres">
      <dgm:prSet presAssocID="{1D853684-1238-4286-88F4-A1C113580341}" presName="topArc2" presStyleLbl="parChTrans1D1" presStyleIdx="30" presStyleCnt="70"/>
      <dgm:spPr>
        <a:ln>
          <a:solidFill>
            <a:schemeClr val="accent6"/>
          </a:solidFill>
        </a:ln>
      </dgm:spPr>
    </dgm:pt>
    <dgm:pt modelId="{198E5CEA-2FCA-48C0-8D26-172CD9B53BF1}" type="pres">
      <dgm:prSet presAssocID="{1D853684-1238-4286-88F4-A1C113580341}" presName="bottomArc2" presStyleLbl="parChTrans1D1" presStyleIdx="31" presStyleCnt="70"/>
      <dgm:spPr>
        <a:ln>
          <a:solidFill>
            <a:schemeClr val="accent6"/>
          </a:solidFill>
        </a:ln>
      </dgm:spPr>
    </dgm:pt>
    <dgm:pt modelId="{F61D33EA-A64C-4B58-BE93-2A5FEBC93795}" type="pres">
      <dgm:prSet presAssocID="{1D853684-1238-4286-88F4-A1C113580341}" presName="topConnNode2" presStyleLbl="node4" presStyleIdx="0" presStyleCnt="0"/>
      <dgm:spPr/>
      <dgm:t>
        <a:bodyPr/>
        <a:lstStyle/>
        <a:p>
          <a:endParaRPr lang="en-US"/>
        </a:p>
      </dgm:t>
    </dgm:pt>
    <dgm:pt modelId="{BF398676-BCDE-4E30-9604-1C6730B5CA48}" type="pres">
      <dgm:prSet presAssocID="{1D853684-1238-4286-88F4-A1C113580341}" presName="hierChild4" presStyleCnt="0"/>
      <dgm:spPr/>
    </dgm:pt>
    <dgm:pt modelId="{6AEDD12B-96F4-4646-B8D4-97ACA8414BFF}" type="pres">
      <dgm:prSet presAssocID="{1D853684-1238-4286-88F4-A1C113580341}" presName="hierChild5" presStyleCnt="0"/>
      <dgm:spPr/>
    </dgm:pt>
    <dgm:pt modelId="{74C159B7-CE81-4457-BAFC-C63335F61EC5}" type="pres">
      <dgm:prSet presAssocID="{D8B16C42-7DDE-4484-99BF-19E14373508A}" presName="Name28" presStyleLbl="parChTrans1D4" presStyleIdx="11" presStyleCnt="24"/>
      <dgm:spPr/>
      <dgm:t>
        <a:bodyPr/>
        <a:lstStyle/>
        <a:p>
          <a:endParaRPr lang="en-US"/>
        </a:p>
      </dgm:t>
    </dgm:pt>
    <dgm:pt modelId="{7070C994-0A04-4F58-8588-5AA34E72C780}" type="pres">
      <dgm:prSet presAssocID="{59986DC5-10F8-4009-A7A1-D87EB0C7845D}" presName="hierRoot2" presStyleCnt="0">
        <dgm:presLayoutVars>
          <dgm:hierBranch val="init"/>
        </dgm:presLayoutVars>
      </dgm:prSet>
      <dgm:spPr/>
    </dgm:pt>
    <dgm:pt modelId="{45041892-4EB5-4A3F-B9FF-6DFA2AF560D5}" type="pres">
      <dgm:prSet presAssocID="{59986DC5-10F8-4009-A7A1-D87EB0C7845D}" presName="rootComposite2" presStyleCnt="0"/>
      <dgm:spPr/>
    </dgm:pt>
    <dgm:pt modelId="{2BA6FD4D-A57B-4AFF-B25C-542AF53C788E}" type="pres">
      <dgm:prSet presAssocID="{59986DC5-10F8-4009-A7A1-D87EB0C7845D}" presName="rootText2" presStyleLbl="alignAcc1" presStyleIdx="0" presStyleCnt="0" custLinFactY="35147" custLinFactNeighborX="1158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D45EA-B387-4E34-9717-44C378516FC6}" type="pres">
      <dgm:prSet presAssocID="{59986DC5-10F8-4009-A7A1-D87EB0C7845D}" presName="topArc2" presStyleLbl="parChTrans1D1" presStyleIdx="32" presStyleCnt="70"/>
      <dgm:spPr>
        <a:ln>
          <a:solidFill>
            <a:schemeClr val="accent6"/>
          </a:solidFill>
        </a:ln>
      </dgm:spPr>
    </dgm:pt>
    <dgm:pt modelId="{8C1142F8-70B6-49CE-88E9-4805DBC77594}" type="pres">
      <dgm:prSet presAssocID="{59986DC5-10F8-4009-A7A1-D87EB0C7845D}" presName="bottomArc2" presStyleLbl="parChTrans1D1" presStyleIdx="33" presStyleCnt="70"/>
      <dgm:spPr>
        <a:ln>
          <a:solidFill>
            <a:schemeClr val="accent6"/>
          </a:solidFill>
        </a:ln>
      </dgm:spPr>
    </dgm:pt>
    <dgm:pt modelId="{EDD8422F-AB85-4660-BEFE-F737978C8516}" type="pres">
      <dgm:prSet presAssocID="{59986DC5-10F8-4009-A7A1-D87EB0C7845D}" presName="topConnNode2" presStyleLbl="node4" presStyleIdx="0" presStyleCnt="0"/>
      <dgm:spPr/>
      <dgm:t>
        <a:bodyPr/>
        <a:lstStyle/>
        <a:p>
          <a:endParaRPr lang="en-US"/>
        </a:p>
      </dgm:t>
    </dgm:pt>
    <dgm:pt modelId="{CDB3E085-CBCE-451E-A3AA-851D56FB7E7B}" type="pres">
      <dgm:prSet presAssocID="{59986DC5-10F8-4009-A7A1-D87EB0C7845D}" presName="hierChild4" presStyleCnt="0"/>
      <dgm:spPr/>
    </dgm:pt>
    <dgm:pt modelId="{93C8B3CD-CF63-42CC-8169-3EF4C07DEB19}" type="pres">
      <dgm:prSet presAssocID="{59986DC5-10F8-4009-A7A1-D87EB0C7845D}" presName="hierChild5" presStyleCnt="0"/>
      <dgm:spPr/>
    </dgm:pt>
    <dgm:pt modelId="{3FFCA488-50AE-4F17-BDE3-B739EA0556D1}" type="pres">
      <dgm:prSet presAssocID="{D35CE75C-DAFF-4C5F-BA09-8E65000C8A34}" presName="Name28" presStyleLbl="parChTrans1D4" presStyleIdx="12" presStyleCnt="24"/>
      <dgm:spPr/>
      <dgm:t>
        <a:bodyPr/>
        <a:lstStyle/>
        <a:p>
          <a:endParaRPr lang="en-US"/>
        </a:p>
      </dgm:t>
    </dgm:pt>
    <dgm:pt modelId="{F615B61A-6A06-4B97-9524-442E35E44898}" type="pres">
      <dgm:prSet presAssocID="{D3DEF1A1-4FB4-4A23-9E2C-2B585800D884}" presName="hierRoot2" presStyleCnt="0">
        <dgm:presLayoutVars>
          <dgm:hierBranch val="init"/>
        </dgm:presLayoutVars>
      </dgm:prSet>
      <dgm:spPr/>
    </dgm:pt>
    <dgm:pt modelId="{CF65CE9F-52C6-4ECB-87B0-4E6FB59C3CEF}" type="pres">
      <dgm:prSet presAssocID="{D3DEF1A1-4FB4-4A23-9E2C-2B585800D884}" presName="rootComposite2" presStyleCnt="0"/>
      <dgm:spPr/>
    </dgm:pt>
    <dgm:pt modelId="{27942F63-55BD-48FD-824D-0294B9E6142C}" type="pres">
      <dgm:prSet presAssocID="{D3DEF1A1-4FB4-4A23-9E2C-2B585800D884}" presName="rootText2" presStyleLbl="alignAcc1" presStyleIdx="0" presStyleCnt="0" custLinFactX="903" custLinFactY="-56781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EB4051-7CFF-4E0F-959C-79328F49FD1A}" type="pres">
      <dgm:prSet presAssocID="{D3DEF1A1-4FB4-4A23-9E2C-2B585800D884}" presName="topArc2" presStyleLbl="parChTrans1D1" presStyleIdx="34" presStyleCnt="70"/>
      <dgm:spPr>
        <a:ln>
          <a:solidFill>
            <a:schemeClr val="accent6"/>
          </a:solidFill>
        </a:ln>
      </dgm:spPr>
    </dgm:pt>
    <dgm:pt modelId="{5A5A64E0-A661-490B-979B-B3B93D72056D}" type="pres">
      <dgm:prSet presAssocID="{D3DEF1A1-4FB4-4A23-9E2C-2B585800D884}" presName="bottomArc2" presStyleLbl="parChTrans1D1" presStyleIdx="35" presStyleCnt="70"/>
      <dgm:spPr>
        <a:ln>
          <a:solidFill>
            <a:schemeClr val="accent6"/>
          </a:solidFill>
        </a:ln>
      </dgm:spPr>
    </dgm:pt>
    <dgm:pt modelId="{991A4E73-53AD-4FDA-837D-35C44D7962F2}" type="pres">
      <dgm:prSet presAssocID="{D3DEF1A1-4FB4-4A23-9E2C-2B585800D884}" presName="topConnNode2" presStyleLbl="node4" presStyleIdx="0" presStyleCnt="0"/>
      <dgm:spPr/>
      <dgm:t>
        <a:bodyPr/>
        <a:lstStyle/>
        <a:p>
          <a:endParaRPr lang="en-US"/>
        </a:p>
      </dgm:t>
    </dgm:pt>
    <dgm:pt modelId="{507947FA-4497-4EE0-9AE4-94504AE45E99}" type="pres">
      <dgm:prSet presAssocID="{D3DEF1A1-4FB4-4A23-9E2C-2B585800D884}" presName="hierChild4" presStyleCnt="0"/>
      <dgm:spPr/>
    </dgm:pt>
    <dgm:pt modelId="{A334EF93-1DA2-498B-B95D-BC7A046FAF0D}" type="pres">
      <dgm:prSet presAssocID="{D3DEF1A1-4FB4-4A23-9E2C-2B585800D884}" presName="hierChild5" presStyleCnt="0"/>
      <dgm:spPr/>
    </dgm:pt>
    <dgm:pt modelId="{B43866FF-C8EA-4689-9A07-ABC7DF654620}" type="pres">
      <dgm:prSet presAssocID="{37086689-52E4-48F7-86A9-1A29F7491E5C}" presName="Name28" presStyleLbl="parChTrans1D4" presStyleIdx="13" presStyleCnt="24"/>
      <dgm:spPr/>
      <dgm:t>
        <a:bodyPr/>
        <a:lstStyle/>
        <a:p>
          <a:endParaRPr lang="en-US"/>
        </a:p>
      </dgm:t>
    </dgm:pt>
    <dgm:pt modelId="{2FA0D5EE-70D5-4B16-B627-8CE3CA1ACED7}" type="pres">
      <dgm:prSet presAssocID="{FC956493-0EB3-4414-80F0-422A924F49AC}" presName="hierRoot2" presStyleCnt="0">
        <dgm:presLayoutVars>
          <dgm:hierBranch val="init"/>
        </dgm:presLayoutVars>
      </dgm:prSet>
      <dgm:spPr/>
    </dgm:pt>
    <dgm:pt modelId="{9332C04A-A8C9-43C2-81BB-29485059C824}" type="pres">
      <dgm:prSet presAssocID="{FC956493-0EB3-4414-80F0-422A924F49AC}" presName="rootComposite2" presStyleCnt="0"/>
      <dgm:spPr/>
    </dgm:pt>
    <dgm:pt modelId="{DB679F06-F09A-4E7A-96EF-284C1D52DBF2}" type="pres">
      <dgm:prSet presAssocID="{FC956493-0EB3-4414-80F0-422A924F49AC}" presName="rootText2" presStyleLbl="alignAcc1" presStyleIdx="0" presStyleCnt="0" custLinFactX="1121" custLinFactY="-3705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185873-7195-4739-B4BB-644D81826612}" type="pres">
      <dgm:prSet presAssocID="{FC956493-0EB3-4414-80F0-422A924F49AC}" presName="topArc2" presStyleLbl="parChTrans1D1" presStyleIdx="36" presStyleCnt="70"/>
      <dgm:spPr>
        <a:ln>
          <a:solidFill>
            <a:schemeClr val="accent6"/>
          </a:solidFill>
        </a:ln>
      </dgm:spPr>
    </dgm:pt>
    <dgm:pt modelId="{F8F3DD83-D96A-4796-8A7E-78A35CFB866C}" type="pres">
      <dgm:prSet presAssocID="{FC956493-0EB3-4414-80F0-422A924F49AC}" presName="bottomArc2" presStyleLbl="parChTrans1D1" presStyleIdx="37" presStyleCnt="70"/>
      <dgm:spPr>
        <a:ln>
          <a:solidFill>
            <a:schemeClr val="accent6"/>
          </a:solidFill>
        </a:ln>
      </dgm:spPr>
    </dgm:pt>
    <dgm:pt modelId="{2935CC22-6283-4522-910D-78E91485A507}" type="pres">
      <dgm:prSet presAssocID="{FC956493-0EB3-4414-80F0-422A924F49AC}" presName="topConnNode2" presStyleLbl="node4" presStyleIdx="0" presStyleCnt="0"/>
      <dgm:spPr/>
      <dgm:t>
        <a:bodyPr/>
        <a:lstStyle/>
        <a:p>
          <a:endParaRPr lang="en-US"/>
        </a:p>
      </dgm:t>
    </dgm:pt>
    <dgm:pt modelId="{D70DBFB5-59FA-4637-B295-CC621350D894}" type="pres">
      <dgm:prSet presAssocID="{FC956493-0EB3-4414-80F0-422A924F49AC}" presName="hierChild4" presStyleCnt="0"/>
      <dgm:spPr/>
    </dgm:pt>
    <dgm:pt modelId="{EA7EA20E-F6BB-42A2-9E74-0B63CA029DA0}" type="pres">
      <dgm:prSet presAssocID="{FC956493-0EB3-4414-80F0-422A924F49AC}" presName="hierChild5" presStyleCnt="0"/>
      <dgm:spPr/>
    </dgm:pt>
    <dgm:pt modelId="{40683702-9925-4960-AD68-0381D9103A10}" type="pres">
      <dgm:prSet presAssocID="{320F849E-288C-47B2-A01D-49A82FC367BC}" presName="hierChild5" presStyleCnt="0"/>
      <dgm:spPr/>
    </dgm:pt>
    <dgm:pt modelId="{27259F0C-97AA-4E75-83FC-592F665BCBD7}" type="pres">
      <dgm:prSet presAssocID="{A83B7130-D8A3-4F1B-9F6B-ED4EE74ADAC1}" presName="Name28" presStyleLbl="parChTrans1D3" presStyleIdx="2" presStyleCnt="6"/>
      <dgm:spPr/>
      <dgm:t>
        <a:bodyPr/>
        <a:lstStyle/>
        <a:p>
          <a:endParaRPr lang="en-US"/>
        </a:p>
      </dgm:t>
    </dgm:pt>
    <dgm:pt modelId="{23AD2322-8DF5-435A-B659-F2DFD56229FE}" type="pres">
      <dgm:prSet presAssocID="{16F6C7EF-4D87-4A83-9AA6-FCBAC3B01E3C}" presName="hierRoot2" presStyleCnt="0">
        <dgm:presLayoutVars>
          <dgm:hierBranch val="init"/>
        </dgm:presLayoutVars>
      </dgm:prSet>
      <dgm:spPr/>
    </dgm:pt>
    <dgm:pt modelId="{A36B744F-D767-416D-AD4B-3347C9B2C2C5}" type="pres">
      <dgm:prSet presAssocID="{16F6C7EF-4D87-4A83-9AA6-FCBAC3B01E3C}" presName="rootComposite2" presStyleCnt="0"/>
      <dgm:spPr/>
    </dgm:pt>
    <dgm:pt modelId="{01775015-8D72-4132-B064-CF970FE2D030}" type="pres">
      <dgm:prSet presAssocID="{16F6C7EF-4D87-4A83-9AA6-FCBAC3B01E3C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A8E07A-A703-41A7-82A1-4045CB94C34F}" type="pres">
      <dgm:prSet presAssocID="{16F6C7EF-4D87-4A83-9AA6-FCBAC3B01E3C}" presName="topArc2" presStyleLbl="parChTrans1D1" presStyleIdx="38" presStyleCnt="70"/>
      <dgm:spPr/>
    </dgm:pt>
    <dgm:pt modelId="{E8ED191B-1161-4635-AEDF-98F5D5A8D532}" type="pres">
      <dgm:prSet presAssocID="{16F6C7EF-4D87-4A83-9AA6-FCBAC3B01E3C}" presName="bottomArc2" presStyleLbl="parChTrans1D1" presStyleIdx="39" presStyleCnt="70"/>
      <dgm:spPr/>
    </dgm:pt>
    <dgm:pt modelId="{F8A56187-B866-4182-9174-5B9E5EA7D1AE}" type="pres">
      <dgm:prSet presAssocID="{16F6C7EF-4D87-4A83-9AA6-FCBAC3B01E3C}" presName="topConnNode2" presStyleLbl="node3" presStyleIdx="0" presStyleCnt="0"/>
      <dgm:spPr/>
      <dgm:t>
        <a:bodyPr/>
        <a:lstStyle/>
        <a:p>
          <a:endParaRPr lang="en-US"/>
        </a:p>
      </dgm:t>
    </dgm:pt>
    <dgm:pt modelId="{2FB3E0C1-00E4-4AB0-95DE-4EE9324CDCC0}" type="pres">
      <dgm:prSet presAssocID="{16F6C7EF-4D87-4A83-9AA6-FCBAC3B01E3C}" presName="hierChild4" presStyleCnt="0"/>
      <dgm:spPr/>
    </dgm:pt>
    <dgm:pt modelId="{DC5C9941-D79B-4A16-B1B9-F2D5FC4730C0}" type="pres">
      <dgm:prSet presAssocID="{EB1D06E9-AC44-441A-A2DE-969D845C897E}" presName="Name28" presStyleLbl="parChTrans1D4" presStyleIdx="14" presStyleCnt="24"/>
      <dgm:spPr/>
      <dgm:t>
        <a:bodyPr/>
        <a:lstStyle/>
        <a:p>
          <a:endParaRPr lang="en-US"/>
        </a:p>
      </dgm:t>
    </dgm:pt>
    <dgm:pt modelId="{4C6400A2-9D4D-4416-9319-B90AA18AB7BC}" type="pres">
      <dgm:prSet presAssocID="{50AC4763-962F-475B-AEC7-21619E83C67A}" presName="hierRoot2" presStyleCnt="0">
        <dgm:presLayoutVars>
          <dgm:hierBranch val="init"/>
        </dgm:presLayoutVars>
      </dgm:prSet>
      <dgm:spPr/>
    </dgm:pt>
    <dgm:pt modelId="{6770259D-D000-417B-A2BB-FD4D9F40AC5E}" type="pres">
      <dgm:prSet presAssocID="{50AC4763-962F-475B-AEC7-21619E83C67A}" presName="rootComposite2" presStyleCnt="0"/>
      <dgm:spPr/>
    </dgm:pt>
    <dgm:pt modelId="{A8189678-4CB1-42E2-B94F-A76E6F837B46}" type="pres">
      <dgm:prSet presAssocID="{50AC4763-962F-475B-AEC7-21619E83C67A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5A7836-E801-407D-9E2D-FA12FB8270EC}" type="pres">
      <dgm:prSet presAssocID="{50AC4763-962F-475B-AEC7-21619E83C67A}" presName="topArc2" presStyleLbl="parChTrans1D1" presStyleIdx="40" presStyleCnt="70"/>
      <dgm:spPr/>
    </dgm:pt>
    <dgm:pt modelId="{F93B085B-AEFD-41A4-9682-778C41F68EF8}" type="pres">
      <dgm:prSet presAssocID="{50AC4763-962F-475B-AEC7-21619E83C67A}" presName="bottomArc2" presStyleLbl="parChTrans1D1" presStyleIdx="41" presStyleCnt="70"/>
      <dgm:spPr/>
    </dgm:pt>
    <dgm:pt modelId="{1698658E-2840-4DE6-8314-657817B8F469}" type="pres">
      <dgm:prSet presAssocID="{50AC4763-962F-475B-AEC7-21619E83C67A}" presName="topConnNode2" presStyleLbl="node4" presStyleIdx="0" presStyleCnt="0"/>
      <dgm:spPr/>
      <dgm:t>
        <a:bodyPr/>
        <a:lstStyle/>
        <a:p>
          <a:endParaRPr lang="en-US"/>
        </a:p>
      </dgm:t>
    </dgm:pt>
    <dgm:pt modelId="{CCAB6867-97BE-4D18-8171-AE64B992956E}" type="pres">
      <dgm:prSet presAssocID="{50AC4763-962F-475B-AEC7-21619E83C67A}" presName="hierChild4" presStyleCnt="0"/>
      <dgm:spPr/>
    </dgm:pt>
    <dgm:pt modelId="{17FAA604-711A-44F6-A9FA-5B3493CB374C}" type="pres">
      <dgm:prSet presAssocID="{50AC4763-962F-475B-AEC7-21619E83C67A}" presName="hierChild5" presStyleCnt="0"/>
      <dgm:spPr/>
    </dgm:pt>
    <dgm:pt modelId="{7BB52495-CD03-4F62-938E-3C464BCA3FC7}" type="pres">
      <dgm:prSet presAssocID="{16F6C7EF-4D87-4A83-9AA6-FCBAC3B01E3C}" presName="hierChild5" presStyleCnt="0"/>
      <dgm:spPr/>
    </dgm:pt>
    <dgm:pt modelId="{C421849E-5072-431F-B6A5-F90D9D05CE6F}" type="pres">
      <dgm:prSet presAssocID="{DF08CCCE-6951-4FC1-A3AC-CF5E1B1DF5F3}" presName="hierChild5" presStyleCnt="0"/>
      <dgm:spPr/>
    </dgm:pt>
    <dgm:pt modelId="{F0311CE0-C89B-432C-BD53-630950917ECB}" type="pres">
      <dgm:prSet presAssocID="{0BC2F7E8-9D88-43D3-9223-5A56F4BC6E14}" presName="Name28" presStyleLbl="parChTrans1D2" presStyleIdx="2" presStyleCnt="4"/>
      <dgm:spPr/>
      <dgm:t>
        <a:bodyPr/>
        <a:lstStyle/>
        <a:p>
          <a:endParaRPr lang="en-US"/>
        </a:p>
      </dgm:t>
    </dgm:pt>
    <dgm:pt modelId="{CF3A7F40-4196-4FA8-A870-B2F9928CF2BA}" type="pres">
      <dgm:prSet presAssocID="{FBA34732-8D2F-4CE6-9DE1-AEFFCA179CDB}" presName="hierRoot2" presStyleCnt="0">
        <dgm:presLayoutVars>
          <dgm:hierBranch val="init"/>
        </dgm:presLayoutVars>
      </dgm:prSet>
      <dgm:spPr/>
    </dgm:pt>
    <dgm:pt modelId="{025CAB26-AA40-4AF4-B1D1-8A29F1EB6F2B}" type="pres">
      <dgm:prSet presAssocID="{FBA34732-8D2F-4CE6-9DE1-AEFFCA179CDB}" presName="rootComposite2" presStyleCnt="0"/>
      <dgm:spPr/>
    </dgm:pt>
    <dgm:pt modelId="{CAF2447F-9362-4179-A456-F9506AAA340B}" type="pres">
      <dgm:prSet presAssocID="{FBA34732-8D2F-4CE6-9DE1-AEFFCA179CDB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DDEA2-6960-4949-A320-A46350E6E7B4}" type="pres">
      <dgm:prSet presAssocID="{FBA34732-8D2F-4CE6-9DE1-AEFFCA179CDB}" presName="topArc2" presStyleLbl="parChTrans1D1" presStyleIdx="42" presStyleCnt="70"/>
      <dgm:spPr/>
    </dgm:pt>
    <dgm:pt modelId="{1173D0F4-3EC4-4A46-9AD0-1ED0FFECBD37}" type="pres">
      <dgm:prSet presAssocID="{FBA34732-8D2F-4CE6-9DE1-AEFFCA179CDB}" presName="bottomArc2" presStyleLbl="parChTrans1D1" presStyleIdx="43" presStyleCnt="70"/>
      <dgm:spPr/>
    </dgm:pt>
    <dgm:pt modelId="{B4413DC9-C460-4F38-B68C-239BCBCF630F}" type="pres">
      <dgm:prSet presAssocID="{FBA34732-8D2F-4CE6-9DE1-AEFFCA179CDB}" presName="topConnNode2" presStyleLbl="node2" presStyleIdx="0" presStyleCnt="0"/>
      <dgm:spPr/>
      <dgm:t>
        <a:bodyPr/>
        <a:lstStyle/>
        <a:p>
          <a:endParaRPr lang="en-US"/>
        </a:p>
      </dgm:t>
    </dgm:pt>
    <dgm:pt modelId="{64BABA5E-C9CF-46E9-9598-EB792318CB9B}" type="pres">
      <dgm:prSet presAssocID="{FBA34732-8D2F-4CE6-9DE1-AEFFCA179CDB}" presName="hierChild4" presStyleCnt="0"/>
      <dgm:spPr/>
    </dgm:pt>
    <dgm:pt modelId="{39F61525-3461-41A9-9FF5-E6C0FB97E64E}" type="pres">
      <dgm:prSet presAssocID="{02102BA3-5F37-49C3-BE8B-F4B0C4BC012F}" presName="Name28" presStyleLbl="parChTrans1D3" presStyleIdx="3" presStyleCnt="6"/>
      <dgm:spPr/>
      <dgm:t>
        <a:bodyPr/>
        <a:lstStyle/>
        <a:p>
          <a:endParaRPr lang="en-US"/>
        </a:p>
      </dgm:t>
    </dgm:pt>
    <dgm:pt modelId="{355422FE-B697-49AF-91CE-9725D75AAE5E}" type="pres">
      <dgm:prSet presAssocID="{5AB3B96F-D219-4F1A-9433-6C9221F3B3FF}" presName="hierRoot2" presStyleCnt="0">
        <dgm:presLayoutVars>
          <dgm:hierBranch val="init"/>
        </dgm:presLayoutVars>
      </dgm:prSet>
      <dgm:spPr/>
    </dgm:pt>
    <dgm:pt modelId="{BF8EE17A-E109-4012-A95D-4BC66B16B99C}" type="pres">
      <dgm:prSet presAssocID="{5AB3B96F-D219-4F1A-9433-6C9221F3B3FF}" presName="rootComposite2" presStyleCnt="0"/>
      <dgm:spPr/>
    </dgm:pt>
    <dgm:pt modelId="{EADC74D5-14E0-4DE7-9786-E8F15C7CDD6B}" type="pres">
      <dgm:prSet presAssocID="{5AB3B96F-D219-4F1A-9433-6C9221F3B3FF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7A437-6EAF-43D8-93A3-A2547C8F4A2F}" type="pres">
      <dgm:prSet presAssocID="{5AB3B96F-D219-4F1A-9433-6C9221F3B3FF}" presName="topArc2" presStyleLbl="parChTrans1D1" presStyleIdx="44" presStyleCnt="70"/>
      <dgm:spPr/>
    </dgm:pt>
    <dgm:pt modelId="{260B55D5-CEC0-4623-B531-874268B8CB7C}" type="pres">
      <dgm:prSet presAssocID="{5AB3B96F-D219-4F1A-9433-6C9221F3B3FF}" presName="bottomArc2" presStyleLbl="parChTrans1D1" presStyleIdx="45" presStyleCnt="70"/>
      <dgm:spPr/>
    </dgm:pt>
    <dgm:pt modelId="{F152B65C-2B74-4005-952A-E0AED2421FEA}" type="pres">
      <dgm:prSet presAssocID="{5AB3B96F-D219-4F1A-9433-6C9221F3B3FF}" presName="topConnNode2" presStyleLbl="node3" presStyleIdx="0" presStyleCnt="0"/>
      <dgm:spPr/>
      <dgm:t>
        <a:bodyPr/>
        <a:lstStyle/>
        <a:p>
          <a:endParaRPr lang="en-US"/>
        </a:p>
      </dgm:t>
    </dgm:pt>
    <dgm:pt modelId="{AD0E6F82-6EB2-444E-B678-699F1EB4DDDB}" type="pres">
      <dgm:prSet presAssocID="{5AB3B96F-D219-4F1A-9433-6C9221F3B3FF}" presName="hierChild4" presStyleCnt="0"/>
      <dgm:spPr/>
    </dgm:pt>
    <dgm:pt modelId="{41B2C489-EA66-4071-8933-1C0DD65855A5}" type="pres">
      <dgm:prSet presAssocID="{3A986F1A-1D99-4A0D-9753-14745D224D62}" presName="Name28" presStyleLbl="parChTrans1D4" presStyleIdx="15" presStyleCnt="24"/>
      <dgm:spPr/>
      <dgm:t>
        <a:bodyPr/>
        <a:lstStyle/>
        <a:p>
          <a:endParaRPr lang="en-US"/>
        </a:p>
      </dgm:t>
    </dgm:pt>
    <dgm:pt modelId="{0A36DB15-D796-44E2-9C09-E2224033B668}" type="pres">
      <dgm:prSet presAssocID="{3AE6C9BC-8D05-4593-A4ED-989DC7CFB498}" presName="hierRoot2" presStyleCnt="0">
        <dgm:presLayoutVars>
          <dgm:hierBranch val="init"/>
        </dgm:presLayoutVars>
      </dgm:prSet>
      <dgm:spPr/>
    </dgm:pt>
    <dgm:pt modelId="{5810A012-34C2-45EA-864B-0E50F79B0179}" type="pres">
      <dgm:prSet presAssocID="{3AE6C9BC-8D05-4593-A4ED-989DC7CFB498}" presName="rootComposite2" presStyleCnt="0"/>
      <dgm:spPr/>
    </dgm:pt>
    <dgm:pt modelId="{4837AC8A-B4A2-4F55-8E98-D49200E550D5}" type="pres">
      <dgm:prSet presAssocID="{3AE6C9BC-8D05-4593-A4ED-989DC7CFB498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AA6B94-0FB3-48E4-8FD8-7CCE55137B26}" type="pres">
      <dgm:prSet presAssocID="{3AE6C9BC-8D05-4593-A4ED-989DC7CFB498}" presName="topArc2" presStyleLbl="parChTrans1D1" presStyleIdx="46" presStyleCnt="70"/>
      <dgm:spPr/>
    </dgm:pt>
    <dgm:pt modelId="{3AB742B1-910E-4C34-A5EC-7FEBD884BAD2}" type="pres">
      <dgm:prSet presAssocID="{3AE6C9BC-8D05-4593-A4ED-989DC7CFB498}" presName="bottomArc2" presStyleLbl="parChTrans1D1" presStyleIdx="47" presStyleCnt="70"/>
      <dgm:spPr/>
    </dgm:pt>
    <dgm:pt modelId="{21F9F8C3-FD21-4984-84C5-DB0AE7FD0023}" type="pres">
      <dgm:prSet presAssocID="{3AE6C9BC-8D05-4593-A4ED-989DC7CFB498}" presName="topConnNode2" presStyleLbl="node4" presStyleIdx="0" presStyleCnt="0"/>
      <dgm:spPr/>
      <dgm:t>
        <a:bodyPr/>
        <a:lstStyle/>
        <a:p>
          <a:endParaRPr lang="en-US"/>
        </a:p>
      </dgm:t>
    </dgm:pt>
    <dgm:pt modelId="{22B500B3-0120-42B0-804B-51F051BE660D}" type="pres">
      <dgm:prSet presAssocID="{3AE6C9BC-8D05-4593-A4ED-989DC7CFB498}" presName="hierChild4" presStyleCnt="0"/>
      <dgm:spPr/>
    </dgm:pt>
    <dgm:pt modelId="{C5BEC86B-D025-4652-BDBD-FD146D3B12C9}" type="pres">
      <dgm:prSet presAssocID="{3AE6C9BC-8D05-4593-A4ED-989DC7CFB498}" presName="hierChild5" presStyleCnt="0"/>
      <dgm:spPr/>
    </dgm:pt>
    <dgm:pt modelId="{4BC0BD35-9E5A-47B9-B7AB-7D3C6D40E667}" type="pres">
      <dgm:prSet presAssocID="{6C30A79D-C568-4A79-82EE-AC5BA7CFB76E}" presName="Name28" presStyleLbl="parChTrans1D4" presStyleIdx="16" presStyleCnt="24"/>
      <dgm:spPr/>
      <dgm:t>
        <a:bodyPr/>
        <a:lstStyle/>
        <a:p>
          <a:endParaRPr lang="en-US"/>
        </a:p>
      </dgm:t>
    </dgm:pt>
    <dgm:pt modelId="{A2348854-C02A-4767-8EF1-5005340BD659}" type="pres">
      <dgm:prSet presAssocID="{3D182BEA-0DC4-4250-85AF-A0C41A847011}" presName="hierRoot2" presStyleCnt="0">
        <dgm:presLayoutVars>
          <dgm:hierBranch val="init"/>
        </dgm:presLayoutVars>
      </dgm:prSet>
      <dgm:spPr/>
    </dgm:pt>
    <dgm:pt modelId="{FA4F5D2F-2A0D-4D93-8710-C0F39D58E008}" type="pres">
      <dgm:prSet presAssocID="{3D182BEA-0DC4-4250-85AF-A0C41A847011}" presName="rootComposite2" presStyleCnt="0"/>
      <dgm:spPr/>
    </dgm:pt>
    <dgm:pt modelId="{EDB3E10E-3ED0-4BAF-B286-5EEBB1A3A05C}" type="pres">
      <dgm:prSet presAssocID="{3D182BEA-0DC4-4250-85AF-A0C41A847011}" presName="rootText2" presStyleLbl="alignAcc1" presStyleIdx="0" presStyleCnt="0" custLinFactY="241240" custLinFactNeighborX="9447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BAFE4E-0ECC-48CF-8DD4-DA60A2BC5179}" type="pres">
      <dgm:prSet presAssocID="{3D182BEA-0DC4-4250-85AF-A0C41A847011}" presName="topArc2" presStyleLbl="parChTrans1D1" presStyleIdx="48" presStyleCnt="70"/>
      <dgm:spPr>
        <a:ln>
          <a:solidFill>
            <a:schemeClr val="accent6"/>
          </a:solidFill>
        </a:ln>
      </dgm:spPr>
    </dgm:pt>
    <dgm:pt modelId="{B2F68A59-831B-4F56-B622-B140032AE9C5}" type="pres">
      <dgm:prSet presAssocID="{3D182BEA-0DC4-4250-85AF-A0C41A847011}" presName="bottomArc2" presStyleLbl="parChTrans1D1" presStyleIdx="49" presStyleCnt="70"/>
      <dgm:spPr>
        <a:ln>
          <a:solidFill>
            <a:schemeClr val="accent6"/>
          </a:solidFill>
        </a:ln>
      </dgm:spPr>
    </dgm:pt>
    <dgm:pt modelId="{68EA22BD-4C30-4B26-8B8E-D002B51C1A45}" type="pres">
      <dgm:prSet presAssocID="{3D182BEA-0DC4-4250-85AF-A0C41A847011}" presName="topConnNode2" presStyleLbl="node4" presStyleIdx="0" presStyleCnt="0"/>
      <dgm:spPr/>
      <dgm:t>
        <a:bodyPr/>
        <a:lstStyle/>
        <a:p>
          <a:endParaRPr lang="en-US"/>
        </a:p>
      </dgm:t>
    </dgm:pt>
    <dgm:pt modelId="{258DF964-AD0C-48E9-8612-6907223EB7A2}" type="pres">
      <dgm:prSet presAssocID="{3D182BEA-0DC4-4250-85AF-A0C41A847011}" presName="hierChild4" presStyleCnt="0"/>
      <dgm:spPr/>
    </dgm:pt>
    <dgm:pt modelId="{F26BD8D1-5A60-452E-8180-C54705511063}" type="pres">
      <dgm:prSet presAssocID="{3D182BEA-0DC4-4250-85AF-A0C41A847011}" presName="hierChild5" presStyleCnt="0"/>
      <dgm:spPr/>
    </dgm:pt>
    <dgm:pt modelId="{70062C62-C4C4-431F-A17F-B014DF3B435A}" type="pres">
      <dgm:prSet presAssocID="{5AB3B96F-D219-4F1A-9433-6C9221F3B3FF}" presName="hierChild5" presStyleCnt="0"/>
      <dgm:spPr/>
    </dgm:pt>
    <dgm:pt modelId="{53E1101A-69FE-457D-B492-34028B1A1668}" type="pres">
      <dgm:prSet presAssocID="{FBA34732-8D2F-4CE6-9DE1-AEFFCA179CDB}" presName="hierChild5" presStyleCnt="0"/>
      <dgm:spPr/>
    </dgm:pt>
    <dgm:pt modelId="{58DACF78-0F5A-4721-B287-7F744D06971B}" type="pres">
      <dgm:prSet presAssocID="{FF246D01-20E5-4867-8BDB-06B6052B97BC}" presName="Name28" presStyleLbl="parChTrans1D2" presStyleIdx="3" presStyleCnt="4"/>
      <dgm:spPr/>
      <dgm:t>
        <a:bodyPr/>
        <a:lstStyle/>
        <a:p>
          <a:endParaRPr lang="en-US"/>
        </a:p>
      </dgm:t>
    </dgm:pt>
    <dgm:pt modelId="{802DC205-4D45-4FEF-ADD3-52001E277B6A}" type="pres">
      <dgm:prSet presAssocID="{D7FBD18E-F8EC-4552-A364-6E11C72E0451}" presName="hierRoot2" presStyleCnt="0">
        <dgm:presLayoutVars>
          <dgm:hierBranch val="init"/>
        </dgm:presLayoutVars>
      </dgm:prSet>
      <dgm:spPr/>
    </dgm:pt>
    <dgm:pt modelId="{5CA83266-E5D8-4641-A1AC-ECE4CCDF1CF4}" type="pres">
      <dgm:prSet presAssocID="{D7FBD18E-F8EC-4552-A364-6E11C72E0451}" presName="rootComposite2" presStyleCnt="0"/>
      <dgm:spPr/>
    </dgm:pt>
    <dgm:pt modelId="{368360DB-7433-4E3A-8186-4A9C2F3E0549}" type="pres">
      <dgm:prSet presAssocID="{D7FBD18E-F8EC-4552-A364-6E11C72E0451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097DD3-3B47-464A-9B6A-F6340B1275EF}" type="pres">
      <dgm:prSet presAssocID="{D7FBD18E-F8EC-4552-A364-6E11C72E0451}" presName="topArc2" presStyleLbl="parChTrans1D1" presStyleIdx="50" presStyleCnt="70"/>
      <dgm:spPr/>
    </dgm:pt>
    <dgm:pt modelId="{195C53F9-3D63-4F4D-8C65-BDF251A72599}" type="pres">
      <dgm:prSet presAssocID="{D7FBD18E-F8EC-4552-A364-6E11C72E0451}" presName="bottomArc2" presStyleLbl="parChTrans1D1" presStyleIdx="51" presStyleCnt="70"/>
      <dgm:spPr/>
    </dgm:pt>
    <dgm:pt modelId="{2F1C9207-95A1-45F0-8336-C65E96C297F7}" type="pres">
      <dgm:prSet presAssocID="{D7FBD18E-F8EC-4552-A364-6E11C72E0451}" presName="topConnNode2" presStyleLbl="node2" presStyleIdx="0" presStyleCnt="0"/>
      <dgm:spPr/>
      <dgm:t>
        <a:bodyPr/>
        <a:lstStyle/>
        <a:p>
          <a:endParaRPr lang="en-US"/>
        </a:p>
      </dgm:t>
    </dgm:pt>
    <dgm:pt modelId="{7D4A5899-7B36-4C13-8FA1-E28FD53981C9}" type="pres">
      <dgm:prSet presAssocID="{D7FBD18E-F8EC-4552-A364-6E11C72E0451}" presName="hierChild4" presStyleCnt="0"/>
      <dgm:spPr/>
    </dgm:pt>
    <dgm:pt modelId="{05771703-03CE-4468-B4A1-5E3AB7A1E1F6}" type="pres">
      <dgm:prSet presAssocID="{B9492641-902B-4FD4-9CE4-4410D13F3BE0}" presName="Name28" presStyleLbl="parChTrans1D3" presStyleIdx="4" presStyleCnt="6"/>
      <dgm:spPr/>
      <dgm:t>
        <a:bodyPr/>
        <a:lstStyle/>
        <a:p>
          <a:endParaRPr lang="en-US"/>
        </a:p>
      </dgm:t>
    </dgm:pt>
    <dgm:pt modelId="{6BC83A7E-B418-4FA0-9A31-FC02E91A43EA}" type="pres">
      <dgm:prSet presAssocID="{DC86FBF0-CE5D-4987-A978-2E6FB8610FA2}" presName="hierRoot2" presStyleCnt="0">
        <dgm:presLayoutVars>
          <dgm:hierBranch val="init"/>
        </dgm:presLayoutVars>
      </dgm:prSet>
      <dgm:spPr/>
    </dgm:pt>
    <dgm:pt modelId="{5B5D845A-9630-4295-8AEC-28C2123C2FAE}" type="pres">
      <dgm:prSet presAssocID="{DC86FBF0-CE5D-4987-A978-2E6FB8610FA2}" presName="rootComposite2" presStyleCnt="0"/>
      <dgm:spPr/>
    </dgm:pt>
    <dgm:pt modelId="{CD8538E4-B6A7-4648-A306-1DA1245DFCD2}" type="pres">
      <dgm:prSet presAssocID="{DC86FBF0-CE5D-4987-A978-2E6FB8610FA2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EDE068-7643-47C3-A0B5-6469413623A1}" type="pres">
      <dgm:prSet presAssocID="{DC86FBF0-CE5D-4987-A978-2E6FB8610FA2}" presName="topArc2" presStyleLbl="parChTrans1D1" presStyleIdx="52" presStyleCnt="70"/>
      <dgm:spPr/>
    </dgm:pt>
    <dgm:pt modelId="{4E482A72-A6A8-4B46-B6B1-16821E85132C}" type="pres">
      <dgm:prSet presAssocID="{DC86FBF0-CE5D-4987-A978-2E6FB8610FA2}" presName="bottomArc2" presStyleLbl="parChTrans1D1" presStyleIdx="53" presStyleCnt="70"/>
      <dgm:spPr/>
    </dgm:pt>
    <dgm:pt modelId="{C81B4C88-A9AD-430E-8D7B-73D3BE5ABF50}" type="pres">
      <dgm:prSet presAssocID="{DC86FBF0-CE5D-4987-A978-2E6FB8610FA2}" presName="topConnNode2" presStyleLbl="node3" presStyleIdx="0" presStyleCnt="0"/>
      <dgm:spPr/>
      <dgm:t>
        <a:bodyPr/>
        <a:lstStyle/>
        <a:p>
          <a:endParaRPr lang="en-US"/>
        </a:p>
      </dgm:t>
    </dgm:pt>
    <dgm:pt modelId="{5D95C516-867C-4AB3-98B4-10FB6893D7B5}" type="pres">
      <dgm:prSet presAssocID="{DC86FBF0-CE5D-4987-A978-2E6FB8610FA2}" presName="hierChild4" presStyleCnt="0"/>
      <dgm:spPr/>
    </dgm:pt>
    <dgm:pt modelId="{B0EE275B-C5FD-441E-B23F-C37EAE2C4ACB}" type="pres">
      <dgm:prSet presAssocID="{8E7C6834-AFFF-4871-B9A3-55E9BD11F7DD}" presName="Name28" presStyleLbl="parChTrans1D4" presStyleIdx="17" presStyleCnt="24"/>
      <dgm:spPr/>
      <dgm:t>
        <a:bodyPr/>
        <a:lstStyle/>
        <a:p>
          <a:endParaRPr lang="en-US"/>
        </a:p>
      </dgm:t>
    </dgm:pt>
    <dgm:pt modelId="{E0F774C3-1FF2-4470-A9E8-46B02EC91806}" type="pres">
      <dgm:prSet presAssocID="{515FB484-0DF3-4F30-86A9-65FA890FFF0E}" presName="hierRoot2" presStyleCnt="0">
        <dgm:presLayoutVars>
          <dgm:hierBranch val="init"/>
        </dgm:presLayoutVars>
      </dgm:prSet>
      <dgm:spPr/>
    </dgm:pt>
    <dgm:pt modelId="{C1777645-429F-41C0-B7CA-61805E7984E7}" type="pres">
      <dgm:prSet presAssocID="{515FB484-0DF3-4F30-86A9-65FA890FFF0E}" presName="rootComposite2" presStyleCnt="0"/>
      <dgm:spPr/>
    </dgm:pt>
    <dgm:pt modelId="{FC4FC732-5F87-49CD-AFF3-6750B2221240}" type="pres">
      <dgm:prSet presAssocID="{515FB484-0DF3-4F30-86A9-65FA890FFF0E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3CB30-E944-4C91-8FB9-7DFEEC4E36AC}" type="pres">
      <dgm:prSet presAssocID="{515FB484-0DF3-4F30-86A9-65FA890FFF0E}" presName="topArc2" presStyleLbl="parChTrans1D1" presStyleIdx="54" presStyleCnt="70"/>
      <dgm:spPr/>
    </dgm:pt>
    <dgm:pt modelId="{96EAD561-728E-4AA1-BA4A-599071BFD7CE}" type="pres">
      <dgm:prSet presAssocID="{515FB484-0DF3-4F30-86A9-65FA890FFF0E}" presName="bottomArc2" presStyleLbl="parChTrans1D1" presStyleIdx="55" presStyleCnt="70"/>
      <dgm:spPr/>
    </dgm:pt>
    <dgm:pt modelId="{6FB03F4D-5A6C-45C1-9DDC-C14E3F534AB4}" type="pres">
      <dgm:prSet presAssocID="{515FB484-0DF3-4F30-86A9-65FA890FFF0E}" presName="topConnNode2" presStyleLbl="node4" presStyleIdx="0" presStyleCnt="0"/>
      <dgm:spPr/>
      <dgm:t>
        <a:bodyPr/>
        <a:lstStyle/>
        <a:p>
          <a:endParaRPr lang="en-US"/>
        </a:p>
      </dgm:t>
    </dgm:pt>
    <dgm:pt modelId="{BD8592A1-E72E-48E5-8F0A-92FAEAE75CD5}" type="pres">
      <dgm:prSet presAssocID="{515FB484-0DF3-4F30-86A9-65FA890FFF0E}" presName="hierChild4" presStyleCnt="0"/>
      <dgm:spPr/>
    </dgm:pt>
    <dgm:pt modelId="{4E1EEC42-3077-4195-AE61-8B3D6D7A8D02}" type="pres">
      <dgm:prSet presAssocID="{515FB484-0DF3-4F30-86A9-65FA890FFF0E}" presName="hierChild5" presStyleCnt="0"/>
      <dgm:spPr/>
    </dgm:pt>
    <dgm:pt modelId="{FD917C5C-2250-48C4-BFA2-82FF598913F1}" type="pres">
      <dgm:prSet presAssocID="{3BD33F85-A13E-4C62-90E1-9034FDBB25B7}" presName="Name28" presStyleLbl="parChTrans1D4" presStyleIdx="18" presStyleCnt="24"/>
      <dgm:spPr/>
      <dgm:t>
        <a:bodyPr/>
        <a:lstStyle/>
        <a:p>
          <a:endParaRPr lang="en-US"/>
        </a:p>
      </dgm:t>
    </dgm:pt>
    <dgm:pt modelId="{745B63E8-BEB0-4C58-B593-FBE8ED175A4B}" type="pres">
      <dgm:prSet presAssocID="{14EA18F5-5B86-432C-A245-234546BA5659}" presName="hierRoot2" presStyleCnt="0">
        <dgm:presLayoutVars>
          <dgm:hierBranch val="init"/>
        </dgm:presLayoutVars>
      </dgm:prSet>
      <dgm:spPr/>
    </dgm:pt>
    <dgm:pt modelId="{4931BA58-AB4B-42FF-BCA0-752DA6C98E29}" type="pres">
      <dgm:prSet presAssocID="{14EA18F5-5B86-432C-A245-234546BA5659}" presName="rootComposite2" presStyleCnt="0"/>
      <dgm:spPr/>
    </dgm:pt>
    <dgm:pt modelId="{32D6D826-0C37-43E0-87F2-90A9CCE400B1}" type="pres">
      <dgm:prSet presAssocID="{14EA18F5-5B86-432C-A245-234546BA5659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E58831-D8C0-4A35-96EF-061CE9807876}" type="pres">
      <dgm:prSet presAssocID="{14EA18F5-5B86-432C-A245-234546BA5659}" presName="topArc2" presStyleLbl="parChTrans1D1" presStyleIdx="56" presStyleCnt="70"/>
      <dgm:spPr/>
    </dgm:pt>
    <dgm:pt modelId="{8DB0998C-F218-4ACD-ABB1-E954ED9E17EF}" type="pres">
      <dgm:prSet presAssocID="{14EA18F5-5B86-432C-A245-234546BA5659}" presName="bottomArc2" presStyleLbl="parChTrans1D1" presStyleIdx="57" presStyleCnt="70"/>
      <dgm:spPr/>
    </dgm:pt>
    <dgm:pt modelId="{1873F42D-5DCB-49CD-8EDA-88490DC08996}" type="pres">
      <dgm:prSet presAssocID="{14EA18F5-5B86-432C-A245-234546BA5659}" presName="topConnNode2" presStyleLbl="node4" presStyleIdx="0" presStyleCnt="0"/>
      <dgm:spPr/>
      <dgm:t>
        <a:bodyPr/>
        <a:lstStyle/>
        <a:p>
          <a:endParaRPr lang="en-US"/>
        </a:p>
      </dgm:t>
    </dgm:pt>
    <dgm:pt modelId="{DFFD86DC-99D7-4966-8588-4CCB7656DE26}" type="pres">
      <dgm:prSet presAssocID="{14EA18F5-5B86-432C-A245-234546BA5659}" presName="hierChild4" presStyleCnt="0"/>
      <dgm:spPr/>
    </dgm:pt>
    <dgm:pt modelId="{21AC14AA-5BC9-41CA-9273-47F2EE99B976}" type="pres">
      <dgm:prSet presAssocID="{14EA18F5-5B86-432C-A245-234546BA5659}" presName="hierChild5" presStyleCnt="0"/>
      <dgm:spPr/>
    </dgm:pt>
    <dgm:pt modelId="{052828AF-3C7A-4314-BD33-05F1E1CCE1D3}" type="pres">
      <dgm:prSet presAssocID="{B2933796-7FDD-462A-8214-58645438CF36}" presName="Name28" presStyleLbl="parChTrans1D4" presStyleIdx="19" presStyleCnt="24"/>
      <dgm:spPr/>
      <dgm:t>
        <a:bodyPr/>
        <a:lstStyle/>
        <a:p>
          <a:endParaRPr lang="en-US"/>
        </a:p>
      </dgm:t>
    </dgm:pt>
    <dgm:pt modelId="{3F1347B3-65B8-4D85-9464-8236892244D4}" type="pres">
      <dgm:prSet presAssocID="{4CDA0485-BE59-4C04-97FE-8B510EE5F37D}" presName="hierRoot2" presStyleCnt="0">
        <dgm:presLayoutVars>
          <dgm:hierBranch val="init"/>
        </dgm:presLayoutVars>
      </dgm:prSet>
      <dgm:spPr/>
    </dgm:pt>
    <dgm:pt modelId="{17FEE817-8366-4B65-8EAE-475880C96712}" type="pres">
      <dgm:prSet presAssocID="{4CDA0485-BE59-4C04-97FE-8B510EE5F37D}" presName="rootComposite2" presStyleCnt="0"/>
      <dgm:spPr/>
    </dgm:pt>
    <dgm:pt modelId="{38652FF4-C50F-41F5-A4DF-3A7CB87779C8}" type="pres">
      <dgm:prSet presAssocID="{4CDA0485-BE59-4C04-97FE-8B510EE5F37D}" presName="rootText2" presStyleLbl="alignAcc1" presStyleIdx="0" presStyleCnt="0" custLinFactY="119642" custLinFactNeighborX="168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29C0B-C7F3-4C2F-8215-6272872BA130}" type="pres">
      <dgm:prSet presAssocID="{4CDA0485-BE59-4C04-97FE-8B510EE5F37D}" presName="topArc2" presStyleLbl="parChTrans1D1" presStyleIdx="58" presStyleCnt="70"/>
      <dgm:spPr>
        <a:ln>
          <a:solidFill>
            <a:schemeClr val="accent6"/>
          </a:solidFill>
        </a:ln>
      </dgm:spPr>
    </dgm:pt>
    <dgm:pt modelId="{76E7D067-568C-4D88-8052-1AE7A5ABD567}" type="pres">
      <dgm:prSet presAssocID="{4CDA0485-BE59-4C04-97FE-8B510EE5F37D}" presName="bottomArc2" presStyleLbl="parChTrans1D1" presStyleIdx="59" presStyleCnt="70"/>
      <dgm:spPr>
        <a:ln>
          <a:solidFill>
            <a:schemeClr val="accent6"/>
          </a:solidFill>
        </a:ln>
      </dgm:spPr>
    </dgm:pt>
    <dgm:pt modelId="{8120DFA3-A57D-4A8E-9E98-FEA03F66FE64}" type="pres">
      <dgm:prSet presAssocID="{4CDA0485-BE59-4C04-97FE-8B510EE5F37D}" presName="topConnNode2" presStyleLbl="node4" presStyleIdx="0" presStyleCnt="0"/>
      <dgm:spPr/>
      <dgm:t>
        <a:bodyPr/>
        <a:lstStyle/>
        <a:p>
          <a:endParaRPr lang="en-US"/>
        </a:p>
      </dgm:t>
    </dgm:pt>
    <dgm:pt modelId="{610D128F-4345-4C07-81BF-0EA87B8EEB90}" type="pres">
      <dgm:prSet presAssocID="{4CDA0485-BE59-4C04-97FE-8B510EE5F37D}" presName="hierChild4" presStyleCnt="0"/>
      <dgm:spPr/>
    </dgm:pt>
    <dgm:pt modelId="{5A2E731F-C244-46A5-9CB0-BFED97F08982}" type="pres">
      <dgm:prSet presAssocID="{4CDA0485-BE59-4C04-97FE-8B510EE5F37D}" presName="hierChild5" presStyleCnt="0"/>
      <dgm:spPr/>
    </dgm:pt>
    <dgm:pt modelId="{CB165C26-AF2D-434F-8732-B55E103CAF9E}" type="pres">
      <dgm:prSet presAssocID="{DC86FBF0-CE5D-4987-A978-2E6FB8610FA2}" presName="hierChild5" presStyleCnt="0"/>
      <dgm:spPr/>
    </dgm:pt>
    <dgm:pt modelId="{41DEA828-47E1-4114-892F-F1648E771229}" type="pres">
      <dgm:prSet presAssocID="{B2BFD31F-1450-4D85-959F-78EC9A9B97A8}" presName="Name28" presStyleLbl="parChTrans1D3" presStyleIdx="5" presStyleCnt="6"/>
      <dgm:spPr/>
      <dgm:t>
        <a:bodyPr/>
        <a:lstStyle/>
        <a:p>
          <a:endParaRPr lang="en-US"/>
        </a:p>
      </dgm:t>
    </dgm:pt>
    <dgm:pt modelId="{7DD9187F-6880-4953-BBE9-CEC840704CA9}" type="pres">
      <dgm:prSet presAssocID="{B4A6CB80-763A-4DC2-A3FD-59342CEC737C}" presName="hierRoot2" presStyleCnt="0">
        <dgm:presLayoutVars>
          <dgm:hierBranch val="init"/>
        </dgm:presLayoutVars>
      </dgm:prSet>
      <dgm:spPr/>
    </dgm:pt>
    <dgm:pt modelId="{CC8C11D5-E224-4BA9-9756-FCFB1BC78838}" type="pres">
      <dgm:prSet presAssocID="{B4A6CB80-763A-4DC2-A3FD-59342CEC737C}" presName="rootComposite2" presStyleCnt="0"/>
      <dgm:spPr/>
    </dgm:pt>
    <dgm:pt modelId="{FA9A8A1E-2509-4990-9C56-6B311CCC6763}" type="pres">
      <dgm:prSet presAssocID="{B4A6CB80-763A-4DC2-A3FD-59342CEC737C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384311-7144-4CEB-BAE9-897A7BB4FF74}" type="pres">
      <dgm:prSet presAssocID="{B4A6CB80-763A-4DC2-A3FD-59342CEC737C}" presName="topArc2" presStyleLbl="parChTrans1D1" presStyleIdx="60" presStyleCnt="70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DB0FA64E-68C8-4682-BA2B-9B31C7395FA0}" type="pres">
      <dgm:prSet presAssocID="{B4A6CB80-763A-4DC2-A3FD-59342CEC737C}" presName="bottomArc2" presStyleLbl="parChTrans1D1" presStyleIdx="61" presStyleCnt="70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D12532FB-31F5-413E-B812-86E4A4CB70D8}" type="pres">
      <dgm:prSet presAssocID="{B4A6CB80-763A-4DC2-A3FD-59342CEC737C}" presName="topConnNode2" presStyleLbl="node3" presStyleIdx="0" presStyleCnt="0"/>
      <dgm:spPr/>
      <dgm:t>
        <a:bodyPr/>
        <a:lstStyle/>
        <a:p>
          <a:endParaRPr lang="en-US"/>
        </a:p>
      </dgm:t>
    </dgm:pt>
    <dgm:pt modelId="{AD2AA6A7-23D3-49D2-9480-B30992DD1F05}" type="pres">
      <dgm:prSet presAssocID="{B4A6CB80-763A-4DC2-A3FD-59342CEC737C}" presName="hierChild4" presStyleCnt="0"/>
      <dgm:spPr/>
    </dgm:pt>
    <dgm:pt modelId="{A0F96475-D6EE-408B-AEE0-36D3C00D3B74}" type="pres">
      <dgm:prSet presAssocID="{4E88F859-E0F3-426C-9114-2F5444BF076E}" presName="Name28" presStyleLbl="parChTrans1D4" presStyleIdx="20" presStyleCnt="24"/>
      <dgm:spPr/>
      <dgm:t>
        <a:bodyPr/>
        <a:lstStyle/>
        <a:p>
          <a:endParaRPr lang="en-US"/>
        </a:p>
      </dgm:t>
    </dgm:pt>
    <dgm:pt modelId="{3AEB5ADF-06CB-46A5-931C-0AF14C947D3D}" type="pres">
      <dgm:prSet presAssocID="{F607F6E3-988F-40F3-8A8A-B557FE550785}" presName="hierRoot2" presStyleCnt="0">
        <dgm:presLayoutVars>
          <dgm:hierBranch val="init"/>
        </dgm:presLayoutVars>
      </dgm:prSet>
      <dgm:spPr/>
    </dgm:pt>
    <dgm:pt modelId="{B775CAE4-EE97-4581-8EA7-A41A1A9BFB2E}" type="pres">
      <dgm:prSet presAssocID="{F607F6E3-988F-40F3-8A8A-B557FE550785}" presName="rootComposite2" presStyleCnt="0"/>
      <dgm:spPr/>
    </dgm:pt>
    <dgm:pt modelId="{52809BB7-615C-412C-96F9-B33BC9F6B7B2}" type="pres">
      <dgm:prSet presAssocID="{F607F6E3-988F-40F3-8A8A-B557FE550785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1165F-FE4C-4BE2-A76E-0C600C8BCC6E}" type="pres">
      <dgm:prSet presAssocID="{F607F6E3-988F-40F3-8A8A-B557FE550785}" presName="topArc2" presStyleLbl="parChTrans1D1" presStyleIdx="62" presStyleCnt="70"/>
      <dgm:spPr/>
    </dgm:pt>
    <dgm:pt modelId="{08A2610A-0218-42EF-94C2-F2AC60D1E209}" type="pres">
      <dgm:prSet presAssocID="{F607F6E3-988F-40F3-8A8A-B557FE550785}" presName="bottomArc2" presStyleLbl="parChTrans1D1" presStyleIdx="63" presStyleCnt="70"/>
      <dgm:spPr/>
    </dgm:pt>
    <dgm:pt modelId="{86B85533-D4AF-4FA9-836A-04AA5250EFB5}" type="pres">
      <dgm:prSet presAssocID="{F607F6E3-988F-40F3-8A8A-B557FE550785}" presName="topConnNode2" presStyleLbl="node4" presStyleIdx="0" presStyleCnt="0"/>
      <dgm:spPr/>
      <dgm:t>
        <a:bodyPr/>
        <a:lstStyle/>
        <a:p>
          <a:endParaRPr lang="en-US"/>
        </a:p>
      </dgm:t>
    </dgm:pt>
    <dgm:pt modelId="{136CF710-3871-4CE1-BA01-3C967B8C18EC}" type="pres">
      <dgm:prSet presAssocID="{F607F6E3-988F-40F3-8A8A-B557FE550785}" presName="hierChild4" presStyleCnt="0"/>
      <dgm:spPr/>
    </dgm:pt>
    <dgm:pt modelId="{66B47BDB-29FF-4791-8ED2-4943C1605A8D}" type="pres">
      <dgm:prSet presAssocID="{F607F6E3-988F-40F3-8A8A-B557FE550785}" presName="hierChild5" presStyleCnt="0"/>
      <dgm:spPr/>
    </dgm:pt>
    <dgm:pt modelId="{639D2C6C-DA26-477F-B1E4-13A6518452AC}" type="pres">
      <dgm:prSet presAssocID="{A2154A11-0293-41F6-9AE3-09D464DA83E5}" presName="Name28" presStyleLbl="parChTrans1D4" presStyleIdx="21" presStyleCnt="24"/>
      <dgm:spPr/>
      <dgm:t>
        <a:bodyPr/>
        <a:lstStyle/>
        <a:p>
          <a:endParaRPr lang="en-US"/>
        </a:p>
      </dgm:t>
    </dgm:pt>
    <dgm:pt modelId="{4A3DD109-C4CF-49A8-98EA-1CF695BC958D}" type="pres">
      <dgm:prSet presAssocID="{870381A4-C213-4F5D-9733-3956A06439BB}" presName="hierRoot2" presStyleCnt="0">
        <dgm:presLayoutVars>
          <dgm:hierBranch val="init"/>
        </dgm:presLayoutVars>
      </dgm:prSet>
      <dgm:spPr/>
    </dgm:pt>
    <dgm:pt modelId="{FDA13C42-E43B-4C43-ADE2-84F8CCF2FC5A}" type="pres">
      <dgm:prSet presAssocID="{870381A4-C213-4F5D-9733-3956A06439BB}" presName="rootComposite2" presStyleCnt="0"/>
      <dgm:spPr/>
    </dgm:pt>
    <dgm:pt modelId="{23DE1141-8AF1-45FC-8988-33974E3A6BBC}" type="pres">
      <dgm:prSet presAssocID="{870381A4-C213-4F5D-9733-3956A06439BB}" presName="rootText2" presStyleLbl="alignAcc1" presStyleIdx="0" presStyleCnt="0" custLinFactY="49957" custLinFactNeighborX="319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2CF6B-5795-4E37-8E48-F637BFBAC821}" type="pres">
      <dgm:prSet presAssocID="{870381A4-C213-4F5D-9733-3956A06439BB}" presName="topArc2" presStyleLbl="parChTrans1D1" presStyleIdx="64" presStyleCnt="70"/>
      <dgm:spPr>
        <a:ln>
          <a:solidFill>
            <a:schemeClr val="accent1"/>
          </a:solidFill>
        </a:ln>
      </dgm:spPr>
    </dgm:pt>
    <dgm:pt modelId="{AA905E54-532B-49C4-BB4F-4065F36B537A}" type="pres">
      <dgm:prSet presAssocID="{870381A4-C213-4F5D-9733-3956A06439BB}" presName="bottomArc2" presStyleLbl="parChTrans1D1" presStyleIdx="65" presStyleCnt="70"/>
      <dgm:spPr>
        <a:ln>
          <a:solidFill>
            <a:schemeClr val="accent1"/>
          </a:solidFill>
        </a:ln>
      </dgm:spPr>
    </dgm:pt>
    <dgm:pt modelId="{1392BC7E-B404-47C5-9377-424EFAE3A599}" type="pres">
      <dgm:prSet presAssocID="{870381A4-C213-4F5D-9733-3956A06439BB}" presName="topConnNode2" presStyleLbl="node4" presStyleIdx="0" presStyleCnt="0"/>
      <dgm:spPr/>
      <dgm:t>
        <a:bodyPr/>
        <a:lstStyle/>
        <a:p>
          <a:endParaRPr lang="en-US"/>
        </a:p>
      </dgm:t>
    </dgm:pt>
    <dgm:pt modelId="{24264B4D-ACA5-4B83-9E86-E5A3CAB93BCD}" type="pres">
      <dgm:prSet presAssocID="{870381A4-C213-4F5D-9733-3956A06439BB}" presName="hierChild4" presStyleCnt="0"/>
      <dgm:spPr/>
    </dgm:pt>
    <dgm:pt modelId="{ABD72607-9E73-4348-BC3F-726C06537D1A}" type="pres">
      <dgm:prSet presAssocID="{870381A4-C213-4F5D-9733-3956A06439BB}" presName="hierChild5" presStyleCnt="0"/>
      <dgm:spPr/>
    </dgm:pt>
    <dgm:pt modelId="{1DA9760A-480D-42A3-8B11-D39B150B90B1}" type="pres">
      <dgm:prSet presAssocID="{ADDDC260-127A-42F0-AD7B-0387B7D7C6C8}" presName="Name28" presStyleLbl="parChTrans1D4" presStyleIdx="22" presStyleCnt="24"/>
      <dgm:spPr/>
      <dgm:t>
        <a:bodyPr/>
        <a:lstStyle/>
        <a:p>
          <a:endParaRPr lang="en-US"/>
        </a:p>
      </dgm:t>
    </dgm:pt>
    <dgm:pt modelId="{65CD6AAC-0019-47B0-9927-2BE1929E56BE}" type="pres">
      <dgm:prSet presAssocID="{108A804B-7517-4C60-B227-6A4C50F058B9}" presName="hierRoot2" presStyleCnt="0">
        <dgm:presLayoutVars>
          <dgm:hierBranch val="init"/>
        </dgm:presLayoutVars>
      </dgm:prSet>
      <dgm:spPr/>
    </dgm:pt>
    <dgm:pt modelId="{F015AFDD-CC87-4B0E-86FA-C284B7AAFCA6}" type="pres">
      <dgm:prSet presAssocID="{108A804B-7517-4C60-B227-6A4C50F058B9}" presName="rootComposite2" presStyleCnt="0"/>
      <dgm:spPr/>
    </dgm:pt>
    <dgm:pt modelId="{9D149CE9-C22B-4D7F-B5F4-485FC39D4263}" type="pres">
      <dgm:prSet presAssocID="{108A804B-7517-4C60-B227-6A4C50F058B9}" presName="rootText2" presStyleLbl="alignAcc1" presStyleIdx="0" presStyleCnt="0" custLinFactY="119642" custLinFactNeighborX="3199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5857D-CFC6-4F42-B9F8-1ED7F893DEF0}" type="pres">
      <dgm:prSet presAssocID="{108A804B-7517-4C60-B227-6A4C50F058B9}" presName="topArc2" presStyleLbl="parChTrans1D1" presStyleIdx="66" presStyleCnt="70"/>
      <dgm:spPr>
        <a:ln>
          <a:solidFill>
            <a:schemeClr val="accent6"/>
          </a:solidFill>
        </a:ln>
      </dgm:spPr>
    </dgm:pt>
    <dgm:pt modelId="{B3A12F36-B4A4-4FFB-A098-CD620353FD1C}" type="pres">
      <dgm:prSet presAssocID="{108A804B-7517-4C60-B227-6A4C50F058B9}" presName="bottomArc2" presStyleLbl="parChTrans1D1" presStyleIdx="67" presStyleCnt="70"/>
      <dgm:spPr>
        <a:ln>
          <a:solidFill>
            <a:schemeClr val="accent6"/>
          </a:solidFill>
        </a:ln>
      </dgm:spPr>
    </dgm:pt>
    <dgm:pt modelId="{1A0FB135-3211-4E90-A3C9-ECC83462AE4C}" type="pres">
      <dgm:prSet presAssocID="{108A804B-7517-4C60-B227-6A4C50F058B9}" presName="topConnNode2" presStyleLbl="node4" presStyleIdx="0" presStyleCnt="0"/>
      <dgm:spPr/>
      <dgm:t>
        <a:bodyPr/>
        <a:lstStyle/>
        <a:p>
          <a:endParaRPr lang="en-US"/>
        </a:p>
      </dgm:t>
    </dgm:pt>
    <dgm:pt modelId="{B4CA2C4C-C613-4C72-8D1C-BB6F19F6557D}" type="pres">
      <dgm:prSet presAssocID="{108A804B-7517-4C60-B227-6A4C50F058B9}" presName="hierChild4" presStyleCnt="0"/>
      <dgm:spPr/>
    </dgm:pt>
    <dgm:pt modelId="{505FE696-514F-4FC1-AD21-1DEEFFF21ED5}" type="pres">
      <dgm:prSet presAssocID="{108A804B-7517-4C60-B227-6A4C50F058B9}" presName="hierChild5" presStyleCnt="0"/>
      <dgm:spPr/>
    </dgm:pt>
    <dgm:pt modelId="{E510D90B-D1DF-4D80-9188-EEFC85E4B0D4}" type="pres">
      <dgm:prSet presAssocID="{F1D4A78D-3107-436A-A5E5-7F19797DACCC}" presName="Name28" presStyleLbl="parChTrans1D4" presStyleIdx="23" presStyleCnt="24"/>
      <dgm:spPr/>
      <dgm:t>
        <a:bodyPr/>
        <a:lstStyle/>
        <a:p>
          <a:endParaRPr lang="en-US"/>
        </a:p>
      </dgm:t>
    </dgm:pt>
    <dgm:pt modelId="{9168DEE4-899C-4B6D-B286-E0C391219098}" type="pres">
      <dgm:prSet presAssocID="{81480806-078C-415C-91E0-11264BBAC258}" presName="hierRoot2" presStyleCnt="0">
        <dgm:presLayoutVars>
          <dgm:hierBranch val="init"/>
        </dgm:presLayoutVars>
      </dgm:prSet>
      <dgm:spPr/>
    </dgm:pt>
    <dgm:pt modelId="{FCA6D462-BC56-4FA1-BC03-6E228AE109AF}" type="pres">
      <dgm:prSet presAssocID="{81480806-078C-415C-91E0-11264BBAC258}" presName="rootComposite2" presStyleCnt="0"/>
      <dgm:spPr/>
    </dgm:pt>
    <dgm:pt modelId="{D9A302E2-5749-438B-BAB9-0C1D661AA5B9}" type="pres">
      <dgm:prSet presAssocID="{81480806-078C-415C-91E0-11264BBAC258}" presName="rootText2" presStyleLbl="alignAcc1" presStyleIdx="0" presStyleCnt="0" custLinFactY="120829" custLinFactNeighborX="-934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F88D6-635F-48DA-B240-0F3DA8E503FE}" type="pres">
      <dgm:prSet presAssocID="{81480806-078C-415C-91E0-11264BBAC258}" presName="topArc2" presStyleLbl="parChTrans1D1" presStyleIdx="68" presStyleCnt="70"/>
      <dgm:spPr>
        <a:ln>
          <a:solidFill>
            <a:schemeClr val="accent6"/>
          </a:solidFill>
        </a:ln>
      </dgm:spPr>
    </dgm:pt>
    <dgm:pt modelId="{10EA2D09-B0B8-403C-86B9-694D5D025882}" type="pres">
      <dgm:prSet presAssocID="{81480806-078C-415C-91E0-11264BBAC258}" presName="bottomArc2" presStyleLbl="parChTrans1D1" presStyleIdx="69" presStyleCnt="70"/>
      <dgm:spPr>
        <a:ln>
          <a:solidFill>
            <a:schemeClr val="accent6"/>
          </a:solidFill>
        </a:ln>
      </dgm:spPr>
    </dgm:pt>
    <dgm:pt modelId="{5EF6B9E1-A1E4-4CC4-903B-DD01DA4929D6}" type="pres">
      <dgm:prSet presAssocID="{81480806-078C-415C-91E0-11264BBAC258}" presName="topConnNode2" presStyleLbl="node4" presStyleIdx="0" presStyleCnt="0"/>
      <dgm:spPr/>
      <dgm:t>
        <a:bodyPr/>
        <a:lstStyle/>
        <a:p>
          <a:endParaRPr lang="en-US"/>
        </a:p>
      </dgm:t>
    </dgm:pt>
    <dgm:pt modelId="{CE5E89BC-0E72-464F-AA2D-04BCF43509B6}" type="pres">
      <dgm:prSet presAssocID="{81480806-078C-415C-91E0-11264BBAC258}" presName="hierChild4" presStyleCnt="0"/>
      <dgm:spPr/>
    </dgm:pt>
    <dgm:pt modelId="{F34D5A4F-8D73-4889-9BB0-3CCBB20718ED}" type="pres">
      <dgm:prSet presAssocID="{81480806-078C-415C-91E0-11264BBAC258}" presName="hierChild5" presStyleCnt="0"/>
      <dgm:spPr/>
    </dgm:pt>
    <dgm:pt modelId="{DA9038ED-0B8E-435A-AE18-A812894607B6}" type="pres">
      <dgm:prSet presAssocID="{B4A6CB80-763A-4DC2-A3FD-59342CEC737C}" presName="hierChild5" presStyleCnt="0"/>
      <dgm:spPr/>
    </dgm:pt>
    <dgm:pt modelId="{8AB98418-B638-4069-9C6F-93B9E0040653}" type="pres">
      <dgm:prSet presAssocID="{D7FBD18E-F8EC-4552-A364-6E11C72E0451}" presName="hierChild5" presStyleCnt="0"/>
      <dgm:spPr/>
    </dgm:pt>
    <dgm:pt modelId="{83E3BE5E-A66C-45A9-9FB2-7101A3CD7008}" type="pres">
      <dgm:prSet presAssocID="{DED9826A-F5E5-4386-986D-7BC2E6649465}" presName="hierChild3" presStyleCnt="0"/>
      <dgm:spPr/>
    </dgm:pt>
  </dgm:ptLst>
  <dgm:cxnLst>
    <dgm:cxn modelId="{06D0683B-8ABD-4E30-A093-1CA50EB7911F}" type="presOf" srcId="{EF486EE9-FBF1-4638-9F92-857F31260CE8}" destId="{EEB5F39D-1ED5-47BF-A883-34FDAE5221B7}" srcOrd="0" destOrd="0" presId="urn:microsoft.com/office/officeart/2008/layout/HalfCircleOrganizationChart"/>
    <dgm:cxn modelId="{28128B99-708D-4B4E-A9C2-7D7C02CB6690}" type="presOf" srcId="{B9492641-902B-4FD4-9CE4-4410D13F3BE0}" destId="{05771703-03CE-4468-B4A1-5E3AB7A1E1F6}" srcOrd="0" destOrd="0" presId="urn:microsoft.com/office/officeart/2008/layout/HalfCircleOrganizationChart"/>
    <dgm:cxn modelId="{EBA9F199-36BF-4A2A-891A-0DBB091558BE}" type="presOf" srcId="{854E7559-D612-4BFC-BF68-16492ED9DF18}" destId="{181EDE15-FE14-4EE2-A05F-10910C2817FC}" srcOrd="0" destOrd="0" presId="urn:microsoft.com/office/officeart/2008/layout/HalfCircleOrganizationChart"/>
    <dgm:cxn modelId="{4A118248-255E-45C6-9D28-3D6186E11DFD}" type="presOf" srcId="{B96EFC0D-B4D2-42AB-817D-5523CD4A8FB8}" destId="{70E35EE7-38BA-42AF-8F6B-B09A84BA52E7}" srcOrd="0" destOrd="0" presId="urn:microsoft.com/office/officeart/2008/layout/HalfCircleOrganizationChart"/>
    <dgm:cxn modelId="{866410BF-024C-4DD3-9935-1584D65A5C69}" srcId="{320F849E-288C-47B2-A01D-49A82FC367BC}" destId="{59986DC5-10F8-4009-A7A1-D87EB0C7845D}" srcOrd="4" destOrd="0" parTransId="{D8B16C42-7DDE-4484-99BF-19E14373508A}" sibTransId="{3B7E96BE-6D65-4A24-9435-17C12E34F711}"/>
    <dgm:cxn modelId="{44C40D14-E1EA-450D-B24F-0E0CE03D2F37}" srcId="{320F849E-288C-47B2-A01D-49A82FC367BC}" destId="{7E867633-3D63-43BF-980E-66400430E0B7}" srcOrd="2" destOrd="0" parTransId="{1DB81D46-1B9E-4962-8B00-F0A004B3AFA1}" sibTransId="{FD64C415-E024-480B-8FF3-277AF18DE728}"/>
    <dgm:cxn modelId="{1784F94E-8663-4844-B8FE-995AA4107A3E}" type="presOf" srcId="{4CDA0485-BE59-4C04-97FE-8B510EE5F37D}" destId="{8120DFA3-A57D-4A8E-9E98-FEA03F66FE64}" srcOrd="1" destOrd="0" presId="urn:microsoft.com/office/officeart/2008/layout/HalfCircleOrganizationChart"/>
    <dgm:cxn modelId="{0F568E11-3041-48B2-8F75-DEE589631FEB}" type="presOf" srcId="{3BD33F85-A13E-4C62-90E1-9034FDBB25B7}" destId="{FD917C5C-2250-48C4-BFA2-82FF598913F1}" srcOrd="0" destOrd="0" presId="urn:microsoft.com/office/officeart/2008/layout/HalfCircleOrganizationChart"/>
    <dgm:cxn modelId="{F8D01B78-64C4-469A-AE0C-E97A02DB7E1C}" type="presOf" srcId="{85E7D7D6-EA7A-4DD8-B809-676ED7E0453F}" destId="{D0CB43CA-9D82-480F-8A88-11A2D095FF36}" srcOrd="0" destOrd="0" presId="urn:microsoft.com/office/officeart/2008/layout/HalfCircleOrganizationChart"/>
    <dgm:cxn modelId="{F637523E-1E03-4C66-AAE1-234A8FD0C415}" srcId="{61955721-F665-4B3B-BC5F-D421249B035A}" destId="{9772861E-FAA1-4CC6-9BAD-53002F3DD786}" srcOrd="6" destOrd="0" parTransId="{1C95417A-4355-42C2-9232-40A30A66E82C}" sibTransId="{EA965326-B5A0-4EE8-95FB-AE1B740F57FD}"/>
    <dgm:cxn modelId="{2B08DB55-1BA7-4587-B8D2-A111DCD432F5}" type="presOf" srcId="{1D853684-1238-4286-88F4-A1C113580341}" destId="{F61D33EA-A64C-4B58-BE93-2A5FEBC93795}" srcOrd="1" destOrd="0" presId="urn:microsoft.com/office/officeart/2008/layout/HalfCircleOrganizationChart"/>
    <dgm:cxn modelId="{39667AC7-A17C-444E-82A5-8B13A85833E8}" type="presOf" srcId="{50AC4763-962F-475B-AEC7-21619E83C67A}" destId="{A8189678-4CB1-42E2-B94F-A76E6F837B46}" srcOrd="0" destOrd="0" presId="urn:microsoft.com/office/officeart/2008/layout/HalfCircleOrganizationChart"/>
    <dgm:cxn modelId="{E4318261-93AE-4FD4-A72D-3BB4A6AED0AB}" type="presOf" srcId="{7E867633-3D63-43BF-980E-66400430E0B7}" destId="{0A3CDCB0-A70B-43F7-ADDB-257E4B8559A4}" srcOrd="1" destOrd="0" presId="urn:microsoft.com/office/officeart/2008/layout/HalfCircleOrganizationChart"/>
    <dgm:cxn modelId="{4F3160D6-9AEC-4A0F-9FAB-62B8E24449AD}" type="presOf" srcId="{7AC92B13-AAFB-4B89-A6C3-A021684A16FC}" destId="{01325225-CDE9-44E4-A806-B4F73FE96FC4}" srcOrd="0" destOrd="0" presId="urn:microsoft.com/office/officeart/2008/layout/HalfCircleOrganizationChart"/>
    <dgm:cxn modelId="{62E75F3A-F7D8-4C5C-ACDD-1F079D9C297A}" srcId="{61955721-F665-4B3B-BC5F-D421249B035A}" destId="{C4081A54-1662-46BD-8293-CA280FB796CB}" srcOrd="5" destOrd="0" parTransId="{B96EFC0D-B4D2-42AB-817D-5523CD4A8FB8}" sibTransId="{43427E30-61B7-4B62-9769-800241E3CDE8}"/>
    <dgm:cxn modelId="{E66F40B0-35A9-4131-9D81-AE386E3981DA}" srcId="{DC86FBF0-CE5D-4987-A978-2E6FB8610FA2}" destId="{515FB484-0DF3-4F30-86A9-65FA890FFF0E}" srcOrd="0" destOrd="0" parTransId="{8E7C6834-AFFF-4871-B9A3-55E9BD11F7DD}" sibTransId="{2567BD45-6510-4004-BE01-AD20D2926319}"/>
    <dgm:cxn modelId="{BFEE7F06-6F74-4E21-A0CD-8734375B360D}" type="presOf" srcId="{61955721-F665-4B3B-BC5F-D421249B035A}" destId="{6A150ED3-E276-4CEC-A13E-7B3C731DB8CF}" srcOrd="0" destOrd="0" presId="urn:microsoft.com/office/officeart/2008/layout/HalfCircleOrganizationChart"/>
    <dgm:cxn modelId="{58F9791C-9CA9-4F97-B7F1-E84980941A54}" srcId="{B4A6CB80-763A-4DC2-A3FD-59342CEC737C}" destId="{81480806-078C-415C-91E0-11264BBAC258}" srcOrd="3" destOrd="0" parTransId="{F1D4A78D-3107-436A-A5E5-7F19797DACCC}" sibTransId="{0DC53195-B5E5-4856-B000-4A5290BD2E29}"/>
    <dgm:cxn modelId="{8D5BC828-AC9C-4F66-961C-F2208949941C}" type="presOf" srcId="{5AB3B96F-D219-4F1A-9433-6C9221F3B3FF}" destId="{F152B65C-2B74-4005-952A-E0AED2421FEA}" srcOrd="1" destOrd="0" presId="urn:microsoft.com/office/officeart/2008/layout/HalfCircleOrganizationChart"/>
    <dgm:cxn modelId="{D86DB383-88D0-486C-80B5-9D901E0301E6}" type="presOf" srcId="{9636F957-805C-41F4-9994-4F7FE80B3D9D}" destId="{E10B31E5-7E04-4D2C-84D2-8059D81D6421}" srcOrd="1" destOrd="0" presId="urn:microsoft.com/office/officeart/2008/layout/HalfCircleOrganizationChart"/>
    <dgm:cxn modelId="{A8534E6C-6B1A-4543-BC1C-075B864FB356}" type="presOf" srcId="{0FE80B45-AB5B-45D8-B36D-C877B838B4F3}" destId="{EB367FA2-E26F-4AD9-A0F9-CFC4CEF677A2}" srcOrd="0" destOrd="0" presId="urn:microsoft.com/office/officeart/2008/layout/HalfCircleOrganizationChart"/>
    <dgm:cxn modelId="{4EF29CBB-1846-462A-9927-F26383584BE2}" srcId="{DED9826A-F5E5-4386-986D-7BC2E6649465}" destId="{DF08CCCE-6951-4FC1-A3AC-CF5E1B1DF5F3}" srcOrd="1" destOrd="0" parTransId="{DDD31882-4481-46DB-BE18-71523FB387FA}" sibTransId="{EDC31D6B-90AD-42D2-A189-B5F47F6A1510}"/>
    <dgm:cxn modelId="{B0247F88-521D-4BC9-91DD-65DEC2131C55}" type="presOf" srcId="{61955721-F665-4B3B-BC5F-D421249B035A}" destId="{F7277E93-7CDB-437F-9260-AE5672439E44}" srcOrd="1" destOrd="0" presId="urn:microsoft.com/office/officeart/2008/layout/HalfCircleOrganizationChart"/>
    <dgm:cxn modelId="{D5E25802-5642-40E3-B153-B4CB483335D8}" type="presOf" srcId="{D7FBD18E-F8EC-4552-A364-6E11C72E0451}" destId="{2F1C9207-95A1-45F0-8336-C65E96C297F7}" srcOrd="1" destOrd="0" presId="urn:microsoft.com/office/officeart/2008/layout/HalfCircleOrganizationChart"/>
    <dgm:cxn modelId="{46DEDF46-9796-4BFE-9AEF-57F338A5D009}" srcId="{320F849E-288C-47B2-A01D-49A82FC367BC}" destId="{D3DEF1A1-4FB4-4A23-9E2C-2B585800D884}" srcOrd="5" destOrd="0" parTransId="{D35CE75C-DAFF-4C5F-BA09-8E65000C8A34}" sibTransId="{24659BC8-1426-46B4-82B1-6FB85C6E9F44}"/>
    <dgm:cxn modelId="{545F0A93-6F36-4229-A0CE-860985EB9AE0}" type="presOf" srcId="{81480806-078C-415C-91E0-11264BBAC258}" destId="{D9A302E2-5749-438B-BAB9-0C1D661AA5B9}" srcOrd="0" destOrd="0" presId="urn:microsoft.com/office/officeart/2008/layout/HalfCircleOrganizationChart"/>
    <dgm:cxn modelId="{71C3BE28-72A5-439E-ACCF-AAA75D3087EA}" type="presOf" srcId="{1D853684-1238-4286-88F4-A1C113580341}" destId="{A20D9C74-11F8-4FA2-BE4B-6DD6F97A1EBD}" srcOrd="0" destOrd="0" presId="urn:microsoft.com/office/officeart/2008/layout/HalfCircleOrganizationChart"/>
    <dgm:cxn modelId="{A7E7D38C-940A-4B98-A1DF-1B7EE780A815}" type="presOf" srcId="{37086689-52E4-48F7-86A9-1A29F7491E5C}" destId="{B43866FF-C8EA-4689-9A07-ABC7DF654620}" srcOrd="0" destOrd="0" presId="urn:microsoft.com/office/officeart/2008/layout/HalfCircleOrganizationChart"/>
    <dgm:cxn modelId="{3C56C5FD-1DB2-4492-99E3-EF7423A1B8B2}" type="presOf" srcId="{DC86FBF0-CE5D-4987-A978-2E6FB8610FA2}" destId="{C81B4C88-A9AD-430E-8D7B-73D3BE5ABF50}" srcOrd="1" destOrd="0" presId="urn:microsoft.com/office/officeart/2008/layout/HalfCircleOrganizationChart"/>
    <dgm:cxn modelId="{F941DE7C-730E-44A4-B4AD-0DCF25B53242}" type="presOf" srcId="{9EB6978E-0DC8-482B-AB36-2168904A363A}" destId="{8B9CD2FF-8346-4E29-ADE3-A2D06D07F1BD}" srcOrd="0" destOrd="0" presId="urn:microsoft.com/office/officeart/2008/layout/HalfCircleOrganizationChart"/>
    <dgm:cxn modelId="{83D6C112-60C7-4186-9C35-45F772AF279A}" type="presOf" srcId="{02102BA3-5F37-49C3-BE8B-F4B0C4BC012F}" destId="{39F61525-3461-41A9-9FF5-E6C0FB97E64E}" srcOrd="0" destOrd="0" presId="urn:microsoft.com/office/officeart/2008/layout/HalfCircleOrganizationChart"/>
    <dgm:cxn modelId="{8520810B-04FA-455F-83DF-29E645B26428}" srcId="{FBA34732-8D2F-4CE6-9DE1-AEFFCA179CDB}" destId="{5AB3B96F-D219-4F1A-9433-6C9221F3B3FF}" srcOrd="0" destOrd="0" parTransId="{02102BA3-5F37-49C3-BE8B-F4B0C4BC012F}" sibTransId="{59A99C2F-6C69-4AF2-9C7F-5D5FB7DD0030}"/>
    <dgm:cxn modelId="{BC2D2AB3-E5EF-483B-9F1E-F00096B67965}" type="presOf" srcId="{108A804B-7517-4C60-B227-6A4C50F058B9}" destId="{9D149CE9-C22B-4D7F-B5F4-485FC39D4263}" srcOrd="0" destOrd="0" presId="urn:microsoft.com/office/officeart/2008/layout/HalfCircleOrganizationChart"/>
    <dgm:cxn modelId="{1266DFBF-75B7-46CE-9BC0-9D1F92B1F901}" type="presOf" srcId="{B512F736-5325-4C00-BB2A-60B245C24A3C}" destId="{54A87A2C-716A-4C85-962F-1BFEECC74356}" srcOrd="0" destOrd="0" presId="urn:microsoft.com/office/officeart/2008/layout/HalfCircleOrganizationChart"/>
    <dgm:cxn modelId="{4920B212-8B48-4B7F-8F26-3E918D2E9B1E}" srcId="{D7FBD18E-F8EC-4552-A364-6E11C72E0451}" destId="{B4A6CB80-763A-4DC2-A3FD-59342CEC737C}" srcOrd="1" destOrd="0" parTransId="{B2BFD31F-1450-4D85-959F-78EC9A9B97A8}" sibTransId="{F59A96DD-C8AA-437D-8EDC-E00EBE2B10A1}"/>
    <dgm:cxn modelId="{E3FD8BEA-2F95-411C-8B8C-F24D11496885}" srcId="{61955721-F665-4B3B-BC5F-D421249B035A}" destId="{9EB6978E-0DC8-482B-AB36-2168904A363A}" srcOrd="0" destOrd="0" parTransId="{0FE80B45-AB5B-45D8-B36D-C877B838B4F3}" sibTransId="{507A9B03-B727-4E7B-8E8A-BDB9940F9C54}"/>
    <dgm:cxn modelId="{4853BD34-51C8-4598-9D01-24A8822C644E}" type="presOf" srcId="{9EB6978E-0DC8-482B-AB36-2168904A363A}" destId="{4C1B9A2F-EB69-4331-8C49-EEB152FFBF04}" srcOrd="1" destOrd="0" presId="urn:microsoft.com/office/officeart/2008/layout/HalfCircleOrganizationChart"/>
    <dgm:cxn modelId="{4B2B27CD-4D32-4842-95D2-6CE8398DD9C1}" type="presOf" srcId="{D35CE75C-DAFF-4C5F-BA09-8E65000C8A34}" destId="{3FFCA488-50AE-4F17-BDE3-B739EA0556D1}" srcOrd="0" destOrd="0" presId="urn:microsoft.com/office/officeart/2008/layout/HalfCircleOrganizationChart"/>
    <dgm:cxn modelId="{B626BBE6-426F-421C-A468-873DF5A4191B}" type="presOf" srcId="{16F6C7EF-4D87-4A83-9AA6-FCBAC3B01E3C}" destId="{F8A56187-B866-4182-9174-5B9E5EA7D1AE}" srcOrd="1" destOrd="0" presId="urn:microsoft.com/office/officeart/2008/layout/HalfCircleOrganizationChart"/>
    <dgm:cxn modelId="{3D03F1BD-0D7C-4B9C-AE36-C4AD0EBF7D8E}" type="presOf" srcId="{DC86FBF0-CE5D-4987-A978-2E6FB8610FA2}" destId="{CD8538E4-B6A7-4648-A306-1DA1245DFCD2}" srcOrd="0" destOrd="0" presId="urn:microsoft.com/office/officeart/2008/layout/HalfCircleOrganizationChart"/>
    <dgm:cxn modelId="{9C244ED5-BE78-4CB7-AC01-3EA7A90C558C}" type="presOf" srcId="{9772861E-FAA1-4CC6-9BAD-53002F3DD786}" destId="{13B774A0-B2B5-47BA-BA58-B458E375F770}" srcOrd="1" destOrd="0" presId="urn:microsoft.com/office/officeart/2008/layout/HalfCircleOrganizationChart"/>
    <dgm:cxn modelId="{E2472702-6FB7-4EB8-A49D-E5B47EFCCDA5}" srcId="{854E7559-D612-4BFC-BF68-16492ED9DF18}" destId="{61955721-F665-4B3B-BC5F-D421249B035A}" srcOrd="0" destOrd="0" parTransId="{85E7D7D6-EA7A-4DD8-B809-676ED7E0453F}" sibTransId="{42DD1602-95F8-4266-AF71-6619C1970506}"/>
    <dgm:cxn modelId="{62CCCE12-F8DB-4E11-8728-50321B73328A}" type="presOf" srcId="{A83B7130-D8A3-4F1B-9F6B-ED4EE74ADAC1}" destId="{27259F0C-97AA-4E75-83FC-592F665BCBD7}" srcOrd="0" destOrd="0" presId="urn:microsoft.com/office/officeart/2008/layout/HalfCircleOrganizationChart"/>
    <dgm:cxn modelId="{A77A11C4-5DE8-4DE6-B6C4-4F7DE72B67D6}" type="presOf" srcId="{28D822C3-7C23-4721-A827-6CAFD92DA2D1}" destId="{8DC5F7F7-7EA7-4C59-8732-994F4241BC4A}" srcOrd="0" destOrd="0" presId="urn:microsoft.com/office/officeart/2008/layout/HalfCircleOrganizationChart"/>
    <dgm:cxn modelId="{480C0EBD-3FCD-42FC-9E8B-034CE99E171D}" srcId="{320F849E-288C-47B2-A01D-49A82FC367BC}" destId="{69CF06B6-842C-483D-A00B-91E7016621C1}" srcOrd="1" destOrd="0" parTransId="{28D822C3-7C23-4721-A827-6CAFD92DA2D1}" sibTransId="{58BAC581-BFE9-4F8F-AA14-678E93BBA5D8}"/>
    <dgm:cxn modelId="{D0182522-752F-4BD9-8CE6-39E577E2CA1D}" type="presOf" srcId="{29B1EF09-D472-44BF-8F4B-9104113B5425}" destId="{EC9F0268-09AA-45FD-BDE9-575C654B9AF2}" srcOrd="0" destOrd="0" presId="urn:microsoft.com/office/officeart/2008/layout/HalfCircleOrganizationChart"/>
    <dgm:cxn modelId="{FB537E93-AB9C-43C3-9372-8B94378D2EFF}" type="presOf" srcId="{14EA18F5-5B86-432C-A245-234546BA5659}" destId="{1873F42D-5DCB-49CD-8EDA-88490DC08996}" srcOrd="1" destOrd="0" presId="urn:microsoft.com/office/officeart/2008/layout/HalfCircleOrganizationChart"/>
    <dgm:cxn modelId="{7ADFAE1D-CDE5-4C67-B365-BABA11E71001}" type="presOf" srcId="{7E9A5F59-DD59-43C0-A6DF-12C050F2262A}" destId="{3135029E-5CBC-4319-B57B-A9CF8338528E}" srcOrd="0" destOrd="0" presId="urn:microsoft.com/office/officeart/2008/layout/HalfCircleOrganizationChart"/>
    <dgm:cxn modelId="{91D2AC0B-75AB-43A0-BC1C-8DF022511BBD}" type="presOf" srcId="{3AE6C9BC-8D05-4593-A4ED-989DC7CFB498}" destId="{4837AC8A-B4A2-4F55-8E98-D49200E550D5}" srcOrd="0" destOrd="0" presId="urn:microsoft.com/office/officeart/2008/layout/HalfCircleOrganizationChart"/>
    <dgm:cxn modelId="{D5E49278-3A2B-4A8D-9A22-D9C9DF436503}" type="presOf" srcId="{F607F6E3-988F-40F3-8A8A-B557FE550785}" destId="{86B85533-D4AF-4FA9-836A-04AA5250EFB5}" srcOrd="1" destOrd="0" presId="urn:microsoft.com/office/officeart/2008/layout/HalfCircleOrganizationChart"/>
    <dgm:cxn modelId="{257B691F-23ED-46CF-83B8-24A2F115B0AE}" type="presOf" srcId="{EB1D06E9-AC44-441A-A2DE-969D845C897E}" destId="{DC5C9941-D79B-4A16-B1B9-F2D5FC4730C0}" srcOrd="0" destOrd="0" presId="urn:microsoft.com/office/officeart/2008/layout/HalfCircleOrganizationChart"/>
    <dgm:cxn modelId="{95FE538B-BBF6-4585-9598-823CAD75D8F2}" type="presOf" srcId="{8E7C6834-AFFF-4871-B9A3-55E9BD11F7DD}" destId="{B0EE275B-C5FD-441E-B23F-C37EAE2C4ACB}" srcOrd="0" destOrd="0" presId="urn:microsoft.com/office/officeart/2008/layout/HalfCircleOrganizationChart"/>
    <dgm:cxn modelId="{0FDE3419-7F73-4EBF-A678-985540F40CF0}" type="presOf" srcId="{9636F957-805C-41F4-9994-4F7FE80B3D9D}" destId="{DE8574B8-6FCC-42D0-B6E4-6989AB6764FF}" srcOrd="0" destOrd="0" presId="urn:microsoft.com/office/officeart/2008/layout/HalfCircleOrganizationChart"/>
    <dgm:cxn modelId="{561ACCDF-5CCC-4218-A4BD-7E02A22DBCA5}" type="presOf" srcId="{EF4CCD80-2679-4FD2-9478-3E2102790F30}" destId="{368EAB80-2E6C-49BE-993A-CD0C7136B44D}" srcOrd="0" destOrd="0" presId="urn:microsoft.com/office/officeart/2008/layout/HalfCircleOrganizationChart"/>
    <dgm:cxn modelId="{8F8EE732-C651-473A-B510-948C34FBAD82}" type="presOf" srcId="{108A804B-7517-4C60-B227-6A4C50F058B9}" destId="{1A0FB135-3211-4E90-A3C9-ECC83462AE4C}" srcOrd="1" destOrd="0" presId="urn:microsoft.com/office/officeart/2008/layout/HalfCircleOrganizationChart"/>
    <dgm:cxn modelId="{F9B7B61A-B9FE-4150-93CA-577BDCC9FC7F}" srcId="{DC86FBF0-CE5D-4987-A978-2E6FB8610FA2}" destId="{14EA18F5-5B86-432C-A245-234546BA5659}" srcOrd="1" destOrd="0" parTransId="{3BD33F85-A13E-4C62-90E1-9034FDBB25B7}" sibTransId="{C3D36E87-4252-4853-9DD2-A995925E1DCC}"/>
    <dgm:cxn modelId="{581C8A32-7924-49D0-8E49-55AFC7A8FAE4}" srcId="{16F6C7EF-4D87-4A83-9AA6-FCBAC3B01E3C}" destId="{50AC4763-962F-475B-AEC7-21619E83C67A}" srcOrd="0" destOrd="0" parTransId="{EB1D06E9-AC44-441A-A2DE-969D845C897E}" sibTransId="{4676850B-5AB7-42CB-A1AB-1F25C32F3272}"/>
    <dgm:cxn modelId="{32EF2E03-EAED-4E10-9C6E-C9FB0EED47C6}" srcId="{61955721-F665-4B3B-BC5F-D421249B035A}" destId="{29B1EF09-D472-44BF-8F4B-9104113B5425}" srcOrd="3" destOrd="0" parTransId="{EF4CCD80-2679-4FD2-9478-3E2102790F30}" sibTransId="{6114221F-CD62-4B5D-863B-40DD072F1A2F}"/>
    <dgm:cxn modelId="{00B550C5-7081-47B3-9D3B-ECE4979449C3}" type="presOf" srcId="{D8B16C42-7DDE-4484-99BF-19E14373508A}" destId="{74C159B7-CE81-4457-BAFC-C63335F61EC5}" srcOrd="0" destOrd="0" presId="urn:microsoft.com/office/officeart/2008/layout/HalfCircleOrganizationChart"/>
    <dgm:cxn modelId="{E6019957-AE9D-4AF0-A5F8-853B2F6D0369}" type="presOf" srcId="{D7FBD18E-F8EC-4552-A364-6E11C72E0451}" destId="{368360DB-7433-4E3A-8186-4A9C2F3E0549}" srcOrd="0" destOrd="0" presId="urn:microsoft.com/office/officeart/2008/layout/HalfCircleOrganizationChart"/>
    <dgm:cxn modelId="{F3F5F7E7-1FED-4F9B-94BC-A9CBF3B5DE0E}" srcId="{DC86FBF0-CE5D-4987-A978-2E6FB8610FA2}" destId="{4CDA0485-BE59-4C04-97FE-8B510EE5F37D}" srcOrd="2" destOrd="0" parTransId="{B2933796-7FDD-462A-8214-58645438CF36}" sibTransId="{F37F4368-6EB7-4124-91FA-5071A545AEC9}"/>
    <dgm:cxn modelId="{F8B8380D-DD0A-43B4-AA11-DEA9F0E7C85C}" type="presOf" srcId="{14EA18F5-5B86-432C-A245-234546BA5659}" destId="{32D6D826-0C37-43E0-87F2-90A9CCE400B1}" srcOrd="0" destOrd="0" presId="urn:microsoft.com/office/officeart/2008/layout/HalfCircleOrganizationChart"/>
    <dgm:cxn modelId="{9BE86C9D-9B81-41E2-92E4-ABD8953E25A6}" srcId="{B4A6CB80-763A-4DC2-A3FD-59342CEC737C}" destId="{F607F6E3-988F-40F3-8A8A-B557FE550785}" srcOrd="0" destOrd="0" parTransId="{4E88F859-E0F3-426C-9114-2F5444BF076E}" sibTransId="{E1F6225D-6769-4E72-B41B-E120D0A36141}"/>
    <dgm:cxn modelId="{93BEE8D6-FD36-4DAB-B31B-4B4F04309677}" type="presOf" srcId="{3AE6C9BC-8D05-4593-A4ED-989DC7CFB498}" destId="{21F9F8C3-FD21-4984-84C5-DB0AE7FD0023}" srcOrd="1" destOrd="0" presId="urn:microsoft.com/office/officeart/2008/layout/HalfCircleOrganizationChart"/>
    <dgm:cxn modelId="{176D275F-19E5-42F9-830A-4488AA5F1FB5}" type="presOf" srcId="{7E9A5F59-DD59-43C0-A6DF-12C050F2262A}" destId="{2F4E0D4B-A997-4914-8A39-C93177FC7AA4}" srcOrd="1" destOrd="0" presId="urn:microsoft.com/office/officeart/2008/layout/HalfCircleOrganizationChart"/>
    <dgm:cxn modelId="{52BDFD9C-F68C-4A99-843D-4ACA64AB33FF}" srcId="{D7FBD18E-F8EC-4552-A364-6E11C72E0451}" destId="{DC86FBF0-CE5D-4987-A978-2E6FB8610FA2}" srcOrd="0" destOrd="0" parTransId="{B9492641-902B-4FD4-9CE4-4410D13F3BE0}" sibTransId="{D6B28019-57AF-4111-893E-3B606FE13432}"/>
    <dgm:cxn modelId="{B178B232-1295-45C9-8FCB-FE4A6A36A7FE}" srcId="{61955721-F665-4B3B-BC5F-D421249B035A}" destId="{9636F957-805C-41F4-9994-4F7FE80B3D9D}" srcOrd="4" destOrd="0" parTransId="{2E35A352-F69A-4CA0-B222-A63C0E34CDC5}" sibTransId="{2BE86AAE-75A9-4CF8-9C96-D341FE18FA03}"/>
    <dgm:cxn modelId="{AE3B049C-0FBA-4DAA-B570-E696F32A763E}" type="presOf" srcId="{4CDA0485-BE59-4C04-97FE-8B510EE5F37D}" destId="{38652FF4-C50F-41F5-A4DF-3A7CB87779C8}" srcOrd="0" destOrd="0" presId="urn:microsoft.com/office/officeart/2008/layout/HalfCircleOrganizationChart"/>
    <dgm:cxn modelId="{9519C285-C116-4508-A2BE-C21E4F56C086}" type="presOf" srcId="{DED9826A-F5E5-4386-986D-7BC2E6649465}" destId="{5F3D22C5-577A-4096-AF55-5E05459D97F4}" srcOrd="0" destOrd="0" presId="urn:microsoft.com/office/officeart/2008/layout/HalfCircleOrganizationChart"/>
    <dgm:cxn modelId="{9084C470-7557-4FE6-B1BE-86E493443498}" type="presOf" srcId="{84434A66-0C60-4FE0-B3D9-291A0F1923F5}" destId="{592B0EF8-9A1A-4759-B1D4-F4692F27DFF7}" srcOrd="0" destOrd="0" presId="urn:microsoft.com/office/officeart/2008/layout/HalfCircleOrganizationChart"/>
    <dgm:cxn modelId="{AE9AF4E0-09C3-48D2-BF71-E6882736232A}" srcId="{DED9826A-F5E5-4386-986D-7BC2E6649465}" destId="{854E7559-D612-4BFC-BF68-16492ED9DF18}" srcOrd="0" destOrd="0" parTransId="{E1689560-FACC-4465-AE5B-3ABDA7099A71}" sibTransId="{5515B436-E397-484D-8554-1A4892BAA325}"/>
    <dgm:cxn modelId="{09DCA654-25CE-44A2-AA85-B7BF93D1DBEB}" type="presOf" srcId="{C4081A54-1662-46BD-8293-CA280FB796CB}" destId="{504DA54F-8A2D-468B-9D60-0BF4CCFB278F}" srcOrd="0" destOrd="0" presId="urn:microsoft.com/office/officeart/2008/layout/HalfCircleOrganizationChart"/>
    <dgm:cxn modelId="{5DBE30FA-03AE-492D-803F-D677B4776670}" srcId="{B4A6CB80-763A-4DC2-A3FD-59342CEC737C}" destId="{870381A4-C213-4F5D-9733-3956A06439BB}" srcOrd="1" destOrd="0" parTransId="{A2154A11-0293-41F6-9AE3-09D464DA83E5}" sibTransId="{A81A01EA-5613-4413-B182-47F75C62F0B9}"/>
    <dgm:cxn modelId="{CE1F8916-D714-4722-B3D7-65E5BA573241}" srcId="{B4A6CB80-763A-4DC2-A3FD-59342CEC737C}" destId="{108A804B-7517-4C60-B227-6A4C50F058B9}" srcOrd="2" destOrd="0" parTransId="{ADDDC260-127A-42F0-AD7B-0387B7D7C6C8}" sibTransId="{F2EF3A83-2465-48FE-93C2-334551931F4A}"/>
    <dgm:cxn modelId="{AEFEAF89-31DC-4B2B-ACB9-FCB024F2256C}" srcId="{61955721-F665-4B3B-BC5F-D421249B035A}" destId="{FF1C732F-1339-4E45-9513-A57A340302C0}" srcOrd="2" destOrd="0" parTransId="{FE014776-9521-4194-AB81-13AE4511E0C3}" sibTransId="{30593D13-831B-4792-BDD9-3F94B3141344}"/>
    <dgm:cxn modelId="{F901DF92-D275-45F8-953D-FDA821F10DC5}" srcId="{5AB3B96F-D219-4F1A-9433-6C9221F3B3FF}" destId="{3AE6C9BC-8D05-4593-A4ED-989DC7CFB498}" srcOrd="0" destOrd="0" parTransId="{3A986F1A-1D99-4A0D-9753-14745D224D62}" sibTransId="{CFF49FE4-01C6-4D54-B75F-84296B757102}"/>
    <dgm:cxn modelId="{17104D1E-5406-42F6-857B-D2E4E38B4C1B}" srcId="{DF08CCCE-6951-4FC1-A3AC-CF5E1B1DF5F3}" destId="{320F849E-288C-47B2-A01D-49A82FC367BC}" srcOrd="0" destOrd="0" parTransId="{B512F736-5325-4C00-BB2A-60B245C24A3C}" sibTransId="{A9376558-C0D1-4F15-8A0C-89CA6BB12BD1}"/>
    <dgm:cxn modelId="{9F7426A3-A676-47D4-8608-D108FA44B7F9}" type="presOf" srcId="{FC956493-0EB3-4414-80F0-422A924F49AC}" destId="{DB679F06-F09A-4E7A-96EF-284C1D52DBF2}" srcOrd="0" destOrd="0" presId="urn:microsoft.com/office/officeart/2008/layout/HalfCircleOrganizationChart"/>
    <dgm:cxn modelId="{6AD40DAE-6B26-43B1-BD0A-FD5EABEDA2F0}" type="presOf" srcId="{FF1C732F-1339-4E45-9513-A57A340302C0}" destId="{D9CF6CFA-B647-46C9-A33B-3A5E8FFD4F59}" srcOrd="1" destOrd="0" presId="urn:microsoft.com/office/officeart/2008/layout/HalfCircleOrganizationChart"/>
    <dgm:cxn modelId="{4ADD2D9B-382D-4119-8900-9284A06FA8AA}" type="presOf" srcId="{2E35A352-F69A-4CA0-B222-A63C0E34CDC5}" destId="{1D6EA465-DADF-4C52-A8C2-CCD727EBBC75}" srcOrd="0" destOrd="0" presId="urn:microsoft.com/office/officeart/2008/layout/HalfCircleOrganizationChart"/>
    <dgm:cxn modelId="{AF932631-C62C-404D-9A95-81A1A7461077}" type="presOf" srcId="{9772861E-FAA1-4CC6-9BAD-53002F3DD786}" destId="{57ABF2CF-5AC7-4210-8B7A-47B5156740A0}" srcOrd="0" destOrd="0" presId="urn:microsoft.com/office/officeart/2008/layout/HalfCircleOrganizationChart"/>
    <dgm:cxn modelId="{4519C4E5-14AB-40B7-8E66-06D4EAADE948}" type="presOf" srcId="{515FB484-0DF3-4F30-86A9-65FA890FFF0E}" destId="{FC4FC732-5F87-49CD-AFF3-6750B2221240}" srcOrd="0" destOrd="0" presId="urn:microsoft.com/office/officeart/2008/layout/HalfCircleOrganizationChart"/>
    <dgm:cxn modelId="{C508C6A4-0E57-4AE9-8F17-72F105842557}" srcId="{61955721-F665-4B3B-BC5F-D421249B035A}" destId="{7E9A5F59-DD59-43C0-A6DF-12C050F2262A}" srcOrd="1" destOrd="0" parTransId="{03FED939-6E9D-4A8C-AAC1-BAAD92CAF49F}" sibTransId="{B7F57944-2588-48AE-BF8D-C4BDEE15A1F3}"/>
    <dgm:cxn modelId="{1CB4EF73-741D-4800-87C8-A19D26DE62E8}" srcId="{DF08CCCE-6951-4FC1-A3AC-CF5E1B1DF5F3}" destId="{16F6C7EF-4D87-4A83-9AA6-FCBAC3B01E3C}" srcOrd="1" destOrd="0" parTransId="{A83B7130-D8A3-4F1B-9F6B-ED4EE74ADAC1}" sibTransId="{2445BFD5-DF74-48F6-92A0-AFD1C9BFD81E}"/>
    <dgm:cxn modelId="{11BB0869-E86F-4E4B-999B-6A1077F4935D}" type="presOf" srcId="{1DB81D46-1B9E-4962-8B00-F0A004B3AFA1}" destId="{6F7CD602-991C-4D8B-A58C-98C349A1A29C}" srcOrd="0" destOrd="0" presId="urn:microsoft.com/office/officeart/2008/layout/HalfCircleOrganizationChart"/>
    <dgm:cxn modelId="{0C781AF4-9CF1-4A2A-9E02-9E5F68BDFF19}" type="presOf" srcId="{69CF06B6-842C-483D-A00B-91E7016621C1}" destId="{225C1A86-87E9-4490-952F-644A982DF28A}" srcOrd="1" destOrd="0" presId="urn:microsoft.com/office/officeart/2008/layout/HalfCircleOrganizationChart"/>
    <dgm:cxn modelId="{A3AF1CC7-389D-4A2D-AC58-1E65A9054F40}" type="presOf" srcId="{A2154A11-0293-41F6-9AE3-09D464DA83E5}" destId="{639D2C6C-DA26-477F-B1E4-13A6518452AC}" srcOrd="0" destOrd="0" presId="urn:microsoft.com/office/officeart/2008/layout/HalfCircleOrganizationChart"/>
    <dgm:cxn modelId="{055FEE75-B71A-4ED5-8533-ED1266A07C73}" srcId="{5AB3B96F-D219-4F1A-9433-6C9221F3B3FF}" destId="{3D182BEA-0DC4-4250-85AF-A0C41A847011}" srcOrd="1" destOrd="0" parTransId="{6C30A79D-C568-4A79-82EE-AC5BA7CFB76E}" sibTransId="{1ED3A50D-782E-45D1-B9E1-0490AFD59B68}"/>
    <dgm:cxn modelId="{8643756E-A32F-4416-9B1D-0062D02EC0F1}" type="presOf" srcId="{03FED939-6E9D-4A8C-AAC1-BAAD92CAF49F}" destId="{D655AA53-37AE-4A3C-85EF-4F569F11182D}" srcOrd="0" destOrd="0" presId="urn:microsoft.com/office/officeart/2008/layout/HalfCircleOrganizationChart"/>
    <dgm:cxn modelId="{A6F9E7A3-1CE6-4FA6-84AD-76C6DD50B74D}" type="presOf" srcId="{870381A4-C213-4F5D-9733-3956A06439BB}" destId="{1392BC7E-B404-47C5-9377-424EFAE3A599}" srcOrd="1" destOrd="0" presId="urn:microsoft.com/office/officeart/2008/layout/HalfCircleOrganizationChart"/>
    <dgm:cxn modelId="{32EED548-D11D-4AE3-BA91-CA562CE47CA6}" type="presOf" srcId="{FBA34732-8D2F-4CE6-9DE1-AEFFCA179CDB}" destId="{B4413DC9-C460-4F38-B68C-239BCBCF630F}" srcOrd="1" destOrd="0" presId="urn:microsoft.com/office/officeart/2008/layout/HalfCircleOrganizationChart"/>
    <dgm:cxn modelId="{DE1D44D1-E96D-4B67-A413-FA994757B5C4}" type="presOf" srcId="{50AC4763-962F-475B-AEC7-21619E83C67A}" destId="{1698658E-2840-4DE6-8314-657817B8F469}" srcOrd="1" destOrd="0" presId="urn:microsoft.com/office/officeart/2008/layout/HalfCircleOrganizationChart"/>
    <dgm:cxn modelId="{995F0A48-F27C-40BC-A256-AB4247812291}" type="presOf" srcId="{29B1EF09-D472-44BF-8F4B-9104113B5425}" destId="{2BE4285D-7FD9-4FEE-919B-6740EF6E6263}" srcOrd="1" destOrd="0" presId="urn:microsoft.com/office/officeart/2008/layout/HalfCircleOrganizationChart"/>
    <dgm:cxn modelId="{C2705D3B-BC7E-4000-A067-4CF85A412520}" type="presOf" srcId="{FE014776-9521-4194-AB81-13AE4511E0C3}" destId="{A93AA0A2-A955-4667-9000-CB2E814E1874}" srcOrd="0" destOrd="0" presId="urn:microsoft.com/office/officeart/2008/layout/HalfCircleOrganizationChart"/>
    <dgm:cxn modelId="{60000ECB-FB2B-4E2F-85AE-42D63B7797FD}" type="presOf" srcId="{DF08CCCE-6951-4FC1-A3AC-CF5E1B1DF5F3}" destId="{3F4FD907-1178-40DB-AC1F-6AB10822A4A4}" srcOrd="1" destOrd="0" presId="urn:microsoft.com/office/officeart/2008/layout/HalfCircleOrganizationChart"/>
    <dgm:cxn modelId="{0E1E96FF-4F3D-4964-A7CA-256DCE78B98B}" srcId="{320F849E-288C-47B2-A01D-49A82FC367BC}" destId="{FC956493-0EB3-4414-80F0-422A924F49AC}" srcOrd="6" destOrd="0" parTransId="{37086689-52E4-48F7-86A9-1A29F7491E5C}" sibTransId="{386C58C6-8F68-453F-AAAF-6A99EBC329A7}"/>
    <dgm:cxn modelId="{C6903695-54F9-4468-B16C-3AF7F2645B41}" type="presOf" srcId="{EF486EE9-FBF1-4638-9F92-857F31260CE8}" destId="{6F90E4C0-6B95-41DA-A50D-A06649B78D6A}" srcOrd="1" destOrd="0" presId="urn:microsoft.com/office/officeart/2008/layout/HalfCircleOrganizationChart"/>
    <dgm:cxn modelId="{994DA6B3-3D54-4CA1-BDB7-D13142481F71}" srcId="{320F849E-288C-47B2-A01D-49A82FC367BC}" destId="{1D853684-1238-4286-88F4-A1C113580341}" srcOrd="3" destOrd="0" parTransId="{9CF083D1-4605-469E-BD38-9AA02D08E0DB}" sibTransId="{1445B4C4-8CBD-4615-92E1-30A209837EA5}"/>
    <dgm:cxn modelId="{E807970A-C43E-471A-9935-BCABAF0B88F9}" type="presOf" srcId="{1C95417A-4355-42C2-9232-40A30A66E82C}" destId="{7BA52BD5-F766-49D3-9D61-1F73EA6EC304}" srcOrd="0" destOrd="0" presId="urn:microsoft.com/office/officeart/2008/layout/HalfCircleOrganizationChart"/>
    <dgm:cxn modelId="{CC3F30CA-6B10-4325-AB06-306ECF7DAF1A}" type="presOf" srcId="{ADDDC260-127A-42F0-AD7B-0387B7D7C6C8}" destId="{1DA9760A-480D-42A3-8B11-D39B150B90B1}" srcOrd="0" destOrd="0" presId="urn:microsoft.com/office/officeart/2008/layout/HalfCircleOrganizationChart"/>
    <dgm:cxn modelId="{931FB8EE-6E9F-4415-AC10-F533C3D4F172}" type="presOf" srcId="{E1689560-FACC-4465-AE5B-3ABDA7099A71}" destId="{F11141D5-A148-4286-A0F8-C37E4CB782BC}" srcOrd="0" destOrd="0" presId="urn:microsoft.com/office/officeart/2008/layout/HalfCircleOrganizationChart"/>
    <dgm:cxn modelId="{B57A0F80-BEE4-4069-839F-EE72C3D74E4B}" type="presOf" srcId="{B4A6CB80-763A-4DC2-A3FD-59342CEC737C}" destId="{D12532FB-31F5-413E-B812-86E4A4CB70D8}" srcOrd="1" destOrd="0" presId="urn:microsoft.com/office/officeart/2008/layout/HalfCircleOrganizationChart"/>
    <dgm:cxn modelId="{AB90A862-91EE-4901-A2A9-03BA25D584E2}" type="presOf" srcId="{515FB484-0DF3-4F30-86A9-65FA890FFF0E}" destId="{6FB03F4D-5A6C-45C1-9DDC-C14E3F534AB4}" srcOrd="1" destOrd="0" presId="urn:microsoft.com/office/officeart/2008/layout/HalfCircleOrganizationChart"/>
    <dgm:cxn modelId="{6EE24273-2FB0-44F9-BBFF-C91A064FB2F9}" type="presOf" srcId="{FBA34732-8D2F-4CE6-9DE1-AEFFCA179CDB}" destId="{CAF2447F-9362-4179-A456-F9506AAA340B}" srcOrd="0" destOrd="0" presId="urn:microsoft.com/office/officeart/2008/layout/HalfCircleOrganizationChart"/>
    <dgm:cxn modelId="{4778197A-B6E0-449F-AEF4-97615C34D259}" type="presOf" srcId="{7E867633-3D63-43BF-980E-66400430E0B7}" destId="{73F07651-8380-482C-9BF0-475751111CFB}" srcOrd="0" destOrd="0" presId="urn:microsoft.com/office/officeart/2008/layout/HalfCircleOrganizationChart"/>
    <dgm:cxn modelId="{C94F3AC1-E007-413B-A729-FEC220129F94}" type="presOf" srcId="{0BC2F7E8-9D88-43D3-9223-5A56F4BC6E14}" destId="{F0311CE0-C89B-432C-BD53-630950917ECB}" srcOrd="0" destOrd="0" presId="urn:microsoft.com/office/officeart/2008/layout/HalfCircleOrganizationChart"/>
    <dgm:cxn modelId="{C3E64055-9371-47D9-B78C-10F74A8A1CDC}" type="presOf" srcId="{B4A6CB80-763A-4DC2-A3FD-59342CEC737C}" destId="{FA9A8A1E-2509-4990-9C56-6B311CCC6763}" srcOrd="0" destOrd="0" presId="urn:microsoft.com/office/officeart/2008/layout/HalfCircleOrganizationChart"/>
    <dgm:cxn modelId="{D2B1CF85-D4AA-43C7-BB9F-6E21F06BEDE4}" type="presOf" srcId="{320F849E-288C-47B2-A01D-49A82FC367BC}" destId="{D459E85D-6B8F-4FA2-A7D1-82E661969562}" srcOrd="1" destOrd="0" presId="urn:microsoft.com/office/officeart/2008/layout/HalfCircleOrganizationChart"/>
    <dgm:cxn modelId="{BB75125E-DA8D-41A2-962A-7616EF25A5AB}" type="presOf" srcId="{320F849E-288C-47B2-A01D-49A82FC367BC}" destId="{BB5EE5BB-5174-4774-A1A0-BD1A341E440F}" srcOrd="0" destOrd="0" presId="urn:microsoft.com/office/officeart/2008/layout/HalfCircleOrganizationChart"/>
    <dgm:cxn modelId="{A4DCF1C0-05F4-4F45-A7C6-8B94C5D0C81E}" type="presOf" srcId="{3D182BEA-0DC4-4250-85AF-A0C41A847011}" destId="{EDB3E10E-3ED0-4BAF-B286-5EEBB1A3A05C}" srcOrd="0" destOrd="0" presId="urn:microsoft.com/office/officeart/2008/layout/HalfCircleOrganizationChart"/>
    <dgm:cxn modelId="{862A9E0E-11E7-4834-B25A-9C82754E711F}" type="presOf" srcId="{FF246D01-20E5-4867-8BDB-06B6052B97BC}" destId="{58DACF78-0F5A-4721-B287-7F744D06971B}" srcOrd="0" destOrd="0" presId="urn:microsoft.com/office/officeart/2008/layout/HalfCircleOrganizationChart"/>
    <dgm:cxn modelId="{F6D98F06-2143-494F-9817-99BB2A1441B9}" type="presOf" srcId="{16F6C7EF-4D87-4A83-9AA6-FCBAC3B01E3C}" destId="{01775015-8D72-4132-B064-CF970FE2D030}" srcOrd="0" destOrd="0" presId="urn:microsoft.com/office/officeart/2008/layout/HalfCircleOrganizationChart"/>
    <dgm:cxn modelId="{639457FE-96C7-4145-BFF8-3DCA72A21C03}" type="presOf" srcId="{F607F6E3-988F-40F3-8A8A-B557FE550785}" destId="{52809BB7-615C-412C-96F9-B33BC9F6B7B2}" srcOrd="0" destOrd="0" presId="urn:microsoft.com/office/officeart/2008/layout/HalfCircleOrganizationChart"/>
    <dgm:cxn modelId="{B7A64E13-AB74-48FB-875F-9C971E45A9A3}" type="presOf" srcId="{F1D4A78D-3107-436A-A5E5-7F19797DACCC}" destId="{E510D90B-D1DF-4D80-9188-EEFC85E4B0D4}" srcOrd="0" destOrd="0" presId="urn:microsoft.com/office/officeart/2008/layout/HalfCircleOrganizationChart"/>
    <dgm:cxn modelId="{E7E971E4-089F-419C-A525-4D1FD4B64EE4}" type="presOf" srcId="{DDD31882-4481-46DB-BE18-71523FB387FA}" destId="{B64FD03A-F867-4C74-BB34-B9C6ABE544FC}" srcOrd="0" destOrd="0" presId="urn:microsoft.com/office/officeart/2008/layout/HalfCircleOrganizationChart"/>
    <dgm:cxn modelId="{426F84F9-63A0-4142-BD7B-BEC226F6932F}" type="presOf" srcId="{870381A4-C213-4F5D-9733-3956A06439BB}" destId="{23DE1141-8AF1-45FC-8988-33974E3A6BBC}" srcOrd="0" destOrd="0" presId="urn:microsoft.com/office/officeart/2008/layout/HalfCircleOrganizationChart"/>
    <dgm:cxn modelId="{45777BA3-F317-4AB3-9A82-1A24A8BB16A9}" type="presOf" srcId="{59986DC5-10F8-4009-A7A1-D87EB0C7845D}" destId="{2BA6FD4D-A57B-4AFF-B25C-542AF53C788E}" srcOrd="0" destOrd="0" presId="urn:microsoft.com/office/officeart/2008/layout/HalfCircleOrganizationChart"/>
    <dgm:cxn modelId="{6E1EA4E8-D66E-4BF6-B917-7C4E45FDCB98}" type="presOf" srcId="{FF1C732F-1339-4E45-9513-A57A340302C0}" destId="{D9E4B33D-A0FF-439C-A3F9-08810D0C3B13}" srcOrd="0" destOrd="0" presId="urn:microsoft.com/office/officeart/2008/layout/HalfCircleOrganizationChart"/>
    <dgm:cxn modelId="{77AC66A2-601C-4AA6-AB81-AAC06168DFE1}" srcId="{DED9826A-F5E5-4386-986D-7BC2E6649465}" destId="{FBA34732-8D2F-4CE6-9DE1-AEFFCA179CDB}" srcOrd="2" destOrd="0" parTransId="{0BC2F7E8-9D88-43D3-9223-5A56F4BC6E14}" sibTransId="{C555067E-27ED-4446-8DC9-C0A0908AE556}"/>
    <dgm:cxn modelId="{FE9C9DF0-D9DC-47F4-9D01-24AEA9AC4A6B}" type="presOf" srcId="{D3DEF1A1-4FB4-4A23-9E2C-2B585800D884}" destId="{27942F63-55BD-48FD-824D-0294B9E6142C}" srcOrd="0" destOrd="0" presId="urn:microsoft.com/office/officeart/2008/layout/HalfCircleOrganizationChart"/>
    <dgm:cxn modelId="{A65A261B-59EE-4D25-9897-C45C5147A958}" type="presOf" srcId="{5AB3B96F-D219-4F1A-9433-6C9221F3B3FF}" destId="{EADC74D5-14E0-4DE7-9786-E8F15C7CDD6B}" srcOrd="0" destOrd="0" presId="urn:microsoft.com/office/officeart/2008/layout/HalfCircleOrganizationChart"/>
    <dgm:cxn modelId="{DE4E9327-8D78-44FD-8F5E-089E4369B2DD}" srcId="{320F849E-288C-47B2-A01D-49A82FC367BC}" destId="{EF486EE9-FBF1-4638-9F92-857F31260CE8}" srcOrd="0" destOrd="0" parTransId="{84434A66-0C60-4FE0-B3D9-291A0F1923F5}" sibTransId="{3AE9C4FB-35E2-47BF-8941-1A1DBA134A78}"/>
    <dgm:cxn modelId="{9009AFB1-C1A1-4421-87A5-694EA2E5A18E}" type="presOf" srcId="{81480806-078C-415C-91E0-11264BBAC258}" destId="{5EF6B9E1-A1E4-4CC4-903B-DD01DA4929D6}" srcOrd="1" destOrd="0" presId="urn:microsoft.com/office/officeart/2008/layout/HalfCircleOrganizationChart"/>
    <dgm:cxn modelId="{4EB07844-AE42-447B-9881-C94E63DDE5FA}" type="presOf" srcId="{B2933796-7FDD-462A-8214-58645438CF36}" destId="{052828AF-3C7A-4314-BD33-05F1E1CCE1D3}" srcOrd="0" destOrd="0" presId="urn:microsoft.com/office/officeart/2008/layout/HalfCircleOrganizationChart"/>
    <dgm:cxn modelId="{7B70FC92-608C-4705-A53D-283875CB197F}" type="presOf" srcId="{69CF06B6-842C-483D-A00B-91E7016621C1}" destId="{E8FD6DE2-B5CC-4A99-9702-5A2345E31F67}" srcOrd="0" destOrd="0" presId="urn:microsoft.com/office/officeart/2008/layout/HalfCircleOrganizationChart"/>
    <dgm:cxn modelId="{DEAA0472-E005-4D56-A5BF-D6146CDC1AF8}" type="presOf" srcId="{3D182BEA-0DC4-4250-85AF-A0C41A847011}" destId="{68EA22BD-4C30-4B26-8B8E-D002B51C1A45}" srcOrd="1" destOrd="0" presId="urn:microsoft.com/office/officeart/2008/layout/HalfCircleOrganizationChart"/>
    <dgm:cxn modelId="{BD8CDE24-B691-40E3-8493-DA186355D951}" type="presOf" srcId="{3A986F1A-1D99-4A0D-9753-14745D224D62}" destId="{41B2C489-EA66-4071-8933-1C0DD65855A5}" srcOrd="0" destOrd="0" presId="urn:microsoft.com/office/officeart/2008/layout/HalfCircleOrganizationChart"/>
    <dgm:cxn modelId="{681F34E1-4F26-4166-B9F1-96B6261BEC38}" srcId="{DED9826A-F5E5-4386-986D-7BC2E6649465}" destId="{D7FBD18E-F8EC-4552-A364-6E11C72E0451}" srcOrd="3" destOrd="0" parTransId="{FF246D01-20E5-4867-8BDB-06B6052B97BC}" sibTransId="{AD320B1E-1405-4196-B9DE-68B92656A63B}"/>
    <dgm:cxn modelId="{275D0971-0A01-4471-8A4B-062E38E6A628}" type="presOf" srcId="{C4081A54-1662-46BD-8293-CA280FB796CB}" destId="{74C56A62-FCC3-4939-98D4-DD0F89D35046}" srcOrd="1" destOrd="0" presId="urn:microsoft.com/office/officeart/2008/layout/HalfCircleOrganizationChart"/>
    <dgm:cxn modelId="{2FCF110D-18E6-4FC6-8EAB-BC57DD0F7D69}" type="presOf" srcId="{59986DC5-10F8-4009-A7A1-D87EB0C7845D}" destId="{EDD8422F-AB85-4660-BEFE-F737978C8516}" srcOrd="1" destOrd="0" presId="urn:microsoft.com/office/officeart/2008/layout/HalfCircleOrganizationChart"/>
    <dgm:cxn modelId="{CCDC7622-29EA-4C90-9A62-8882CB853CC0}" type="presOf" srcId="{FC956493-0EB3-4414-80F0-422A924F49AC}" destId="{2935CC22-6283-4522-910D-78E91485A507}" srcOrd="1" destOrd="0" presId="urn:microsoft.com/office/officeart/2008/layout/HalfCircleOrganizationChart"/>
    <dgm:cxn modelId="{161076BA-CA8D-4192-A51F-350DAE7EB944}" type="presOf" srcId="{DED9826A-F5E5-4386-986D-7BC2E6649465}" destId="{38B9021F-8160-49A6-9498-D4DF7C610E19}" srcOrd="1" destOrd="0" presId="urn:microsoft.com/office/officeart/2008/layout/HalfCircleOrganizationChart"/>
    <dgm:cxn modelId="{9F779D26-EBDA-4E41-93B0-E5BFB3BF7C55}" type="presOf" srcId="{6C30A79D-C568-4A79-82EE-AC5BA7CFB76E}" destId="{4BC0BD35-9E5A-47B9-B7AB-7D3C6D40E667}" srcOrd="0" destOrd="0" presId="urn:microsoft.com/office/officeart/2008/layout/HalfCircleOrganizationChart"/>
    <dgm:cxn modelId="{B8A20D1A-BAFF-44A7-ACFB-4BE3A52FA663}" type="presOf" srcId="{4E88F859-E0F3-426C-9114-2F5444BF076E}" destId="{A0F96475-D6EE-408B-AEE0-36D3C00D3B74}" srcOrd="0" destOrd="0" presId="urn:microsoft.com/office/officeart/2008/layout/HalfCircleOrganizationChart"/>
    <dgm:cxn modelId="{A0E43808-79AC-47B9-B341-A9AECA8A1628}" srcId="{7AC92B13-AAFB-4B89-A6C3-A021684A16FC}" destId="{DED9826A-F5E5-4386-986D-7BC2E6649465}" srcOrd="0" destOrd="0" parTransId="{582DCB98-5AB9-4B0D-B18D-53ED7BE53CC1}" sibTransId="{4234FCA6-BA5C-403E-BB54-83F7E4A22646}"/>
    <dgm:cxn modelId="{7B20E65B-F3EF-415A-83B7-0FB76F3E2A79}" type="presOf" srcId="{854E7559-D612-4BFC-BF68-16492ED9DF18}" destId="{02B7E3B1-E320-4D34-9896-D51B1FFE0B12}" srcOrd="1" destOrd="0" presId="urn:microsoft.com/office/officeart/2008/layout/HalfCircleOrganizationChart"/>
    <dgm:cxn modelId="{B74E4C4A-0333-44A2-B5EF-39A42C401A09}" type="presOf" srcId="{9CF083D1-4605-469E-BD38-9AA02D08E0DB}" destId="{E98BB9B2-6032-4E72-B190-48795B035508}" srcOrd="0" destOrd="0" presId="urn:microsoft.com/office/officeart/2008/layout/HalfCircleOrganizationChart"/>
    <dgm:cxn modelId="{0CF5E11D-53C4-4C1B-B8D0-5D8E4143C77F}" type="presOf" srcId="{DF08CCCE-6951-4FC1-A3AC-CF5E1B1DF5F3}" destId="{391C26C5-C94D-4B5E-B839-B177DC858F60}" srcOrd="0" destOrd="0" presId="urn:microsoft.com/office/officeart/2008/layout/HalfCircleOrganizationChart"/>
    <dgm:cxn modelId="{87E6C255-B925-4444-AD22-99511CBDFE3A}" type="presOf" srcId="{D3DEF1A1-4FB4-4A23-9E2C-2B585800D884}" destId="{991A4E73-53AD-4FDA-837D-35C44D7962F2}" srcOrd="1" destOrd="0" presId="urn:microsoft.com/office/officeart/2008/layout/HalfCircleOrganizationChart"/>
    <dgm:cxn modelId="{40E41B58-8124-442C-8AB8-E1426C71D525}" type="presOf" srcId="{B2BFD31F-1450-4D85-959F-78EC9A9B97A8}" destId="{41DEA828-47E1-4114-892F-F1648E771229}" srcOrd="0" destOrd="0" presId="urn:microsoft.com/office/officeart/2008/layout/HalfCircleOrganizationChart"/>
    <dgm:cxn modelId="{A56143D9-3105-4522-A0F9-C5D15FEE4463}" type="presParOf" srcId="{01325225-CDE9-44E4-A806-B4F73FE96FC4}" destId="{0A53F4F9-D436-43DD-8D3E-9D6C3D952828}" srcOrd="0" destOrd="0" presId="urn:microsoft.com/office/officeart/2008/layout/HalfCircleOrganizationChart"/>
    <dgm:cxn modelId="{BD3B88DC-379F-4835-A2D1-F43D394C0147}" type="presParOf" srcId="{0A53F4F9-D436-43DD-8D3E-9D6C3D952828}" destId="{EB7FFF0D-113B-4103-87E9-BB3EB461D3AE}" srcOrd="0" destOrd="0" presId="urn:microsoft.com/office/officeart/2008/layout/HalfCircleOrganizationChart"/>
    <dgm:cxn modelId="{E749FF38-8B69-462E-BD68-5D4C9367B06B}" type="presParOf" srcId="{EB7FFF0D-113B-4103-87E9-BB3EB461D3AE}" destId="{5F3D22C5-577A-4096-AF55-5E05459D97F4}" srcOrd="0" destOrd="0" presId="urn:microsoft.com/office/officeart/2008/layout/HalfCircleOrganizationChart"/>
    <dgm:cxn modelId="{360EA88A-602F-436E-8630-AB2D784581CB}" type="presParOf" srcId="{EB7FFF0D-113B-4103-87E9-BB3EB461D3AE}" destId="{DE5C66D4-75AD-4524-85D4-D370EDC6E76A}" srcOrd="1" destOrd="0" presId="urn:microsoft.com/office/officeart/2008/layout/HalfCircleOrganizationChart"/>
    <dgm:cxn modelId="{69072E51-42E6-49A1-B130-993BD2FAD701}" type="presParOf" srcId="{EB7FFF0D-113B-4103-87E9-BB3EB461D3AE}" destId="{DD24DDE7-1838-4A65-B28E-58EC87CBA242}" srcOrd="2" destOrd="0" presId="urn:microsoft.com/office/officeart/2008/layout/HalfCircleOrganizationChart"/>
    <dgm:cxn modelId="{07617B26-63EF-4ABF-86ED-AA3042828AD9}" type="presParOf" srcId="{EB7FFF0D-113B-4103-87E9-BB3EB461D3AE}" destId="{38B9021F-8160-49A6-9498-D4DF7C610E19}" srcOrd="3" destOrd="0" presId="urn:microsoft.com/office/officeart/2008/layout/HalfCircleOrganizationChart"/>
    <dgm:cxn modelId="{08800609-94C1-46DF-A20A-25A7D8ED3377}" type="presParOf" srcId="{0A53F4F9-D436-43DD-8D3E-9D6C3D952828}" destId="{D75325BB-5B35-41E6-83AE-FB1B3A705E01}" srcOrd="1" destOrd="0" presId="urn:microsoft.com/office/officeart/2008/layout/HalfCircleOrganizationChart"/>
    <dgm:cxn modelId="{CF95AEB1-5D30-4A5D-8210-4F3E48D68A5D}" type="presParOf" srcId="{D75325BB-5B35-41E6-83AE-FB1B3A705E01}" destId="{F11141D5-A148-4286-A0F8-C37E4CB782BC}" srcOrd="0" destOrd="0" presId="urn:microsoft.com/office/officeart/2008/layout/HalfCircleOrganizationChart"/>
    <dgm:cxn modelId="{1C6CF366-A133-4CAE-9AE0-931F76477F04}" type="presParOf" srcId="{D75325BB-5B35-41E6-83AE-FB1B3A705E01}" destId="{484C735B-29BB-44C1-A54A-BC44E21096A1}" srcOrd="1" destOrd="0" presId="urn:microsoft.com/office/officeart/2008/layout/HalfCircleOrganizationChart"/>
    <dgm:cxn modelId="{CA10D25C-58B6-4A1E-B102-128FECA18FC0}" type="presParOf" srcId="{484C735B-29BB-44C1-A54A-BC44E21096A1}" destId="{081EE73A-93D2-4F1B-9EE3-5D8C6D1AD5B3}" srcOrd="0" destOrd="0" presId="urn:microsoft.com/office/officeart/2008/layout/HalfCircleOrganizationChart"/>
    <dgm:cxn modelId="{88017ABF-A63C-4E03-8345-2FC4EE5E05C9}" type="presParOf" srcId="{081EE73A-93D2-4F1B-9EE3-5D8C6D1AD5B3}" destId="{181EDE15-FE14-4EE2-A05F-10910C2817FC}" srcOrd="0" destOrd="0" presId="urn:microsoft.com/office/officeart/2008/layout/HalfCircleOrganizationChart"/>
    <dgm:cxn modelId="{43647AAC-6874-4967-8550-2EC4DE45D08A}" type="presParOf" srcId="{081EE73A-93D2-4F1B-9EE3-5D8C6D1AD5B3}" destId="{4BCE5F1C-CF45-4295-A630-438C9D77453E}" srcOrd="1" destOrd="0" presId="urn:microsoft.com/office/officeart/2008/layout/HalfCircleOrganizationChart"/>
    <dgm:cxn modelId="{4C6A4018-3E0C-4479-AAD6-F57DA35A6B78}" type="presParOf" srcId="{081EE73A-93D2-4F1B-9EE3-5D8C6D1AD5B3}" destId="{1EDA2923-5CD2-436D-9BED-B1D844C0898A}" srcOrd="2" destOrd="0" presId="urn:microsoft.com/office/officeart/2008/layout/HalfCircleOrganizationChart"/>
    <dgm:cxn modelId="{BFE3CF31-CE52-45A8-AD72-AF4CD5AE5E11}" type="presParOf" srcId="{081EE73A-93D2-4F1B-9EE3-5D8C6D1AD5B3}" destId="{02B7E3B1-E320-4D34-9896-D51B1FFE0B12}" srcOrd="3" destOrd="0" presId="urn:microsoft.com/office/officeart/2008/layout/HalfCircleOrganizationChart"/>
    <dgm:cxn modelId="{8AD7D272-01FF-4F45-8176-1A317C87D72B}" type="presParOf" srcId="{484C735B-29BB-44C1-A54A-BC44E21096A1}" destId="{EDF0A4C1-C316-4B0C-9109-3050B09C42A5}" srcOrd="1" destOrd="0" presId="urn:microsoft.com/office/officeart/2008/layout/HalfCircleOrganizationChart"/>
    <dgm:cxn modelId="{DB0B7FCC-6095-4528-8C67-534A0F030AC7}" type="presParOf" srcId="{EDF0A4C1-C316-4B0C-9109-3050B09C42A5}" destId="{D0CB43CA-9D82-480F-8A88-11A2D095FF36}" srcOrd="0" destOrd="0" presId="urn:microsoft.com/office/officeart/2008/layout/HalfCircleOrganizationChart"/>
    <dgm:cxn modelId="{24573D7D-BA6C-43E5-9DEA-9FC4446AD706}" type="presParOf" srcId="{EDF0A4C1-C316-4B0C-9109-3050B09C42A5}" destId="{A7CCF3DF-0C71-4E9A-8229-36169FD2753F}" srcOrd="1" destOrd="0" presId="urn:microsoft.com/office/officeart/2008/layout/HalfCircleOrganizationChart"/>
    <dgm:cxn modelId="{E725CD1D-A706-46ED-8B75-16AE5563A4D7}" type="presParOf" srcId="{A7CCF3DF-0C71-4E9A-8229-36169FD2753F}" destId="{3ACD4478-9863-467E-9826-5B60E0CFC79E}" srcOrd="0" destOrd="0" presId="urn:microsoft.com/office/officeart/2008/layout/HalfCircleOrganizationChart"/>
    <dgm:cxn modelId="{7D7000C6-7813-4D56-9B44-955E301AB580}" type="presParOf" srcId="{3ACD4478-9863-467E-9826-5B60E0CFC79E}" destId="{6A150ED3-E276-4CEC-A13E-7B3C731DB8CF}" srcOrd="0" destOrd="0" presId="urn:microsoft.com/office/officeart/2008/layout/HalfCircleOrganizationChart"/>
    <dgm:cxn modelId="{4C536D34-2438-47A8-B8DF-22A5FC1D4C14}" type="presParOf" srcId="{3ACD4478-9863-467E-9826-5B60E0CFC79E}" destId="{B73AB0D6-B9D8-4CC0-86B6-003FC7C4000C}" srcOrd="1" destOrd="0" presId="urn:microsoft.com/office/officeart/2008/layout/HalfCircleOrganizationChart"/>
    <dgm:cxn modelId="{6AF41375-7755-4B81-AD4F-5D1CBD11C6BE}" type="presParOf" srcId="{3ACD4478-9863-467E-9826-5B60E0CFC79E}" destId="{55B2B7FB-E6DF-4AC3-8E59-3FA1010021DA}" srcOrd="2" destOrd="0" presId="urn:microsoft.com/office/officeart/2008/layout/HalfCircleOrganizationChart"/>
    <dgm:cxn modelId="{29C2DC8D-8878-4C47-A454-09F113FB89AE}" type="presParOf" srcId="{3ACD4478-9863-467E-9826-5B60E0CFC79E}" destId="{F7277E93-7CDB-437F-9260-AE5672439E44}" srcOrd="3" destOrd="0" presId="urn:microsoft.com/office/officeart/2008/layout/HalfCircleOrganizationChart"/>
    <dgm:cxn modelId="{43489586-8664-4C67-8361-D64BA3745B8D}" type="presParOf" srcId="{A7CCF3DF-0C71-4E9A-8229-36169FD2753F}" destId="{C671CF0E-7E56-4BBF-B22A-0340F7B4A9B8}" srcOrd="1" destOrd="0" presId="urn:microsoft.com/office/officeart/2008/layout/HalfCircleOrganizationChart"/>
    <dgm:cxn modelId="{5493B82B-B467-4FBE-8181-4585AD32D64D}" type="presParOf" srcId="{C671CF0E-7E56-4BBF-B22A-0340F7B4A9B8}" destId="{EB367FA2-E26F-4AD9-A0F9-CFC4CEF677A2}" srcOrd="0" destOrd="0" presId="urn:microsoft.com/office/officeart/2008/layout/HalfCircleOrganizationChart"/>
    <dgm:cxn modelId="{ECB2E1C8-B70D-4608-8CCF-CD4EDD4FACDB}" type="presParOf" srcId="{C671CF0E-7E56-4BBF-B22A-0340F7B4A9B8}" destId="{9843C9E1-EC1E-4919-80DE-57CA48F1BCF8}" srcOrd="1" destOrd="0" presId="urn:microsoft.com/office/officeart/2008/layout/HalfCircleOrganizationChart"/>
    <dgm:cxn modelId="{A1A998E5-4715-40B8-A68B-91DE2555D120}" type="presParOf" srcId="{9843C9E1-EC1E-4919-80DE-57CA48F1BCF8}" destId="{D69306C6-B551-403F-9A0E-0896ED57617D}" srcOrd="0" destOrd="0" presId="urn:microsoft.com/office/officeart/2008/layout/HalfCircleOrganizationChart"/>
    <dgm:cxn modelId="{4DAD9F57-FAFA-4220-AFF4-0A2644CF816C}" type="presParOf" srcId="{D69306C6-B551-403F-9A0E-0896ED57617D}" destId="{8B9CD2FF-8346-4E29-ADE3-A2D06D07F1BD}" srcOrd="0" destOrd="0" presId="urn:microsoft.com/office/officeart/2008/layout/HalfCircleOrganizationChart"/>
    <dgm:cxn modelId="{1C4575B2-56F5-4A02-88B1-5717A03F90CD}" type="presParOf" srcId="{D69306C6-B551-403F-9A0E-0896ED57617D}" destId="{B7879233-145F-463B-A40D-DB3C0BC4AF31}" srcOrd="1" destOrd="0" presId="urn:microsoft.com/office/officeart/2008/layout/HalfCircleOrganizationChart"/>
    <dgm:cxn modelId="{C70F1476-7032-4FEA-8585-513A405A94B9}" type="presParOf" srcId="{D69306C6-B551-403F-9A0E-0896ED57617D}" destId="{FECCD40F-9F8A-49B4-8632-1C56C15DC599}" srcOrd="2" destOrd="0" presId="urn:microsoft.com/office/officeart/2008/layout/HalfCircleOrganizationChart"/>
    <dgm:cxn modelId="{62FA476B-CE1F-4C73-90E5-51CF2623C4AA}" type="presParOf" srcId="{D69306C6-B551-403F-9A0E-0896ED57617D}" destId="{4C1B9A2F-EB69-4331-8C49-EEB152FFBF04}" srcOrd="3" destOrd="0" presId="urn:microsoft.com/office/officeart/2008/layout/HalfCircleOrganizationChart"/>
    <dgm:cxn modelId="{69D2118D-B60C-4F3B-84CC-87AA7BDAEF25}" type="presParOf" srcId="{9843C9E1-EC1E-4919-80DE-57CA48F1BCF8}" destId="{A4B4C7A1-8E86-4EAE-A69C-DB8C30A2C7D1}" srcOrd="1" destOrd="0" presId="urn:microsoft.com/office/officeart/2008/layout/HalfCircleOrganizationChart"/>
    <dgm:cxn modelId="{2DB5262F-9C0C-4842-9A51-F3AAACAB2F72}" type="presParOf" srcId="{9843C9E1-EC1E-4919-80DE-57CA48F1BCF8}" destId="{425F81CA-2CAD-40F8-8B6F-888FFF327BD6}" srcOrd="2" destOrd="0" presId="urn:microsoft.com/office/officeart/2008/layout/HalfCircleOrganizationChart"/>
    <dgm:cxn modelId="{8CEF9CF9-CFCA-4DAF-B548-D8588D60DCE5}" type="presParOf" srcId="{C671CF0E-7E56-4BBF-B22A-0340F7B4A9B8}" destId="{D655AA53-37AE-4A3C-85EF-4F569F11182D}" srcOrd="2" destOrd="0" presId="urn:microsoft.com/office/officeart/2008/layout/HalfCircleOrganizationChart"/>
    <dgm:cxn modelId="{CC08DD66-780D-4A8E-BB9A-D74421AA32C8}" type="presParOf" srcId="{C671CF0E-7E56-4BBF-B22A-0340F7B4A9B8}" destId="{18D7FF9D-DAF3-4530-8511-FE7048ED8E7B}" srcOrd="3" destOrd="0" presId="urn:microsoft.com/office/officeart/2008/layout/HalfCircleOrganizationChart"/>
    <dgm:cxn modelId="{08DC87F2-4E8F-4A90-96CE-111214431E06}" type="presParOf" srcId="{18D7FF9D-DAF3-4530-8511-FE7048ED8E7B}" destId="{E8B713E7-1175-422F-B946-99E93C7FCFAB}" srcOrd="0" destOrd="0" presId="urn:microsoft.com/office/officeart/2008/layout/HalfCircleOrganizationChart"/>
    <dgm:cxn modelId="{1B49A896-AE7B-4C04-B5B6-39C831373E12}" type="presParOf" srcId="{E8B713E7-1175-422F-B946-99E93C7FCFAB}" destId="{3135029E-5CBC-4319-B57B-A9CF8338528E}" srcOrd="0" destOrd="0" presId="urn:microsoft.com/office/officeart/2008/layout/HalfCircleOrganizationChart"/>
    <dgm:cxn modelId="{0AC44C33-C23E-4BBA-8891-6B04C15E2CDB}" type="presParOf" srcId="{E8B713E7-1175-422F-B946-99E93C7FCFAB}" destId="{9F6DA50A-FAE0-4046-8852-7AB35E32B0DD}" srcOrd="1" destOrd="0" presId="urn:microsoft.com/office/officeart/2008/layout/HalfCircleOrganizationChart"/>
    <dgm:cxn modelId="{C5AEFB85-DC55-4BE1-82D8-4704F1201FE5}" type="presParOf" srcId="{E8B713E7-1175-422F-B946-99E93C7FCFAB}" destId="{E205DD8A-8E8E-4FCA-A47D-B38215CDC5F1}" srcOrd="2" destOrd="0" presId="urn:microsoft.com/office/officeart/2008/layout/HalfCircleOrganizationChart"/>
    <dgm:cxn modelId="{7A4F5057-BD17-42E3-BE57-B93802053FE6}" type="presParOf" srcId="{E8B713E7-1175-422F-B946-99E93C7FCFAB}" destId="{2F4E0D4B-A997-4914-8A39-C93177FC7AA4}" srcOrd="3" destOrd="0" presId="urn:microsoft.com/office/officeart/2008/layout/HalfCircleOrganizationChart"/>
    <dgm:cxn modelId="{E003824E-4A9D-4A70-A4EE-63B5A673D401}" type="presParOf" srcId="{18D7FF9D-DAF3-4530-8511-FE7048ED8E7B}" destId="{056E5D78-25B6-4CD4-8EFB-6581749CB391}" srcOrd="1" destOrd="0" presId="urn:microsoft.com/office/officeart/2008/layout/HalfCircleOrganizationChart"/>
    <dgm:cxn modelId="{1621D50E-413B-4FD9-B795-42489471BA64}" type="presParOf" srcId="{18D7FF9D-DAF3-4530-8511-FE7048ED8E7B}" destId="{4832C434-EF6D-48C5-8F4D-3CD034D8B2E2}" srcOrd="2" destOrd="0" presId="urn:microsoft.com/office/officeart/2008/layout/HalfCircleOrganizationChart"/>
    <dgm:cxn modelId="{6D6AADDD-B069-44B9-90F8-5EEA099C6E51}" type="presParOf" srcId="{C671CF0E-7E56-4BBF-B22A-0340F7B4A9B8}" destId="{A93AA0A2-A955-4667-9000-CB2E814E1874}" srcOrd="4" destOrd="0" presId="urn:microsoft.com/office/officeart/2008/layout/HalfCircleOrganizationChart"/>
    <dgm:cxn modelId="{0A010495-BF4E-4F24-A64B-BB17B0092EA3}" type="presParOf" srcId="{C671CF0E-7E56-4BBF-B22A-0340F7B4A9B8}" destId="{78F4D3C0-A711-4C87-B39E-E34CEA374CAC}" srcOrd="5" destOrd="0" presId="urn:microsoft.com/office/officeart/2008/layout/HalfCircleOrganizationChart"/>
    <dgm:cxn modelId="{36C807B3-1428-4AC9-87D3-DDA92417331B}" type="presParOf" srcId="{78F4D3C0-A711-4C87-B39E-E34CEA374CAC}" destId="{CF56AC15-9383-485A-B47A-435BAE4A6C24}" srcOrd="0" destOrd="0" presId="urn:microsoft.com/office/officeart/2008/layout/HalfCircleOrganizationChart"/>
    <dgm:cxn modelId="{E612DE3F-1095-4CCD-B73C-DCE0B87F7377}" type="presParOf" srcId="{CF56AC15-9383-485A-B47A-435BAE4A6C24}" destId="{D9E4B33D-A0FF-439C-A3F9-08810D0C3B13}" srcOrd="0" destOrd="0" presId="urn:microsoft.com/office/officeart/2008/layout/HalfCircleOrganizationChart"/>
    <dgm:cxn modelId="{F6E22F55-1121-4AE0-B251-964C496EE2B4}" type="presParOf" srcId="{CF56AC15-9383-485A-B47A-435BAE4A6C24}" destId="{E274E16F-861B-4DBE-9DD1-CDD133B19FB6}" srcOrd="1" destOrd="0" presId="urn:microsoft.com/office/officeart/2008/layout/HalfCircleOrganizationChart"/>
    <dgm:cxn modelId="{0CAB4148-6B59-40E9-B566-0D37391D649B}" type="presParOf" srcId="{CF56AC15-9383-485A-B47A-435BAE4A6C24}" destId="{96B6105E-1B80-4F1B-B17F-F2EA68717F1D}" srcOrd="2" destOrd="0" presId="urn:microsoft.com/office/officeart/2008/layout/HalfCircleOrganizationChart"/>
    <dgm:cxn modelId="{24965897-01B6-46B7-8C1B-794D6997DCC7}" type="presParOf" srcId="{CF56AC15-9383-485A-B47A-435BAE4A6C24}" destId="{D9CF6CFA-B647-46C9-A33B-3A5E8FFD4F59}" srcOrd="3" destOrd="0" presId="urn:microsoft.com/office/officeart/2008/layout/HalfCircleOrganizationChart"/>
    <dgm:cxn modelId="{943CCB8C-2E87-4016-8665-627FB4C6B7B0}" type="presParOf" srcId="{78F4D3C0-A711-4C87-B39E-E34CEA374CAC}" destId="{0B0696FF-1656-494E-9717-BD26B8CE8A41}" srcOrd="1" destOrd="0" presId="urn:microsoft.com/office/officeart/2008/layout/HalfCircleOrganizationChart"/>
    <dgm:cxn modelId="{EDA8941C-F230-4A32-BAD5-F3716E08842F}" type="presParOf" srcId="{78F4D3C0-A711-4C87-B39E-E34CEA374CAC}" destId="{DD583688-93E3-4EAA-AF27-AACA0D2F5EAE}" srcOrd="2" destOrd="0" presId="urn:microsoft.com/office/officeart/2008/layout/HalfCircleOrganizationChart"/>
    <dgm:cxn modelId="{99D9154D-A31A-4F32-B638-57567AFE8C6C}" type="presParOf" srcId="{C671CF0E-7E56-4BBF-B22A-0340F7B4A9B8}" destId="{368EAB80-2E6C-49BE-993A-CD0C7136B44D}" srcOrd="6" destOrd="0" presId="urn:microsoft.com/office/officeart/2008/layout/HalfCircleOrganizationChart"/>
    <dgm:cxn modelId="{6AB0B8E0-DD68-4508-A98A-70902FD9F704}" type="presParOf" srcId="{C671CF0E-7E56-4BBF-B22A-0340F7B4A9B8}" destId="{F9E57E04-59FF-4338-B7E7-7CABE022CFBB}" srcOrd="7" destOrd="0" presId="urn:microsoft.com/office/officeart/2008/layout/HalfCircleOrganizationChart"/>
    <dgm:cxn modelId="{4C93556B-EA03-491D-93F4-521E1D01DA13}" type="presParOf" srcId="{F9E57E04-59FF-4338-B7E7-7CABE022CFBB}" destId="{CF96202F-181A-413F-AE2A-359160C2A779}" srcOrd="0" destOrd="0" presId="urn:microsoft.com/office/officeart/2008/layout/HalfCircleOrganizationChart"/>
    <dgm:cxn modelId="{5DDBA355-29ED-42D6-B76D-D15119664398}" type="presParOf" srcId="{CF96202F-181A-413F-AE2A-359160C2A779}" destId="{EC9F0268-09AA-45FD-BDE9-575C654B9AF2}" srcOrd="0" destOrd="0" presId="urn:microsoft.com/office/officeart/2008/layout/HalfCircleOrganizationChart"/>
    <dgm:cxn modelId="{E3D9D533-F45E-4956-8C19-CEA185AF1CF2}" type="presParOf" srcId="{CF96202F-181A-413F-AE2A-359160C2A779}" destId="{CBCCE603-F162-41E6-9D82-55DB76653672}" srcOrd="1" destOrd="0" presId="urn:microsoft.com/office/officeart/2008/layout/HalfCircleOrganizationChart"/>
    <dgm:cxn modelId="{F4ED452C-9800-4C46-9550-C43F466D60EA}" type="presParOf" srcId="{CF96202F-181A-413F-AE2A-359160C2A779}" destId="{25F49260-FEF8-4D16-B330-A4B225E74B29}" srcOrd="2" destOrd="0" presId="urn:microsoft.com/office/officeart/2008/layout/HalfCircleOrganizationChart"/>
    <dgm:cxn modelId="{4FA922E0-5B32-4546-9B6B-A93BC3067B26}" type="presParOf" srcId="{CF96202F-181A-413F-AE2A-359160C2A779}" destId="{2BE4285D-7FD9-4FEE-919B-6740EF6E6263}" srcOrd="3" destOrd="0" presId="urn:microsoft.com/office/officeart/2008/layout/HalfCircleOrganizationChart"/>
    <dgm:cxn modelId="{14D636D7-3C32-451D-9B1E-65DB58B27B8B}" type="presParOf" srcId="{F9E57E04-59FF-4338-B7E7-7CABE022CFBB}" destId="{468BAE45-1409-4E91-9584-66C25C2F223C}" srcOrd="1" destOrd="0" presId="urn:microsoft.com/office/officeart/2008/layout/HalfCircleOrganizationChart"/>
    <dgm:cxn modelId="{C35A518C-0294-40D4-AC32-868E6CC0F29C}" type="presParOf" srcId="{F9E57E04-59FF-4338-B7E7-7CABE022CFBB}" destId="{07B8EB81-C5B8-4F0B-8E37-18B7A41B6A1C}" srcOrd="2" destOrd="0" presId="urn:microsoft.com/office/officeart/2008/layout/HalfCircleOrganizationChart"/>
    <dgm:cxn modelId="{4F97BDCC-B2D0-4C9A-9691-C173D724A2B4}" type="presParOf" srcId="{C671CF0E-7E56-4BBF-B22A-0340F7B4A9B8}" destId="{1D6EA465-DADF-4C52-A8C2-CCD727EBBC75}" srcOrd="8" destOrd="0" presId="urn:microsoft.com/office/officeart/2008/layout/HalfCircleOrganizationChart"/>
    <dgm:cxn modelId="{2CAF7493-031C-464B-B098-CC2B9C41B6D8}" type="presParOf" srcId="{C671CF0E-7E56-4BBF-B22A-0340F7B4A9B8}" destId="{1BC2F4C7-E400-4169-945F-93AC66B305F9}" srcOrd="9" destOrd="0" presId="urn:microsoft.com/office/officeart/2008/layout/HalfCircleOrganizationChart"/>
    <dgm:cxn modelId="{B5415AF1-1262-4973-8A88-3177B2813D82}" type="presParOf" srcId="{1BC2F4C7-E400-4169-945F-93AC66B305F9}" destId="{169EA037-10BB-4C03-BE46-865C0012BBD6}" srcOrd="0" destOrd="0" presId="urn:microsoft.com/office/officeart/2008/layout/HalfCircleOrganizationChart"/>
    <dgm:cxn modelId="{D6CF5E62-68D4-4AA2-AA01-370FFA03E3B6}" type="presParOf" srcId="{169EA037-10BB-4C03-BE46-865C0012BBD6}" destId="{DE8574B8-6FCC-42D0-B6E4-6989AB6764FF}" srcOrd="0" destOrd="0" presId="urn:microsoft.com/office/officeart/2008/layout/HalfCircleOrganizationChart"/>
    <dgm:cxn modelId="{3735500C-A79A-4490-9D9F-F5DF6E434C8E}" type="presParOf" srcId="{169EA037-10BB-4C03-BE46-865C0012BBD6}" destId="{152F5B10-19F5-43CB-BBA3-BFE3EADF57B9}" srcOrd="1" destOrd="0" presId="urn:microsoft.com/office/officeart/2008/layout/HalfCircleOrganizationChart"/>
    <dgm:cxn modelId="{907E05C6-684F-4094-8F38-1CD76DB93EDD}" type="presParOf" srcId="{169EA037-10BB-4C03-BE46-865C0012BBD6}" destId="{6BD0B03E-879C-4CD5-AEFB-9FEFAE00AA70}" srcOrd="2" destOrd="0" presId="urn:microsoft.com/office/officeart/2008/layout/HalfCircleOrganizationChart"/>
    <dgm:cxn modelId="{51CA6603-C79C-4D1E-8AA3-01715BD0A8C4}" type="presParOf" srcId="{169EA037-10BB-4C03-BE46-865C0012BBD6}" destId="{E10B31E5-7E04-4D2C-84D2-8059D81D6421}" srcOrd="3" destOrd="0" presId="urn:microsoft.com/office/officeart/2008/layout/HalfCircleOrganizationChart"/>
    <dgm:cxn modelId="{4276FE73-E53E-40AD-800D-EA0637D4985D}" type="presParOf" srcId="{1BC2F4C7-E400-4169-945F-93AC66B305F9}" destId="{F12F7D2E-B665-414A-899A-0EA50E527BCB}" srcOrd="1" destOrd="0" presId="urn:microsoft.com/office/officeart/2008/layout/HalfCircleOrganizationChart"/>
    <dgm:cxn modelId="{2B4D1011-CA97-4A7A-BF61-387228CEB083}" type="presParOf" srcId="{1BC2F4C7-E400-4169-945F-93AC66B305F9}" destId="{BB77928F-467F-4145-AE40-58E88D9BB269}" srcOrd="2" destOrd="0" presId="urn:microsoft.com/office/officeart/2008/layout/HalfCircleOrganizationChart"/>
    <dgm:cxn modelId="{32EC342C-711F-41BA-A010-CF125747F91F}" type="presParOf" srcId="{C671CF0E-7E56-4BBF-B22A-0340F7B4A9B8}" destId="{70E35EE7-38BA-42AF-8F6B-B09A84BA52E7}" srcOrd="10" destOrd="0" presId="urn:microsoft.com/office/officeart/2008/layout/HalfCircleOrganizationChart"/>
    <dgm:cxn modelId="{97A36AA1-D22D-43FF-98E5-5F0D5784BE47}" type="presParOf" srcId="{C671CF0E-7E56-4BBF-B22A-0340F7B4A9B8}" destId="{BCBDA0B3-9546-4D20-9C51-A985B185E131}" srcOrd="11" destOrd="0" presId="urn:microsoft.com/office/officeart/2008/layout/HalfCircleOrganizationChart"/>
    <dgm:cxn modelId="{5556E59E-FC00-47B7-A4CD-98184FB21E77}" type="presParOf" srcId="{BCBDA0B3-9546-4D20-9C51-A985B185E131}" destId="{4C45B7B8-D27C-432C-A872-BEB6F431ECAC}" srcOrd="0" destOrd="0" presId="urn:microsoft.com/office/officeart/2008/layout/HalfCircleOrganizationChart"/>
    <dgm:cxn modelId="{67CE2247-1C48-4E35-AA54-DB52794A1FC5}" type="presParOf" srcId="{4C45B7B8-D27C-432C-A872-BEB6F431ECAC}" destId="{504DA54F-8A2D-468B-9D60-0BF4CCFB278F}" srcOrd="0" destOrd="0" presId="urn:microsoft.com/office/officeart/2008/layout/HalfCircleOrganizationChart"/>
    <dgm:cxn modelId="{C26EC783-002D-4F4F-98DB-5163234934DC}" type="presParOf" srcId="{4C45B7B8-D27C-432C-A872-BEB6F431ECAC}" destId="{B904A219-53ED-4FB6-BB6A-F6E8E9C95513}" srcOrd="1" destOrd="0" presId="urn:microsoft.com/office/officeart/2008/layout/HalfCircleOrganizationChart"/>
    <dgm:cxn modelId="{BCC34C31-AEE1-4298-8CB4-98617B67EE96}" type="presParOf" srcId="{4C45B7B8-D27C-432C-A872-BEB6F431ECAC}" destId="{B1F70F61-7C6C-47ED-94A3-5C03555B2513}" srcOrd="2" destOrd="0" presId="urn:microsoft.com/office/officeart/2008/layout/HalfCircleOrganizationChart"/>
    <dgm:cxn modelId="{B03EF978-F05E-4916-A226-BBBFC9FA4F28}" type="presParOf" srcId="{4C45B7B8-D27C-432C-A872-BEB6F431ECAC}" destId="{74C56A62-FCC3-4939-98D4-DD0F89D35046}" srcOrd="3" destOrd="0" presId="urn:microsoft.com/office/officeart/2008/layout/HalfCircleOrganizationChart"/>
    <dgm:cxn modelId="{428F7A3A-703C-497C-8140-7C54056BBB8E}" type="presParOf" srcId="{BCBDA0B3-9546-4D20-9C51-A985B185E131}" destId="{E254FCBB-6DF3-490E-AF22-29E035E2CAC5}" srcOrd="1" destOrd="0" presId="urn:microsoft.com/office/officeart/2008/layout/HalfCircleOrganizationChart"/>
    <dgm:cxn modelId="{F1959E14-E24A-492C-994D-8B715872DD9C}" type="presParOf" srcId="{BCBDA0B3-9546-4D20-9C51-A985B185E131}" destId="{C6637475-0CA9-4D8F-AD78-8E427967BBDA}" srcOrd="2" destOrd="0" presId="urn:microsoft.com/office/officeart/2008/layout/HalfCircleOrganizationChart"/>
    <dgm:cxn modelId="{078B9BD6-7F8B-4B61-9D8E-65D14DAC9AA4}" type="presParOf" srcId="{C671CF0E-7E56-4BBF-B22A-0340F7B4A9B8}" destId="{7BA52BD5-F766-49D3-9D61-1F73EA6EC304}" srcOrd="12" destOrd="0" presId="urn:microsoft.com/office/officeart/2008/layout/HalfCircleOrganizationChart"/>
    <dgm:cxn modelId="{46C03832-CA04-45DE-B124-9FF9A026A6C4}" type="presParOf" srcId="{C671CF0E-7E56-4BBF-B22A-0340F7B4A9B8}" destId="{1EECBC4B-C337-4F53-A408-9C5A195057A4}" srcOrd="13" destOrd="0" presId="urn:microsoft.com/office/officeart/2008/layout/HalfCircleOrganizationChart"/>
    <dgm:cxn modelId="{3D6F45BF-4128-4DFC-9982-2EFAEF24E240}" type="presParOf" srcId="{1EECBC4B-C337-4F53-A408-9C5A195057A4}" destId="{B69AADBC-57CC-4054-960E-11D7E0A39281}" srcOrd="0" destOrd="0" presId="urn:microsoft.com/office/officeart/2008/layout/HalfCircleOrganizationChart"/>
    <dgm:cxn modelId="{A37E4F35-A0E3-4D5F-8EC8-FA3159A98305}" type="presParOf" srcId="{B69AADBC-57CC-4054-960E-11D7E0A39281}" destId="{57ABF2CF-5AC7-4210-8B7A-47B5156740A0}" srcOrd="0" destOrd="0" presId="urn:microsoft.com/office/officeart/2008/layout/HalfCircleOrganizationChart"/>
    <dgm:cxn modelId="{C80A9352-C6D2-4301-AE8F-D6C3A1877014}" type="presParOf" srcId="{B69AADBC-57CC-4054-960E-11D7E0A39281}" destId="{52B9EC4D-60DA-4057-8BAF-06AE6E7F6747}" srcOrd="1" destOrd="0" presId="urn:microsoft.com/office/officeart/2008/layout/HalfCircleOrganizationChart"/>
    <dgm:cxn modelId="{3FEAD13C-875A-423A-9712-102BC7545F10}" type="presParOf" srcId="{B69AADBC-57CC-4054-960E-11D7E0A39281}" destId="{78FD0D22-902F-4423-9F38-F82A99896B1D}" srcOrd="2" destOrd="0" presId="urn:microsoft.com/office/officeart/2008/layout/HalfCircleOrganizationChart"/>
    <dgm:cxn modelId="{027A54E5-BC8F-43A4-B617-2F882F530A10}" type="presParOf" srcId="{B69AADBC-57CC-4054-960E-11D7E0A39281}" destId="{13B774A0-B2B5-47BA-BA58-B458E375F770}" srcOrd="3" destOrd="0" presId="urn:microsoft.com/office/officeart/2008/layout/HalfCircleOrganizationChart"/>
    <dgm:cxn modelId="{B767F7C1-FBE1-47B7-83D4-794DC7EA9454}" type="presParOf" srcId="{1EECBC4B-C337-4F53-A408-9C5A195057A4}" destId="{7178226F-9368-4FE1-83D1-8112B8020B39}" srcOrd="1" destOrd="0" presId="urn:microsoft.com/office/officeart/2008/layout/HalfCircleOrganizationChart"/>
    <dgm:cxn modelId="{C3220982-8A2F-48C0-ABFA-D1BF8850F8C5}" type="presParOf" srcId="{1EECBC4B-C337-4F53-A408-9C5A195057A4}" destId="{608D7695-19F6-413A-B20A-A8E783B47DC1}" srcOrd="2" destOrd="0" presId="urn:microsoft.com/office/officeart/2008/layout/HalfCircleOrganizationChart"/>
    <dgm:cxn modelId="{B8DB74A0-8A38-49F2-A34E-A1382AF224A0}" type="presParOf" srcId="{A7CCF3DF-0C71-4E9A-8229-36169FD2753F}" destId="{BF8D3810-577F-4F11-9FCE-3FF9BEA3A6DB}" srcOrd="2" destOrd="0" presId="urn:microsoft.com/office/officeart/2008/layout/HalfCircleOrganizationChart"/>
    <dgm:cxn modelId="{589659F0-E7C6-48B8-9F51-C76849C8726D}" type="presParOf" srcId="{484C735B-29BB-44C1-A54A-BC44E21096A1}" destId="{F27440E8-D3E2-46B7-973D-5730E1E3F71C}" srcOrd="2" destOrd="0" presId="urn:microsoft.com/office/officeart/2008/layout/HalfCircleOrganizationChart"/>
    <dgm:cxn modelId="{F5B3957E-2D42-492A-BDA7-DE95058274DA}" type="presParOf" srcId="{D75325BB-5B35-41E6-83AE-FB1B3A705E01}" destId="{B64FD03A-F867-4C74-BB34-B9C6ABE544FC}" srcOrd="2" destOrd="0" presId="urn:microsoft.com/office/officeart/2008/layout/HalfCircleOrganizationChart"/>
    <dgm:cxn modelId="{262234B5-DC34-4118-A837-38AF7A5F5A68}" type="presParOf" srcId="{D75325BB-5B35-41E6-83AE-FB1B3A705E01}" destId="{B2522D29-D973-4A75-9C08-370601209F48}" srcOrd="3" destOrd="0" presId="urn:microsoft.com/office/officeart/2008/layout/HalfCircleOrganizationChart"/>
    <dgm:cxn modelId="{4FF6197F-0344-4616-9E1B-F708A8E3652C}" type="presParOf" srcId="{B2522D29-D973-4A75-9C08-370601209F48}" destId="{14F28D97-E2A1-4CBC-89FD-2DFD876399A8}" srcOrd="0" destOrd="0" presId="urn:microsoft.com/office/officeart/2008/layout/HalfCircleOrganizationChart"/>
    <dgm:cxn modelId="{A84D535C-A818-47E3-AC2A-6D5C76A6171B}" type="presParOf" srcId="{14F28D97-E2A1-4CBC-89FD-2DFD876399A8}" destId="{391C26C5-C94D-4B5E-B839-B177DC858F60}" srcOrd="0" destOrd="0" presId="urn:microsoft.com/office/officeart/2008/layout/HalfCircleOrganizationChart"/>
    <dgm:cxn modelId="{20592F16-4400-4FBE-B9F3-37AE859316E6}" type="presParOf" srcId="{14F28D97-E2A1-4CBC-89FD-2DFD876399A8}" destId="{9D510FDE-1FA5-4524-878A-C061FDF012F1}" srcOrd="1" destOrd="0" presId="urn:microsoft.com/office/officeart/2008/layout/HalfCircleOrganizationChart"/>
    <dgm:cxn modelId="{0576A0B8-C8AB-41D2-9069-B7D7352BE31B}" type="presParOf" srcId="{14F28D97-E2A1-4CBC-89FD-2DFD876399A8}" destId="{2F12D152-CEA9-48D1-90CB-2D31F8127ABC}" srcOrd="2" destOrd="0" presId="urn:microsoft.com/office/officeart/2008/layout/HalfCircleOrganizationChart"/>
    <dgm:cxn modelId="{26B41586-B92E-449A-B2FA-3C293D93C163}" type="presParOf" srcId="{14F28D97-E2A1-4CBC-89FD-2DFD876399A8}" destId="{3F4FD907-1178-40DB-AC1F-6AB10822A4A4}" srcOrd="3" destOrd="0" presId="urn:microsoft.com/office/officeart/2008/layout/HalfCircleOrganizationChart"/>
    <dgm:cxn modelId="{F83B85DA-B7D8-4C02-8CF7-5FE5765806F2}" type="presParOf" srcId="{B2522D29-D973-4A75-9C08-370601209F48}" destId="{20804E04-AD0B-4373-87E9-DD0133E2506A}" srcOrd="1" destOrd="0" presId="urn:microsoft.com/office/officeart/2008/layout/HalfCircleOrganizationChart"/>
    <dgm:cxn modelId="{FADF9142-FD04-45A8-AB28-4C7C16561858}" type="presParOf" srcId="{20804E04-AD0B-4373-87E9-DD0133E2506A}" destId="{54A87A2C-716A-4C85-962F-1BFEECC74356}" srcOrd="0" destOrd="0" presId="urn:microsoft.com/office/officeart/2008/layout/HalfCircleOrganizationChart"/>
    <dgm:cxn modelId="{75A7E005-77B3-49CD-B104-3F67F20AEF3B}" type="presParOf" srcId="{20804E04-AD0B-4373-87E9-DD0133E2506A}" destId="{55A293B8-EA38-491D-82CE-645231F7C504}" srcOrd="1" destOrd="0" presId="urn:microsoft.com/office/officeart/2008/layout/HalfCircleOrganizationChart"/>
    <dgm:cxn modelId="{A7E45D3F-BA0F-4BCD-A937-505FF4BA0C6E}" type="presParOf" srcId="{55A293B8-EA38-491D-82CE-645231F7C504}" destId="{2E2E5591-5008-4C07-87B4-C8F5C154DFE5}" srcOrd="0" destOrd="0" presId="urn:microsoft.com/office/officeart/2008/layout/HalfCircleOrganizationChart"/>
    <dgm:cxn modelId="{A1ED78A1-E03F-4FBB-9780-14BC2B21A5C1}" type="presParOf" srcId="{2E2E5591-5008-4C07-87B4-C8F5C154DFE5}" destId="{BB5EE5BB-5174-4774-A1A0-BD1A341E440F}" srcOrd="0" destOrd="0" presId="urn:microsoft.com/office/officeart/2008/layout/HalfCircleOrganizationChart"/>
    <dgm:cxn modelId="{B90D0038-6784-48BE-A2BD-91EE8B785970}" type="presParOf" srcId="{2E2E5591-5008-4C07-87B4-C8F5C154DFE5}" destId="{09A25795-C40A-4733-A184-AA83FE2C5C26}" srcOrd="1" destOrd="0" presId="urn:microsoft.com/office/officeart/2008/layout/HalfCircleOrganizationChart"/>
    <dgm:cxn modelId="{D489FF36-FF4A-4FF4-83F1-56A8CE66BC4A}" type="presParOf" srcId="{2E2E5591-5008-4C07-87B4-C8F5C154DFE5}" destId="{A5EA3874-6035-4B69-ACA7-FB85C17A9072}" srcOrd="2" destOrd="0" presId="urn:microsoft.com/office/officeart/2008/layout/HalfCircleOrganizationChart"/>
    <dgm:cxn modelId="{9D40C6C8-353F-47C8-A558-C9427C6A41F3}" type="presParOf" srcId="{2E2E5591-5008-4C07-87B4-C8F5C154DFE5}" destId="{D459E85D-6B8F-4FA2-A7D1-82E661969562}" srcOrd="3" destOrd="0" presId="urn:microsoft.com/office/officeart/2008/layout/HalfCircleOrganizationChart"/>
    <dgm:cxn modelId="{EE61737D-1041-44BB-B7A3-D51888CD8485}" type="presParOf" srcId="{55A293B8-EA38-491D-82CE-645231F7C504}" destId="{DE0980AF-F94C-481A-ABC1-EBEBD3322579}" srcOrd="1" destOrd="0" presId="urn:microsoft.com/office/officeart/2008/layout/HalfCircleOrganizationChart"/>
    <dgm:cxn modelId="{61007911-FB88-4E58-BBC2-C359D591CCFB}" type="presParOf" srcId="{DE0980AF-F94C-481A-ABC1-EBEBD3322579}" destId="{592B0EF8-9A1A-4759-B1D4-F4692F27DFF7}" srcOrd="0" destOrd="0" presId="urn:microsoft.com/office/officeart/2008/layout/HalfCircleOrganizationChart"/>
    <dgm:cxn modelId="{5D440550-81CF-4BC2-A340-E1E5E4F1D3A7}" type="presParOf" srcId="{DE0980AF-F94C-481A-ABC1-EBEBD3322579}" destId="{224D9518-86BA-4F45-BE97-4370B32B48AF}" srcOrd="1" destOrd="0" presId="urn:microsoft.com/office/officeart/2008/layout/HalfCircleOrganizationChart"/>
    <dgm:cxn modelId="{B7907577-8B2E-4C01-B2D8-FAF7A6A68CB6}" type="presParOf" srcId="{224D9518-86BA-4F45-BE97-4370B32B48AF}" destId="{7B7824F1-AC97-46C9-8E46-D66F5FF8C01E}" srcOrd="0" destOrd="0" presId="urn:microsoft.com/office/officeart/2008/layout/HalfCircleOrganizationChart"/>
    <dgm:cxn modelId="{B480F2A3-24B4-4DB3-AB7A-B3D2E5084E22}" type="presParOf" srcId="{7B7824F1-AC97-46C9-8E46-D66F5FF8C01E}" destId="{EEB5F39D-1ED5-47BF-A883-34FDAE5221B7}" srcOrd="0" destOrd="0" presId="urn:microsoft.com/office/officeart/2008/layout/HalfCircleOrganizationChart"/>
    <dgm:cxn modelId="{0423AC3E-D0C7-468F-A561-3D8574862455}" type="presParOf" srcId="{7B7824F1-AC97-46C9-8E46-D66F5FF8C01E}" destId="{466BA11D-FF09-4922-8157-F51037DCF75D}" srcOrd="1" destOrd="0" presId="urn:microsoft.com/office/officeart/2008/layout/HalfCircleOrganizationChart"/>
    <dgm:cxn modelId="{13DC5F76-AF41-4463-85AC-8FB682AAEE61}" type="presParOf" srcId="{7B7824F1-AC97-46C9-8E46-D66F5FF8C01E}" destId="{2CAAC6D4-0432-47BB-8D48-2BA12F3EA9D8}" srcOrd="2" destOrd="0" presId="urn:microsoft.com/office/officeart/2008/layout/HalfCircleOrganizationChart"/>
    <dgm:cxn modelId="{3D6B2FB4-FB27-4889-B08A-26A6AC4B1EEF}" type="presParOf" srcId="{7B7824F1-AC97-46C9-8E46-D66F5FF8C01E}" destId="{6F90E4C0-6B95-41DA-A50D-A06649B78D6A}" srcOrd="3" destOrd="0" presId="urn:microsoft.com/office/officeart/2008/layout/HalfCircleOrganizationChart"/>
    <dgm:cxn modelId="{A8402014-31DF-4D08-A15E-E6B55E3BAB3C}" type="presParOf" srcId="{224D9518-86BA-4F45-BE97-4370B32B48AF}" destId="{811F4BD3-B05D-4847-8513-5686227F99B3}" srcOrd="1" destOrd="0" presId="urn:microsoft.com/office/officeart/2008/layout/HalfCircleOrganizationChart"/>
    <dgm:cxn modelId="{9C3FD23A-B6BC-4AC6-BF12-E95D836CFB00}" type="presParOf" srcId="{224D9518-86BA-4F45-BE97-4370B32B48AF}" destId="{3DDF2641-9644-4E29-A7F4-04389ECE4586}" srcOrd="2" destOrd="0" presId="urn:microsoft.com/office/officeart/2008/layout/HalfCircleOrganizationChart"/>
    <dgm:cxn modelId="{998ACC1C-AF82-49A0-BD06-B6C56F4B2433}" type="presParOf" srcId="{DE0980AF-F94C-481A-ABC1-EBEBD3322579}" destId="{8DC5F7F7-7EA7-4C59-8732-994F4241BC4A}" srcOrd="2" destOrd="0" presId="urn:microsoft.com/office/officeart/2008/layout/HalfCircleOrganizationChart"/>
    <dgm:cxn modelId="{661B7205-5426-452F-A4BC-6E0AC6F2C65E}" type="presParOf" srcId="{DE0980AF-F94C-481A-ABC1-EBEBD3322579}" destId="{246B73C1-105A-4927-979F-6A15DC2EDF27}" srcOrd="3" destOrd="0" presId="urn:microsoft.com/office/officeart/2008/layout/HalfCircleOrganizationChart"/>
    <dgm:cxn modelId="{0C96C156-ABCF-4660-858E-F14B34AB06C4}" type="presParOf" srcId="{246B73C1-105A-4927-979F-6A15DC2EDF27}" destId="{22A83557-C2F4-4756-B1F7-4EAD87315299}" srcOrd="0" destOrd="0" presId="urn:microsoft.com/office/officeart/2008/layout/HalfCircleOrganizationChart"/>
    <dgm:cxn modelId="{9E8353A8-98DC-4873-82C5-065A96647133}" type="presParOf" srcId="{22A83557-C2F4-4756-B1F7-4EAD87315299}" destId="{E8FD6DE2-B5CC-4A99-9702-5A2345E31F67}" srcOrd="0" destOrd="0" presId="urn:microsoft.com/office/officeart/2008/layout/HalfCircleOrganizationChart"/>
    <dgm:cxn modelId="{1B04AB8D-3A40-47A2-BE0F-D33D289F2F05}" type="presParOf" srcId="{22A83557-C2F4-4756-B1F7-4EAD87315299}" destId="{2106AB97-926E-4478-8AC9-39E5897C772C}" srcOrd="1" destOrd="0" presId="urn:microsoft.com/office/officeart/2008/layout/HalfCircleOrganizationChart"/>
    <dgm:cxn modelId="{5C4EC27D-BF86-4A51-B5DB-7B711E0D9F0B}" type="presParOf" srcId="{22A83557-C2F4-4756-B1F7-4EAD87315299}" destId="{2DAE6729-603E-480D-B6C3-872F7938CD82}" srcOrd="2" destOrd="0" presId="urn:microsoft.com/office/officeart/2008/layout/HalfCircleOrganizationChart"/>
    <dgm:cxn modelId="{BB357CEB-3528-4756-8DF6-CD65F12229BD}" type="presParOf" srcId="{22A83557-C2F4-4756-B1F7-4EAD87315299}" destId="{225C1A86-87E9-4490-952F-644A982DF28A}" srcOrd="3" destOrd="0" presId="urn:microsoft.com/office/officeart/2008/layout/HalfCircleOrganizationChart"/>
    <dgm:cxn modelId="{43F1995F-F1E8-4729-8890-5C731BAA879A}" type="presParOf" srcId="{246B73C1-105A-4927-979F-6A15DC2EDF27}" destId="{7C0B3189-13D7-451C-8F2A-9B8A3E9F6BF4}" srcOrd="1" destOrd="0" presId="urn:microsoft.com/office/officeart/2008/layout/HalfCircleOrganizationChart"/>
    <dgm:cxn modelId="{6B02384D-4382-4AA7-A800-CF02156E4252}" type="presParOf" srcId="{246B73C1-105A-4927-979F-6A15DC2EDF27}" destId="{BC14C06D-F199-4C61-BA7F-7E4BDE2CABB7}" srcOrd="2" destOrd="0" presId="urn:microsoft.com/office/officeart/2008/layout/HalfCircleOrganizationChart"/>
    <dgm:cxn modelId="{D9482611-AD2F-4F3E-BC50-1E4143A967A2}" type="presParOf" srcId="{DE0980AF-F94C-481A-ABC1-EBEBD3322579}" destId="{6F7CD602-991C-4D8B-A58C-98C349A1A29C}" srcOrd="4" destOrd="0" presId="urn:microsoft.com/office/officeart/2008/layout/HalfCircleOrganizationChart"/>
    <dgm:cxn modelId="{89829DF7-E0BA-4050-8855-709CE65F9538}" type="presParOf" srcId="{DE0980AF-F94C-481A-ABC1-EBEBD3322579}" destId="{9D707640-B4A9-4FE7-B88C-AB2E55A6B85F}" srcOrd="5" destOrd="0" presId="urn:microsoft.com/office/officeart/2008/layout/HalfCircleOrganizationChart"/>
    <dgm:cxn modelId="{AD28225C-97A8-4E9C-8C56-F08EE3C567CD}" type="presParOf" srcId="{9D707640-B4A9-4FE7-B88C-AB2E55A6B85F}" destId="{1F07ECCF-4FCC-4248-9528-AFFAF07BFD40}" srcOrd="0" destOrd="0" presId="urn:microsoft.com/office/officeart/2008/layout/HalfCircleOrganizationChart"/>
    <dgm:cxn modelId="{49F24A64-C906-4952-BE98-CE15750FE967}" type="presParOf" srcId="{1F07ECCF-4FCC-4248-9528-AFFAF07BFD40}" destId="{73F07651-8380-482C-9BF0-475751111CFB}" srcOrd="0" destOrd="0" presId="urn:microsoft.com/office/officeart/2008/layout/HalfCircleOrganizationChart"/>
    <dgm:cxn modelId="{1E431E32-0920-4426-8949-191968A02C34}" type="presParOf" srcId="{1F07ECCF-4FCC-4248-9528-AFFAF07BFD40}" destId="{E84880DF-3B26-4B9E-B4E7-D24137A77F30}" srcOrd="1" destOrd="0" presId="urn:microsoft.com/office/officeart/2008/layout/HalfCircleOrganizationChart"/>
    <dgm:cxn modelId="{9050BFF7-CA3A-46AB-BC2F-2A0FBDA9F50B}" type="presParOf" srcId="{1F07ECCF-4FCC-4248-9528-AFFAF07BFD40}" destId="{702A1A7B-832D-4784-9D56-B84760E8D001}" srcOrd="2" destOrd="0" presId="urn:microsoft.com/office/officeart/2008/layout/HalfCircleOrganizationChart"/>
    <dgm:cxn modelId="{1BEC3445-7699-4B5E-B3B9-F9E7134B445F}" type="presParOf" srcId="{1F07ECCF-4FCC-4248-9528-AFFAF07BFD40}" destId="{0A3CDCB0-A70B-43F7-ADDB-257E4B8559A4}" srcOrd="3" destOrd="0" presId="urn:microsoft.com/office/officeart/2008/layout/HalfCircleOrganizationChart"/>
    <dgm:cxn modelId="{A0C22E3C-E1BD-4FF1-A964-9988146641E3}" type="presParOf" srcId="{9D707640-B4A9-4FE7-B88C-AB2E55A6B85F}" destId="{A80B9DB7-80AB-4340-9537-8992939D5379}" srcOrd="1" destOrd="0" presId="urn:microsoft.com/office/officeart/2008/layout/HalfCircleOrganizationChart"/>
    <dgm:cxn modelId="{7F070FFE-7980-4CB7-8711-9D86A93BF6CD}" type="presParOf" srcId="{9D707640-B4A9-4FE7-B88C-AB2E55A6B85F}" destId="{C12E1CB1-0A3F-4048-B82D-A51122E37034}" srcOrd="2" destOrd="0" presId="urn:microsoft.com/office/officeart/2008/layout/HalfCircleOrganizationChart"/>
    <dgm:cxn modelId="{B8FF8335-C938-414E-A171-EDFDB721E610}" type="presParOf" srcId="{DE0980AF-F94C-481A-ABC1-EBEBD3322579}" destId="{E98BB9B2-6032-4E72-B190-48795B035508}" srcOrd="6" destOrd="0" presId="urn:microsoft.com/office/officeart/2008/layout/HalfCircleOrganizationChart"/>
    <dgm:cxn modelId="{53F234CE-BBF6-4155-8CF7-E1A280BE8935}" type="presParOf" srcId="{DE0980AF-F94C-481A-ABC1-EBEBD3322579}" destId="{EF9B26D4-C0E1-4B55-A69D-52BE74CF5796}" srcOrd="7" destOrd="0" presId="urn:microsoft.com/office/officeart/2008/layout/HalfCircleOrganizationChart"/>
    <dgm:cxn modelId="{AE2F4BA5-E834-4F42-9208-9982D2C7EE45}" type="presParOf" srcId="{EF9B26D4-C0E1-4B55-A69D-52BE74CF5796}" destId="{76FF7E37-BC27-4BF4-BD57-DD0D98E33786}" srcOrd="0" destOrd="0" presId="urn:microsoft.com/office/officeart/2008/layout/HalfCircleOrganizationChart"/>
    <dgm:cxn modelId="{35809F86-B67B-4932-BC77-3C100E938C61}" type="presParOf" srcId="{76FF7E37-BC27-4BF4-BD57-DD0D98E33786}" destId="{A20D9C74-11F8-4FA2-BE4B-6DD6F97A1EBD}" srcOrd="0" destOrd="0" presId="urn:microsoft.com/office/officeart/2008/layout/HalfCircleOrganizationChart"/>
    <dgm:cxn modelId="{3DDD9DB8-72DF-4BD4-BE28-F652B8D7BA69}" type="presParOf" srcId="{76FF7E37-BC27-4BF4-BD57-DD0D98E33786}" destId="{63C9E480-64C2-49CD-9EF1-DFB60FDAA31A}" srcOrd="1" destOrd="0" presId="urn:microsoft.com/office/officeart/2008/layout/HalfCircleOrganizationChart"/>
    <dgm:cxn modelId="{B7011C09-D550-47E7-8BAD-DCA2B2F9D27A}" type="presParOf" srcId="{76FF7E37-BC27-4BF4-BD57-DD0D98E33786}" destId="{198E5CEA-2FCA-48C0-8D26-172CD9B53BF1}" srcOrd="2" destOrd="0" presId="urn:microsoft.com/office/officeart/2008/layout/HalfCircleOrganizationChart"/>
    <dgm:cxn modelId="{62C9DD65-D295-475B-9C63-56D0637757C0}" type="presParOf" srcId="{76FF7E37-BC27-4BF4-BD57-DD0D98E33786}" destId="{F61D33EA-A64C-4B58-BE93-2A5FEBC93795}" srcOrd="3" destOrd="0" presId="urn:microsoft.com/office/officeart/2008/layout/HalfCircleOrganizationChart"/>
    <dgm:cxn modelId="{627A66BB-05BA-4174-9959-0B72BB000ABC}" type="presParOf" srcId="{EF9B26D4-C0E1-4B55-A69D-52BE74CF5796}" destId="{BF398676-BCDE-4E30-9604-1C6730B5CA48}" srcOrd="1" destOrd="0" presId="urn:microsoft.com/office/officeart/2008/layout/HalfCircleOrganizationChart"/>
    <dgm:cxn modelId="{3A8FB440-5449-46E0-A8BF-3CBAB73E07B8}" type="presParOf" srcId="{EF9B26D4-C0E1-4B55-A69D-52BE74CF5796}" destId="{6AEDD12B-96F4-4646-B8D4-97ACA8414BFF}" srcOrd="2" destOrd="0" presId="urn:microsoft.com/office/officeart/2008/layout/HalfCircleOrganizationChart"/>
    <dgm:cxn modelId="{79E05599-657E-4020-A24B-81341202A6D6}" type="presParOf" srcId="{DE0980AF-F94C-481A-ABC1-EBEBD3322579}" destId="{74C159B7-CE81-4457-BAFC-C63335F61EC5}" srcOrd="8" destOrd="0" presId="urn:microsoft.com/office/officeart/2008/layout/HalfCircleOrganizationChart"/>
    <dgm:cxn modelId="{4AAFB214-639F-4B59-9283-AF70D3C834B7}" type="presParOf" srcId="{DE0980AF-F94C-481A-ABC1-EBEBD3322579}" destId="{7070C994-0A04-4F58-8588-5AA34E72C780}" srcOrd="9" destOrd="0" presId="urn:microsoft.com/office/officeart/2008/layout/HalfCircleOrganizationChart"/>
    <dgm:cxn modelId="{F9E0BA3B-E641-4798-BB6B-D9979E76671F}" type="presParOf" srcId="{7070C994-0A04-4F58-8588-5AA34E72C780}" destId="{45041892-4EB5-4A3F-B9FF-6DFA2AF560D5}" srcOrd="0" destOrd="0" presId="urn:microsoft.com/office/officeart/2008/layout/HalfCircleOrganizationChart"/>
    <dgm:cxn modelId="{59C973EF-6077-4D85-A3FE-BA5B89695DCD}" type="presParOf" srcId="{45041892-4EB5-4A3F-B9FF-6DFA2AF560D5}" destId="{2BA6FD4D-A57B-4AFF-B25C-542AF53C788E}" srcOrd="0" destOrd="0" presId="urn:microsoft.com/office/officeart/2008/layout/HalfCircleOrganizationChart"/>
    <dgm:cxn modelId="{69D11022-605E-4E05-B9B0-1F7E23686DCF}" type="presParOf" srcId="{45041892-4EB5-4A3F-B9FF-6DFA2AF560D5}" destId="{619D45EA-B387-4E34-9717-44C378516FC6}" srcOrd="1" destOrd="0" presId="urn:microsoft.com/office/officeart/2008/layout/HalfCircleOrganizationChart"/>
    <dgm:cxn modelId="{FB69BD48-D93D-4E2E-B5E2-C8401A5335D4}" type="presParOf" srcId="{45041892-4EB5-4A3F-B9FF-6DFA2AF560D5}" destId="{8C1142F8-70B6-49CE-88E9-4805DBC77594}" srcOrd="2" destOrd="0" presId="urn:microsoft.com/office/officeart/2008/layout/HalfCircleOrganizationChart"/>
    <dgm:cxn modelId="{7818C32E-C32A-4F8D-A72B-3F158FAB30F5}" type="presParOf" srcId="{45041892-4EB5-4A3F-B9FF-6DFA2AF560D5}" destId="{EDD8422F-AB85-4660-BEFE-F737978C8516}" srcOrd="3" destOrd="0" presId="urn:microsoft.com/office/officeart/2008/layout/HalfCircleOrganizationChart"/>
    <dgm:cxn modelId="{D7ABEAFA-E3A3-4AB8-A582-D174D3E67DC0}" type="presParOf" srcId="{7070C994-0A04-4F58-8588-5AA34E72C780}" destId="{CDB3E085-CBCE-451E-A3AA-851D56FB7E7B}" srcOrd="1" destOrd="0" presId="urn:microsoft.com/office/officeart/2008/layout/HalfCircleOrganizationChart"/>
    <dgm:cxn modelId="{EC96B1C2-42A8-42FA-AA8A-97752F998F31}" type="presParOf" srcId="{7070C994-0A04-4F58-8588-5AA34E72C780}" destId="{93C8B3CD-CF63-42CC-8169-3EF4C07DEB19}" srcOrd="2" destOrd="0" presId="urn:microsoft.com/office/officeart/2008/layout/HalfCircleOrganizationChart"/>
    <dgm:cxn modelId="{701EB5EA-9E52-4799-9C59-99B4D5CD6B47}" type="presParOf" srcId="{DE0980AF-F94C-481A-ABC1-EBEBD3322579}" destId="{3FFCA488-50AE-4F17-BDE3-B739EA0556D1}" srcOrd="10" destOrd="0" presId="urn:microsoft.com/office/officeart/2008/layout/HalfCircleOrganizationChart"/>
    <dgm:cxn modelId="{80601C03-C3F6-4E5F-9890-BB20056A30F8}" type="presParOf" srcId="{DE0980AF-F94C-481A-ABC1-EBEBD3322579}" destId="{F615B61A-6A06-4B97-9524-442E35E44898}" srcOrd="11" destOrd="0" presId="urn:microsoft.com/office/officeart/2008/layout/HalfCircleOrganizationChart"/>
    <dgm:cxn modelId="{7CF6CF5A-3585-4A7E-91A7-1F2B90F1E1A8}" type="presParOf" srcId="{F615B61A-6A06-4B97-9524-442E35E44898}" destId="{CF65CE9F-52C6-4ECB-87B0-4E6FB59C3CEF}" srcOrd="0" destOrd="0" presId="urn:microsoft.com/office/officeart/2008/layout/HalfCircleOrganizationChart"/>
    <dgm:cxn modelId="{D18403D9-2D1C-4784-B34F-9E68552225F4}" type="presParOf" srcId="{CF65CE9F-52C6-4ECB-87B0-4E6FB59C3CEF}" destId="{27942F63-55BD-48FD-824D-0294B9E6142C}" srcOrd="0" destOrd="0" presId="urn:microsoft.com/office/officeart/2008/layout/HalfCircleOrganizationChart"/>
    <dgm:cxn modelId="{B3C9ADEF-0E0D-46CD-A771-8FA914D702AF}" type="presParOf" srcId="{CF65CE9F-52C6-4ECB-87B0-4E6FB59C3CEF}" destId="{62EB4051-7CFF-4E0F-959C-79328F49FD1A}" srcOrd="1" destOrd="0" presId="urn:microsoft.com/office/officeart/2008/layout/HalfCircleOrganizationChart"/>
    <dgm:cxn modelId="{A8B15951-D135-4D5D-BCF7-F3E5FABE752C}" type="presParOf" srcId="{CF65CE9F-52C6-4ECB-87B0-4E6FB59C3CEF}" destId="{5A5A64E0-A661-490B-979B-B3B93D72056D}" srcOrd="2" destOrd="0" presId="urn:microsoft.com/office/officeart/2008/layout/HalfCircleOrganizationChart"/>
    <dgm:cxn modelId="{E4C2AB75-8EA4-475A-8DBC-4388EF3581CC}" type="presParOf" srcId="{CF65CE9F-52C6-4ECB-87B0-4E6FB59C3CEF}" destId="{991A4E73-53AD-4FDA-837D-35C44D7962F2}" srcOrd="3" destOrd="0" presId="urn:microsoft.com/office/officeart/2008/layout/HalfCircleOrganizationChart"/>
    <dgm:cxn modelId="{5E3324AE-DA8B-4B8F-B6EA-4A277EC5156F}" type="presParOf" srcId="{F615B61A-6A06-4B97-9524-442E35E44898}" destId="{507947FA-4497-4EE0-9AE4-94504AE45E99}" srcOrd="1" destOrd="0" presId="urn:microsoft.com/office/officeart/2008/layout/HalfCircleOrganizationChart"/>
    <dgm:cxn modelId="{AA49006B-812A-42D9-9014-67928808FB5F}" type="presParOf" srcId="{F615B61A-6A06-4B97-9524-442E35E44898}" destId="{A334EF93-1DA2-498B-B95D-BC7A046FAF0D}" srcOrd="2" destOrd="0" presId="urn:microsoft.com/office/officeart/2008/layout/HalfCircleOrganizationChart"/>
    <dgm:cxn modelId="{794CD911-DED6-4750-BABA-ADCA72E8C1C3}" type="presParOf" srcId="{DE0980AF-F94C-481A-ABC1-EBEBD3322579}" destId="{B43866FF-C8EA-4689-9A07-ABC7DF654620}" srcOrd="12" destOrd="0" presId="urn:microsoft.com/office/officeart/2008/layout/HalfCircleOrganizationChart"/>
    <dgm:cxn modelId="{791F23C8-15F5-411B-9AC7-273E757D1093}" type="presParOf" srcId="{DE0980AF-F94C-481A-ABC1-EBEBD3322579}" destId="{2FA0D5EE-70D5-4B16-B627-8CE3CA1ACED7}" srcOrd="13" destOrd="0" presId="urn:microsoft.com/office/officeart/2008/layout/HalfCircleOrganizationChart"/>
    <dgm:cxn modelId="{AF8BE107-6EFA-44EE-8B3C-3C02E2F07D97}" type="presParOf" srcId="{2FA0D5EE-70D5-4B16-B627-8CE3CA1ACED7}" destId="{9332C04A-A8C9-43C2-81BB-29485059C824}" srcOrd="0" destOrd="0" presId="urn:microsoft.com/office/officeart/2008/layout/HalfCircleOrganizationChart"/>
    <dgm:cxn modelId="{EDD646B2-CFDA-40E3-9AED-AAC5CD8DA05F}" type="presParOf" srcId="{9332C04A-A8C9-43C2-81BB-29485059C824}" destId="{DB679F06-F09A-4E7A-96EF-284C1D52DBF2}" srcOrd="0" destOrd="0" presId="urn:microsoft.com/office/officeart/2008/layout/HalfCircleOrganizationChart"/>
    <dgm:cxn modelId="{01B6E1C6-FCF9-4E01-8D01-7E0690D3CD7A}" type="presParOf" srcId="{9332C04A-A8C9-43C2-81BB-29485059C824}" destId="{DC185873-7195-4739-B4BB-644D81826612}" srcOrd="1" destOrd="0" presId="urn:microsoft.com/office/officeart/2008/layout/HalfCircleOrganizationChart"/>
    <dgm:cxn modelId="{E4284E05-8D1D-4F83-AA04-7C0D69E4DCAB}" type="presParOf" srcId="{9332C04A-A8C9-43C2-81BB-29485059C824}" destId="{F8F3DD83-D96A-4796-8A7E-78A35CFB866C}" srcOrd="2" destOrd="0" presId="urn:microsoft.com/office/officeart/2008/layout/HalfCircleOrganizationChart"/>
    <dgm:cxn modelId="{289F902B-CB75-49B7-B8B2-18733BC7E826}" type="presParOf" srcId="{9332C04A-A8C9-43C2-81BB-29485059C824}" destId="{2935CC22-6283-4522-910D-78E91485A507}" srcOrd="3" destOrd="0" presId="urn:microsoft.com/office/officeart/2008/layout/HalfCircleOrganizationChart"/>
    <dgm:cxn modelId="{25CCBB22-0D65-47B5-BDD2-59F829D45E14}" type="presParOf" srcId="{2FA0D5EE-70D5-4B16-B627-8CE3CA1ACED7}" destId="{D70DBFB5-59FA-4637-B295-CC621350D894}" srcOrd="1" destOrd="0" presId="urn:microsoft.com/office/officeart/2008/layout/HalfCircleOrganizationChart"/>
    <dgm:cxn modelId="{9E046C62-D570-4B73-9AEF-D411E53B5F20}" type="presParOf" srcId="{2FA0D5EE-70D5-4B16-B627-8CE3CA1ACED7}" destId="{EA7EA20E-F6BB-42A2-9E74-0B63CA029DA0}" srcOrd="2" destOrd="0" presId="urn:microsoft.com/office/officeart/2008/layout/HalfCircleOrganizationChart"/>
    <dgm:cxn modelId="{223F5C59-054A-4EB4-A1A1-B6031E33FE1B}" type="presParOf" srcId="{55A293B8-EA38-491D-82CE-645231F7C504}" destId="{40683702-9925-4960-AD68-0381D9103A10}" srcOrd="2" destOrd="0" presId="urn:microsoft.com/office/officeart/2008/layout/HalfCircleOrganizationChart"/>
    <dgm:cxn modelId="{15EA5331-149D-4FB6-AF59-95605E307CC3}" type="presParOf" srcId="{20804E04-AD0B-4373-87E9-DD0133E2506A}" destId="{27259F0C-97AA-4E75-83FC-592F665BCBD7}" srcOrd="2" destOrd="0" presId="urn:microsoft.com/office/officeart/2008/layout/HalfCircleOrganizationChart"/>
    <dgm:cxn modelId="{B9A2D4FF-A43A-4946-BE93-2F5C533B78AD}" type="presParOf" srcId="{20804E04-AD0B-4373-87E9-DD0133E2506A}" destId="{23AD2322-8DF5-435A-B659-F2DFD56229FE}" srcOrd="3" destOrd="0" presId="urn:microsoft.com/office/officeart/2008/layout/HalfCircleOrganizationChart"/>
    <dgm:cxn modelId="{61B7B835-FE00-4345-ADCB-4DEC9ED2AE9A}" type="presParOf" srcId="{23AD2322-8DF5-435A-B659-F2DFD56229FE}" destId="{A36B744F-D767-416D-AD4B-3347C9B2C2C5}" srcOrd="0" destOrd="0" presId="urn:microsoft.com/office/officeart/2008/layout/HalfCircleOrganizationChart"/>
    <dgm:cxn modelId="{EB0E1809-3BCD-489B-AC41-83F200F7396A}" type="presParOf" srcId="{A36B744F-D767-416D-AD4B-3347C9B2C2C5}" destId="{01775015-8D72-4132-B064-CF970FE2D030}" srcOrd="0" destOrd="0" presId="urn:microsoft.com/office/officeart/2008/layout/HalfCircleOrganizationChart"/>
    <dgm:cxn modelId="{5D7BCBDA-F331-4D69-84A3-E093DA4FE415}" type="presParOf" srcId="{A36B744F-D767-416D-AD4B-3347C9B2C2C5}" destId="{CEA8E07A-A703-41A7-82A1-4045CB94C34F}" srcOrd="1" destOrd="0" presId="urn:microsoft.com/office/officeart/2008/layout/HalfCircleOrganizationChart"/>
    <dgm:cxn modelId="{535C4357-C0E4-4280-B982-FC129DE9869A}" type="presParOf" srcId="{A36B744F-D767-416D-AD4B-3347C9B2C2C5}" destId="{E8ED191B-1161-4635-AEDF-98F5D5A8D532}" srcOrd="2" destOrd="0" presId="urn:microsoft.com/office/officeart/2008/layout/HalfCircleOrganizationChart"/>
    <dgm:cxn modelId="{4EFA7D20-7F90-4235-A668-2EE231723296}" type="presParOf" srcId="{A36B744F-D767-416D-AD4B-3347C9B2C2C5}" destId="{F8A56187-B866-4182-9174-5B9E5EA7D1AE}" srcOrd="3" destOrd="0" presId="urn:microsoft.com/office/officeart/2008/layout/HalfCircleOrganizationChart"/>
    <dgm:cxn modelId="{780F3C30-04E7-42FF-A112-4740051E0F04}" type="presParOf" srcId="{23AD2322-8DF5-435A-B659-F2DFD56229FE}" destId="{2FB3E0C1-00E4-4AB0-95DE-4EE9324CDCC0}" srcOrd="1" destOrd="0" presId="urn:microsoft.com/office/officeart/2008/layout/HalfCircleOrganizationChart"/>
    <dgm:cxn modelId="{B378D5CD-1F62-4484-94FD-2DEFF327C921}" type="presParOf" srcId="{2FB3E0C1-00E4-4AB0-95DE-4EE9324CDCC0}" destId="{DC5C9941-D79B-4A16-B1B9-F2D5FC4730C0}" srcOrd="0" destOrd="0" presId="urn:microsoft.com/office/officeart/2008/layout/HalfCircleOrganizationChart"/>
    <dgm:cxn modelId="{94AF6B03-0499-4F44-9605-31DF822E540B}" type="presParOf" srcId="{2FB3E0C1-00E4-4AB0-95DE-4EE9324CDCC0}" destId="{4C6400A2-9D4D-4416-9319-B90AA18AB7BC}" srcOrd="1" destOrd="0" presId="urn:microsoft.com/office/officeart/2008/layout/HalfCircleOrganizationChart"/>
    <dgm:cxn modelId="{3A0F0F79-4A2E-4AA6-B2C5-85E4BF7B24E4}" type="presParOf" srcId="{4C6400A2-9D4D-4416-9319-B90AA18AB7BC}" destId="{6770259D-D000-417B-A2BB-FD4D9F40AC5E}" srcOrd="0" destOrd="0" presId="urn:microsoft.com/office/officeart/2008/layout/HalfCircleOrganizationChart"/>
    <dgm:cxn modelId="{22A7A7C7-1E7B-4A7C-8CB8-D62558AEFE6D}" type="presParOf" srcId="{6770259D-D000-417B-A2BB-FD4D9F40AC5E}" destId="{A8189678-4CB1-42E2-B94F-A76E6F837B46}" srcOrd="0" destOrd="0" presId="urn:microsoft.com/office/officeart/2008/layout/HalfCircleOrganizationChart"/>
    <dgm:cxn modelId="{D3A8E0E2-CC56-4C72-B5B5-74CFA98C74B3}" type="presParOf" srcId="{6770259D-D000-417B-A2BB-FD4D9F40AC5E}" destId="{D45A7836-E801-407D-9E2D-FA12FB8270EC}" srcOrd="1" destOrd="0" presId="urn:microsoft.com/office/officeart/2008/layout/HalfCircleOrganizationChart"/>
    <dgm:cxn modelId="{24EF3493-2951-4485-A3E8-D0A5B3D3A10B}" type="presParOf" srcId="{6770259D-D000-417B-A2BB-FD4D9F40AC5E}" destId="{F93B085B-AEFD-41A4-9682-778C41F68EF8}" srcOrd="2" destOrd="0" presId="urn:microsoft.com/office/officeart/2008/layout/HalfCircleOrganizationChart"/>
    <dgm:cxn modelId="{A39FF503-D78B-4583-9FBF-806529DBABD0}" type="presParOf" srcId="{6770259D-D000-417B-A2BB-FD4D9F40AC5E}" destId="{1698658E-2840-4DE6-8314-657817B8F469}" srcOrd="3" destOrd="0" presId="urn:microsoft.com/office/officeart/2008/layout/HalfCircleOrganizationChart"/>
    <dgm:cxn modelId="{12ABE1A7-E5AA-40D9-8ADD-9D2301276F4C}" type="presParOf" srcId="{4C6400A2-9D4D-4416-9319-B90AA18AB7BC}" destId="{CCAB6867-97BE-4D18-8171-AE64B992956E}" srcOrd="1" destOrd="0" presId="urn:microsoft.com/office/officeart/2008/layout/HalfCircleOrganizationChart"/>
    <dgm:cxn modelId="{8095717B-4FBA-4429-A76D-B666ACB1A6F3}" type="presParOf" srcId="{4C6400A2-9D4D-4416-9319-B90AA18AB7BC}" destId="{17FAA604-711A-44F6-A9FA-5B3493CB374C}" srcOrd="2" destOrd="0" presId="urn:microsoft.com/office/officeart/2008/layout/HalfCircleOrganizationChart"/>
    <dgm:cxn modelId="{ACDD9C83-5B4D-406A-B47F-18C5537DB24C}" type="presParOf" srcId="{23AD2322-8DF5-435A-B659-F2DFD56229FE}" destId="{7BB52495-CD03-4F62-938E-3C464BCA3FC7}" srcOrd="2" destOrd="0" presId="urn:microsoft.com/office/officeart/2008/layout/HalfCircleOrganizationChart"/>
    <dgm:cxn modelId="{B5B7FB24-FC4F-45DD-B399-B20B09F583B6}" type="presParOf" srcId="{B2522D29-D973-4A75-9C08-370601209F48}" destId="{C421849E-5072-431F-B6A5-F90D9D05CE6F}" srcOrd="2" destOrd="0" presId="urn:microsoft.com/office/officeart/2008/layout/HalfCircleOrganizationChart"/>
    <dgm:cxn modelId="{B0E6C03B-EF12-4614-BD51-B32AC3EE9F9A}" type="presParOf" srcId="{D75325BB-5B35-41E6-83AE-FB1B3A705E01}" destId="{F0311CE0-C89B-432C-BD53-630950917ECB}" srcOrd="4" destOrd="0" presId="urn:microsoft.com/office/officeart/2008/layout/HalfCircleOrganizationChart"/>
    <dgm:cxn modelId="{69B77271-C8E9-4EA5-8072-8160744D94AC}" type="presParOf" srcId="{D75325BB-5B35-41E6-83AE-FB1B3A705E01}" destId="{CF3A7F40-4196-4FA8-A870-B2F9928CF2BA}" srcOrd="5" destOrd="0" presId="urn:microsoft.com/office/officeart/2008/layout/HalfCircleOrganizationChart"/>
    <dgm:cxn modelId="{2EE31465-51B4-4564-9725-F768C3949348}" type="presParOf" srcId="{CF3A7F40-4196-4FA8-A870-B2F9928CF2BA}" destId="{025CAB26-AA40-4AF4-B1D1-8A29F1EB6F2B}" srcOrd="0" destOrd="0" presId="urn:microsoft.com/office/officeart/2008/layout/HalfCircleOrganizationChart"/>
    <dgm:cxn modelId="{CE94E278-0B4C-449E-BF53-125C98AD0A2E}" type="presParOf" srcId="{025CAB26-AA40-4AF4-B1D1-8A29F1EB6F2B}" destId="{CAF2447F-9362-4179-A456-F9506AAA340B}" srcOrd="0" destOrd="0" presId="urn:microsoft.com/office/officeart/2008/layout/HalfCircleOrganizationChart"/>
    <dgm:cxn modelId="{09938B00-9B1D-4908-9324-A0A363C7F57B}" type="presParOf" srcId="{025CAB26-AA40-4AF4-B1D1-8A29F1EB6F2B}" destId="{C5BDDEA2-6960-4949-A320-A46350E6E7B4}" srcOrd="1" destOrd="0" presId="urn:microsoft.com/office/officeart/2008/layout/HalfCircleOrganizationChart"/>
    <dgm:cxn modelId="{8CD4C410-2BC7-4548-892F-16D0F22CE1C3}" type="presParOf" srcId="{025CAB26-AA40-4AF4-B1D1-8A29F1EB6F2B}" destId="{1173D0F4-3EC4-4A46-9AD0-1ED0FFECBD37}" srcOrd="2" destOrd="0" presId="urn:microsoft.com/office/officeart/2008/layout/HalfCircleOrganizationChart"/>
    <dgm:cxn modelId="{44613829-F690-4F7C-9B94-C41D16CED96A}" type="presParOf" srcId="{025CAB26-AA40-4AF4-B1D1-8A29F1EB6F2B}" destId="{B4413DC9-C460-4F38-B68C-239BCBCF630F}" srcOrd="3" destOrd="0" presId="urn:microsoft.com/office/officeart/2008/layout/HalfCircleOrganizationChart"/>
    <dgm:cxn modelId="{FAEE624A-2911-4BAD-8EB9-4F0AF940DC7B}" type="presParOf" srcId="{CF3A7F40-4196-4FA8-A870-B2F9928CF2BA}" destId="{64BABA5E-C9CF-46E9-9598-EB792318CB9B}" srcOrd="1" destOrd="0" presId="urn:microsoft.com/office/officeart/2008/layout/HalfCircleOrganizationChart"/>
    <dgm:cxn modelId="{77E2D76E-2D42-4634-818B-A2E26174687E}" type="presParOf" srcId="{64BABA5E-C9CF-46E9-9598-EB792318CB9B}" destId="{39F61525-3461-41A9-9FF5-E6C0FB97E64E}" srcOrd="0" destOrd="0" presId="urn:microsoft.com/office/officeart/2008/layout/HalfCircleOrganizationChart"/>
    <dgm:cxn modelId="{146CDD92-EEFD-42EE-B4D1-45099B40D1FE}" type="presParOf" srcId="{64BABA5E-C9CF-46E9-9598-EB792318CB9B}" destId="{355422FE-B697-49AF-91CE-9725D75AAE5E}" srcOrd="1" destOrd="0" presId="urn:microsoft.com/office/officeart/2008/layout/HalfCircleOrganizationChart"/>
    <dgm:cxn modelId="{B7F342CA-AEDF-4B27-B1E5-B75D5A55DC72}" type="presParOf" srcId="{355422FE-B697-49AF-91CE-9725D75AAE5E}" destId="{BF8EE17A-E109-4012-A95D-4BC66B16B99C}" srcOrd="0" destOrd="0" presId="urn:microsoft.com/office/officeart/2008/layout/HalfCircleOrganizationChart"/>
    <dgm:cxn modelId="{61503165-06D6-4D75-BA4E-D53EC9657B54}" type="presParOf" srcId="{BF8EE17A-E109-4012-A95D-4BC66B16B99C}" destId="{EADC74D5-14E0-4DE7-9786-E8F15C7CDD6B}" srcOrd="0" destOrd="0" presId="urn:microsoft.com/office/officeart/2008/layout/HalfCircleOrganizationChart"/>
    <dgm:cxn modelId="{E23FCB00-6F45-45F7-BF1F-A0688766BB43}" type="presParOf" srcId="{BF8EE17A-E109-4012-A95D-4BC66B16B99C}" destId="{EFA7A437-6EAF-43D8-93A3-A2547C8F4A2F}" srcOrd="1" destOrd="0" presId="urn:microsoft.com/office/officeart/2008/layout/HalfCircleOrganizationChart"/>
    <dgm:cxn modelId="{CD72A734-82E2-4C67-8DBC-577836A2ED1D}" type="presParOf" srcId="{BF8EE17A-E109-4012-A95D-4BC66B16B99C}" destId="{260B55D5-CEC0-4623-B531-874268B8CB7C}" srcOrd="2" destOrd="0" presId="urn:microsoft.com/office/officeart/2008/layout/HalfCircleOrganizationChart"/>
    <dgm:cxn modelId="{A4EAB5FE-43AD-4D64-B288-AA99B0B7AECB}" type="presParOf" srcId="{BF8EE17A-E109-4012-A95D-4BC66B16B99C}" destId="{F152B65C-2B74-4005-952A-E0AED2421FEA}" srcOrd="3" destOrd="0" presId="urn:microsoft.com/office/officeart/2008/layout/HalfCircleOrganizationChart"/>
    <dgm:cxn modelId="{4666D147-A457-4E9A-95DE-A2DCC8630671}" type="presParOf" srcId="{355422FE-B697-49AF-91CE-9725D75AAE5E}" destId="{AD0E6F82-6EB2-444E-B678-699F1EB4DDDB}" srcOrd="1" destOrd="0" presId="urn:microsoft.com/office/officeart/2008/layout/HalfCircleOrganizationChart"/>
    <dgm:cxn modelId="{01A81898-0EC8-4372-8205-C7D2CAAB83C1}" type="presParOf" srcId="{AD0E6F82-6EB2-444E-B678-699F1EB4DDDB}" destId="{41B2C489-EA66-4071-8933-1C0DD65855A5}" srcOrd="0" destOrd="0" presId="urn:microsoft.com/office/officeart/2008/layout/HalfCircleOrganizationChart"/>
    <dgm:cxn modelId="{BFE3C22F-985A-4FA3-B6BC-4503DB6B4805}" type="presParOf" srcId="{AD0E6F82-6EB2-444E-B678-699F1EB4DDDB}" destId="{0A36DB15-D796-44E2-9C09-E2224033B668}" srcOrd="1" destOrd="0" presId="urn:microsoft.com/office/officeart/2008/layout/HalfCircleOrganizationChart"/>
    <dgm:cxn modelId="{62A0AA21-442C-4BB0-8B05-14F516922172}" type="presParOf" srcId="{0A36DB15-D796-44E2-9C09-E2224033B668}" destId="{5810A012-34C2-45EA-864B-0E50F79B0179}" srcOrd="0" destOrd="0" presId="urn:microsoft.com/office/officeart/2008/layout/HalfCircleOrganizationChart"/>
    <dgm:cxn modelId="{C63BB266-1DE2-4772-B998-8B6F4F8E8331}" type="presParOf" srcId="{5810A012-34C2-45EA-864B-0E50F79B0179}" destId="{4837AC8A-B4A2-4F55-8E98-D49200E550D5}" srcOrd="0" destOrd="0" presId="urn:microsoft.com/office/officeart/2008/layout/HalfCircleOrganizationChart"/>
    <dgm:cxn modelId="{12F7522F-BFF8-4D8C-9AB6-290CD3527C00}" type="presParOf" srcId="{5810A012-34C2-45EA-864B-0E50F79B0179}" destId="{2BAA6B94-0FB3-48E4-8FD8-7CCE55137B26}" srcOrd="1" destOrd="0" presId="urn:microsoft.com/office/officeart/2008/layout/HalfCircleOrganizationChart"/>
    <dgm:cxn modelId="{A309B43E-7D16-4E68-876D-509EF1184A12}" type="presParOf" srcId="{5810A012-34C2-45EA-864B-0E50F79B0179}" destId="{3AB742B1-910E-4C34-A5EC-7FEBD884BAD2}" srcOrd="2" destOrd="0" presId="urn:microsoft.com/office/officeart/2008/layout/HalfCircleOrganizationChart"/>
    <dgm:cxn modelId="{50228B1A-30F4-48EC-AC97-75F744DE5C0D}" type="presParOf" srcId="{5810A012-34C2-45EA-864B-0E50F79B0179}" destId="{21F9F8C3-FD21-4984-84C5-DB0AE7FD0023}" srcOrd="3" destOrd="0" presId="urn:microsoft.com/office/officeart/2008/layout/HalfCircleOrganizationChart"/>
    <dgm:cxn modelId="{DDA19F31-93FA-4F1C-A619-9F5F94BEAE8F}" type="presParOf" srcId="{0A36DB15-D796-44E2-9C09-E2224033B668}" destId="{22B500B3-0120-42B0-804B-51F051BE660D}" srcOrd="1" destOrd="0" presId="urn:microsoft.com/office/officeart/2008/layout/HalfCircleOrganizationChart"/>
    <dgm:cxn modelId="{04C385DD-E691-4781-AE9B-B64B11F8AFD8}" type="presParOf" srcId="{0A36DB15-D796-44E2-9C09-E2224033B668}" destId="{C5BEC86B-D025-4652-BDBD-FD146D3B12C9}" srcOrd="2" destOrd="0" presId="urn:microsoft.com/office/officeart/2008/layout/HalfCircleOrganizationChart"/>
    <dgm:cxn modelId="{220F8F1D-4696-4D45-B38A-7B4863E468EE}" type="presParOf" srcId="{AD0E6F82-6EB2-444E-B678-699F1EB4DDDB}" destId="{4BC0BD35-9E5A-47B9-B7AB-7D3C6D40E667}" srcOrd="2" destOrd="0" presId="urn:microsoft.com/office/officeart/2008/layout/HalfCircleOrganizationChart"/>
    <dgm:cxn modelId="{3571DFF1-8443-4BCA-A1B4-84CDCD2DC707}" type="presParOf" srcId="{AD0E6F82-6EB2-444E-B678-699F1EB4DDDB}" destId="{A2348854-C02A-4767-8EF1-5005340BD659}" srcOrd="3" destOrd="0" presId="urn:microsoft.com/office/officeart/2008/layout/HalfCircleOrganizationChart"/>
    <dgm:cxn modelId="{D97CE998-76EF-473B-98AB-C2A80762612D}" type="presParOf" srcId="{A2348854-C02A-4767-8EF1-5005340BD659}" destId="{FA4F5D2F-2A0D-4D93-8710-C0F39D58E008}" srcOrd="0" destOrd="0" presId="urn:microsoft.com/office/officeart/2008/layout/HalfCircleOrganizationChart"/>
    <dgm:cxn modelId="{5223BB34-8831-499E-98E1-804745ABC2EB}" type="presParOf" srcId="{FA4F5D2F-2A0D-4D93-8710-C0F39D58E008}" destId="{EDB3E10E-3ED0-4BAF-B286-5EEBB1A3A05C}" srcOrd="0" destOrd="0" presId="urn:microsoft.com/office/officeart/2008/layout/HalfCircleOrganizationChart"/>
    <dgm:cxn modelId="{47F99206-0A2E-4DEF-8CDB-9C1CCCC5C36E}" type="presParOf" srcId="{FA4F5D2F-2A0D-4D93-8710-C0F39D58E008}" destId="{9CBAFE4E-0ECC-48CF-8DD4-DA60A2BC5179}" srcOrd="1" destOrd="0" presId="urn:microsoft.com/office/officeart/2008/layout/HalfCircleOrganizationChart"/>
    <dgm:cxn modelId="{37E97FF0-41C2-46CB-84F8-AE1046D6A836}" type="presParOf" srcId="{FA4F5D2F-2A0D-4D93-8710-C0F39D58E008}" destId="{B2F68A59-831B-4F56-B622-B140032AE9C5}" srcOrd="2" destOrd="0" presId="urn:microsoft.com/office/officeart/2008/layout/HalfCircleOrganizationChart"/>
    <dgm:cxn modelId="{5D3A7847-67AB-4888-8F73-B701B42A48A0}" type="presParOf" srcId="{FA4F5D2F-2A0D-4D93-8710-C0F39D58E008}" destId="{68EA22BD-4C30-4B26-8B8E-D002B51C1A45}" srcOrd="3" destOrd="0" presId="urn:microsoft.com/office/officeart/2008/layout/HalfCircleOrganizationChart"/>
    <dgm:cxn modelId="{DBC97E93-5AA9-43CD-86AF-4974126FC1E2}" type="presParOf" srcId="{A2348854-C02A-4767-8EF1-5005340BD659}" destId="{258DF964-AD0C-48E9-8612-6907223EB7A2}" srcOrd="1" destOrd="0" presId="urn:microsoft.com/office/officeart/2008/layout/HalfCircleOrganizationChart"/>
    <dgm:cxn modelId="{D9B12ED1-3502-4ABC-AACF-888A1023CFF1}" type="presParOf" srcId="{A2348854-C02A-4767-8EF1-5005340BD659}" destId="{F26BD8D1-5A60-452E-8180-C54705511063}" srcOrd="2" destOrd="0" presId="urn:microsoft.com/office/officeart/2008/layout/HalfCircleOrganizationChart"/>
    <dgm:cxn modelId="{240BCE4F-69F3-4944-AF13-0FA3F3B77D82}" type="presParOf" srcId="{355422FE-B697-49AF-91CE-9725D75AAE5E}" destId="{70062C62-C4C4-431F-A17F-B014DF3B435A}" srcOrd="2" destOrd="0" presId="urn:microsoft.com/office/officeart/2008/layout/HalfCircleOrganizationChart"/>
    <dgm:cxn modelId="{56ABEEE4-34F1-400D-A4FB-311809914A93}" type="presParOf" srcId="{CF3A7F40-4196-4FA8-A870-B2F9928CF2BA}" destId="{53E1101A-69FE-457D-B492-34028B1A1668}" srcOrd="2" destOrd="0" presId="urn:microsoft.com/office/officeart/2008/layout/HalfCircleOrganizationChart"/>
    <dgm:cxn modelId="{87AC5C5D-F4BC-4843-9E48-D2C6AA2800A3}" type="presParOf" srcId="{D75325BB-5B35-41E6-83AE-FB1B3A705E01}" destId="{58DACF78-0F5A-4721-B287-7F744D06971B}" srcOrd="6" destOrd="0" presId="urn:microsoft.com/office/officeart/2008/layout/HalfCircleOrganizationChart"/>
    <dgm:cxn modelId="{00329791-5C91-44DB-9B7F-BFDB4B37C708}" type="presParOf" srcId="{D75325BB-5B35-41E6-83AE-FB1B3A705E01}" destId="{802DC205-4D45-4FEF-ADD3-52001E277B6A}" srcOrd="7" destOrd="0" presId="urn:microsoft.com/office/officeart/2008/layout/HalfCircleOrganizationChart"/>
    <dgm:cxn modelId="{29149C68-1E7D-4465-972A-A7F83F76ECB0}" type="presParOf" srcId="{802DC205-4D45-4FEF-ADD3-52001E277B6A}" destId="{5CA83266-E5D8-4641-A1AC-ECE4CCDF1CF4}" srcOrd="0" destOrd="0" presId="urn:microsoft.com/office/officeart/2008/layout/HalfCircleOrganizationChart"/>
    <dgm:cxn modelId="{1E7FA822-3676-4FA5-ADC4-4DB4C85E5242}" type="presParOf" srcId="{5CA83266-E5D8-4641-A1AC-ECE4CCDF1CF4}" destId="{368360DB-7433-4E3A-8186-4A9C2F3E0549}" srcOrd="0" destOrd="0" presId="urn:microsoft.com/office/officeart/2008/layout/HalfCircleOrganizationChart"/>
    <dgm:cxn modelId="{B8E6EEAB-AA15-4EF7-820F-593EB8D7375A}" type="presParOf" srcId="{5CA83266-E5D8-4641-A1AC-ECE4CCDF1CF4}" destId="{43097DD3-3B47-464A-9B6A-F6340B1275EF}" srcOrd="1" destOrd="0" presId="urn:microsoft.com/office/officeart/2008/layout/HalfCircleOrganizationChart"/>
    <dgm:cxn modelId="{D7FBEE26-4E77-4326-9765-0D351444F479}" type="presParOf" srcId="{5CA83266-E5D8-4641-A1AC-ECE4CCDF1CF4}" destId="{195C53F9-3D63-4F4D-8C65-BDF251A72599}" srcOrd="2" destOrd="0" presId="urn:microsoft.com/office/officeart/2008/layout/HalfCircleOrganizationChart"/>
    <dgm:cxn modelId="{10EA7C04-054C-46F1-9E59-13D68EC1082A}" type="presParOf" srcId="{5CA83266-E5D8-4641-A1AC-ECE4CCDF1CF4}" destId="{2F1C9207-95A1-45F0-8336-C65E96C297F7}" srcOrd="3" destOrd="0" presId="urn:microsoft.com/office/officeart/2008/layout/HalfCircleOrganizationChart"/>
    <dgm:cxn modelId="{4201FA70-C90F-43F4-919F-A984A2A0B40D}" type="presParOf" srcId="{802DC205-4D45-4FEF-ADD3-52001E277B6A}" destId="{7D4A5899-7B36-4C13-8FA1-E28FD53981C9}" srcOrd="1" destOrd="0" presId="urn:microsoft.com/office/officeart/2008/layout/HalfCircleOrganizationChart"/>
    <dgm:cxn modelId="{E9DAB833-85BB-4482-AD70-6B91C7E78337}" type="presParOf" srcId="{7D4A5899-7B36-4C13-8FA1-E28FD53981C9}" destId="{05771703-03CE-4468-B4A1-5E3AB7A1E1F6}" srcOrd="0" destOrd="0" presId="urn:microsoft.com/office/officeart/2008/layout/HalfCircleOrganizationChart"/>
    <dgm:cxn modelId="{3B40B170-6F46-4332-9E19-3C781AA74324}" type="presParOf" srcId="{7D4A5899-7B36-4C13-8FA1-E28FD53981C9}" destId="{6BC83A7E-B418-4FA0-9A31-FC02E91A43EA}" srcOrd="1" destOrd="0" presId="urn:microsoft.com/office/officeart/2008/layout/HalfCircleOrganizationChart"/>
    <dgm:cxn modelId="{9755F7AC-D34E-463E-B3E7-28506BB62C87}" type="presParOf" srcId="{6BC83A7E-B418-4FA0-9A31-FC02E91A43EA}" destId="{5B5D845A-9630-4295-8AEC-28C2123C2FAE}" srcOrd="0" destOrd="0" presId="urn:microsoft.com/office/officeart/2008/layout/HalfCircleOrganizationChart"/>
    <dgm:cxn modelId="{BB8CDDBC-350F-4A2A-9FC9-01CF49D94700}" type="presParOf" srcId="{5B5D845A-9630-4295-8AEC-28C2123C2FAE}" destId="{CD8538E4-B6A7-4648-A306-1DA1245DFCD2}" srcOrd="0" destOrd="0" presId="urn:microsoft.com/office/officeart/2008/layout/HalfCircleOrganizationChart"/>
    <dgm:cxn modelId="{6DC6EE7B-0BCD-4D23-90AE-8CB6430FE0D2}" type="presParOf" srcId="{5B5D845A-9630-4295-8AEC-28C2123C2FAE}" destId="{B5EDE068-7643-47C3-A0B5-6469413623A1}" srcOrd="1" destOrd="0" presId="urn:microsoft.com/office/officeart/2008/layout/HalfCircleOrganizationChart"/>
    <dgm:cxn modelId="{747788E1-A02B-4650-A583-1242B6D4ED93}" type="presParOf" srcId="{5B5D845A-9630-4295-8AEC-28C2123C2FAE}" destId="{4E482A72-A6A8-4B46-B6B1-16821E85132C}" srcOrd="2" destOrd="0" presId="urn:microsoft.com/office/officeart/2008/layout/HalfCircleOrganizationChart"/>
    <dgm:cxn modelId="{26777D09-E714-47BE-8944-BD5BD02F5D5C}" type="presParOf" srcId="{5B5D845A-9630-4295-8AEC-28C2123C2FAE}" destId="{C81B4C88-A9AD-430E-8D7B-73D3BE5ABF50}" srcOrd="3" destOrd="0" presId="urn:microsoft.com/office/officeart/2008/layout/HalfCircleOrganizationChart"/>
    <dgm:cxn modelId="{DCCFC9EB-CFE5-4D84-8EE2-DDD1453A6D92}" type="presParOf" srcId="{6BC83A7E-B418-4FA0-9A31-FC02E91A43EA}" destId="{5D95C516-867C-4AB3-98B4-10FB6893D7B5}" srcOrd="1" destOrd="0" presId="urn:microsoft.com/office/officeart/2008/layout/HalfCircleOrganizationChart"/>
    <dgm:cxn modelId="{CF785A5F-4559-42CE-A7F7-0C6F031BEE55}" type="presParOf" srcId="{5D95C516-867C-4AB3-98B4-10FB6893D7B5}" destId="{B0EE275B-C5FD-441E-B23F-C37EAE2C4ACB}" srcOrd="0" destOrd="0" presId="urn:microsoft.com/office/officeart/2008/layout/HalfCircleOrganizationChart"/>
    <dgm:cxn modelId="{E4C8F427-E9C5-400B-A15F-080B944362FC}" type="presParOf" srcId="{5D95C516-867C-4AB3-98B4-10FB6893D7B5}" destId="{E0F774C3-1FF2-4470-A9E8-46B02EC91806}" srcOrd="1" destOrd="0" presId="urn:microsoft.com/office/officeart/2008/layout/HalfCircleOrganizationChart"/>
    <dgm:cxn modelId="{6242CBB9-A4BE-45E1-9096-B8B3E244F77B}" type="presParOf" srcId="{E0F774C3-1FF2-4470-A9E8-46B02EC91806}" destId="{C1777645-429F-41C0-B7CA-61805E7984E7}" srcOrd="0" destOrd="0" presId="urn:microsoft.com/office/officeart/2008/layout/HalfCircleOrganizationChart"/>
    <dgm:cxn modelId="{E3BC9470-6F25-484C-B48D-A3441CE40E42}" type="presParOf" srcId="{C1777645-429F-41C0-B7CA-61805E7984E7}" destId="{FC4FC732-5F87-49CD-AFF3-6750B2221240}" srcOrd="0" destOrd="0" presId="urn:microsoft.com/office/officeart/2008/layout/HalfCircleOrganizationChart"/>
    <dgm:cxn modelId="{FCED9DF9-E318-4AFC-BF44-06176AC84C59}" type="presParOf" srcId="{C1777645-429F-41C0-B7CA-61805E7984E7}" destId="{7AA3CB30-E944-4C91-8FB9-7DFEEC4E36AC}" srcOrd="1" destOrd="0" presId="urn:microsoft.com/office/officeart/2008/layout/HalfCircleOrganizationChart"/>
    <dgm:cxn modelId="{E23C8442-8C47-4677-8956-E328DD201500}" type="presParOf" srcId="{C1777645-429F-41C0-B7CA-61805E7984E7}" destId="{96EAD561-728E-4AA1-BA4A-599071BFD7CE}" srcOrd="2" destOrd="0" presId="urn:microsoft.com/office/officeart/2008/layout/HalfCircleOrganizationChart"/>
    <dgm:cxn modelId="{A04358FF-13C1-4598-A314-D33E267DC021}" type="presParOf" srcId="{C1777645-429F-41C0-B7CA-61805E7984E7}" destId="{6FB03F4D-5A6C-45C1-9DDC-C14E3F534AB4}" srcOrd="3" destOrd="0" presId="urn:microsoft.com/office/officeart/2008/layout/HalfCircleOrganizationChart"/>
    <dgm:cxn modelId="{739E6F5F-EA5D-4B43-A99A-4D21EBBA3D06}" type="presParOf" srcId="{E0F774C3-1FF2-4470-A9E8-46B02EC91806}" destId="{BD8592A1-E72E-48E5-8F0A-92FAEAE75CD5}" srcOrd="1" destOrd="0" presId="urn:microsoft.com/office/officeart/2008/layout/HalfCircleOrganizationChart"/>
    <dgm:cxn modelId="{A09DEA13-FA61-4C53-A1FA-5C3AD412A620}" type="presParOf" srcId="{E0F774C3-1FF2-4470-A9E8-46B02EC91806}" destId="{4E1EEC42-3077-4195-AE61-8B3D6D7A8D02}" srcOrd="2" destOrd="0" presId="urn:microsoft.com/office/officeart/2008/layout/HalfCircleOrganizationChart"/>
    <dgm:cxn modelId="{53382E73-6D18-424D-9452-FC6CA81039A2}" type="presParOf" srcId="{5D95C516-867C-4AB3-98B4-10FB6893D7B5}" destId="{FD917C5C-2250-48C4-BFA2-82FF598913F1}" srcOrd="2" destOrd="0" presId="urn:microsoft.com/office/officeart/2008/layout/HalfCircleOrganizationChart"/>
    <dgm:cxn modelId="{CFB751C3-2588-477B-AFA7-D5C996665600}" type="presParOf" srcId="{5D95C516-867C-4AB3-98B4-10FB6893D7B5}" destId="{745B63E8-BEB0-4C58-B593-FBE8ED175A4B}" srcOrd="3" destOrd="0" presId="urn:microsoft.com/office/officeart/2008/layout/HalfCircleOrganizationChart"/>
    <dgm:cxn modelId="{C44CB238-037C-41D7-8B60-21CFB9B9E4B9}" type="presParOf" srcId="{745B63E8-BEB0-4C58-B593-FBE8ED175A4B}" destId="{4931BA58-AB4B-42FF-BCA0-752DA6C98E29}" srcOrd="0" destOrd="0" presId="urn:microsoft.com/office/officeart/2008/layout/HalfCircleOrganizationChart"/>
    <dgm:cxn modelId="{F726B8E1-50AC-4BDB-A08F-91F9AD8EBBE1}" type="presParOf" srcId="{4931BA58-AB4B-42FF-BCA0-752DA6C98E29}" destId="{32D6D826-0C37-43E0-87F2-90A9CCE400B1}" srcOrd="0" destOrd="0" presId="urn:microsoft.com/office/officeart/2008/layout/HalfCircleOrganizationChart"/>
    <dgm:cxn modelId="{02978F47-E4E2-42E6-B298-0352ECF091DB}" type="presParOf" srcId="{4931BA58-AB4B-42FF-BCA0-752DA6C98E29}" destId="{9DE58831-D8C0-4A35-96EF-061CE9807876}" srcOrd="1" destOrd="0" presId="urn:microsoft.com/office/officeart/2008/layout/HalfCircleOrganizationChart"/>
    <dgm:cxn modelId="{8B2914A9-7A67-4A58-87A0-C0FA2219FDFC}" type="presParOf" srcId="{4931BA58-AB4B-42FF-BCA0-752DA6C98E29}" destId="{8DB0998C-F218-4ACD-ABB1-E954ED9E17EF}" srcOrd="2" destOrd="0" presId="urn:microsoft.com/office/officeart/2008/layout/HalfCircleOrganizationChart"/>
    <dgm:cxn modelId="{7CB236E1-123E-4D0B-B1D1-6D37822E342A}" type="presParOf" srcId="{4931BA58-AB4B-42FF-BCA0-752DA6C98E29}" destId="{1873F42D-5DCB-49CD-8EDA-88490DC08996}" srcOrd="3" destOrd="0" presId="urn:microsoft.com/office/officeart/2008/layout/HalfCircleOrganizationChart"/>
    <dgm:cxn modelId="{3D7FE3AE-8AC9-4A84-B776-6095BE558AF3}" type="presParOf" srcId="{745B63E8-BEB0-4C58-B593-FBE8ED175A4B}" destId="{DFFD86DC-99D7-4966-8588-4CCB7656DE26}" srcOrd="1" destOrd="0" presId="urn:microsoft.com/office/officeart/2008/layout/HalfCircleOrganizationChart"/>
    <dgm:cxn modelId="{91664932-0A01-40C2-B9EF-2B8E2B3DA522}" type="presParOf" srcId="{745B63E8-BEB0-4C58-B593-FBE8ED175A4B}" destId="{21AC14AA-5BC9-41CA-9273-47F2EE99B976}" srcOrd="2" destOrd="0" presId="urn:microsoft.com/office/officeart/2008/layout/HalfCircleOrganizationChart"/>
    <dgm:cxn modelId="{89C7ECCA-86A1-404F-8B4C-A9094382EC76}" type="presParOf" srcId="{5D95C516-867C-4AB3-98B4-10FB6893D7B5}" destId="{052828AF-3C7A-4314-BD33-05F1E1CCE1D3}" srcOrd="4" destOrd="0" presId="urn:microsoft.com/office/officeart/2008/layout/HalfCircleOrganizationChart"/>
    <dgm:cxn modelId="{C110B740-B999-4BE4-A579-1DBEF67FD3F4}" type="presParOf" srcId="{5D95C516-867C-4AB3-98B4-10FB6893D7B5}" destId="{3F1347B3-65B8-4D85-9464-8236892244D4}" srcOrd="5" destOrd="0" presId="urn:microsoft.com/office/officeart/2008/layout/HalfCircleOrganizationChart"/>
    <dgm:cxn modelId="{CBAFECC1-CB7A-4ECE-9701-9E61CE05FB0B}" type="presParOf" srcId="{3F1347B3-65B8-4D85-9464-8236892244D4}" destId="{17FEE817-8366-4B65-8EAE-475880C96712}" srcOrd="0" destOrd="0" presId="urn:microsoft.com/office/officeart/2008/layout/HalfCircleOrganizationChart"/>
    <dgm:cxn modelId="{CA815CD1-C9FE-4DB8-893E-7B362AF9EC0A}" type="presParOf" srcId="{17FEE817-8366-4B65-8EAE-475880C96712}" destId="{38652FF4-C50F-41F5-A4DF-3A7CB87779C8}" srcOrd="0" destOrd="0" presId="urn:microsoft.com/office/officeart/2008/layout/HalfCircleOrganizationChart"/>
    <dgm:cxn modelId="{3D5284E9-62E5-42AF-9A97-763433BE84C2}" type="presParOf" srcId="{17FEE817-8366-4B65-8EAE-475880C96712}" destId="{1DF29C0B-C7F3-4C2F-8215-6272872BA130}" srcOrd="1" destOrd="0" presId="urn:microsoft.com/office/officeart/2008/layout/HalfCircleOrganizationChart"/>
    <dgm:cxn modelId="{0E481242-9426-4F8B-8AAC-F289A47935EE}" type="presParOf" srcId="{17FEE817-8366-4B65-8EAE-475880C96712}" destId="{76E7D067-568C-4D88-8052-1AE7A5ABD567}" srcOrd="2" destOrd="0" presId="urn:microsoft.com/office/officeart/2008/layout/HalfCircleOrganizationChart"/>
    <dgm:cxn modelId="{1765542C-A9E1-468A-912D-8849C52D16C6}" type="presParOf" srcId="{17FEE817-8366-4B65-8EAE-475880C96712}" destId="{8120DFA3-A57D-4A8E-9E98-FEA03F66FE64}" srcOrd="3" destOrd="0" presId="urn:microsoft.com/office/officeart/2008/layout/HalfCircleOrganizationChart"/>
    <dgm:cxn modelId="{445B0ABF-6476-4513-A53F-2CFAC547ED14}" type="presParOf" srcId="{3F1347B3-65B8-4D85-9464-8236892244D4}" destId="{610D128F-4345-4C07-81BF-0EA87B8EEB90}" srcOrd="1" destOrd="0" presId="urn:microsoft.com/office/officeart/2008/layout/HalfCircleOrganizationChart"/>
    <dgm:cxn modelId="{BDA3882B-C461-49CB-A41A-38EF47F94EC7}" type="presParOf" srcId="{3F1347B3-65B8-4D85-9464-8236892244D4}" destId="{5A2E731F-C244-46A5-9CB0-BFED97F08982}" srcOrd="2" destOrd="0" presId="urn:microsoft.com/office/officeart/2008/layout/HalfCircleOrganizationChart"/>
    <dgm:cxn modelId="{4180B202-382D-455D-9BEC-A582E0338366}" type="presParOf" srcId="{6BC83A7E-B418-4FA0-9A31-FC02E91A43EA}" destId="{CB165C26-AF2D-434F-8732-B55E103CAF9E}" srcOrd="2" destOrd="0" presId="urn:microsoft.com/office/officeart/2008/layout/HalfCircleOrganizationChart"/>
    <dgm:cxn modelId="{7BDA4D2F-793F-4CBB-9417-67A7FE9E6950}" type="presParOf" srcId="{7D4A5899-7B36-4C13-8FA1-E28FD53981C9}" destId="{41DEA828-47E1-4114-892F-F1648E771229}" srcOrd="2" destOrd="0" presId="urn:microsoft.com/office/officeart/2008/layout/HalfCircleOrganizationChart"/>
    <dgm:cxn modelId="{5E7AC162-A072-49CA-AEB6-F923C749261D}" type="presParOf" srcId="{7D4A5899-7B36-4C13-8FA1-E28FD53981C9}" destId="{7DD9187F-6880-4953-BBE9-CEC840704CA9}" srcOrd="3" destOrd="0" presId="urn:microsoft.com/office/officeart/2008/layout/HalfCircleOrganizationChart"/>
    <dgm:cxn modelId="{F016F691-C69F-45CB-9BD8-5CA585CFDC77}" type="presParOf" srcId="{7DD9187F-6880-4953-BBE9-CEC840704CA9}" destId="{CC8C11D5-E224-4BA9-9756-FCFB1BC78838}" srcOrd="0" destOrd="0" presId="urn:microsoft.com/office/officeart/2008/layout/HalfCircleOrganizationChart"/>
    <dgm:cxn modelId="{A7D1807C-6462-4C1B-9A50-EF25D198986C}" type="presParOf" srcId="{CC8C11D5-E224-4BA9-9756-FCFB1BC78838}" destId="{FA9A8A1E-2509-4990-9C56-6B311CCC6763}" srcOrd="0" destOrd="0" presId="urn:microsoft.com/office/officeart/2008/layout/HalfCircleOrganizationChart"/>
    <dgm:cxn modelId="{C58D77D1-FF38-49A1-89D1-32518813FA71}" type="presParOf" srcId="{CC8C11D5-E224-4BA9-9756-FCFB1BC78838}" destId="{56384311-7144-4CEB-BAE9-897A7BB4FF74}" srcOrd="1" destOrd="0" presId="urn:microsoft.com/office/officeart/2008/layout/HalfCircleOrganizationChart"/>
    <dgm:cxn modelId="{04C91C6D-81B8-4F4E-AA1D-C0C4FF0174BD}" type="presParOf" srcId="{CC8C11D5-E224-4BA9-9756-FCFB1BC78838}" destId="{DB0FA64E-68C8-4682-BA2B-9B31C7395FA0}" srcOrd="2" destOrd="0" presId="urn:microsoft.com/office/officeart/2008/layout/HalfCircleOrganizationChart"/>
    <dgm:cxn modelId="{9213188A-A6B2-4A75-8FE6-8CA96A709D6C}" type="presParOf" srcId="{CC8C11D5-E224-4BA9-9756-FCFB1BC78838}" destId="{D12532FB-31F5-413E-B812-86E4A4CB70D8}" srcOrd="3" destOrd="0" presId="urn:microsoft.com/office/officeart/2008/layout/HalfCircleOrganizationChart"/>
    <dgm:cxn modelId="{3BEBDA58-D659-41A0-869A-00C4DD45139E}" type="presParOf" srcId="{7DD9187F-6880-4953-BBE9-CEC840704CA9}" destId="{AD2AA6A7-23D3-49D2-9480-B30992DD1F05}" srcOrd="1" destOrd="0" presId="urn:microsoft.com/office/officeart/2008/layout/HalfCircleOrganizationChart"/>
    <dgm:cxn modelId="{24198C5C-57DA-434F-A120-638340CA39BB}" type="presParOf" srcId="{AD2AA6A7-23D3-49D2-9480-B30992DD1F05}" destId="{A0F96475-D6EE-408B-AEE0-36D3C00D3B74}" srcOrd="0" destOrd="0" presId="urn:microsoft.com/office/officeart/2008/layout/HalfCircleOrganizationChart"/>
    <dgm:cxn modelId="{3E7B1F21-EF9F-4DE3-B517-7D031DB2241E}" type="presParOf" srcId="{AD2AA6A7-23D3-49D2-9480-B30992DD1F05}" destId="{3AEB5ADF-06CB-46A5-931C-0AF14C947D3D}" srcOrd="1" destOrd="0" presId="urn:microsoft.com/office/officeart/2008/layout/HalfCircleOrganizationChart"/>
    <dgm:cxn modelId="{1CBC3435-70F1-4A53-9EC3-4EC3CE3C18C9}" type="presParOf" srcId="{3AEB5ADF-06CB-46A5-931C-0AF14C947D3D}" destId="{B775CAE4-EE97-4581-8EA7-A41A1A9BFB2E}" srcOrd="0" destOrd="0" presId="urn:microsoft.com/office/officeart/2008/layout/HalfCircleOrganizationChart"/>
    <dgm:cxn modelId="{14E58C04-5576-4D4A-842B-4327D3317996}" type="presParOf" srcId="{B775CAE4-EE97-4581-8EA7-A41A1A9BFB2E}" destId="{52809BB7-615C-412C-96F9-B33BC9F6B7B2}" srcOrd="0" destOrd="0" presId="urn:microsoft.com/office/officeart/2008/layout/HalfCircleOrganizationChart"/>
    <dgm:cxn modelId="{8BA7A50E-086F-46F8-B172-5D08D62F7960}" type="presParOf" srcId="{B775CAE4-EE97-4581-8EA7-A41A1A9BFB2E}" destId="{1741165F-FE4C-4BE2-A76E-0C600C8BCC6E}" srcOrd="1" destOrd="0" presId="urn:microsoft.com/office/officeart/2008/layout/HalfCircleOrganizationChart"/>
    <dgm:cxn modelId="{3D632EBD-08AE-4B22-B23F-F6C7534AB8BD}" type="presParOf" srcId="{B775CAE4-EE97-4581-8EA7-A41A1A9BFB2E}" destId="{08A2610A-0218-42EF-94C2-F2AC60D1E209}" srcOrd="2" destOrd="0" presId="urn:microsoft.com/office/officeart/2008/layout/HalfCircleOrganizationChart"/>
    <dgm:cxn modelId="{4EC5929F-BEA1-4876-90C9-59271067FE09}" type="presParOf" srcId="{B775CAE4-EE97-4581-8EA7-A41A1A9BFB2E}" destId="{86B85533-D4AF-4FA9-836A-04AA5250EFB5}" srcOrd="3" destOrd="0" presId="urn:microsoft.com/office/officeart/2008/layout/HalfCircleOrganizationChart"/>
    <dgm:cxn modelId="{1D06865F-EE31-4E13-A4F6-FCE344B5ABB2}" type="presParOf" srcId="{3AEB5ADF-06CB-46A5-931C-0AF14C947D3D}" destId="{136CF710-3871-4CE1-BA01-3C967B8C18EC}" srcOrd="1" destOrd="0" presId="urn:microsoft.com/office/officeart/2008/layout/HalfCircleOrganizationChart"/>
    <dgm:cxn modelId="{4AD2A784-101C-4F23-8B4C-58DB86D3A07A}" type="presParOf" srcId="{3AEB5ADF-06CB-46A5-931C-0AF14C947D3D}" destId="{66B47BDB-29FF-4791-8ED2-4943C1605A8D}" srcOrd="2" destOrd="0" presId="urn:microsoft.com/office/officeart/2008/layout/HalfCircleOrganizationChart"/>
    <dgm:cxn modelId="{90D43F5A-8ABB-4B63-8F0D-1B51243FD4AF}" type="presParOf" srcId="{AD2AA6A7-23D3-49D2-9480-B30992DD1F05}" destId="{639D2C6C-DA26-477F-B1E4-13A6518452AC}" srcOrd="2" destOrd="0" presId="urn:microsoft.com/office/officeart/2008/layout/HalfCircleOrganizationChart"/>
    <dgm:cxn modelId="{D0D48357-78E6-44CF-89DF-0B381D685331}" type="presParOf" srcId="{AD2AA6A7-23D3-49D2-9480-B30992DD1F05}" destId="{4A3DD109-C4CF-49A8-98EA-1CF695BC958D}" srcOrd="3" destOrd="0" presId="urn:microsoft.com/office/officeart/2008/layout/HalfCircleOrganizationChart"/>
    <dgm:cxn modelId="{A6A4F236-6A05-409E-AB8D-312203E4CCCD}" type="presParOf" srcId="{4A3DD109-C4CF-49A8-98EA-1CF695BC958D}" destId="{FDA13C42-E43B-4C43-ADE2-84F8CCF2FC5A}" srcOrd="0" destOrd="0" presId="urn:microsoft.com/office/officeart/2008/layout/HalfCircleOrganizationChart"/>
    <dgm:cxn modelId="{C0B13295-0388-4FF5-8CCA-FB0266C03D6C}" type="presParOf" srcId="{FDA13C42-E43B-4C43-ADE2-84F8CCF2FC5A}" destId="{23DE1141-8AF1-45FC-8988-33974E3A6BBC}" srcOrd="0" destOrd="0" presId="urn:microsoft.com/office/officeart/2008/layout/HalfCircleOrganizationChart"/>
    <dgm:cxn modelId="{0893FFEA-EFB2-4BEC-8D1A-117D0757616D}" type="presParOf" srcId="{FDA13C42-E43B-4C43-ADE2-84F8CCF2FC5A}" destId="{9902CF6B-5795-4E37-8E48-F637BFBAC821}" srcOrd="1" destOrd="0" presId="urn:microsoft.com/office/officeart/2008/layout/HalfCircleOrganizationChart"/>
    <dgm:cxn modelId="{A009524B-EF6C-4A03-8CF3-D7AA6D0453E1}" type="presParOf" srcId="{FDA13C42-E43B-4C43-ADE2-84F8CCF2FC5A}" destId="{AA905E54-532B-49C4-BB4F-4065F36B537A}" srcOrd="2" destOrd="0" presId="urn:microsoft.com/office/officeart/2008/layout/HalfCircleOrganizationChart"/>
    <dgm:cxn modelId="{B12D76DB-5D22-434A-A0FA-B4576EE0D742}" type="presParOf" srcId="{FDA13C42-E43B-4C43-ADE2-84F8CCF2FC5A}" destId="{1392BC7E-B404-47C5-9377-424EFAE3A599}" srcOrd="3" destOrd="0" presId="urn:microsoft.com/office/officeart/2008/layout/HalfCircleOrganizationChart"/>
    <dgm:cxn modelId="{9A9F91DB-66F3-461D-89F2-F99B84EA23D5}" type="presParOf" srcId="{4A3DD109-C4CF-49A8-98EA-1CF695BC958D}" destId="{24264B4D-ACA5-4B83-9E86-E5A3CAB93BCD}" srcOrd="1" destOrd="0" presId="urn:microsoft.com/office/officeart/2008/layout/HalfCircleOrganizationChart"/>
    <dgm:cxn modelId="{CB9F2472-1273-45ED-9576-4F4B5077729E}" type="presParOf" srcId="{4A3DD109-C4CF-49A8-98EA-1CF695BC958D}" destId="{ABD72607-9E73-4348-BC3F-726C06537D1A}" srcOrd="2" destOrd="0" presId="urn:microsoft.com/office/officeart/2008/layout/HalfCircleOrganizationChart"/>
    <dgm:cxn modelId="{5B2E1979-63B6-4BA7-8333-4B575094905C}" type="presParOf" srcId="{AD2AA6A7-23D3-49D2-9480-B30992DD1F05}" destId="{1DA9760A-480D-42A3-8B11-D39B150B90B1}" srcOrd="4" destOrd="0" presId="urn:microsoft.com/office/officeart/2008/layout/HalfCircleOrganizationChart"/>
    <dgm:cxn modelId="{4519C4DB-B55F-4635-8AAA-617F57E19967}" type="presParOf" srcId="{AD2AA6A7-23D3-49D2-9480-B30992DD1F05}" destId="{65CD6AAC-0019-47B0-9927-2BE1929E56BE}" srcOrd="5" destOrd="0" presId="urn:microsoft.com/office/officeart/2008/layout/HalfCircleOrganizationChart"/>
    <dgm:cxn modelId="{874416E8-39EA-41FD-ADB2-886EDCECB638}" type="presParOf" srcId="{65CD6AAC-0019-47B0-9927-2BE1929E56BE}" destId="{F015AFDD-CC87-4B0E-86FA-C284B7AAFCA6}" srcOrd="0" destOrd="0" presId="urn:microsoft.com/office/officeart/2008/layout/HalfCircleOrganizationChart"/>
    <dgm:cxn modelId="{4D2F83C7-283A-4624-B626-39461D8B5659}" type="presParOf" srcId="{F015AFDD-CC87-4B0E-86FA-C284B7AAFCA6}" destId="{9D149CE9-C22B-4D7F-B5F4-485FC39D4263}" srcOrd="0" destOrd="0" presId="urn:microsoft.com/office/officeart/2008/layout/HalfCircleOrganizationChart"/>
    <dgm:cxn modelId="{ECAA208B-5735-42C0-AAC3-92CFC9A14B43}" type="presParOf" srcId="{F015AFDD-CC87-4B0E-86FA-C284B7AAFCA6}" destId="{0EF5857D-CFC6-4F42-B9F8-1ED7F893DEF0}" srcOrd="1" destOrd="0" presId="urn:microsoft.com/office/officeart/2008/layout/HalfCircleOrganizationChart"/>
    <dgm:cxn modelId="{F90CD4C5-6D89-48E6-84DF-3283915B2A0F}" type="presParOf" srcId="{F015AFDD-CC87-4B0E-86FA-C284B7AAFCA6}" destId="{B3A12F36-B4A4-4FFB-A098-CD620353FD1C}" srcOrd="2" destOrd="0" presId="urn:microsoft.com/office/officeart/2008/layout/HalfCircleOrganizationChart"/>
    <dgm:cxn modelId="{BABCEE8E-978B-42E6-8C9D-97F971A245FE}" type="presParOf" srcId="{F015AFDD-CC87-4B0E-86FA-C284B7AAFCA6}" destId="{1A0FB135-3211-4E90-A3C9-ECC83462AE4C}" srcOrd="3" destOrd="0" presId="urn:microsoft.com/office/officeart/2008/layout/HalfCircleOrganizationChart"/>
    <dgm:cxn modelId="{D069BDC0-3724-4021-9214-AC63DDF4B1AC}" type="presParOf" srcId="{65CD6AAC-0019-47B0-9927-2BE1929E56BE}" destId="{B4CA2C4C-C613-4C72-8D1C-BB6F19F6557D}" srcOrd="1" destOrd="0" presId="urn:microsoft.com/office/officeart/2008/layout/HalfCircleOrganizationChart"/>
    <dgm:cxn modelId="{355451F4-19B8-462C-8564-A9F76AFA7027}" type="presParOf" srcId="{65CD6AAC-0019-47B0-9927-2BE1929E56BE}" destId="{505FE696-514F-4FC1-AD21-1DEEFFF21ED5}" srcOrd="2" destOrd="0" presId="urn:microsoft.com/office/officeart/2008/layout/HalfCircleOrganizationChart"/>
    <dgm:cxn modelId="{70BEF63C-7B62-438C-8B51-48544CE27E68}" type="presParOf" srcId="{AD2AA6A7-23D3-49D2-9480-B30992DD1F05}" destId="{E510D90B-D1DF-4D80-9188-EEFC85E4B0D4}" srcOrd="6" destOrd="0" presId="urn:microsoft.com/office/officeart/2008/layout/HalfCircleOrganizationChart"/>
    <dgm:cxn modelId="{E7A4B005-A87E-4FB8-B5A5-B87A65F49B6F}" type="presParOf" srcId="{AD2AA6A7-23D3-49D2-9480-B30992DD1F05}" destId="{9168DEE4-899C-4B6D-B286-E0C391219098}" srcOrd="7" destOrd="0" presId="urn:microsoft.com/office/officeart/2008/layout/HalfCircleOrganizationChart"/>
    <dgm:cxn modelId="{14548709-7ED9-45DF-A510-04C1F25615DB}" type="presParOf" srcId="{9168DEE4-899C-4B6D-B286-E0C391219098}" destId="{FCA6D462-BC56-4FA1-BC03-6E228AE109AF}" srcOrd="0" destOrd="0" presId="urn:microsoft.com/office/officeart/2008/layout/HalfCircleOrganizationChart"/>
    <dgm:cxn modelId="{1CB65029-7E32-4059-BC86-D610CC00BC4D}" type="presParOf" srcId="{FCA6D462-BC56-4FA1-BC03-6E228AE109AF}" destId="{D9A302E2-5749-438B-BAB9-0C1D661AA5B9}" srcOrd="0" destOrd="0" presId="urn:microsoft.com/office/officeart/2008/layout/HalfCircleOrganizationChart"/>
    <dgm:cxn modelId="{227E355B-4FA2-43F7-86CE-8F559592D6F0}" type="presParOf" srcId="{FCA6D462-BC56-4FA1-BC03-6E228AE109AF}" destId="{23BF88D6-635F-48DA-B240-0F3DA8E503FE}" srcOrd="1" destOrd="0" presId="urn:microsoft.com/office/officeart/2008/layout/HalfCircleOrganizationChart"/>
    <dgm:cxn modelId="{5921ABD9-ED90-4841-8A37-CB61703758EB}" type="presParOf" srcId="{FCA6D462-BC56-4FA1-BC03-6E228AE109AF}" destId="{10EA2D09-B0B8-403C-86B9-694D5D025882}" srcOrd="2" destOrd="0" presId="urn:microsoft.com/office/officeart/2008/layout/HalfCircleOrganizationChart"/>
    <dgm:cxn modelId="{1031DE1B-F24E-4CF7-883B-A318417A4299}" type="presParOf" srcId="{FCA6D462-BC56-4FA1-BC03-6E228AE109AF}" destId="{5EF6B9E1-A1E4-4CC4-903B-DD01DA4929D6}" srcOrd="3" destOrd="0" presId="urn:microsoft.com/office/officeart/2008/layout/HalfCircleOrganizationChart"/>
    <dgm:cxn modelId="{9FA93A69-E5C6-4C66-8EBD-DFD5D5AED921}" type="presParOf" srcId="{9168DEE4-899C-4B6D-B286-E0C391219098}" destId="{CE5E89BC-0E72-464F-AA2D-04BCF43509B6}" srcOrd="1" destOrd="0" presId="urn:microsoft.com/office/officeart/2008/layout/HalfCircleOrganizationChart"/>
    <dgm:cxn modelId="{8B3C3235-9175-4052-82C8-9903290FAC70}" type="presParOf" srcId="{9168DEE4-899C-4B6D-B286-E0C391219098}" destId="{F34D5A4F-8D73-4889-9BB0-3CCBB20718ED}" srcOrd="2" destOrd="0" presId="urn:microsoft.com/office/officeart/2008/layout/HalfCircleOrganizationChart"/>
    <dgm:cxn modelId="{D7F0E992-59CA-42D4-A8C5-4B42EFC7D714}" type="presParOf" srcId="{7DD9187F-6880-4953-BBE9-CEC840704CA9}" destId="{DA9038ED-0B8E-435A-AE18-A812894607B6}" srcOrd="2" destOrd="0" presId="urn:microsoft.com/office/officeart/2008/layout/HalfCircleOrganizationChart"/>
    <dgm:cxn modelId="{6D7C1255-C9D6-4170-91C4-848F024B873E}" type="presParOf" srcId="{802DC205-4D45-4FEF-ADD3-52001E277B6A}" destId="{8AB98418-B638-4069-9C6F-93B9E0040653}" srcOrd="2" destOrd="0" presId="urn:microsoft.com/office/officeart/2008/layout/HalfCircleOrganizationChart"/>
    <dgm:cxn modelId="{E50213CA-676C-4FF4-B0A0-3A79EE9295CF}" type="presParOf" srcId="{0A53F4F9-D436-43DD-8D3E-9D6C3D952828}" destId="{83E3BE5E-A66C-45A9-9FB2-7101A3CD7008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0D90B-D1DF-4D80-9188-EEFC85E4B0D4}">
      <dsp:nvSpPr>
        <dsp:cNvPr id="0" name=""/>
        <dsp:cNvSpPr/>
      </dsp:nvSpPr>
      <dsp:spPr>
        <a:xfrm>
          <a:off x="7389234" y="2392877"/>
          <a:ext cx="390199" cy="3017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323"/>
              </a:lnTo>
              <a:lnTo>
                <a:pt x="390199" y="301732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9760A-480D-42A3-8B11-D39B150B90B1}">
      <dsp:nvSpPr>
        <dsp:cNvPr id="0" name=""/>
        <dsp:cNvSpPr/>
      </dsp:nvSpPr>
      <dsp:spPr>
        <a:xfrm>
          <a:off x="7389234" y="2392877"/>
          <a:ext cx="431774" cy="2299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294"/>
              </a:lnTo>
              <a:lnTo>
                <a:pt x="431774" y="2299294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D2C6C-DA26-477F-B1E4-13A6518452AC}">
      <dsp:nvSpPr>
        <dsp:cNvPr id="0" name=""/>
        <dsp:cNvSpPr/>
      </dsp:nvSpPr>
      <dsp:spPr>
        <a:xfrm>
          <a:off x="7389234" y="2392877"/>
          <a:ext cx="431774" cy="103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876"/>
              </a:lnTo>
              <a:lnTo>
                <a:pt x="431774" y="103887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96475-D6EE-408B-AEE0-36D3C00D3B74}">
      <dsp:nvSpPr>
        <dsp:cNvPr id="0" name=""/>
        <dsp:cNvSpPr/>
      </dsp:nvSpPr>
      <dsp:spPr>
        <a:xfrm>
          <a:off x="7389234" y="2392877"/>
          <a:ext cx="462726" cy="30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78"/>
              </a:lnTo>
              <a:lnTo>
                <a:pt x="462726" y="301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EA828-47E1-4114-892F-F1648E771229}">
      <dsp:nvSpPr>
        <dsp:cNvPr id="0" name=""/>
        <dsp:cNvSpPr/>
      </dsp:nvSpPr>
      <dsp:spPr>
        <a:xfrm>
          <a:off x="6780648" y="1678669"/>
          <a:ext cx="608585" cy="21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22"/>
              </a:lnTo>
              <a:lnTo>
                <a:pt x="608585" y="105622"/>
              </a:lnTo>
              <a:lnTo>
                <a:pt x="608585" y="211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828AF-3C7A-4314-BD33-05F1E1CCE1D3}">
      <dsp:nvSpPr>
        <dsp:cNvPr id="0" name=""/>
        <dsp:cNvSpPr/>
      </dsp:nvSpPr>
      <dsp:spPr>
        <a:xfrm>
          <a:off x="6172063" y="2392877"/>
          <a:ext cx="568590" cy="2299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294"/>
              </a:lnTo>
              <a:lnTo>
                <a:pt x="568590" y="2299294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17C5C-2250-48C4-BFA2-82FF598913F1}">
      <dsp:nvSpPr>
        <dsp:cNvPr id="0" name=""/>
        <dsp:cNvSpPr/>
      </dsp:nvSpPr>
      <dsp:spPr>
        <a:xfrm>
          <a:off x="6172063" y="2392877"/>
          <a:ext cx="462726" cy="101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986"/>
              </a:lnTo>
              <a:lnTo>
                <a:pt x="462726" y="1015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E275B-C5FD-441E-B23F-C37EAE2C4ACB}">
      <dsp:nvSpPr>
        <dsp:cNvPr id="0" name=""/>
        <dsp:cNvSpPr/>
      </dsp:nvSpPr>
      <dsp:spPr>
        <a:xfrm>
          <a:off x="6172063" y="2392877"/>
          <a:ext cx="462726" cy="30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78"/>
              </a:lnTo>
              <a:lnTo>
                <a:pt x="462726" y="301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1703-03CE-4468-B4A1-5E3AB7A1E1F6}">
      <dsp:nvSpPr>
        <dsp:cNvPr id="0" name=""/>
        <dsp:cNvSpPr/>
      </dsp:nvSpPr>
      <dsp:spPr>
        <a:xfrm>
          <a:off x="6172063" y="1678669"/>
          <a:ext cx="608585" cy="211244"/>
        </a:xfrm>
        <a:custGeom>
          <a:avLst/>
          <a:gdLst/>
          <a:ahLst/>
          <a:cxnLst/>
          <a:rect l="0" t="0" r="0" b="0"/>
          <a:pathLst>
            <a:path>
              <a:moveTo>
                <a:pt x="608585" y="0"/>
              </a:moveTo>
              <a:lnTo>
                <a:pt x="608585" y="105622"/>
              </a:lnTo>
              <a:lnTo>
                <a:pt x="0" y="105622"/>
              </a:lnTo>
              <a:lnTo>
                <a:pt x="0" y="211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CF78-0F5A-4721-B287-7F744D06971B}">
      <dsp:nvSpPr>
        <dsp:cNvPr id="0" name=""/>
        <dsp:cNvSpPr/>
      </dsp:nvSpPr>
      <dsp:spPr>
        <a:xfrm>
          <a:off x="4042012" y="964461"/>
          <a:ext cx="2738636" cy="21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22"/>
              </a:lnTo>
              <a:lnTo>
                <a:pt x="2738636" y="105622"/>
              </a:lnTo>
              <a:lnTo>
                <a:pt x="2738636" y="211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0BD35-9E5A-47B9-B7AB-7D3C6D40E667}">
      <dsp:nvSpPr>
        <dsp:cNvPr id="0" name=""/>
        <dsp:cNvSpPr/>
      </dsp:nvSpPr>
      <dsp:spPr>
        <a:xfrm>
          <a:off x="4954891" y="2392877"/>
          <a:ext cx="494624" cy="2298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403"/>
              </a:lnTo>
              <a:lnTo>
                <a:pt x="494624" y="229840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2C489-EA66-4071-8933-1C0DD65855A5}">
      <dsp:nvSpPr>
        <dsp:cNvPr id="0" name=""/>
        <dsp:cNvSpPr/>
      </dsp:nvSpPr>
      <dsp:spPr>
        <a:xfrm>
          <a:off x="4954891" y="2392877"/>
          <a:ext cx="462726" cy="30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78"/>
              </a:lnTo>
              <a:lnTo>
                <a:pt x="462726" y="301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61525-3461-41A9-9FF5-E6C0FB97E64E}">
      <dsp:nvSpPr>
        <dsp:cNvPr id="0" name=""/>
        <dsp:cNvSpPr/>
      </dsp:nvSpPr>
      <dsp:spPr>
        <a:xfrm>
          <a:off x="4909171" y="1678669"/>
          <a:ext cx="91440" cy="211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1CE0-C89B-432C-BD53-630950917ECB}">
      <dsp:nvSpPr>
        <dsp:cNvPr id="0" name=""/>
        <dsp:cNvSpPr/>
      </dsp:nvSpPr>
      <dsp:spPr>
        <a:xfrm>
          <a:off x="4042012" y="964461"/>
          <a:ext cx="912878" cy="21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22"/>
              </a:lnTo>
              <a:lnTo>
                <a:pt x="912878" y="105622"/>
              </a:lnTo>
              <a:lnTo>
                <a:pt x="912878" y="211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C9941-D79B-4A16-B1B9-F2D5FC4730C0}">
      <dsp:nvSpPr>
        <dsp:cNvPr id="0" name=""/>
        <dsp:cNvSpPr/>
      </dsp:nvSpPr>
      <dsp:spPr>
        <a:xfrm>
          <a:off x="3737719" y="2392877"/>
          <a:ext cx="462726" cy="30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78"/>
              </a:lnTo>
              <a:lnTo>
                <a:pt x="462726" y="301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59F0C-97AA-4E75-83FC-592F665BCBD7}">
      <dsp:nvSpPr>
        <dsp:cNvPr id="0" name=""/>
        <dsp:cNvSpPr/>
      </dsp:nvSpPr>
      <dsp:spPr>
        <a:xfrm>
          <a:off x="3129134" y="1678669"/>
          <a:ext cx="608585" cy="21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22"/>
              </a:lnTo>
              <a:lnTo>
                <a:pt x="608585" y="105622"/>
              </a:lnTo>
              <a:lnTo>
                <a:pt x="608585" y="211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866FF-C8EA-4689-9A07-ABC7DF654620}">
      <dsp:nvSpPr>
        <dsp:cNvPr id="0" name=""/>
        <dsp:cNvSpPr/>
      </dsp:nvSpPr>
      <dsp:spPr>
        <a:xfrm>
          <a:off x="2520548" y="2392877"/>
          <a:ext cx="1416797" cy="3686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6025"/>
              </a:lnTo>
              <a:lnTo>
                <a:pt x="1416797" y="368602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CA488-50AE-4F17-BDE3-B739EA0556D1}">
      <dsp:nvSpPr>
        <dsp:cNvPr id="0" name=""/>
        <dsp:cNvSpPr/>
      </dsp:nvSpPr>
      <dsp:spPr>
        <a:xfrm>
          <a:off x="2520548" y="2392877"/>
          <a:ext cx="1414604" cy="2908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329"/>
              </a:lnTo>
              <a:lnTo>
                <a:pt x="1414604" y="2908329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159B7-CE81-4457-BAFC-C63335F61EC5}">
      <dsp:nvSpPr>
        <dsp:cNvPr id="0" name=""/>
        <dsp:cNvSpPr/>
      </dsp:nvSpPr>
      <dsp:spPr>
        <a:xfrm>
          <a:off x="2520548" y="2392877"/>
          <a:ext cx="516151" cy="3133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3827"/>
              </a:lnTo>
              <a:lnTo>
                <a:pt x="516151" y="313382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BB9B2-6032-4E72-B190-48795B035508}">
      <dsp:nvSpPr>
        <dsp:cNvPr id="0" name=""/>
        <dsp:cNvSpPr/>
      </dsp:nvSpPr>
      <dsp:spPr>
        <a:xfrm>
          <a:off x="2520548" y="2392877"/>
          <a:ext cx="478509" cy="240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274"/>
              </a:lnTo>
              <a:lnTo>
                <a:pt x="478509" y="2404274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CD602-991C-4D8B-A58C-98C349A1A29C}">
      <dsp:nvSpPr>
        <dsp:cNvPr id="0" name=""/>
        <dsp:cNvSpPr/>
      </dsp:nvSpPr>
      <dsp:spPr>
        <a:xfrm>
          <a:off x="2520548" y="2392877"/>
          <a:ext cx="435405" cy="1736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255"/>
              </a:lnTo>
              <a:lnTo>
                <a:pt x="435405" y="1736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5F7F7-7EA7-4C59-8732-994F4241BC4A}">
      <dsp:nvSpPr>
        <dsp:cNvPr id="0" name=""/>
        <dsp:cNvSpPr/>
      </dsp:nvSpPr>
      <dsp:spPr>
        <a:xfrm>
          <a:off x="2520548" y="2392877"/>
          <a:ext cx="462726" cy="101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986"/>
              </a:lnTo>
              <a:lnTo>
                <a:pt x="462726" y="1015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B0EF8-9A1A-4759-B1D4-F4692F27DFF7}">
      <dsp:nvSpPr>
        <dsp:cNvPr id="0" name=""/>
        <dsp:cNvSpPr/>
      </dsp:nvSpPr>
      <dsp:spPr>
        <a:xfrm>
          <a:off x="2520548" y="2392877"/>
          <a:ext cx="462726" cy="30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78"/>
              </a:lnTo>
              <a:lnTo>
                <a:pt x="462726" y="301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7A2C-716A-4C85-962F-1BFEECC74356}">
      <dsp:nvSpPr>
        <dsp:cNvPr id="0" name=""/>
        <dsp:cNvSpPr/>
      </dsp:nvSpPr>
      <dsp:spPr>
        <a:xfrm>
          <a:off x="2520548" y="1678669"/>
          <a:ext cx="608585" cy="211244"/>
        </a:xfrm>
        <a:custGeom>
          <a:avLst/>
          <a:gdLst/>
          <a:ahLst/>
          <a:cxnLst/>
          <a:rect l="0" t="0" r="0" b="0"/>
          <a:pathLst>
            <a:path>
              <a:moveTo>
                <a:pt x="608585" y="0"/>
              </a:moveTo>
              <a:lnTo>
                <a:pt x="608585" y="105622"/>
              </a:lnTo>
              <a:lnTo>
                <a:pt x="0" y="105622"/>
              </a:lnTo>
              <a:lnTo>
                <a:pt x="0" y="211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FD03A-F867-4C74-BB34-B9C6ABE544FC}">
      <dsp:nvSpPr>
        <dsp:cNvPr id="0" name=""/>
        <dsp:cNvSpPr/>
      </dsp:nvSpPr>
      <dsp:spPr>
        <a:xfrm>
          <a:off x="3129134" y="964461"/>
          <a:ext cx="912878" cy="211244"/>
        </a:xfrm>
        <a:custGeom>
          <a:avLst/>
          <a:gdLst/>
          <a:ahLst/>
          <a:cxnLst/>
          <a:rect l="0" t="0" r="0" b="0"/>
          <a:pathLst>
            <a:path>
              <a:moveTo>
                <a:pt x="912878" y="0"/>
              </a:moveTo>
              <a:lnTo>
                <a:pt x="912878" y="105622"/>
              </a:lnTo>
              <a:lnTo>
                <a:pt x="0" y="105622"/>
              </a:lnTo>
              <a:lnTo>
                <a:pt x="0" y="211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52BD5-F766-49D3-9D61-1F73EA6EC304}">
      <dsp:nvSpPr>
        <dsp:cNvPr id="0" name=""/>
        <dsp:cNvSpPr/>
      </dsp:nvSpPr>
      <dsp:spPr>
        <a:xfrm>
          <a:off x="911799" y="2392877"/>
          <a:ext cx="391577" cy="2075998"/>
        </a:xfrm>
        <a:custGeom>
          <a:avLst/>
          <a:gdLst/>
          <a:ahLst/>
          <a:cxnLst/>
          <a:rect l="0" t="0" r="0" b="0"/>
          <a:pathLst>
            <a:path>
              <a:moveTo>
                <a:pt x="391577" y="0"/>
              </a:moveTo>
              <a:lnTo>
                <a:pt x="391577" y="2075998"/>
              </a:lnTo>
              <a:lnTo>
                <a:pt x="0" y="2075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35EE7-38BA-42AF-8F6B-B09A84BA52E7}">
      <dsp:nvSpPr>
        <dsp:cNvPr id="0" name=""/>
        <dsp:cNvSpPr/>
      </dsp:nvSpPr>
      <dsp:spPr>
        <a:xfrm>
          <a:off x="834735" y="2392877"/>
          <a:ext cx="468641" cy="1305400"/>
        </a:xfrm>
        <a:custGeom>
          <a:avLst/>
          <a:gdLst/>
          <a:ahLst/>
          <a:cxnLst/>
          <a:rect l="0" t="0" r="0" b="0"/>
          <a:pathLst>
            <a:path>
              <a:moveTo>
                <a:pt x="468641" y="0"/>
              </a:moveTo>
              <a:lnTo>
                <a:pt x="468641" y="1305400"/>
              </a:lnTo>
              <a:lnTo>
                <a:pt x="0" y="13054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EA465-DADF-4C52-A8C2-CCD727EBBC75}">
      <dsp:nvSpPr>
        <dsp:cNvPr id="0" name=""/>
        <dsp:cNvSpPr/>
      </dsp:nvSpPr>
      <dsp:spPr>
        <a:xfrm>
          <a:off x="834735" y="2392877"/>
          <a:ext cx="468641" cy="611864"/>
        </a:xfrm>
        <a:custGeom>
          <a:avLst/>
          <a:gdLst/>
          <a:ahLst/>
          <a:cxnLst/>
          <a:rect l="0" t="0" r="0" b="0"/>
          <a:pathLst>
            <a:path>
              <a:moveTo>
                <a:pt x="468641" y="0"/>
              </a:moveTo>
              <a:lnTo>
                <a:pt x="468641" y="611864"/>
              </a:lnTo>
              <a:lnTo>
                <a:pt x="0" y="6118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EAB80-2E6C-49BE-993A-CD0C7136B44D}">
      <dsp:nvSpPr>
        <dsp:cNvPr id="0" name=""/>
        <dsp:cNvSpPr/>
      </dsp:nvSpPr>
      <dsp:spPr>
        <a:xfrm>
          <a:off x="1303376" y="2392877"/>
          <a:ext cx="462726" cy="2444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402"/>
              </a:lnTo>
              <a:lnTo>
                <a:pt x="462726" y="24444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AA0A2-A955-4667-9000-CB2E814E1874}">
      <dsp:nvSpPr>
        <dsp:cNvPr id="0" name=""/>
        <dsp:cNvSpPr/>
      </dsp:nvSpPr>
      <dsp:spPr>
        <a:xfrm>
          <a:off x="1303376" y="2392877"/>
          <a:ext cx="462726" cy="173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194"/>
              </a:lnTo>
              <a:lnTo>
                <a:pt x="462726" y="17301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5AA53-37AE-4A3C-85EF-4F569F11182D}">
      <dsp:nvSpPr>
        <dsp:cNvPr id="0" name=""/>
        <dsp:cNvSpPr/>
      </dsp:nvSpPr>
      <dsp:spPr>
        <a:xfrm>
          <a:off x="1303376" y="2392877"/>
          <a:ext cx="462726" cy="101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986"/>
              </a:lnTo>
              <a:lnTo>
                <a:pt x="462726" y="1015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67FA2-E26F-4AD9-A0F9-CFC4CEF677A2}">
      <dsp:nvSpPr>
        <dsp:cNvPr id="0" name=""/>
        <dsp:cNvSpPr/>
      </dsp:nvSpPr>
      <dsp:spPr>
        <a:xfrm>
          <a:off x="1303376" y="2392877"/>
          <a:ext cx="462726" cy="30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78"/>
              </a:lnTo>
              <a:lnTo>
                <a:pt x="462726" y="301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B43CA-9D82-480F-8A88-11A2D095FF36}">
      <dsp:nvSpPr>
        <dsp:cNvPr id="0" name=""/>
        <dsp:cNvSpPr/>
      </dsp:nvSpPr>
      <dsp:spPr>
        <a:xfrm>
          <a:off x="1257656" y="1678669"/>
          <a:ext cx="91440" cy="211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141D5-A148-4286-A0F8-C37E4CB782BC}">
      <dsp:nvSpPr>
        <dsp:cNvPr id="0" name=""/>
        <dsp:cNvSpPr/>
      </dsp:nvSpPr>
      <dsp:spPr>
        <a:xfrm>
          <a:off x="1303376" y="964461"/>
          <a:ext cx="2738636" cy="211244"/>
        </a:xfrm>
        <a:custGeom>
          <a:avLst/>
          <a:gdLst/>
          <a:ahLst/>
          <a:cxnLst/>
          <a:rect l="0" t="0" r="0" b="0"/>
          <a:pathLst>
            <a:path>
              <a:moveTo>
                <a:pt x="2738636" y="0"/>
              </a:moveTo>
              <a:lnTo>
                <a:pt x="2738636" y="105622"/>
              </a:lnTo>
              <a:lnTo>
                <a:pt x="0" y="105622"/>
              </a:lnTo>
              <a:lnTo>
                <a:pt x="0" y="211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C66D4-75AD-4524-85D4-D370EDC6E76A}">
      <dsp:nvSpPr>
        <dsp:cNvPr id="0" name=""/>
        <dsp:cNvSpPr/>
      </dsp:nvSpPr>
      <dsp:spPr>
        <a:xfrm>
          <a:off x="3790531" y="461498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4DDE7-1838-4A65-B28E-58EC87CBA242}">
      <dsp:nvSpPr>
        <dsp:cNvPr id="0" name=""/>
        <dsp:cNvSpPr/>
      </dsp:nvSpPr>
      <dsp:spPr>
        <a:xfrm>
          <a:off x="3790531" y="461498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D22C5-577A-4096-AF55-5E05459D97F4}">
      <dsp:nvSpPr>
        <dsp:cNvPr id="0" name=""/>
        <dsp:cNvSpPr/>
      </dsp:nvSpPr>
      <dsp:spPr>
        <a:xfrm>
          <a:off x="3539049" y="552031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Division</a:t>
          </a:r>
          <a:r>
            <a:rPr kumimoji="0" lang="es-ES_tradnl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Head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F. PEREZ</a:t>
          </a:r>
          <a:endParaRPr kumimoji="0" lang="es-ES" alt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3539049" y="552031"/>
        <a:ext cx="1005926" cy="321896"/>
      </dsp:txXfrm>
    </dsp:sp>
    <dsp:sp modelId="{4BCE5F1C-CF45-4295-A630-438C9D77453E}">
      <dsp:nvSpPr>
        <dsp:cNvPr id="0" name=""/>
        <dsp:cNvSpPr/>
      </dsp:nvSpPr>
      <dsp:spPr>
        <a:xfrm>
          <a:off x="1051894" y="1175706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A2923-5CD2-436D-9BED-B1D844C0898A}">
      <dsp:nvSpPr>
        <dsp:cNvPr id="0" name=""/>
        <dsp:cNvSpPr/>
      </dsp:nvSpPr>
      <dsp:spPr>
        <a:xfrm>
          <a:off x="1051894" y="1175706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EDE15-FE14-4EE2-A05F-10910C2817FC}">
      <dsp:nvSpPr>
        <dsp:cNvPr id="0" name=""/>
        <dsp:cNvSpPr/>
      </dsp:nvSpPr>
      <dsp:spPr>
        <a:xfrm>
          <a:off x="800413" y="1266239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Operations</a:t>
          </a:r>
          <a:r>
            <a:rPr kumimoji="0" lang="es-ES_tradnl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M. PONT</a:t>
          </a:r>
          <a:endParaRPr kumimoji="0" lang="es-ES" alt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800413" y="1266239"/>
        <a:ext cx="1005926" cy="321896"/>
      </dsp:txXfrm>
    </dsp:sp>
    <dsp:sp modelId="{B73AB0D6-B9D8-4CC0-86B6-003FC7C4000C}">
      <dsp:nvSpPr>
        <dsp:cNvPr id="0" name=""/>
        <dsp:cNvSpPr/>
      </dsp:nvSpPr>
      <dsp:spPr>
        <a:xfrm>
          <a:off x="1051894" y="1889914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2B7FB-E6DF-4AC3-8E59-3FA1010021DA}">
      <dsp:nvSpPr>
        <dsp:cNvPr id="0" name=""/>
        <dsp:cNvSpPr/>
      </dsp:nvSpPr>
      <dsp:spPr>
        <a:xfrm>
          <a:off x="1051894" y="1889914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50ED3-E276-4CEC-A13E-7B3C731DB8CF}">
      <dsp:nvSpPr>
        <dsp:cNvPr id="0" name=""/>
        <dsp:cNvSpPr/>
      </dsp:nvSpPr>
      <dsp:spPr>
        <a:xfrm>
          <a:off x="800413" y="1980447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 Operators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F.FERNANDEZ</a:t>
          </a:r>
          <a:endParaRPr kumimoji="0" lang="es-ES" altLang="en-US" sz="1000" b="0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</dsp:txBody>
      <dsp:txXfrm>
        <a:off x="800413" y="1980447"/>
        <a:ext cx="1005926" cy="321896"/>
      </dsp:txXfrm>
    </dsp:sp>
    <dsp:sp modelId="{B7879233-145F-463B-A40D-DB3C0BC4AF31}">
      <dsp:nvSpPr>
        <dsp:cNvPr id="0" name=""/>
        <dsp:cNvSpPr/>
      </dsp:nvSpPr>
      <dsp:spPr>
        <a:xfrm>
          <a:off x="1705747" y="2604122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CD40F-9F8A-49B4-8632-1C56C15DC599}">
      <dsp:nvSpPr>
        <dsp:cNvPr id="0" name=""/>
        <dsp:cNvSpPr/>
      </dsp:nvSpPr>
      <dsp:spPr>
        <a:xfrm>
          <a:off x="1705747" y="2604122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CD2FF-8346-4E29-ADE3-A2D06D07F1BD}">
      <dsp:nvSpPr>
        <dsp:cNvPr id="0" name=""/>
        <dsp:cNvSpPr/>
      </dsp:nvSpPr>
      <dsp:spPr>
        <a:xfrm>
          <a:off x="1454265" y="2694655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M. ALVAREZ</a:t>
          </a:r>
          <a:endParaRPr kumimoji="0" lang="es-ES" alt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1454265" y="2694655"/>
        <a:ext cx="1005926" cy="321896"/>
      </dsp:txXfrm>
    </dsp:sp>
    <dsp:sp modelId="{9F6DA50A-FAE0-4046-8852-7AB35E32B0DD}">
      <dsp:nvSpPr>
        <dsp:cNvPr id="0" name=""/>
        <dsp:cNvSpPr/>
      </dsp:nvSpPr>
      <dsp:spPr>
        <a:xfrm>
          <a:off x="1705747" y="3318330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5DD8A-8E8E-4FCA-A47D-B38215CDC5F1}">
      <dsp:nvSpPr>
        <dsp:cNvPr id="0" name=""/>
        <dsp:cNvSpPr/>
      </dsp:nvSpPr>
      <dsp:spPr>
        <a:xfrm>
          <a:off x="1705747" y="3318330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5029E-5CBC-4319-B57B-A9CF8338528E}">
      <dsp:nvSpPr>
        <dsp:cNvPr id="0" name=""/>
        <dsp:cNvSpPr/>
      </dsp:nvSpPr>
      <dsp:spPr>
        <a:xfrm>
          <a:off x="1454265" y="3408864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O. SERRES</a:t>
          </a:r>
          <a:endParaRPr kumimoji="0" lang="es-ES" alt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1454265" y="3408864"/>
        <a:ext cx="1005926" cy="321896"/>
      </dsp:txXfrm>
    </dsp:sp>
    <dsp:sp modelId="{E274E16F-861B-4DBE-9DD1-CDD133B19FB6}">
      <dsp:nvSpPr>
        <dsp:cNvPr id="0" name=""/>
        <dsp:cNvSpPr/>
      </dsp:nvSpPr>
      <dsp:spPr>
        <a:xfrm>
          <a:off x="1705747" y="4032538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6105E-1B80-4F1B-B17F-F2EA68717F1D}">
      <dsp:nvSpPr>
        <dsp:cNvPr id="0" name=""/>
        <dsp:cNvSpPr/>
      </dsp:nvSpPr>
      <dsp:spPr>
        <a:xfrm>
          <a:off x="1705747" y="4032538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4B33D-A0FF-439C-A3F9-08810D0C3B13}">
      <dsp:nvSpPr>
        <dsp:cNvPr id="0" name=""/>
        <dsp:cNvSpPr/>
      </dsp:nvSpPr>
      <dsp:spPr>
        <a:xfrm>
          <a:off x="1454265" y="4123072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D. YEPEZ</a:t>
          </a:r>
          <a:endParaRPr kumimoji="0" lang="es-ES" alt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1454265" y="4123072"/>
        <a:ext cx="1005926" cy="321896"/>
      </dsp:txXfrm>
    </dsp:sp>
    <dsp:sp modelId="{CBCCE603-F162-41E6-9D82-55DB76653672}">
      <dsp:nvSpPr>
        <dsp:cNvPr id="0" name=""/>
        <dsp:cNvSpPr/>
      </dsp:nvSpPr>
      <dsp:spPr>
        <a:xfrm>
          <a:off x="1705747" y="4746746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49260-FEF8-4D16-B330-A4B225E74B29}">
      <dsp:nvSpPr>
        <dsp:cNvPr id="0" name=""/>
        <dsp:cNvSpPr/>
      </dsp:nvSpPr>
      <dsp:spPr>
        <a:xfrm>
          <a:off x="1705747" y="4746746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F0268-09AA-45FD-BDE9-575C654B9AF2}">
      <dsp:nvSpPr>
        <dsp:cNvPr id="0" name=""/>
        <dsp:cNvSpPr/>
      </dsp:nvSpPr>
      <dsp:spPr>
        <a:xfrm>
          <a:off x="1454265" y="4837280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E. MORALES</a:t>
          </a:r>
        </a:p>
      </dsp:txBody>
      <dsp:txXfrm>
        <a:off x="1454265" y="4837280"/>
        <a:ext cx="1005926" cy="321896"/>
      </dsp:txXfrm>
    </dsp:sp>
    <dsp:sp modelId="{152F5B10-19F5-43CB-BBA3-BFE3EADF57B9}">
      <dsp:nvSpPr>
        <dsp:cNvPr id="0" name=""/>
        <dsp:cNvSpPr/>
      </dsp:nvSpPr>
      <dsp:spPr>
        <a:xfrm>
          <a:off x="392127" y="2914208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0B03E-879C-4CD5-AEFB-9FEFAE00AA70}">
      <dsp:nvSpPr>
        <dsp:cNvPr id="0" name=""/>
        <dsp:cNvSpPr/>
      </dsp:nvSpPr>
      <dsp:spPr>
        <a:xfrm>
          <a:off x="392127" y="2914208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574B8-6FCC-42D0-B6E4-6989AB6764FF}">
      <dsp:nvSpPr>
        <dsp:cNvPr id="0" name=""/>
        <dsp:cNvSpPr/>
      </dsp:nvSpPr>
      <dsp:spPr>
        <a:xfrm>
          <a:off x="140645" y="3004742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J.C GIRALDO</a:t>
          </a:r>
        </a:p>
      </dsp:txBody>
      <dsp:txXfrm>
        <a:off x="140645" y="3004742"/>
        <a:ext cx="1005926" cy="321896"/>
      </dsp:txXfrm>
    </dsp:sp>
    <dsp:sp modelId="{B904A219-53ED-4FB6-BB6A-F6E8E9C95513}">
      <dsp:nvSpPr>
        <dsp:cNvPr id="0" name=""/>
        <dsp:cNvSpPr/>
      </dsp:nvSpPr>
      <dsp:spPr>
        <a:xfrm>
          <a:off x="392127" y="3607744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70F61-7C6C-47ED-94A3-5C03555B2513}">
      <dsp:nvSpPr>
        <dsp:cNvPr id="0" name=""/>
        <dsp:cNvSpPr/>
      </dsp:nvSpPr>
      <dsp:spPr>
        <a:xfrm>
          <a:off x="392127" y="3607744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DA54F-8A2D-468B-9D60-0BF4CCFB278F}">
      <dsp:nvSpPr>
        <dsp:cNvPr id="0" name=""/>
        <dsp:cNvSpPr/>
      </dsp:nvSpPr>
      <dsp:spPr>
        <a:xfrm>
          <a:off x="140645" y="3698278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M. SOS</a:t>
          </a:r>
        </a:p>
      </dsp:txBody>
      <dsp:txXfrm>
        <a:off x="140645" y="3698278"/>
        <a:ext cx="1005926" cy="321896"/>
      </dsp:txXfrm>
    </dsp:sp>
    <dsp:sp modelId="{52B9EC4D-60DA-4057-8BAF-06AE6E7F6747}">
      <dsp:nvSpPr>
        <dsp:cNvPr id="0" name=""/>
        <dsp:cNvSpPr/>
      </dsp:nvSpPr>
      <dsp:spPr>
        <a:xfrm>
          <a:off x="469191" y="4378342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D0D22-902F-4423-9F38-F82A99896B1D}">
      <dsp:nvSpPr>
        <dsp:cNvPr id="0" name=""/>
        <dsp:cNvSpPr/>
      </dsp:nvSpPr>
      <dsp:spPr>
        <a:xfrm>
          <a:off x="469191" y="4378342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BF2CF-5AC7-4210-8B7A-47B5156740A0}">
      <dsp:nvSpPr>
        <dsp:cNvPr id="0" name=""/>
        <dsp:cNvSpPr/>
      </dsp:nvSpPr>
      <dsp:spPr>
        <a:xfrm>
          <a:off x="217709" y="4468876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N. AYALA</a:t>
          </a:r>
        </a:p>
      </dsp:txBody>
      <dsp:txXfrm>
        <a:off x="217709" y="4468876"/>
        <a:ext cx="1005926" cy="321896"/>
      </dsp:txXfrm>
    </dsp:sp>
    <dsp:sp modelId="{9D510FDE-1FA5-4524-878A-C061FDF012F1}">
      <dsp:nvSpPr>
        <dsp:cNvPr id="0" name=""/>
        <dsp:cNvSpPr/>
      </dsp:nvSpPr>
      <dsp:spPr>
        <a:xfrm>
          <a:off x="2877652" y="1175706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2D152-CEA9-48D1-90CB-2D31F8127ABC}">
      <dsp:nvSpPr>
        <dsp:cNvPr id="0" name=""/>
        <dsp:cNvSpPr/>
      </dsp:nvSpPr>
      <dsp:spPr>
        <a:xfrm>
          <a:off x="2877652" y="1175706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C26C5-C94D-4B5E-B839-B177DC858F60}">
      <dsp:nvSpPr>
        <dsp:cNvPr id="0" name=""/>
        <dsp:cNvSpPr/>
      </dsp:nvSpPr>
      <dsp:spPr>
        <a:xfrm>
          <a:off x="2626170" y="1266239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RF &amp; </a:t>
          </a:r>
          <a:r>
            <a:rPr kumimoji="0" lang="es-ES_tradnl" altLang="ja-JP" sz="1000" b="0" i="1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Linac</a:t>
          </a:r>
          <a:endParaRPr kumimoji="0" lang="es-ES_tradnl" altLang="ja-JP" sz="10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</dsp:txBody>
      <dsp:txXfrm>
        <a:off x="2626170" y="1266239"/>
        <a:ext cx="1005926" cy="321896"/>
      </dsp:txXfrm>
    </dsp:sp>
    <dsp:sp modelId="{09A25795-C40A-4733-A184-AA83FE2C5C26}">
      <dsp:nvSpPr>
        <dsp:cNvPr id="0" name=""/>
        <dsp:cNvSpPr/>
      </dsp:nvSpPr>
      <dsp:spPr>
        <a:xfrm>
          <a:off x="2269066" y="1889914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A3874-6035-4B69-ACA7-FB85C17A9072}">
      <dsp:nvSpPr>
        <dsp:cNvPr id="0" name=""/>
        <dsp:cNvSpPr/>
      </dsp:nvSpPr>
      <dsp:spPr>
        <a:xfrm>
          <a:off x="2269066" y="1889914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EE5BB-5174-4774-A1A0-BD1A341E440F}">
      <dsp:nvSpPr>
        <dsp:cNvPr id="0" name=""/>
        <dsp:cNvSpPr/>
      </dsp:nvSpPr>
      <dsp:spPr>
        <a:xfrm>
          <a:off x="2017584" y="1980447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RF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A. SALOM</a:t>
          </a:r>
          <a:endParaRPr kumimoji="0" lang="es-ES" altLang="en-US" sz="10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2017584" y="1980447"/>
        <a:ext cx="1005926" cy="321896"/>
      </dsp:txXfrm>
    </dsp:sp>
    <dsp:sp modelId="{466BA11D-FF09-4922-8157-F51037DCF75D}">
      <dsp:nvSpPr>
        <dsp:cNvPr id="0" name=""/>
        <dsp:cNvSpPr/>
      </dsp:nvSpPr>
      <dsp:spPr>
        <a:xfrm>
          <a:off x="2922919" y="2604122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AC6D4-0432-47BB-8D48-2BA12F3EA9D8}">
      <dsp:nvSpPr>
        <dsp:cNvPr id="0" name=""/>
        <dsp:cNvSpPr/>
      </dsp:nvSpPr>
      <dsp:spPr>
        <a:xfrm>
          <a:off x="2922919" y="2604122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F39D-1ED5-47BF-A883-34FDAE5221B7}">
      <dsp:nvSpPr>
        <dsp:cNvPr id="0" name=""/>
        <dsp:cNvSpPr/>
      </dsp:nvSpPr>
      <dsp:spPr>
        <a:xfrm>
          <a:off x="2671437" y="2694655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B. BRAVO</a:t>
          </a:r>
          <a:endParaRPr kumimoji="0" lang="es-ES" alt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2671437" y="2694655"/>
        <a:ext cx="1005926" cy="321896"/>
      </dsp:txXfrm>
    </dsp:sp>
    <dsp:sp modelId="{2106AB97-926E-4478-8AC9-39E5897C772C}">
      <dsp:nvSpPr>
        <dsp:cNvPr id="0" name=""/>
        <dsp:cNvSpPr/>
      </dsp:nvSpPr>
      <dsp:spPr>
        <a:xfrm>
          <a:off x="2922919" y="3318330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6729-603E-480D-B6C3-872F7938CD82}">
      <dsp:nvSpPr>
        <dsp:cNvPr id="0" name=""/>
        <dsp:cNvSpPr/>
      </dsp:nvSpPr>
      <dsp:spPr>
        <a:xfrm>
          <a:off x="2922919" y="3318330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D6DE2-B5CC-4A99-9702-5A2345E31F67}">
      <dsp:nvSpPr>
        <dsp:cNvPr id="0" name=""/>
        <dsp:cNvSpPr/>
      </dsp:nvSpPr>
      <dsp:spPr>
        <a:xfrm>
          <a:off x="2671437" y="3408864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J. OCAMPO</a:t>
          </a:r>
          <a:endParaRPr kumimoji="0" lang="es-ES" alt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2671437" y="3408864"/>
        <a:ext cx="1005926" cy="321896"/>
      </dsp:txXfrm>
    </dsp:sp>
    <dsp:sp modelId="{E84880DF-3B26-4B9E-B4E7-D24137A77F30}">
      <dsp:nvSpPr>
        <dsp:cNvPr id="0" name=""/>
        <dsp:cNvSpPr/>
      </dsp:nvSpPr>
      <dsp:spPr>
        <a:xfrm>
          <a:off x="2895598" y="4038600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A1A7B-832D-4784-9D56-B84760E8D001}">
      <dsp:nvSpPr>
        <dsp:cNvPr id="0" name=""/>
        <dsp:cNvSpPr/>
      </dsp:nvSpPr>
      <dsp:spPr>
        <a:xfrm>
          <a:off x="2895598" y="4038600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07651-8380-482C-9BF0-475751111CFB}">
      <dsp:nvSpPr>
        <dsp:cNvPr id="0" name=""/>
        <dsp:cNvSpPr/>
      </dsp:nvSpPr>
      <dsp:spPr>
        <a:xfrm>
          <a:off x="2644116" y="4129133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P. SOLANS</a:t>
          </a:r>
        </a:p>
      </dsp:txBody>
      <dsp:txXfrm>
        <a:off x="2644116" y="4129133"/>
        <a:ext cx="1005926" cy="321896"/>
      </dsp:txXfrm>
    </dsp:sp>
    <dsp:sp modelId="{63C9E480-64C2-49CD-9EF1-DFB60FDAA31A}">
      <dsp:nvSpPr>
        <dsp:cNvPr id="0" name=""/>
        <dsp:cNvSpPr/>
      </dsp:nvSpPr>
      <dsp:spPr>
        <a:xfrm>
          <a:off x="2938702" y="4706619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E5CEA-2FCA-48C0-8D26-172CD9B53BF1}">
      <dsp:nvSpPr>
        <dsp:cNvPr id="0" name=""/>
        <dsp:cNvSpPr/>
      </dsp:nvSpPr>
      <dsp:spPr>
        <a:xfrm>
          <a:off x="2938702" y="4706619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9C74-11F8-4FA2-BE4B-6DD6F97A1EBD}">
      <dsp:nvSpPr>
        <dsp:cNvPr id="0" name=""/>
        <dsp:cNvSpPr/>
      </dsp:nvSpPr>
      <dsp:spPr>
        <a:xfrm>
          <a:off x="2687220" y="4797152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R. FOS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MINECO</a:t>
          </a:r>
        </a:p>
      </dsp:txBody>
      <dsp:txXfrm>
        <a:off x="2687220" y="4797152"/>
        <a:ext cx="1005926" cy="321896"/>
      </dsp:txXfrm>
    </dsp:sp>
    <dsp:sp modelId="{619D45EA-B387-4E34-9717-44C378516FC6}">
      <dsp:nvSpPr>
        <dsp:cNvPr id="0" name=""/>
        <dsp:cNvSpPr/>
      </dsp:nvSpPr>
      <dsp:spPr>
        <a:xfrm>
          <a:off x="2976343" y="5436172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142F8-70B6-49CE-88E9-4805DBC77594}">
      <dsp:nvSpPr>
        <dsp:cNvPr id="0" name=""/>
        <dsp:cNvSpPr/>
      </dsp:nvSpPr>
      <dsp:spPr>
        <a:xfrm>
          <a:off x="2976343" y="5436172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6FD4D-A57B-4AFF-B25C-542AF53C788E}">
      <dsp:nvSpPr>
        <dsp:cNvPr id="0" name=""/>
        <dsp:cNvSpPr/>
      </dsp:nvSpPr>
      <dsp:spPr>
        <a:xfrm>
          <a:off x="2724862" y="5526705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Z. HAZAMI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PhD</a:t>
          </a:r>
        </a:p>
      </dsp:txBody>
      <dsp:txXfrm>
        <a:off x="2724862" y="5526705"/>
        <a:ext cx="1005926" cy="321896"/>
      </dsp:txXfrm>
    </dsp:sp>
    <dsp:sp modelId="{62EB4051-7CFF-4E0F-959C-79328F49FD1A}">
      <dsp:nvSpPr>
        <dsp:cNvPr id="0" name=""/>
        <dsp:cNvSpPr/>
      </dsp:nvSpPr>
      <dsp:spPr>
        <a:xfrm>
          <a:off x="3874797" y="5210674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A64E0-A661-490B-979B-B3B93D72056D}">
      <dsp:nvSpPr>
        <dsp:cNvPr id="0" name=""/>
        <dsp:cNvSpPr/>
      </dsp:nvSpPr>
      <dsp:spPr>
        <a:xfrm>
          <a:off x="3874797" y="5210674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42F63-55BD-48FD-824D-0294B9E6142C}">
      <dsp:nvSpPr>
        <dsp:cNvPr id="0" name=""/>
        <dsp:cNvSpPr/>
      </dsp:nvSpPr>
      <dsp:spPr>
        <a:xfrm>
          <a:off x="3623315" y="5301207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J.M. ALVAREZ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CLIC</a:t>
          </a:r>
        </a:p>
      </dsp:txBody>
      <dsp:txXfrm>
        <a:off x="3623315" y="5301207"/>
        <a:ext cx="1005926" cy="321896"/>
      </dsp:txXfrm>
    </dsp:sp>
    <dsp:sp modelId="{DC185873-7195-4739-B4BB-644D81826612}">
      <dsp:nvSpPr>
        <dsp:cNvPr id="0" name=""/>
        <dsp:cNvSpPr/>
      </dsp:nvSpPr>
      <dsp:spPr>
        <a:xfrm>
          <a:off x="3876990" y="5988369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3DD83-D96A-4796-8A7E-78A35CFB866C}">
      <dsp:nvSpPr>
        <dsp:cNvPr id="0" name=""/>
        <dsp:cNvSpPr/>
      </dsp:nvSpPr>
      <dsp:spPr>
        <a:xfrm>
          <a:off x="3876990" y="5988369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79F06-F09A-4E7A-96EF-284C1D52DBF2}">
      <dsp:nvSpPr>
        <dsp:cNvPr id="0" name=""/>
        <dsp:cNvSpPr/>
      </dsp:nvSpPr>
      <dsp:spPr>
        <a:xfrm>
          <a:off x="3625508" y="6078903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alibri" pitchFamily="34" charset="0"/>
            </a:rPr>
            <a:t>WP4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alibri" pitchFamily="34" charset="0"/>
            </a:rPr>
            <a:t>CLIC</a:t>
          </a:r>
        </a:p>
      </dsp:txBody>
      <dsp:txXfrm>
        <a:off x="3625508" y="6078903"/>
        <a:ext cx="1005926" cy="321896"/>
      </dsp:txXfrm>
    </dsp:sp>
    <dsp:sp modelId="{CEA8E07A-A703-41A7-82A1-4045CB94C34F}">
      <dsp:nvSpPr>
        <dsp:cNvPr id="0" name=""/>
        <dsp:cNvSpPr/>
      </dsp:nvSpPr>
      <dsp:spPr>
        <a:xfrm>
          <a:off x="3486238" y="1889914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D191B-1161-4635-AEDF-98F5D5A8D532}">
      <dsp:nvSpPr>
        <dsp:cNvPr id="0" name=""/>
        <dsp:cNvSpPr/>
      </dsp:nvSpPr>
      <dsp:spPr>
        <a:xfrm>
          <a:off x="3486238" y="1889914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75015-8D72-4132-B064-CF970FE2D030}">
      <dsp:nvSpPr>
        <dsp:cNvPr id="0" name=""/>
        <dsp:cNvSpPr/>
      </dsp:nvSpPr>
      <dsp:spPr>
        <a:xfrm>
          <a:off x="3234756" y="1980447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Linac</a:t>
          </a:r>
          <a:endParaRPr kumimoji="0" lang="es-ES_tradnl" altLang="ja-JP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R. MUÑOZ</a:t>
          </a:r>
          <a:endParaRPr kumimoji="0" lang="es-ES" altLang="en-US" sz="10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</dsp:txBody>
      <dsp:txXfrm>
        <a:off x="3234756" y="1980447"/>
        <a:ext cx="1005926" cy="321896"/>
      </dsp:txXfrm>
    </dsp:sp>
    <dsp:sp modelId="{D45A7836-E801-407D-9E2D-FA12FB8270EC}">
      <dsp:nvSpPr>
        <dsp:cNvPr id="0" name=""/>
        <dsp:cNvSpPr/>
      </dsp:nvSpPr>
      <dsp:spPr>
        <a:xfrm>
          <a:off x="4140090" y="2604122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B085B-AEFD-41A4-9682-778C41F68EF8}">
      <dsp:nvSpPr>
        <dsp:cNvPr id="0" name=""/>
        <dsp:cNvSpPr/>
      </dsp:nvSpPr>
      <dsp:spPr>
        <a:xfrm>
          <a:off x="4140090" y="2604122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89678-4CB1-42E2-B94F-A76E6F837B46}">
      <dsp:nvSpPr>
        <dsp:cNvPr id="0" name=""/>
        <dsp:cNvSpPr/>
      </dsp:nvSpPr>
      <dsp:spPr>
        <a:xfrm>
          <a:off x="3888608" y="2694655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D. LANAIA</a:t>
          </a:r>
        </a:p>
      </dsp:txBody>
      <dsp:txXfrm>
        <a:off x="3888608" y="2694655"/>
        <a:ext cx="1005926" cy="321896"/>
      </dsp:txXfrm>
    </dsp:sp>
    <dsp:sp modelId="{C5BDDEA2-6960-4949-A320-A46350E6E7B4}">
      <dsp:nvSpPr>
        <dsp:cNvPr id="0" name=""/>
        <dsp:cNvSpPr/>
      </dsp:nvSpPr>
      <dsp:spPr>
        <a:xfrm>
          <a:off x="4703409" y="1175706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3D0F4-3EC4-4A46-9AD0-1ED0FFECBD37}">
      <dsp:nvSpPr>
        <dsp:cNvPr id="0" name=""/>
        <dsp:cNvSpPr/>
      </dsp:nvSpPr>
      <dsp:spPr>
        <a:xfrm>
          <a:off x="4703409" y="1175706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2447F-9362-4179-A456-F9506AAA340B}">
      <dsp:nvSpPr>
        <dsp:cNvPr id="0" name=""/>
        <dsp:cNvSpPr/>
      </dsp:nvSpPr>
      <dsp:spPr>
        <a:xfrm>
          <a:off x="4451928" y="1266239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IDs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J. CAMPMANY</a:t>
          </a:r>
          <a:endParaRPr kumimoji="0" lang="es-ES" alt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4451928" y="1266239"/>
        <a:ext cx="1005926" cy="321896"/>
      </dsp:txXfrm>
    </dsp:sp>
    <dsp:sp modelId="{EFA7A437-6EAF-43D8-93A3-A2547C8F4A2F}">
      <dsp:nvSpPr>
        <dsp:cNvPr id="0" name=""/>
        <dsp:cNvSpPr/>
      </dsp:nvSpPr>
      <dsp:spPr>
        <a:xfrm>
          <a:off x="4703409" y="1889914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55D5-CEC0-4623-B531-874268B8CB7C}">
      <dsp:nvSpPr>
        <dsp:cNvPr id="0" name=""/>
        <dsp:cNvSpPr/>
      </dsp:nvSpPr>
      <dsp:spPr>
        <a:xfrm>
          <a:off x="4703409" y="1889914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C74D5-14E0-4DE7-9786-E8F15C7CDD6B}">
      <dsp:nvSpPr>
        <dsp:cNvPr id="0" name=""/>
        <dsp:cNvSpPr/>
      </dsp:nvSpPr>
      <dsp:spPr>
        <a:xfrm>
          <a:off x="4451928" y="1980447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Magn</a:t>
          </a:r>
          <a:r>
            <a:rPr kumimoji="0" lang="es-ES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</a:t>
          </a:r>
          <a:r>
            <a:rPr kumimoji="0" lang="es-ES" altLang="ja-JP" sz="1000" b="0" i="1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Lab</a:t>
          </a:r>
          <a:endParaRPr kumimoji="0" lang="es-ES" altLang="ja-JP" sz="10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J. MARCOS</a:t>
          </a:r>
          <a:endParaRPr kumimoji="0" lang="es-ES" alt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4451928" y="1980447"/>
        <a:ext cx="1005926" cy="321896"/>
      </dsp:txXfrm>
    </dsp:sp>
    <dsp:sp modelId="{2BAA6B94-0FB3-48E4-8FD8-7CCE55137B26}">
      <dsp:nvSpPr>
        <dsp:cNvPr id="0" name=""/>
        <dsp:cNvSpPr/>
      </dsp:nvSpPr>
      <dsp:spPr>
        <a:xfrm>
          <a:off x="5357262" y="2604122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742B1-910E-4C34-A5EC-7FEBD884BAD2}">
      <dsp:nvSpPr>
        <dsp:cNvPr id="0" name=""/>
        <dsp:cNvSpPr/>
      </dsp:nvSpPr>
      <dsp:spPr>
        <a:xfrm>
          <a:off x="5357262" y="2604122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7AC8A-B4A2-4F55-8E98-D49200E550D5}">
      <dsp:nvSpPr>
        <dsp:cNvPr id="0" name=""/>
        <dsp:cNvSpPr/>
      </dsp:nvSpPr>
      <dsp:spPr>
        <a:xfrm>
          <a:off x="5105780" y="2694655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V. MASSANA</a:t>
          </a:r>
          <a:endParaRPr kumimoji="0" lang="es-ES" alt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5105780" y="2694655"/>
        <a:ext cx="1005926" cy="321896"/>
      </dsp:txXfrm>
    </dsp:sp>
    <dsp:sp modelId="{9CBAFE4E-0ECC-48CF-8DD4-DA60A2BC5179}">
      <dsp:nvSpPr>
        <dsp:cNvPr id="0" name=""/>
        <dsp:cNvSpPr/>
      </dsp:nvSpPr>
      <dsp:spPr>
        <a:xfrm>
          <a:off x="5389160" y="4600747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68A59-831B-4F56-B622-B140032AE9C5}">
      <dsp:nvSpPr>
        <dsp:cNvPr id="0" name=""/>
        <dsp:cNvSpPr/>
      </dsp:nvSpPr>
      <dsp:spPr>
        <a:xfrm>
          <a:off x="5389160" y="4600747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3E10E-3ED0-4BAF-B286-5EEBB1A3A05C}">
      <dsp:nvSpPr>
        <dsp:cNvPr id="0" name=""/>
        <dsp:cNvSpPr/>
      </dsp:nvSpPr>
      <dsp:spPr>
        <a:xfrm>
          <a:off x="5137678" y="4691280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L. GARCIA   MINECO</a:t>
          </a:r>
        </a:p>
      </dsp:txBody>
      <dsp:txXfrm>
        <a:off x="5137678" y="4691280"/>
        <a:ext cx="1005926" cy="321896"/>
      </dsp:txXfrm>
    </dsp:sp>
    <dsp:sp modelId="{43097DD3-3B47-464A-9B6A-F6340B1275EF}">
      <dsp:nvSpPr>
        <dsp:cNvPr id="0" name=""/>
        <dsp:cNvSpPr/>
      </dsp:nvSpPr>
      <dsp:spPr>
        <a:xfrm>
          <a:off x="6529167" y="1175706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C53F9-3D63-4F4D-8C65-BDF251A72599}">
      <dsp:nvSpPr>
        <dsp:cNvPr id="0" name=""/>
        <dsp:cNvSpPr/>
      </dsp:nvSpPr>
      <dsp:spPr>
        <a:xfrm>
          <a:off x="6529167" y="1175706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360DB-7433-4E3A-8186-4A9C2F3E0549}">
      <dsp:nvSpPr>
        <dsp:cNvPr id="0" name=""/>
        <dsp:cNvSpPr/>
      </dsp:nvSpPr>
      <dsp:spPr>
        <a:xfrm>
          <a:off x="6277685" y="1266239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Beam Physics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U. IRISO</a:t>
          </a:r>
          <a:endParaRPr kumimoji="0" lang="es-ES" altLang="en-US" sz="1000" b="0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</dsp:txBody>
      <dsp:txXfrm>
        <a:off x="6277685" y="1266239"/>
        <a:ext cx="1005926" cy="321896"/>
      </dsp:txXfrm>
    </dsp:sp>
    <dsp:sp modelId="{B5EDE068-7643-47C3-A0B5-6469413623A1}">
      <dsp:nvSpPr>
        <dsp:cNvPr id="0" name=""/>
        <dsp:cNvSpPr/>
      </dsp:nvSpPr>
      <dsp:spPr>
        <a:xfrm>
          <a:off x="5920581" y="1889914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82A72-A6A8-4B46-B6B1-16821E85132C}">
      <dsp:nvSpPr>
        <dsp:cNvPr id="0" name=""/>
        <dsp:cNvSpPr/>
      </dsp:nvSpPr>
      <dsp:spPr>
        <a:xfrm>
          <a:off x="5920581" y="1889914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538E4-B6A7-4648-A306-1DA1245DFCD2}">
      <dsp:nvSpPr>
        <dsp:cNvPr id="0" name=""/>
        <dsp:cNvSpPr/>
      </dsp:nvSpPr>
      <dsp:spPr>
        <a:xfrm>
          <a:off x="5669099" y="1980447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Beam</a:t>
          </a:r>
          <a:r>
            <a:rPr kumimoji="0" lang="es-ES_tradnl" altLang="ja-JP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 Dynamics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G. BENEDETTI</a:t>
          </a:r>
          <a:endParaRPr kumimoji="0" lang="es-ES" altLang="en-US" sz="10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5669099" y="1980447"/>
        <a:ext cx="1005926" cy="321896"/>
      </dsp:txXfrm>
    </dsp:sp>
    <dsp:sp modelId="{7AA3CB30-E944-4C91-8FB9-7DFEEC4E36AC}">
      <dsp:nvSpPr>
        <dsp:cNvPr id="0" name=""/>
        <dsp:cNvSpPr/>
      </dsp:nvSpPr>
      <dsp:spPr>
        <a:xfrm>
          <a:off x="6574433" y="2604122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AD561-728E-4AA1-BA4A-599071BFD7CE}">
      <dsp:nvSpPr>
        <dsp:cNvPr id="0" name=""/>
        <dsp:cNvSpPr/>
      </dsp:nvSpPr>
      <dsp:spPr>
        <a:xfrm>
          <a:off x="6574433" y="2604122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FC732-5F87-49CD-AFF3-6750B2221240}">
      <dsp:nvSpPr>
        <dsp:cNvPr id="0" name=""/>
        <dsp:cNvSpPr/>
      </dsp:nvSpPr>
      <dsp:spPr>
        <a:xfrm>
          <a:off x="6322952" y="2694655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T. GÜNZEL</a:t>
          </a:r>
          <a:endParaRPr kumimoji="0" lang="es-ES" alt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6322952" y="2694655"/>
        <a:ext cx="1005926" cy="321896"/>
      </dsp:txXfrm>
    </dsp:sp>
    <dsp:sp modelId="{9DE58831-D8C0-4A35-96EF-061CE9807876}">
      <dsp:nvSpPr>
        <dsp:cNvPr id="0" name=""/>
        <dsp:cNvSpPr/>
      </dsp:nvSpPr>
      <dsp:spPr>
        <a:xfrm>
          <a:off x="6574433" y="3318330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0998C-F218-4ACD-ABB1-E954ED9E17EF}">
      <dsp:nvSpPr>
        <dsp:cNvPr id="0" name=""/>
        <dsp:cNvSpPr/>
      </dsp:nvSpPr>
      <dsp:spPr>
        <a:xfrm>
          <a:off x="6574433" y="3318330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D826-0C37-43E0-87F2-90A9CCE400B1}">
      <dsp:nvSpPr>
        <dsp:cNvPr id="0" name=""/>
        <dsp:cNvSpPr/>
      </dsp:nvSpPr>
      <dsp:spPr>
        <a:xfrm>
          <a:off x="6322952" y="3408864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Z. MARTÍ</a:t>
          </a:r>
          <a:endParaRPr kumimoji="0" lang="es-ES" altLang="en-US" sz="1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6322952" y="3408864"/>
        <a:ext cx="1005926" cy="321896"/>
      </dsp:txXfrm>
    </dsp:sp>
    <dsp:sp modelId="{1DF29C0B-C7F3-4C2F-8215-6272872BA130}">
      <dsp:nvSpPr>
        <dsp:cNvPr id="0" name=""/>
        <dsp:cNvSpPr/>
      </dsp:nvSpPr>
      <dsp:spPr>
        <a:xfrm>
          <a:off x="6680297" y="4601639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7D067-568C-4D88-8052-1AE7A5ABD567}">
      <dsp:nvSpPr>
        <dsp:cNvPr id="0" name=""/>
        <dsp:cNvSpPr/>
      </dsp:nvSpPr>
      <dsp:spPr>
        <a:xfrm>
          <a:off x="6680297" y="4601639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52FF4-C50F-41F5-A4DF-3A7CB87779C8}">
      <dsp:nvSpPr>
        <dsp:cNvPr id="0" name=""/>
        <dsp:cNvSpPr/>
      </dsp:nvSpPr>
      <dsp:spPr>
        <a:xfrm>
          <a:off x="6428815" y="4692172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M. CARLÀ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CLIC</a:t>
          </a:r>
        </a:p>
      </dsp:txBody>
      <dsp:txXfrm>
        <a:off x="6428815" y="4692172"/>
        <a:ext cx="1005926" cy="321896"/>
      </dsp:txXfrm>
    </dsp:sp>
    <dsp:sp modelId="{56384311-7144-4CEB-BAE9-897A7BB4FF74}">
      <dsp:nvSpPr>
        <dsp:cNvPr id="0" name=""/>
        <dsp:cNvSpPr/>
      </dsp:nvSpPr>
      <dsp:spPr>
        <a:xfrm>
          <a:off x="7137753" y="1889914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FA64E-68C8-4682-BA2B-9B31C7395FA0}">
      <dsp:nvSpPr>
        <dsp:cNvPr id="0" name=""/>
        <dsp:cNvSpPr/>
      </dsp:nvSpPr>
      <dsp:spPr>
        <a:xfrm>
          <a:off x="7137753" y="1889914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A8A1E-2509-4990-9C56-6B311CCC6763}">
      <dsp:nvSpPr>
        <dsp:cNvPr id="0" name=""/>
        <dsp:cNvSpPr/>
      </dsp:nvSpPr>
      <dsp:spPr>
        <a:xfrm>
          <a:off x="6886271" y="1980447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Diagnostics</a:t>
          </a:r>
          <a:endParaRPr kumimoji="0" lang="es-ES" altLang="ja-JP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</dsp:txBody>
      <dsp:txXfrm>
        <a:off x="6886271" y="1980447"/>
        <a:ext cx="1005926" cy="321896"/>
      </dsp:txXfrm>
    </dsp:sp>
    <dsp:sp modelId="{1741165F-FE4C-4BE2-A76E-0C600C8BCC6E}">
      <dsp:nvSpPr>
        <dsp:cNvPr id="0" name=""/>
        <dsp:cNvSpPr/>
      </dsp:nvSpPr>
      <dsp:spPr>
        <a:xfrm>
          <a:off x="7791605" y="2604122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2610A-0218-42EF-94C2-F2AC60D1E209}">
      <dsp:nvSpPr>
        <dsp:cNvPr id="0" name=""/>
        <dsp:cNvSpPr/>
      </dsp:nvSpPr>
      <dsp:spPr>
        <a:xfrm>
          <a:off x="7791605" y="2604122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09BB7-615C-412C-96F9-B33BC9F6B7B2}">
      <dsp:nvSpPr>
        <dsp:cNvPr id="0" name=""/>
        <dsp:cNvSpPr/>
      </dsp:nvSpPr>
      <dsp:spPr>
        <a:xfrm>
          <a:off x="7540123" y="2694655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A. OLMOS</a:t>
          </a:r>
          <a:endParaRPr kumimoji="0" lang="es-ES" alt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7540123" y="2694655"/>
        <a:ext cx="1005926" cy="321896"/>
      </dsp:txXfrm>
    </dsp:sp>
    <dsp:sp modelId="{9902CF6B-5795-4E37-8E48-F637BFBAC821}">
      <dsp:nvSpPr>
        <dsp:cNvPr id="0" name=""/>
        <dsp:cNvSpPr/>
      </dsp:nvSpPr>
      <dsp:spPr>
        <a:xfrm>
          <a:off x="7760653" y="3341220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05E54-532B-49C4-BB4F-4065F36B537A}">
      <dsp:nvSpPr>
        <dsp:cNvPr id="0" name=""/>
        <dsp:cNvSpPr/>
      </dsp:nvSpPr>
      <dsp:spPr>
        <a:xfrm>
          <a:off x="7760653" y="3341220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E1141-8AF1-45FC-8988-33974E3A6BBC}">
      <dsp:nvSpPr>
        <dsp:cNvPr id="0" name=""/>
        <dsp:cNvSpPr/>
      </dsp:nvSpPr>
      <dsp:spPr>
        <a:xfrm>
          <a:off x="7509171" y="3431754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A. NOSYCH</a:t>
          </a:r>
        </a:p>
      </dsp:txBody>
      <dsp:txXfrm>
        <a:off x="7509171" y="3431754"/>
        <a:ext cx="1005926" cy="321896"/>
      </dsp:txXfrm>
    </dsp:sp>
    <dsp:sp modelId="{0EF5857D-CFC6-4F42-B9F8-1ED7F893DEF0}">
      <dsp:nvSpPr>
        <dsp:cNvPr id="0" name=""/>
        <dsp:cNvSpPr/>
      </dsp:nvSpPr>
      <dsp:spPr>
        <a:xfrm>
          <a:off x="7760653" y="4601639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2F36-B4A4-4FFB-A098-CD620353FD1C}">
      <dsp:nvSpPr>
        <dsp:cNvPr id="0" name=""/>
        <dsp:cNvSpPr/>
      </dsp:nvSpPr>
      <dsp:spPr>
        <a:xfrm>
          <a:off x="7760653" y="4601639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49CE9-C22B-4D7F-B5F4-485FC39D4263}">
      <dsp:nvSpPr>
        <dsp:cNvPr id="0" name=""/>
        <dsp:cNvSpPr/>
      </dsp:nvSpPr>
      <dsp:spPr>
        <a:xfrm>
          <a:off x="7509171" y="4692172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L. TORINO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ELI – NP</a:t>
          </a:r>
          <a:endParaRPr kumimoji="0" lang="es-ES" altLang="en-US" sz="1000" b="0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7509171" y="4692172"/>
        <a:ext cx="1005926" cy="321896"/>
      </dsp:txXfrm>
    </dsp:sp>
    <dsp:sp modelId="{23BF88D6-635F-48DA-B240-0F3DA8E503FE}">
      <dsp:nvSpPr>
        <dsp:cNvPr id="0" name=""/>
        <dsp:cNvSpPr/>
      </dsp:nvSpPr>
      <dsp:spPr>
        <a:xfrm>
          <a:off x="7719078" y="5319668"/>
          <a:ext cx="502963" cy="50296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A2D09-B0B8-403C-86B9-694D5D025882}">
      <dsp:nvSpPr>
        <dsp:cNvPr id="0" name=""/>
        <dsp:cNvSpPr/>
      </dsp:nvSpPr>
      <dsp:spPr>
        <a:xfrm>
          <a:off x="7719078" y="5319668"/>
          <a:ext cx="502963" cy="50296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302E2-5749-438B-BAB9-0C1D661AA5B9}">
      <dsp:nvSpPr>
        <dsp:cNvPr id="0" name=""/>
        <dsp:cNvSpPr/>
      </dsp:nvSpPr>
      <dsp:spPr>
        <a:xfrm>
          <a:off x="7467596" y="5410201"/>
          <a:ext cx="1005926" cy="321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X. RODRIGUEZ   CLIC</a:t>
          </a:r>
        </a:p>
      </dsp:txBody>
      <dsp:txXfrm>
        <a:off x="7467596" y="5410201"/>
        <a:ext cx="1005926" cy="321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8BD02A-659A-4BD1-8867-123BE9625D58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A2710A5-AAF5-4646-B3F4-B8B6E5726253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676" y="4532026"/>
            <a:ext cx="6246976" cy="4261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5036800" y="-12387263"/>
            <a:ext cx="17483138" cy="13111163"/>
          </a:xfrm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F157E-5471-406B-85DF-F21227DB6B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3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F157E-5471-406B-85DF-F21227DB6B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3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823598" y="116632"/>
            <a:ext cx="6858248" cy="66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5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002264" cy="66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5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36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8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2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10C0EC6-3D9B-439E-B76A-0FD8D7E2EE1E}" type="datetime1">
              <a:rPr lang="en-US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5 November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363BEE7-A989-4842-9CE4-F42BFDF5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0" y="6484443"/>
            <a:ext cx="2971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aseline="0" noProof="0" dirty="0" smtClean="0">
                <a:solidFill>
                  <a:srgbClr val="112E50"/>
                </a:solidFill>
              </a:rPr>
              <a:t>XXIV ESLS Workshop</a:t>
            </a:r>
            <a:endParaRPr lang="en-US" noProof="0" dirty="0">
              <a:solidFill>
                <a:srgbClr val="112E5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801" y="6477000"/>
            <a:ext cx="3200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 smtClean="0">
                <a:solidFill>
                  <a:schemeClr val="bg1"/>
                </a:solidFill>
              </a:rPr>
              <a:t>ALBA Status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72201" y="6481466"/>
            <a:ext cx="29717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 smtClean="0">
                <a:solidFill>
                  <a:schemeClr val="bg1"/>
                </a:solidFill>
              </a:rPr>
              <a:t>Lund, November 29</a:t>
            </a:r>
            <a:r>
              <a:rPr lang="en-US" baseline="30000" noProof="0" dirty="0" smtClean="0">
                <a:solidFill>
                  <a:schemeClr val="bg1"/>
                </a:solidFill>
              </a:rPr>
              <a:t>th</a:t>
            </a:r>
            <a:r>
              <a:rPr lang="en-US" noProof="0" dirty="0" smtClean="0">
                <a:solidFill>
                  <a:schemeClr val="bg1"/>
                </a:solidFill>
              </a:rPr>
              <a:t> 2016</a:t>
            </a:r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\\storage\home\rmunoz\Top-up\Alba3D.avi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4876800" cy="1020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Ferran</a:t>
            </a:r>
            <a:r>
              <a:rPr lang="en-US" dirty="0" smtClean="0"/>
              <a:t> Fernandez</a:t>
            </a:r>
          </a:p>
          <a:p>
            <a:r>
              <a:rPr lang="en-US" sz="2100" dirty="0" smtClean="0"/>
              <a:t>On behalf of the Accelerator Division</a:t>
            </a:r>
            <a:endParaRPr lang="en-US" sz="2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143000"/>
            <a:ext cx="4648200" cy="116955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ALBA Status</a:t>
            </a:r>
            <a:endParaRPr lang="en-US" sz="3200" dirty="0"/>
          </a:p>
        </p:txBody>
      </p:sp>
      <p:pic>
        <p:nvPicPr>
          <p:cNvPr id="6" name="Picture 10" descr="SINCROTRÓ ALBA INTERIOR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35363"/>
            <a:ext cx="9144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19200" y="304800"/>
            <a:ext cx="67818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– Top-up</a:t>
            </a:r>
            <a:endParaRPr lang="es-E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11876" y="4953000"/>
            <a:ext cx="305968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</a:rPr>
              <a:t>24/7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</a:rPr>
              <a:t>8 Runs (4-5 weeks)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</a:rPr>
              <a:t>Top-up every 20min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58578"/>
            <a:ext cx="8229600" cy="374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4900701"/>
            <a:ext cx="324036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21009"/>
              </p:ext>
            </p:extLst>
          </p:nvPr>
        </p:nvGraphicFramePr>
        <p:xfrm>
          <a:off x="609599" y="4092895"/>
          <a:ext cx="7696200" cy="2191646"/>
        </p:xfrm>
        <a:graphic>
          <a:graphicData uri="http://schemas.openxmlformats.org/drawingml/2006/table">
            <a:tbl>
              <a:tblPr/>
              <a:tblGrid>
                <a:gridCol w="2914060"/>
                <a:gridCol w="794504"/>
                <a:gridCol w="794502"/>
                <a:gridCol w="794502"/>
                <a:gridCol w="794502"/>
                <a:gridCol w="809628"/>
                <a:gridCol w="794502"/>
              </a:tblGrid>
              <a:tr h="36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6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Accelerator operation [h]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4464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5730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5744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5888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53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Scheduled user beam [h]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3540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3888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4320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4368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4632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6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Availability [%]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76.7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97.7*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6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MTBF [h]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59.8*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6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MTTR [h]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1.4*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649869"/>
              </p:ext>
            </p:extLst>
          </p:nvPr>
        </p:nvGraphicFramePr>
        <p:xfrm>
          <a:off x="990600" y="1143000"/>
          <a:ext cx="7973888" cy="273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387548" y="5791200"/>
            <a:ext cx="756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000" i="1" dirty="0" smtClean="0">
                <a:solidFill>
                  <a:srgbClr val="000000"/>
                </a:solidFill>
                <a:latin typeface="Verdana" pitchFamily="34" charset="0"/>
              </a:rPr>
              <a:t>* </a:t>
            </a:r>
            <a:r>
              <a:rPr lang="es-ES" sz="1000" i="1" dirty="0" err="1" smtClean="0">
                <a:solidFill>
                  <a:srgbClr val="000000"/>
                </a:solidFill>
                <a:latin typeface="Verdana" pitchFamily="34" charset="0"/>
              </a:rPr>
              <a:t>Until</a:t>
            </a:r>
            <a:r>
              <a:rPr lang="es-ES" sz="1000" i="1" dirty="0" smtClean="0">
                <a:solidFill>
                  <a:srgbClr val="000000"/>
                </a:solidFill>
                <a:latin typeface="Verdana" pitchFamily="34" charset="0"/>
              </a:rPr>
              <a:t> 15 Nov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304800"/>
            <a:ext cx="67818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3200" dirty="0" smtClean="0"/>
              <a:t>Operation - Statistics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759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996430"/>
              </p:ext>
            </p:extLst>
          </p:nvPr>
        </p:nvGraphicFramePr>
        <p:xfrm>
          <a:off x="827584" y="3841377"/>
          <a:ext cx="7704856" cy="271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259904"/>
              </p:ext>
            </p:extLst>
          </p:nvPr>
        </p:nvGraphicFramePr>
        <p:xfrm>
          <a:off x="827584" y="1105073"/>
          <a:ext cx="7416824" cy="274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654000" y="1609129"/>
            <a:ext cx="0" cy="15841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4000" y="4303105"/>
            <a:ext cx="0" cy="15841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219200" y="304800"/>
            <a:ext cx="67818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- </a:t>
            </a:r>
            <a:r>
              <a:rPr lang="es-ES" sz="3200" dirty="0" err="1" smtClean="0"/>
              <a:t>Statistics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6419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72200" y="1543854"/>
            <a:ext cx="3124200" cy="256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BL	</a:t>
            </a:r>
            <a:r>
              <a:rPr lang="en-US" sz="1050" dirty="0" err="1"/>
              <a:t>Beamlines</a:t>
            </a:r>
            <a:r>
              <a:rPr lang="en-US" sz="1050" dirty="0"/>
              <a:t> PSS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CT	Controls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DI	Diagnostics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EPS	EPS interlock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ID	Insertion Devices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INF	Infrastructure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LI	</a:t>
            </a:r>
            <a:r>
              <a:rPr lang="en-US" sz="1050" dirty="0" err="1"/>
              <a:t>Linac</a:t>
            </a: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1050" dirty="0"/>
              <a:t>MML	High Level Software (MML)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OE	Human error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OI	Orbit Interlock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OT	Others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PM	Pulsed magnets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PS	Power Supplies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PSS	PSS (except BLs)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RF	Radio Frequency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VC	Vacuum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WI	Water interlocks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17" y="990600"/>
            <a:ext cx="4354967" cy="33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990600"/>
            <a:ext cx="3886200" cy="336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222522"/>
            <a:ext cx="44299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b="1" i="1" dirty="0" smtClean="0"/>
              <a:t># </a:t>
            </a:r>
            <a:r>
              <a:rPr lang="es-ES" b="1" i="1" dirty="0" err="1" smtClean="0"/>
              <a:t>events</a:t>
            </a:r>
            <a:r>
              <a:rPr lang="es-ES" b="1" i="1" dirty="0" smtClean="0"/>
              <a:t>			Down time [h]</a:t>
            </a:r>
            <a:endParaRPr lang="en-US" b="1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877469" y="4650452"/>
            <a:ext cx="5196615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ca-ES" b="1" dirty="0" err="1" smtClean="0"/>
              <a:t>During</a:t>
            </a:r>
            <a:r>
              <a:rPr lang="ca-ES" b="1" dirty="0" smtClean="0"/>
              <a:t> 2015, 63 </a:t>
            </a:r>
            <a:r>
              <a:rPr lang="ca-ES" b="1" dirty="0" err="1" smtClean="0"/>
              <a:t>events</a:t>
            </a:r>
            <a:r>
              <a:rPr lang="ca-ES" b="1" dirty="0" smtClean="0"/>
              <a:t> (87.4 h) </a:t>
            </a:r>
            <a:r>
              <a:rPr lang="ca-ES" dirty="0" err="1" smtClean="0"/>
              <a:t>with</a:t>
            </a:r>
            <a:r>
              <a:rPr lang="ca-ES" dirty="0" smtClean="0"/>
              <a:t> no </a:t>
            </a:r>
            <a:r>
              <a:rPr lang="ca-ES" dirty="0" err="1" smtClean="0"/>
              <a:t>beam</a:t>
            </a:r>
            <a:r>
              <a:rPr lang="ca-ES" dirty="0" smtClean="0"/>
              <a:t> for </a:t>
            </a:r>
            <a:r>
              <a:rPr lang="ca-ES" dirty="0" err="1" smtClean="0"/>
              <a:t>BLs</a:t>
            </a:r>
            <a:endParaRPr lang="ca-ES" dirty="0" smtClean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 smtClean="0"/>
              <a:t>35 x </a:t>
            </a:r>
            <a:r>
              <a:rPr lang="ca-ES" sz="1600" dirty="0" err="1" smtClean="0"/>
              <a:t>Beam</a:t>
            </a:r>
            <a:r>
              <a:rPr lang="ca-ES" sz="1600" dirty="0" smtClean="0"/>
              <a:t> </a:t>
            </a:r>
            <a:r>
              <a:rPr lang="ca-ES" sz="1600" dirty="0" err="1" smtClean="0"/>
              <a:t>lost</a:t>
            </a:r>
            <a:r>
              <a:rPr lang="ca-ES" sz="1600" dirty="0" smtClean="0"/>
              <a:t> </a:t>
            </a:r>
            <a:r>
              <a:rPr lang="ca-ES" sz="1600" dirty="0" err="1" smtClean="0"/>
              <a:t>due</a:t>
            </a:r>
            <a:r>
              <a:rPr lang="ca-ES" sz="1600" dirty="0" smtClean="0"/>
              <a:t> to hardware </a:t>
            </a:r>
            <a:r>
              <a:rPr lang="ca-ES" sz="1600" dirty="0" err="1" smtClean="0"/>
              <a:t>failure</a:t>
            </a:r>
            <a:endParaRPr lang="ca-ES" sz="1600" dirty="0" smtClean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 smtClean="0"/>
              <a:t>25 x FE </a:t>
            </a:r>
            <a:r>
              <a:rPr lang="ca-ES" sz="1600" dirty="0" err="1" smtClean="0"/>
              <a:t>closed</a:t>
            </a:r>
            <a:r>
              <a:rPr lang="ca-ES" sz="1600" dirty="0" smtClean="0"/>
              <a:t> (</a:t>
            </a:r>
            <a:r>
              <a:rPr lang="ca-ES" sz="1600" dirty="0" err="1" smtClean="0"/>
              <a:t>mainly</a:t>
            </a:r>
            <a:r>
              <a:rPr lang="ca-ES" sz="1600" dirty="0" smtClean="0"/>
              <a:t> for </a:t>
            </a:r>
            <a:r>
              <a:rPr lang="ca-ES" sz="1600" dirty="0" err="1" smtClean="0"/>
              <a:t>reinjection</a:t>
            </a:r>
            <a:r>
              <a:rPr lang="ca-ES" sz="1600" dirty="0" smtClean="0"/>
              <a:t>)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 smtClean="0"/>
              <a:t>  3 x </a:t>
            </a:r>
            <a:r>
              <a:rPr lang="ca-ES" sz="1600" dirty="0" err="1" smtClean="0"/>
              <a:t>beam</a:t>
            </a:r>
            <a:r>
              <a:rPr lang="ca-ES" sz="1600" dirty="0" smtClean="0"/>
              <a:t> </a:t>
            </a:r>
            <a:r>
              <a:rPr lang="ca-ES" sz="1600" dirty="0" err="1" smtClean="0"/>
              <a:t>killed</a:t>
            </a:r>
            <a:r>
              <a:rPr lang="ca-ES" sz="1600" dirty="0" smtClean="0"/>
              <a:t> to </a:t>
            </a:r>
            <a:r>
              <a:rPr lang="ca-ES" sz="1600" dirty="0" err="1" smtClean="0"/>
              <a:t>prevent</a:t>
            </a:r>
            <a:r>
              <a:rPr lang="ca-ES" sz="1600" dirty="0" smtClean="0"/>
              <a:t> </a:t>
            </a:r>
            <a:r>
              <a:rPr lang="ca-ES" sz="1600" dirty="0" err="1" smtClean="0"/>
              <a:t>failures</a:t>
            </a:r>
            <a:r>
              <a:rPr lang="ca-ES" sz="1600" dirty="0" smtClean="0"/>
              <a:t> (2xMIRAS + 1xPSS)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304800"/>
            <a:ext cx="67818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– </a:t>
            </a:r>
            <a:r>
              <a:rPr lang="es-ES" sz="3200" dirty="0" err="1" smtClean="0"/>
              <a:t>Statistics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457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16238" y="115888"/>
            <a:ext cx="3231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n-US" sz="2000" b="1" dirty="0">
                <a:solidFill>
                  <a:schemeClr val="bg1"/>
                </a:solidFill>
              </a:rPr>
              <a:t>Accelerators  -  WEEK </a:t>
            </a:r>
            <a:r>
              <a:rPr lang="es-ES" altLang="en-US" sz="2000" b="1" dirty="0" smtClean="0">
                <a:solidFill>
                  <a:schemeClr val="bg1"/>
                </a:solidFill>
              </a:rPr>
              <a:t>35</a:t>
            </a:r>
            <a:endParaRPr lang="es-ES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3893909"/>
            <a:ext cx="84582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6" indent="-285750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en-US" sz="1600" i="1" dirty="0" smtClean="0">
                <a:sym typeface="Wingdings" pitchFamily="2" charset="2"/>
              </a:rPr>
              <a:t>Installation of LOREA Al vacuum chamber and opening of RF cavities –&gt; conditioning needed</a:t>
            </a:r>
          </a:p>
          <a:p>
            <a:pPr marL="285750" lvl="6" indent="-285750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en-US" sz="1600" i="1" dirty="0" smtClean="0">
                <a:sym typeface="Wingdings" pitchFamily="2" charset="2"/>
              </a:rPr>
              <a:t>Problems with: RF, M1 re-centering, BO_KIEXT, BO_BEND01/02, water failure.</a:t>
            </a:r>
          </a:p>
          <a:p>
            <a:pPr marL="285750" lvl="6" indent="-285750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en-US" sz="1600" i="1" dirty="0" smtClean="0">
                <a:sym typeface="Wingdings" pitchFamily="2" charset="2"/>
              </a:rPr>
              <a:t>Almost no accelerator tests were done</a:t>
            </a:r>
          </a:p>
          <a:p>
            <a:pPr marL="285750" lvl="6" indent="-285750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en-US" sz="1600" i="1" dirty="0" smtClean="0">
                <a:sym typeface="Wingdings" pitchFamily="2" charset="2"/>
              </a:rPr>
              <a:t>Poor conditioning, therefore, low lifetime</a:t>
            </a:r>
          </a:p>
          <a:p>
            <a:pPr marL="285750" lvl="6" indent="-285750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en-US" altLang="en-US" sz="1600" i="1" dirty="0" smtClean="0">
              <a:sym typeface="Wingdings" pitchFamily="2" charset="2"/>
            </a:endParaRPr>
          </a:p>
          <a:p>
            <a:pPr marL="285750" lvl="6" indent="-285750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en-US" sz="1600" b="1" i="1" dirty="0" smtClean="0">
                <a:sym typeface="Wingdings" pitchFamily="2" charset="2"/>
              </a:rPr>
              <a:t>And then, UPS failure …  </a:t>
            </a:r>
            <a:r>
              <a:rPr lang="en-US" altLang="en-US" b="1" i="1" dirty="0" smtClean="0">
                <a:sym typeface="Wingdings" pitchFamily="2" charset="2"/>
              </a:rPr>
              <a:t>Beam for users started 8h late</a:t>
            </a:r>
          </a:p>
        </p:txBody>
      </p:sp>
      <p:pic>
        <p:nvPicPr>
          <p:cNvPr id="1026" name="Picture 2" descr="C:\Users\francis\Dropbox\Cargas de cámara\2016-09-05 10.31.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677612"/>
            <a:ext cx="2711232" cy="152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" y="990600"/>
            <a:ext cx="7924801" cy="30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04800"/>
            <a:ext cx="67818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- </a:t>
            </a:r>
            <a:r>
              <a:rPr lang="es-ES" sz="3200" dirty="0" err="1" smtClean="0"/>
              <a:t>Startup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528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981200" y="304800"/>
            <a:ext cx="67818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News – Miras </a:t>
            </a:r>
            <a:r>
              <a:rPr lang="es-ES" sz="3200" dirty="0" err="1" smtClean="0"/>
              <a:t>Mirror</a:t>
            </a:r>
            <a:endParaRPr lang="es-ES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0815" y="990600"/>
            <a:ext cx="412886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logbook.cells.es/SR/160131_180145/camera_130mA_injection_1.png?lb=S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91530"/>
            <a:ext cx="2534819" cy="15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0582" y="2666739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400" dirty="0">
                <a:solidFill>
                  <a:schemeClr val="bg1"/>
                </a:solidFill>
              </a:rPr>
              <a:t>120mA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3429000"/>
            <a:ext cx="7391399" cy="28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23651" y="1905000"/>
            <a:ext cx="5356187" cy="4139625"/>
            <a:chOff x="2820441" y="2234625"/>
            <a:chExt cx="6159398" cy="38100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 bwMode="auto">
            <a:xfrm>
              <a:off x="2820441" y="2234625"/>
              <a:ext cx="6159398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194513" y="3326250"/>
              <a:ext cx="4343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3200" dirty="0" err="1" smtClean="0">
                  <a:solidFill>
                    <a:srgbClr val="00B050"/>
                  </a:solidFill>
                  <a:latin typeface="Symbol" panose="05050102010706020507" pitchFamily="18" charset="2"/>
                </a:rPr>
                <a:t>s</a:t>
              </a:r>
              <a:r>
                <a:rPr lang="es-ES" sz="1600" dirty="0" err="1" smtClean="0">
                  <a:solidFill>
                    <a:srgbClr val="00B050"/>
                  </a:solidFill>
                </a:rPr>
                <a:t>x</a:t>
              </a:r>
              <a:endParaRPr lang="en-US" sz="1600" dirty="0" smtClean="0">
                <a:solidFill>
                  <a:srgbClr val="00B05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94513" y="4697850"/>
              <a:ext cx="42913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3200" dirty="0" err="1" smtClean="0">
                  <a:solidFill>
                    <a:srgbClr val="FC18E1"/>
                  </a:solidFill>
                  <a:latin typeface="Symbol" panose="05050102010706020507" pitchFamily="18" charset="2"/>
                </a:rPr>
                <a:t>s</a:t>
              </a:r>
              <a:r>
                <a:rPr lang="es-ES" sz="1600" dirty="0" err="1" smtClean="0">
                  <a:solidFill>
                    <a:srgbClr val="FC18E1"/>
                  </a:solidFill>
                </a:rPr>
                <a:t>y</a:t>
              </a:r>
              <a:endParaRPr lang="en-US" sz="1600" dirty="0" smtClean="0">
                <a:solidFill>
                  <a:srgbClr val="FC18E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2362" y="5325071"/>
              <a:ext cx="5692752" cy="3115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600" b="1" dirty="0" err="1" smtClean="0"/>
                <a:t>BbB</a:t>
              </a:r>
              <a:r>
                <a:rPr lang="es-ES" sz="1600" b="1" dirty="0" smtClean="0"/>
                <a:t>:	ON</a:t>
              </a:r>
              <a:r>
                <a:rPr lang="es-ES" sz="1600" b="1" dirty="0"/>
                <a:t> </a:t>
              </a:r>
              <a:r>
                <a:rPr lang="es-ES" sz="1600" b="1" dirty="0" smtClean="0"/>
                <a:t>              OFF	   ON      OFF   ON   OFF</a:t>
              </a:r>
              <a:endParaRPr lang="en-US" sz="1600" b="1" dirty="0" smtClean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38600" y="2209800"/>
            <a:ext cx="300575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i="1" dirty="0" err="1" smtClean="0"/>
              <a:t>Tests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with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low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chromaticity</a:t>
            </a:r>
            <a:endParaRPr lang="en-US" sz="20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90079" y="1276290"/>
            <a:ext cx="81416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The Horizontal </a:t>
            </a:r>
            <a:r>
              <a:rPr lang="en-US" sz="2000" dirty="0" err="1" smtClean="0">
                <a:solidFill>
                  <a:schemeClr val="tx2"/>
                </a:solidFill>
              </a:rPr>
              <a:t>BbB</a:t>
            </a:r>
            <a:r>
              <a:rPr lang="en-US" sz="2000" dirty="0" smtClean="0">
                <a:solidFill>
                  <a:schemeClr val="tx2"/>
                </a:solidFill>
              </a:rPr>
              <a:t> feedback is in operation since </a:t>
            </a:r>
            <a:r>
              <a:rPr lang="en-US" sz="2000" b="1" dirty="0" smtClean="0">
                <a:solidFill>
                  <a:schemeClr val="tx2"/>
                </a:solidFill>
              </a:rPr>
              <a:t>11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000" b="1" dirty="0" smtClean="0">
                <a:solidFill>
                  <a:schemeClr val="tx2"/>
                </a:solidFill>
              </a:rPr>
              <a:t> October 2016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3309" y="304800"/>
            <a:ext cx="7166529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News – </a:t>
            </a:r>
            <a:r>
              <a:rPr lang="es-ES" sz="3200" dirty="0" err="1" smtClean="0"/>
              <a:t>Bunch-by-bunch</a:t>
            </a:r>
            <a:endParaRPr lang="es-ES" sz="3200" dirty="0"/>
          </a:p>
        </p:txBody>
      </p:sp>
      <p:pic>
        <p:nvPicPr>
          <p:cNvPr id="11" name="Picture 10" descr="\\storage\Accelerators\ControlRoom\data\SR\20150512\BBB\OtherDay_BBB_BUI_Genera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7618"/>
            <a:ext cx="3133725" cy="309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04800" y="5062763"/>
            <a:ext cx="3133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Diamond </a:t>
            </a:r>
            <a:r>
              <a:rPr lang="en-US" sz="2000" dirty="0" err="1" smtClean="0">
                <a:solidFill>
                  <a:schemeClr val="tx2"/>
                </a:solidFill>
              </a:rPr>
              <a:t>BbB</a:t>
            </a:r>
            <a:r>
              <a:rPr lang="en-US" sz="2000" dirty="0" smtClean="0">
                <a:solidFill>
                  <a:schemeClr val="tx2"/>
                </a:solidFill>
              </a:rPr>
              <a:t> software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275" b="5032"/>
          <a:stretch/>
        </p:blipFill>
        <p:spPr bwMode="auto">
          <a:xfrm>
            <a:off x="305330" y="1068809"/>
            <a:ext cx="6552140" cy="528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rot="1724992">
            <a:off x="1563015" y="2647465"/>
            <a:ext cx="685800" cy="304800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724992">
            <a:off x="1772541" y="2343158"/>
            <a:ext cx="685800" cy="304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2683870">
            <a:off x="5116466" y="5082602"/>
            <a:ext cx="685800" cy="304800"/>
          </a:xfrm>
          <a:prstGeom prst="ellipse">
            <a:avLst/>
          </a:prstGeom>
          <a:solidFill>
            <a:schemeClr val="tx2">
              <a:alpha val="4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2683870">
            <a:off x="5327325" y="4799754"/>
            <a:ext cx="685800" cy="304800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8134616">
            <a:off x="2117899" y="5403309"/>
            <a:ext cx="685800" cy="304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8134616">
            <a:off x="2397604" y="5618321"/>
            <a:ext cx="685800" cy="304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400000">
            <a:off x="3467100" y="1716509"/>
            <a:ext cx="685800" cy="304800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0540" y="1233621"/>
            <a:ext cx="228908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dirty="0">
                <a:sym typeface="Wingdings" panose="05000000000000000000" pitchFamily="2" charset="2"/>
              </a:rPr>
              <a:t>1 BO RF </a:t>
            </a:r>
            <a:r>
              <a:rPr lang="es-ES" sz="1600" dirty="0" err="1">
                <a:sym typeface="Wingdings" panose="05000000000000000000" pitchFamily="2" charset="2"/>
              </a:rPr>
              <a:t>plant</a:t>
            </a:r>
            <a:r>
              <a:rPr lang="es-ES" sz="1600" dirty="0">
                <a:sym typeface="Wingdings" panose="05000000000000000000" pitchFamily="2" charset="2"/>
              </a:rPr>
              <a:t>   1 </a:t>
            </a:r>
            <a:r>
              <a:rPr lang="es-ES" sz="1600" dirty="0" smtClean="0">
                <a:sym typeface="Wingdings" panose="05000000000000000000" pitchFamily="2" charset="2"/>
              </a:rPr>
              <a:t>IOT</a:t>
            </a:r>
          </a:p>
          <a:p>
            <a:r>
              <a:rPr lang="es-ES" sz="1600" dirty="0" smtClean="0"/>
              <a:t>6 SR RF </a:t>
            </a:r>
            <a:r>
              <a:rPr lang="es-ES" sz="1600" dirty="0" err="1" smtClean="0"/>
              <a:t>plants</a:t>
            </a:r>
            <a:r>
              <a:rPr lang="es-ES" sz="1600" dirty="0" smtClean="0"/>
              <a:t>  </a:t>
            </a:r>
            <a:r>
              <a:rPr lang="es-ES" sz="1600" dirty="0" smtClean="0">
                <a:sym typeface="Wingdings" panose="05000000000000000000" pitchFamily="2" charset="2"/>
              </a:rPr>
              <a:t> 12 </a:t>
            </a:r>
            <a:r>
              <a:rPr lang="es-ES" sz="1600" dirty="0" err="1" smtClean="0">
                <a:sym typeface="Wingdings" panose="05000000000000000000" pitchFamily="2" charset="2"/>
              </a:rPr>
              <a:t>IOTs</a:t>
            </a:r>
            <a:endParaRPr lang="es-ES" sz="1600" dirty="0" smtClean="0">
              <a:sym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9793" y="4525610"/>
            <a:ext cx="50206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accent2"/>
                </a:solidFill>
              </a:rPr>
              <a:t>S06A</a:t>
            </a:r>
            <a:endParaRPr lang="en-US" sz="12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754210"/>
            <a:ext cx="49564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</a:rPr>
              <a:t>S06B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4824" y="5107409"/>
            <a:ext cx="50206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accent1"/>
                </a:solidFill>
              </a:rPr>
              <a:t>S10A</a:t>
            </a:r>
            <a:endParaRPr lang="en-US" sz="12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906610"/>
            <a:ext cx="49564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accent1"/>
                </a:solidFill>
              </a:rPr>
              <a:t>S10B</a:t>
            </a:r>
            <a:endParaRPr lang="en-US" sz="1200" b="1" dirty="0" smtClean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3001610"/>
            <a:ext cx="50687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accent2"/>
                </a:solidFill>
              </a:rPr>
              <a:t>S14A</a:t>
            </a:r>
            <a:endParaRPr lang="en-US" sz="1200" b="1" dirty="0" smtClean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2669009"/>
            <a:ext cx="5004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accent1"/>
                </a:solidFill>
              </a:rPr>
              <a:t>S14B</a:t>
            </a:r>
            <a:endParaRPr lang="en-US" sz="1200" b="1" dirty="0" smtClean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2315810"/>
            <a:ext cx="37542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accent2"/>
                </a:solidFill>
              </a:rPr>
              <a:t>BO</a:t>
            </a:r>
            <a:endParaRPr lang="en-US" sz="1200" b="1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2166149"/>
            <a:ext cx="2362200" cy="30469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</a:rPr>
              <a:t>5x L3 – </a:t>
            </a:r>
            <a:r>
              <a:rPr lang="es-ES" sz="2400" b="1" dirty="0" err="1" smtClean="0">
                <a:solidFill>
                  <a:schemeClr val="accent2"/>
                </a:solidFill>
              </a:rPr>
              <a:t>IOTs</a:t>
            </a:r>
            <a:endParaRPr lang="es-ES" sz="2400" b="1" dirty="0" smtClean="0">
              <a:solidFill>
                <a:schemeClr val="accent2"/>
              </a:solidFill>
            </a:endParaRPr>
          </a:p>
          <a:p>
            <a:r>
              <a:rPr lang="es-ES" sz="2400" b="1" dirty="0" smtClean="0">
                <a:solidFill>
                  <a:schemeClr val="accent1"/>
                </a:solidFill>
              </a:rPr>
              <a:t>6x TH794 – </a:t>
            </a:r>
            <a:r>
              <a:rPr lang="es-ES" sz="2400" b="1" dirty="0" err="1" smtClean="0">
                <a:solidFill>
                  <a:schemeClr val="accent1"/>
                </a:solidFill>
              </a:rPr>
              <a:t>IOTs</a:t>
            </a:r>
            <a:endParaRPr lang="es-ES" sz="2400" b="1" dirty="0" smtClean="0">
              <a:solidFill>
                <a:schemeClr val="accent1"/>
              </a:solidFill>
            </a:endParaRPr>
          </a:p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2x TH795 -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IOTs</a:t>
            </a:r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2400" dirty="0" smtClean="0">
              <a:solidFill>
                <a:schemeClr val="tx2"/>
              </a:solidFill>
            </a:endParaRPr>
          </a:p>
          <a:p>
            <a:endParaRPr lang="es-ES" sz="2400" dirty="0">
              <a:solidFill>
                <a:schemeClr val="tx2"/>
              </a:solidFill>
            </a:endParaRPr>
          </a:p>
          <a:p>
            <a:r>
              <a:rPr lang="es-ES" sz="2400" b="1" dirty="0" err="1" smtClean="0"/>
              <a:t>Spares</a:t>
            </a:r>
            <a:r>
              <a:rPr lang="es-ES" sz="2400" b="1" dirty="0" smtClean="0"/>
              <a:t>:</a:t>
            </a:r>
            <a:endParaRPr lang="es-ES" sz="2400" b="1" i="1" dirty="0" smtClean="0"/>
          </a:p>
          <a:p>
            <a:r>
              <a:rPr lang="es-ES" sz="2400" b="1" i="1" dirty="0" smtClean="0">
                <a:solidFill>
                  <a:schemeClr val="accent1"/>
                </a:solidFill>
              </a:rPr>
              <a:t>2x TH794 - </a:t>
            </a:r>
            <a:r>
              <a:rPr lang="es-ES" sz="2400" b="1" i="1" dirty="0" err="1" smtClean="0">
                <a:solidFill>
                  <a:schemeClr val="accent1"/>
                </a:solidFill>
              </a:rPr>
              <a:t>IOTs</a:t>
            </a:r>
            <a:r>
              <a:rPr lang="es-ES" sz="2400" b="1" i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</a:rPr>
              <a:t>1x TH795 – </a:t>
            </a:r>
            <a:r>
              <a:rPr lang="es-E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IOTs</a:t>
            </a:r>
            <a:endParaRPr lang="es-E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431009"/>
            <a:ext cx="4572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ALBA SR is operating now with 12 IOTs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increasing slowly the current,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always ensuring reliability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81200" y="304800"/>
            <a:ext cx="67818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News – RF </a:t>
            </a:r>
            <a:r>
              <a:rPr lang="es-ES" sz="3200" dirty="0" err="1" smtClean="0"/>
              <a:t>amplifiers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0729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430838" cy="408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2514600"/>
            <a:ext cx="3064813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Voltage in cavity S06 was limited due to arcs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Absorber has been replaced on </a:t>
            </a:r>
            <a:r>
              <a:rPr lang="en-US" dirty="0" smtClean="0">
                <a:solidFill>
                  <a:schemeClr val="tx2"/>
                </a:solidFill>
              </a:rPr>
              <a:t>16th Nov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 far no arcs at “nominal” voltage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304800"/>
            <a:ext cx="74676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News – RF </a:t>
            </a:r>
            <a:r>
              <a:rPr lang="es-ES" sz="3200" dirty="0" err="1" smtClean="0"/>
              <a:t>cavity</a:t>
            </a:r>
            <a:r>
              <a:rPr lang="es-ES" sz="3200" dirty="0" smtClean="0"/>
              <a:t> absorber</a:t>
            </a:r>
            <a:endParaRPr lang="es-ES" sz="3200" dirty="0"/>
          </a:p>
        </p:txBody>
      </p:sp>
      <p:sp>
        <p:nvSpPr>
          <p:cNvPr id="2" name="Rectangle 1"/>
          <p:cNvSpPr/>
          <p:nvPr/>
        </p:nvSpPr>
        <p:spPr>
          <a:xfrm>
            <a:off x="3048000" y="42672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7526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indent="-1030288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410563"/>
            <a:ext cx="227517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244829"/>
              </p:ext>
            </p:extLst>
          </p:nvPr>
        </p:nvGraphicFramePr>
        <p:xfrm>
          <a:off x="304800" y="1456796"/>
          <a:ext cx="6096000" cy="465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495800"/>
              </a:tblGrid>
              <a:tr h="12687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Motivation: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failure of Main Booster power supplies is responsible for the 70% of Beam time loss due to power supplies.</a:t>
                      </a:r>
                    </a:p>
                    <a:p>
                      <a:pPr marL="0" algn="l" defTabSz="914400" rtl="0" eaLnBrk="1" latinLnBrk="0" hangingPunct="1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792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Identification of the failure cause: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transition</a:t>
                      </a:r>
                      <a:r>
                        <a:rPr lang="en-GB" baseline="0" dirty="0" smtClean="0"/>
                        <a:t> from decay mode to top-up mode </a:t>
                      </a:r>
                      <a:r>
                        <a:rPr lang="en-GB" b="1" baseline="0" dirty="0" smtClean="0"/>
                        <a:t>increased the stress </a:t>
                      </a:r>
                      <a:r>
                        <a:rPr lang="en-GB" baseline="0" dirty="0" smtClean="0"/>
                        <a:t>on the power semiconductors</a:t>
                      </a:r>
                      <a:r>
                        <a:rPr lang="en-GB" dirty="0" smtClean="0"/>
                        <a:t>(IGBT)</a:t>
                      </a:r>
                      <a:r>
                        <a:rPr lang="en-GB" baseline="0" dirty="0" smtClean="0"/>
                        <a:t>.</a:t>
                      </a:r>
                    </a:p>
                    <a:p>
                      <a:r>
                        <a:rPr lang="en-GB" dirty="0" smtClean="0"/>
                        <a:t>This stress is</a:t>
                      </a:r>
                      <a:r>
                        <a:rPr lang="en-GB" baseline="0" dirty="0" smtClean="0"/>
                        <a:t> mainly </a:t>
                      </a:r>
                      <a:r>
                        <a:rPr lang="en-GB" b="1" baseline="0" dirty="0" smtClean="0"/>
                        <a:t>due to the </a:t>
                      </a:r>
                      <a:r>
                        <a:rPr lang="en-GB" b="1" dirty="0" smtClean="0"/>
                        <a:t>Thermal and Power cycling </a:t>
                      </a:r>
                      <a:r>
                        <a:rPr lang="en-GB" dirty="0" smtClean="0"/>
                        <a:t>of power semiconductors.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Another area to improve</a:t>
                      </a:r>
                      <a:r>
                        <a:rPr lang="en-GB" baseline="0" dirty="0" smtClean="0"/>
                        <a:t> is to acquire the capacity to modify the control/regulation parts and to add more diagnostic to the power supplies.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95" y="2675930"/>
            <a:ext cx="114058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490263" y="4071937"/>
            <a:ext cx="2553446" cy="1643063"/>
            <a:chOff x="6490263" y="4495800"/>
            <a:chExt cx="2553446" cy="16430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263" y="4495800"/>
              <a:ext cx="2553446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15199" y="4876800"/>
              <a:ext cx="11430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Top up mode/ 1yr</a:t>
              </a:r>
              <a:endParaRPr lang="en-GB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5715000"/>
              <a:ext cx="11429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Decay mode / 1 </a:t>
              </a:r>
              <a:r>
                <a:rPr lang="en-GB" sz="1000" dirty="0" err="1" smtClean="0"/>
                <a:t>yr</a:t>
              </a:r>
              <a:endParaRPr lang="en-GB" sz="1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891462" y="5181600"/>
              <a:ext cx="76200" cy="1231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891462" y="5562600"/>
              <a:ext cx="76200" cy="12311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19800" y="6019800"/>
            <a:ext cx="30638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R. Petrocelli, Electronics Group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52599" y="304800"/>
            <a:ext cx="7391401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</a:t>
            </a:r>
            <a:r>
              <a:rPr lang="es-ES" sz="3200" dirty="0" err="1" smtClean="0"/>
              <a:t>improvement</a:t>
            </a:r>
            <a:r>
              <a:rPr lang="es-ES" sz="3200" dirty="0" smtClean="0"/>
              <a:t> – BO PC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802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248400" cy="584775"/>
          </a:xfrm>
        </p:spPr>
        <p:txBody>
          <a:bodyPr/>
          <a:lstStyle/>
          <a:p>
            <a:pPr algn="ctr"/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396240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000" dirty="0" smtClean="0"/>
              <a:t>Introduction</a:t>
            </a:r>
          </a:p>
          <a:p>
            <a:pPr marL="1200150" lvl="1" indent="-457200">
              <a:buClrTx/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000" dirty="0" smtClean="0"/>
              <a:t>Operation </a:t>
            </a:r>
          </a:p>
          <a:p>
            <a:pPr lvl="1" indent="0">
              <a:buClrTx/>
              <a:buNone/>
            </a:pPr>
            <a:endParaRPr lang="en-US" sz="1900" dirty="0" smtClean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000" dirty="0" smtClean="0"/>
              <a:t>Accelerator Developments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000" dirty="0" smtClean="0"/>
              <a:t>Other activities</a:t>
            </a:r>
          </a:p>
        </p:txBody>
      </p:sp>
    </p:spTree>
    <p:extLst>
      <p:ext uri="{BB962C8B-B14F-4D97-AF65-F5344CB8AC3E}">
        <p14:creationId xmlns:p14="http://schemas.microsoft.com/office/powerpoint/2010/main" val="23149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35550"/>
              </p:ext>
            </p:extLst>
          </p:nvPr>
        </p:nvGraphicFramePr>
        <p:xfrm>
          <a:off x="457200" y="1066800"/>
          <a:ext cx="6096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495800"/>
              </a:tblGrid>
              <a:tr h="321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actions: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the maintenance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power modules, replacement of power semiconductors once a year.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Balancing the stress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different modules.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Reducing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number of cycles 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reducing the warming up of power supplies during each injection. (working on it)</a:t>
                      </a:r>
                      <a:endParaRPr lang="en-GB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21596">
                <a:tc>
                  <a:txBody>
                    <a:bodyPr/>
                    <a:lstStyle/>
                    <a:p>
                      <a:r>
                        <a:rPr lang="en-GB" dirty="0" smtClean="0"/>
                        <a:t>Next</a:t>
                      </a:r>
                      <a:r>
                        <a:rPr lang="en-GB" baseline="0" dirty="0" smtClean="0"/>
                        <a:t> step Actions: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</a:t>
                      </a:r>
                      <a:r>
                        <a:rPr lang="en-GB" baseline="0" dirty="0" smtClean="0"/>
                        <a:t> the number of </a:t>
                      </a:r>
                      <a:r>
                        <a:rPr lang="en-GB" b="1" baseline="0" dirty="0" smtClean="0"/>
                        <a:t>spare modules</a:t>
                      </a:r>
                      <a:r>
                        <a:rPr lang="en-GB" baseline="0" dirty="0" smtClean="0"/>
                        <a:t>. To use this additional modules as a test bench for a solution. </a:t>
                      </a:r>
                    </a:p>
                    <a:p>
                      <a:r>
                        <a:rPr lang="en-GB" baseline="0" dirty="0" smtClean="0"/>
                        <a:t>Call for Tender in March 2017.</a:t>
                      </a:r>
                    </a:p>
                  </a:txBody>
                  <a:tcPr/>
                </a:tc>
              </a:tr>
              <a:tr h="321596">
                <a:tc>
                  <a:txBody>
                    <a:bodyPr/>
                    <a:lstStyle/>
                    <a:p>
                      <a:r>
                        <a:rPr lang="en-GB" dirty="0" smtClean="0"/>
                        <a:t>Further actions: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Refurbishment </a:t>
                      </a:r>
                      <a:r>
                        <a:rPr lang="en-GB" dirty="0" smtClean="0"/>
                        <a:t>of all power supplies modules with a proven</a:t>
                      </a:r>
                      <a:r>
                        <a:rPr lang="en-GB" baseline="0" dirty="0" smtClean="0"/>
                        <a:t> solution ( starting 2018).</a:t>
                      </a:r>
                    </a:p>
                    <a:p>
                      <a:r>
                        <a:rPr lang="en-GB" b="1" baseline="0" dirty="0" smtClean="0"/>
                        <a:t>Improvements in control/regulation </a:t>
                      </a:r>
                      <a:r>
                        <a:rPr lang="en-GB" baseline="0" dirty="0" smtClean="0"/>
                        <a:t>and diagnostics (starting June 2018)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1686028" cy="83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214" y="1295400"/>
            <a:ext cx="1219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9800" y="6019800"/>
            <a:ext cx="30638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R. Petrocelli, Electronics Group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52599" y="304800"/>
            <a:ext cx="7391401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err="1" smtClean="0"/>
              <a:t>Operation</a:t>
            </a:r>
            <a:r>
              <a:rPr lang="es-ES" sz="3200" dirty="0" smtClean="0"/>
              <a:t> </a:t>
            </a:r>
            <a:r>
              <a:rPr lang="es-ES" sz="3200" dirty="0" err="1" smtClean="0"/>
              <a:t>improvement</a:t>
            </a:r>
            <a:r>
              <a:rPr lang="es-ES" sz="3200" dirty="0" smtClean="0"/>
              <a:t> – BO PC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220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0"/>
            <a:ext cx="4495800" cy="1738938"/>
          </a:xfrm>
        </p:spPr>
        <p:txBody>
          <a:bodyPr/>
          <a:lstStyle/>
          <a:p>
            <a:r>
              <a:rPr lang="es-ES" sz="3600" dirty="0" err="1" smtClean="0"/>
              <a:t>Accelerator</a:t>
            </a:r>
            <a:r>
              <a:rPr lang="es-ES" sz="3600" dirty="0" smtClean="0"/>
              <a:t> </a:t>
            </a:r>
            <a:r>
              <a:rPr lang="es-ES" sz="3600" dirty="0" err="1" smtClean="0"/>
              <a:t>Developments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2971800"/>
            <a:ext cx="48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Single Bunch Bucket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 smtClean="0"/>
              <a:t>Beamsize</a:t>
            </a:r>
            <a:r>
              <a:rPr lang="es-ES" sz="2400" dirty="0" smtClean="0"/>
              <a:t> </a:t>
            </a:r>
            <a:r>
              <a:rPr lang="es-ES" sz="2400" dirty="0" err="1" smtClean="0"/>
              <a:t>using</a:t>
            </a:r>
            <a:r>
              <a:rPr lang="es-ES" sz="2400" dirty="0" smtClean="0"/>
              <a:t> </a:t>
            </a:r>
            <a:r>
              <a:rPr lang="es-ES" sz="2400" dirty="0" err="1" smtClean="0"/>
              <a:t>interferometry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Bunch-by-Bunch </a:t>
            </a:r>
            <a:r>
              <a:rPr lang="en-US" sz="2400" dirty="0" smtClean="0"/>
              <a:t>Transverse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“Speckle”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dirty="0" smtClean="0"/>
              <a:t>… and others with no time to cover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564265" cy="3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lba3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76525"/>
            <a:ext cx="41433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973" y="3247231"/>
            <a:ext cx="4494213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81200" y="283458"/>
            <a:ext cx="67818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smtClean="0"/>
              <a:t>Single </a:t>
            </a:r>
            <a:r>
              <a:rPr lang="es-ES" sz="3200" dirty="0" err="1" smtClean="0"/>
              <a:t>Bunch</a:t>
            </a:r>
            <a:r>
              <a:rPr lang="es-ES" sz="3200" dirty="0" smtClean="0"/>
              <a:t> </a:t>
            </a:r>
            <a:r>
              <a:rPr lang="es-ES" sz="3200" dirty="0" err="1" smtClean="0"/>
              <a:t>Bucket</a:t>
            </a:r>
            <a:r>
              <a:rPr lang="es-ES" sz="3200" dirty="0" smtClean="0"/>
              <a:t> </a:t>
            </a:r>
            <a:r>
              <a:rPr lang="es-ES" sz="3200" dirty="0" err="1" smtClean="0"/>
              <a:t>Selection</a:t>
            </a:r>
            <a:endParaRPr lang="es-E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306830"/>
            <a:ext cx="73152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1F497D"/>
                </a:solidFill>
                <a:latin typeface="Arial" charset="0"/>
              </a:rPr>
              <a:t>Precise </a:t>
            </a:r>
            <a:r>
              <a:rPr lang="es-ES" dirty="0" err="1">
                <a:solidFill>
                  <a:srgbClr val="1F497D"/>
                </a:solidFill>
                <a:latin typeface="Arial" charset="0"/>
              </a:rPr>
              <a:t>measurement</a:t>
            </a:r>
            <a:r>
              <a:rPr lang="es-ES" dirty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es-ES" dirty="0" err="1">
                <a:solidFill>
                  <a:srgbClr val="1F497D"/>
                </a:solidFill>
                <a:latin typeface="Arial" charset="0"/>
              </a:rPr>
              <a:t>filling</a:t>
            </a:r>
            <a:r>
              <a:rPr lang="es-ES" dirty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Arial" charset="0"/>
              </a:rPr>
              <a:t>pattern</a:t>
            </a:r>
            <a:endParaRPr lang="es-ES" dirty="0" smtClean="0">
              <a:solidFill>
                <a:srgbClr val="1F497D"/>
              </a:solidFill>
              <a:latin typeface="Arial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1600" i="1" dirty="0">
              <a:solidFill>
                <a:srgbClr val="1F497D"/>
              </a:solidFill>
              <a:latin typeface="Arial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/>
                </a:solidFill>
                <a:latin typeface="Arial" charset="0"/>
              </a:rPr>
              <a:t>Top Up SBBS </a:t>
            </a:r>
            <a:r>
              <a:rPr lang="es-ES" dirty="0" err="1" smtClean="0">
                <a:solidFill>
                  <a:srgbClr val="1F497D"/>
                </a:solidFill>
                <a:latin typeface="Arial" charset="0"/>
              </a:rPr>
              <a:t>algorithm</a:t>
            </a:r>
            <a:r>
              <a:rPr lang="es-ES" dirty="0" smtClean="0">
                <a:solidFill>
                  <a:srgbClr val="1F497D"/>
                </a:solidFill>
                <a:latin typeface="Arial" charset="0"/>
              </a:rPr>
              <a:t>  </a:t>
            </a:r>
            <a:r>
              <a:rPr lang="es-ES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   Precise </a:t>
            </a:r>
            <a:r>
              <a:rPr lang="es-ES" dirty="0" err="1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filling</a:t>
            </a:r>
            <a:r>
              <a:rPr lang="es-ES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s-ES" dirty="0" err="1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patterns</a:t>
            </a:r>
            <a:endParaRPr lang="es-ES" dirty="0">
              <a:solidFill>
                <a:srgbClr val="1F497D"/>
              </a:solidFill>
              <a:latin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1F497D"/>
                </a:solidFill>
                <a:latin typeface="Arial" charset="0"/>
              </a:rPr>
              <a:t>    (</a:t>
            </a:r>
            <a:r>
              <a:rPr lang="es-ES" sz="1600" i="1" dirty="0">
                <a:solidFill>
                  <a:srgbClr val="1F497D"/>
                </a:solidFill>
                <a:latin typeface="Arial" charset="0"/>
              </a:rPr>
              <a:t>Single </a:t>
            </a:r>
            <a:r>
              <a:rPr lang="es-ES" sz="1600" i="1" dirty="0" err="1">
                <a:solidFill>
                  <a:srgbClr val="1F497D"/>
                </a:solidFill>
                <a:latin typeface="Arial" charset="0"/>
              </a:rPr>
              <a:t>Bunch</a:t>
            </a:r>
            <a:r>
              <a:rPr lang="es-ES" sz="1600" i="1" dirty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Arial" charset="0"/>
              </a:rPr>
              <a:t>Bucket</a:t>
            </a:r>
            <a:r>
              <a:rPr lang="es-ES" sz="1600" i="1" dirty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Arial" charset="0"/>
              </a:rPr>
              <a:t>Selection</a:t>
            </a:r>
            <a:r>
              <a:rPr lang="es-ES" sz="1600" i="1" dirty="0" smtClean="0">
                <a:solidFill>
                  <a:srgbClr val="1F497D"/>
                </a:solidFill>
                <a:latin typeface="Arial" charset="0"/>
              </a:rPr>
              <a:t>)</a:t>
            </a:r>
            <a:endParaRPr lang="es-ES" sz="1600" i="1" dirty="0">
              <a:solidFill>
                <a:srgbClr val="1F49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553200" cy="1077218"/>
          </a:xfrm>
        </p:spPr>
        <p:txBody>
          <a:bodyPr/>
          <a:lstStyle/>
          <a:p>
            <a:pPr algn="ctr"/>
            <a:r>
              <a:rPr lang="es-ES" sz="3200" dirty="0" err="1" smtClean="0"/>
              <a:t>Beam</a:t>
            </a:r>
            <a:r>
              <a:rPr lang="es-ES" sz="3200" dirty="0" smtClean="0"/>
              <a:t> </a:t>
            </a:r>
            <a:r>
              <a:rPr lang="es-ES" sz="3200" dirty="0" err="1" smtClean="0"/>
              <a:t>size</a:t>
            </a:r>
            <a:r>
              <a:rPr lang="es-ES" sz="3200" dirty="0" smtClean="0"/>
              <a:t> </a:t>
            </a:r>
            <a:r>
              <a:rPr lang="es-ES" sz="3200" dirty="0" err="1" smtClean="0"/>
              <a:t>reconstriction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err="1" smtClean="0"/>
              <a:t>using</a:t>
            </a:r>
            <a:r>
              <a:rPr lang="es-ES" sz="3200" dirty="0" smtClean="0"/>
              <a:t> visible </a:t>
            </a:r>
            <a:r>
              <a:rPr lang="es-ES" sz="3200" dirty="0" err="1" smtClean="0"/>
              <a:t>interferometry</a:t>
            </a:r>
            <a:endParaRPr lang="en-US" sz="3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95914"/>
            <a:ext cx="4374144" cy="22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5257800" cy="295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250" y="3276600"/>
            <a:ext cx="2133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2"/>
                </a:solidFill>
              </a:rPr>
              <a:t>Rotaring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the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interferometry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slits</a:t>
            </a:r>
            <a:endParaRPr lang="es-ES" dirty="0" smtClean="0">
              <a:solidFill>
                <a:schemeClr val="tx2"/>
              </a:solidFill>
            </a:endParaRPr>
          </a:p>
          <a:p>
            <a:pPr algn="ctr"/>
            <a:r>
              <a:rPr lang="es-ES" dirty="0" err="1" smtClean="0">
                <a:solidFill>
                  <a:schemeClr val="tx2"/>
                </a:solidFill>
              </a:rPr>
              <a:t>to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obtain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the</a:t>
            </a:r>
            <a:r>
              <a:rPr lang="es-ES" dirty="0" smtClean="0">
                <a:solidFill>
                  <a:schemeClr val="tx2"/>
                </a:solidFill>
              </a:rPr>
              <a:t> full </a:t>
            </a:r>
            <a:r>
              <a:rPr lang="es-ES" dirty="0" err="1" smtClean="0">
                <a:solidFill>
                  <a:schemeClr val="tx2"/>
                </a:solidFill>
              </a:rPr>
              <a:t>beam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size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050" y="32766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2"/>
                </a:solidFill>
              </a:rPr>
              <a:t>Coupling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scan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tests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520" y="5334000"/>
            <a:ext cx="157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L. Torino et al.</a:t>
            </a:r>
          </a:p>
          <a:p>
            <a:pPr algn="ctr"/>
            <a:r>
              <a:rPr lang="en-US" dirty="0" smtClean="0"/>
              <a:t>PRST-AB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239000" cy="1384995"/>
          </a:xfrm>
        </p:spPr>
        <p:txBody>
          <a:bodyPr/>
          <a:lstStyle/>
          <a:p>
            <a:pPr algn="ctr"/>
            <a:r>
              <a:rPr lang="es-ES" sz="2800" dirty="0" err="1" smtClean="0"/>
              <a:t>Bunch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bunch</a:t>
            </a:r>
            <a:r>
              <a:rPr lang="es-ES" sz="2800" dirty="0" smtClean="0"/>
              <a:t> </a:t>
            </a:r>
            <a:br>
              <a:rPr lang="es-ES" sz="2800" dirty="0" smtClean="0"/>
            </a:br>
            <a:r>
              <a:rPr lang="es-ES" sz="2800" dirty="0" err="1" smtClean="0"/>
              <a:t>interferometry</a:t>
            </a:r>
            <a:r>
              <a:rPr lang="es-ES" sz="2800" dirty="0" smtClean="0"/>
              <a:t> </a:t>
            </a:r>
            <a:r>
              <a:rPr lang="es-ES" sz="2800" dirty="0" err="1" smtClean="0"/>
              <a:t>transverse</a:t>
            </a:r>
            <a:r>
              <a:rPr lang="es-ES" sz="2800" dirty="0" smtClean="0"/>
              <a:t> </a:t>
            </a:r>
            <a:r>
              <a:rPr lang="es-ES" sz="2800" dirty="0" err="1" smtClean="0"/>
              <a:t>beam</a:t>
            </a:r>
            <a:r>
              <a:rPr lang="es-ES" sz="2800" dirty="0" smtClean="0"/>
              <a:t> </a:t>
            </a:r>
            <a:r>
              <a:rPr lang="es-ES" sz="2800" dirty="0" err="1"/>
              <a:t>size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err="1" smtClean="0"/>
              <a:t>measurement</a:t>
            </a:r>
            <a:r>
              <a:rPr lang="es-ES" sz="2800" dirty="0" smtClean="0"/>
              <a:t> </a:t>
            </a:r>
            <a:r>
              <a:rPr lang="es-ES" sz="2800" dirty="0" err="1" smtClean="0"/>
              <a:t>using</a:t>
            </a:r>
            <a:r>
              <a:rPr lang="es-ES" sz="2800" dirty="0" smtClean="0"/>
              <a:t> </a:t>
            </a:r>
            <a:r>
              <a:rPr lang="es-ES" sz="2800" dirty="0" err="1" smtClean="0"/>
              <a:t>Fast</a:t>
            </a:r>
            <a:r>
              <a:rPr lang="es-ES" sz="2800" dirty="0" smtClean="0"/>
              <a:t> </a:t>
            </a:r>
            <a:r>
              <a:rPr lang="es-ES" sz="2800" dirty="0" err="1" smtClean="0"/>
              <a:t>Gated</a:t>
            </a:r>
            <a:r>
              <a:rPr lang="es-ES" sz="2800" dirty="0" smtClean="0"/>
              <a:t> Camera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18"/>
          <a:stretch/>
        </p:blipFill>
        <p:spPr bwMode="auto">
          <a:xfrm>
            <a:off x="76200" y="1911530"/>
            <a:ext cx="4780252" cy="227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2"/>
          <a:stretch/>
        </p:blipFill>
        <p:spPr bwMode="auto">
          <a:xfrm>
            <a:off x="4495800" y="3101788"/>
            <a:ext cx="4343400" cy="29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0426" y="4200525"/>
            <a:ext cx="2971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2"/>
                </a:solidFill>
              </a:rPr>
              <a:t>Beam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size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acquisition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synchronised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wih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the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bunch</a:t>
            </a:r>
            <a:r>
              <a:rPr lang="es-ES" dirty="0" smtClean="0">
                <a:solidFill>
                  <a:schemeClr val="tx2"/>
                </a:solidFill>
              </a:rPr>
              <a:t> position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477869"/>
            <a:ext cx="2971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2"/>
                </a:solidFill>
              </a:rPr>
              <a:t>Observation</a:t>
            </a:r>
            <a:r>
              <a:rPr lang="es-ES" dirty="0" smtClean="0">
                <a:solidFill>
                  <a:schemeClr val="tx2"/>
                </a:solidFill>
              </a:rPr>
              <a:t> of </a:t>
            </a:r>
            <a:r>
              <a:rPr lang="es-ES" dirty="0" err="1" smtClean="0">
                <a:solidFill>
                  <a:schemeClr val="tx2"/>
                </a:solidFill>
              </a:rPr>
              <a:t>induced</a:t>
            </a:r>
            <a:r>
              <a:rPr lang="es-ES" dirty="0" smtClean="0">
                <a:solidFill>
                  <a:schemeClr val="tx2"/>
                </a:solidFill>
              </a:rPr>
              <a:t> “</a:t>
            </a:r>
            <a:r>
              <a:rPr lang="es-ES" dirty="0" err="1" smtClean="0">
                <a:solidFill>
                  <a:schemeClr val="tx2"/>
                </a:solidFill>
              </a:rPr>
              <a:t>bunch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train</a:t>
            </a:r>
            <a:r>
              <a:rPr lang="es-ES" dirty="0" smtClean="0">
                <a:solidFill>
                  <a:schemeClr val="tx2"/>
                </a:solidFill>
              </a:rPr>
              <a:t>” </a:t>
            </a:r>
            <a:r>
              <a:rPr lang="es-ES" dirty="0" err="1" smtClean="0">
                <a:solidFill>
                  <a:schemeClr val="tx2"/>
                </a:solidFill>
              </a:rPr>
              <a:t>instability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917122"/>
            <a:ext cx="5068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MB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502" y="21452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S</a:t>
            </a:r>
            <a:r>
              <a:rPr lang="es-ES" dirty="0" smtClean="0">
                <a:solidFill>
                  <a:schemeClr val="tx2"/>
                </a:solidFill>
              </a:rPr>
              <a:t>B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8325" y="4662190"/>
            <a:ext cx="5068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MB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436126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S</a:t>
            </a:r>
            <a:r>
              <a:rPr lang="es-ES" dirty="0" smtClean="0">
                <a:solidFill>
                  <a:schemeClr val="tx2"/>
                </a:solidFill>
              </a:rPr>
              <a:t>B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239000" cy="584775"/>
          </a:xfrm>
        </p:spPr>
        <p:txBody>
          <a:bodyPr/>
          <a:lstStyle/>
          <a:p>
            <a:pPr algn="ctr"/>
            <a:r>
              <a:rPr lang="es-ES" sz="3200" dirty="0" smtClean="0"/>
              <a:t>“</a:t>
            </a:r>
            <a:r>
              <a:rPr lang="es-ES" sz="3200" dirty="0" err="1" smtClean="0"/>
              <a:t>Speckle</a:t>
            </a:r>
            <a:r>
              <a:rPr lang="es-ES" sz="3200" dirty="0" smtClean="0"/>
              <a:t>” </a:t>
            </a:r>
            <a:r>
              <a:rPr lang="es-ES" sz="3200" dirty="0" err="1" smtClean="0"/>
              <a:t>Collaboration</a:t>
            </a:r>
            <a:r>
              <a:rPr lang="es-ES" sz="3200" dirty="0" smtClean="0"/>
              <a:t> </a:t>
            </a:r>
            <a:endParaRPr lang="en-US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63" y="3419674"/>
            <a:ext cx="4116130" cy="275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866785"/>
            <a:ext cx="3767138" cy="116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167" y="1295400"/>
            <a:ext cx="4548589" cy="57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013" y="3419674"/>
            <a:ext cx="3913487" cy="275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495800" cy="1184940"/>
          </a:xfrm>
        </p:spPr>
        <p:txBody>
          <a:bodyPr/>
          <a:lstStyle/>
          <a:p>
            <a:r>
              <a:rPr lang="en-US" sz="3600" dirty="0" smtClean="0"/>
              <a:t>Other Activities</a:t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" y="3559076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International Collaborations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Magnetic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RF Lab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989364"/>
            <a:ext cx="223594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1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5890593" cy="584775"/>
          </a:xfrm>
        </p:spPr>
        <p:txBody>
          <a:bodyPr/>
          <a:lstStyle/>
          <a:p>
            <a:r>
              <a:rPr lang="es-ES" sz="32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International </a:t>
            </a:r>
            <a:r>
              <a:rPr lang="es-ES" sz="3200" b="1" kern="1200" dirty="0" err="1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Collaborations</a:t>
            </a:r>
            <a:endParaRPr lang="en-US" sz="3200" b="1" kern="12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23528" y="1877514"/>
            <a:ext cx="8568952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i="1" kern="0" dirty="0" smtClean="0">
                <a:latin typeface="+mj-lt"/>
              </a:rPr>
              <a:t>CLIC-CERN</a:t>
            </a:r>
            <a:endParaRPr lang="en-US" sz="2400" kern="0" dirty="0" smtClean="0">
              <a:latin typeface="+mj-lt"/>
            </a:endParaRPr>
          </a:p>
          <a:p>
            <a:pPr marL="914400" lvl="2" indent="0">
              <a:buNone/>
            </a:pPr>
            <a:r>
              <a:rPr lang="en-US" sz="1200" b="1" dirty="0" smtClean="0">
                <a:latin typeface="+mj-lt"/>
                <a:sym typeface="Wingdings" panose="05000000000000000000" pitchFamily="2" charset="2"/>
              </a:rPr>
              <a:t> WP1: Damping Ring </a:t>
            </a:r>
            <a:r>
              <a:rPr lang="en-US" sz="1200" b="1" dirty="0" err="1" smtClean="0">
                <a:latin typeface="+mj-lt"/>
                <a:sym typeface="Wingdings" panose="05000000000000000000" pitchFamily="2" charset="2"/>
              </a:rPr>
              <a:t>Stripline</a:t>
            </a:r>
            <a:r>
              <a:rPr lang="en-US" sz="1200" b="1" dirty="0" smtClean="0">
                <a:latin typeface="+mj-lt"/>
                <a:sym typeface="Wingdings" panose="05000000000000000000" pitchFamily="2" charset="2"/>
              </a:rPr>
              <a:t> Kicker test</a:t>
            </a:r>
          </a:p>
          <a:p>
            <a:pPr marL="914400" lvl="2" indent="0">
              <a:buNone/>
            </a:pPr>
            <a:r>
              <a:rPr lang="en-US" sz="1200" b="1" dirty="0" smtClean="0">
                <a:latin typeface="+mj-lt"/>
                <a:sym typeface="Wingdings" panose="05000000000000000000" pitchFamily="2" charset="2"/>
              </a:rPr>
              <a:t> WP2: Collective Effects</a:t>
            </a:r>
            <a:endParaRPr lang="en-US" sz="1200" b="1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0238" y="2165624"/>
            <a:ext cx="631762" cy="65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23528" y="3772412"/>
            <a:ext cx="8229600" cy="871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i="1" kern="0" dirty="0" smtClean="0">
                <a:latin typeface="+mj-lt"/>
              </a:rPr>
              <a:t>ILSF</a:t>
            </a:r>
          </a:p>
          <a:p>
            <a:pPr marL="457200" lvl="1" indent="0">
              <a:buNone/>
            </a:pPr>
            <a:r>
              <a:rPr lang="en-US" sz="1200" b="1" dirty="0" smtClean="0">
                <a:latin typeface="+mj-lt"/>
              </a:rPr>
              <a:t>	</a:t>
            </a:r>
            <a:r>
              <a:rPr lang="en-US" sz="1200" b="1" dirty="0" smtClean="0">
                <a:latin typeface="+mj-lt"/>
                <a:sym typeface="Wingdings" panose="05000000000000000000" pitchFamily="2" charset="2"/>
              </a:rPr>
              <a:t> Associate partner:</a:t>
            </a:r>
            <a:r>
              <a:rPr lang="en-US" sz="1200" b="1" dirty="0" smtClean="0">
                <a:latin typeface="+mj-lt"/>
              </a:rPr>
              <a:t> 1% Budget &amp; </a:t>
            </a:r>
            <a:r>
              <a:rPr lang="en-US" sz="1200" b="1" dirty="0" err="1" smtClean="0">
                <a:latin typeface="+mj-lt"/>
              </a:rPr>
              <a:t>Beamtime</a:t>
            </a:r>
            <a:endParaRPr lang="en-US" sz="1200" b="1" dirty="0" smtClean="0">
              <a:latin typeface="+mj-lt"/>
            </a:endParaRPr>
          </a:p>
          <a:p>
            <a:pPr marL="457200" lvl="1" indent="0">
              <a:buNone/>
            </a:pPr>
            <a:r>
              <a:rPr lang="en-US" sz="1200" b="1" dirty="0" smtClean="0">
                <a:latin typeface="+mj-lt"/>
              </a:rPr>
              <a:t>	</a:t>
            </a:r>
            <a:r>
              <a:rPr lang="en-US" sz="1200" b="1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200" b="1" dirty="0" smtClean="0">
                <a:latin typeface="+mj-lt"/>
              </a:rPr>
              <a:t>PhD Collective Effects</a:t>
            </a:r>
            <a:endParaRPr lang="en-US" sz="1200" b="1" dirty="0">
              <a:latin typeface="+mj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923" y="3962400"/>
            <a:ext cx="166667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23528" y="4762819"/>
            <a:ext cx="8229600" cy="599050"/>
          </a:xfrm>
        </p:spPr>
        <p:txBody>
          <a:bodyPr>
            <a:normAutofit lnSpcReduction="10000"/>
          </a:bodyPr>
          <a:lstStyle/>
          <a:p>
            <a:pPr>
              <a:buClr>
                <a:srgbClr val="000000"/>
              </a:buClr>
            </a:pPr>
            <a:r>
              <a:rPr lang="en-US" sz="2000" b="1" i="1" dirty="0" smtClean="0">
                <a:latin typeface="+mj-lt"/>
              </a:rPr>
              <a:t>CERN – HTS-BS-FCC</a:t>
            </a:r>
          </a:p>
          <a:p>
            <a:pPr marL="0" indent="0">
              <a:buNone/>
            </a:pPr>
            <a:r>
              <a:rPr lang="en-US" sz="1200" b="1" dirty="0" smtClean="0">
                <a:latin typeface="+mj-lt"/>
                <a:sym typeface="Wingdings" panose="05000000000000000000" pitchFamily="2" charset="2"/>
              </a:rPr>
              <a:t>	  Agreement to be signed soon</a:t>
            </a:r>
            <a:endParaRPr lang="en-US" sz="1200" b="1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0928" y="4462498"/>
            <a:ext cx="2448272" cy="101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323528" y="2860967"/>
            <a:ext cx="8229600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i="1" kern="0" dirty="0" smtClean="0">
                <a:latin typeface="+mj-lt"/>
              </a:rPr>
              <a:t>INFN - ELI-NP project</a:t>
            </a:r>
          </a:p>
          <a:p>
            <a:pPr marL="0" lvl="2" indent="0">
              <a:buNone/>
            </a:pPr>
            <a:r>
              <a:rPr lang="en-US" sz="1200" b="1" dirty="0" smtClean="0">
                <a:latin typeface="+mj-lt"/>
                <a:sym typeface="Wingdings" panose="05000000000000000000" pitchFamily="2" charset="2"/>
              </a:rPr>
              <a:t>	  WP1: Magnetic simulations</a:t>
            </a:r>
          </a:p>
          <a:p>
            <a:pPr marL="0" lvl="2" indent="0">
              <a:buNone/>
            </a:pPr>
            <a:r>
              <a:rPr lang="en-US" sz="1200" b="1" dirty="0" smtClean="0">
                <a:latin typeface="+mj-lt"/>
                <a:sym typeface="Wingdings" panose="05000000000000000000" pitchFamily="2" charset="2"/>
              </a:rPr>
              <a:t>	 WP2: BPM measurements</a:t>
            </a:r>
            <a:endParaRPr lang="en-US" sz="1200" b="1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5940" y="2998674"/>
            <a:ext cx="1152128" cy="51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5481228"/>
            <a:ext cx="8568952" cy="6147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i="1" kern="0" dirty="0" smtClean="0">
                <a:latin typeface="+mj-lt"/>
              </a:rPr>
              <a:t>H2020 - ARIES – ADA</a:t>
            </a:r>
          </a:p>
          <a:p>
            <a:pPr marL="0" lvl="0" indent="0"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	  Start date May 2017</a:t>
            </a:r>
            <a:endParaRPr lang="en-US" sz="1200" b="1" kern="0" dirty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</p:txBody>
      </p:sp>
      <p:pic>
        <p:nvPicPr>
          <p:cNvPr id="26" name="Picture 25" descr="http://ec.europa.eu/digital-agenda/sites/digital-agenda/files/newsroom/horizon2020_0_5682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093" y="5495196"/>
            <a:ext cx="1233105" cy="6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592" y="5481228"/>
            <a:ext cx="1020015" cy="69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323528" y="1124744"/>
            <a:ext cx="8568952" cy="6334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i="1" kern="0" dirty="0" smtClean="0">
                <a:latin typeface="+mj-lt"/>
              </a:rPr>
              <a:t>H2020 - FCC - </a:t>
            </a:r>
            <a:r>
              <a:rPr lang="en-US" sz="2000" b="1" i="1" kern="0" dirty="0" err="1" smtClean="0">
                <a:latin typeface="+mj-lt"/>
              </a:rPr>
              <a:t>EuroCirCol</a:t>
            </a:r>
            <a:r>
              <a:rPr lang="en-US" sz="2000" b="1" i="1" kern="0" dirty="0" smtClean="0">
                <a:latin typeface="+mj-lt"/>
              </a:rPr>
              <a:t> </a:t>
            </a:r>
            <a:endParaRPr lang="en-US" sz="2400" kern="0" dirty="0" smtClean="0">
              <a:latin typeface="+mj-lt"/>
            </a:endParaRPr>
          </a:p>
          <a:p>
            <a:pPr marL="914400" lvl="2" indent="0">
              <a:buNone/>
            </a:pPr>
            <a:r>
              <a:rPr lang="en-US" sz="1200" b="1" dirty="0" smtClean="0">
                <a:latin typeface="+mj-lt"/>
                <a:sym typeface="Wingdings" panose="05000000000000000000" pitchFamily="2" charset="2"/>
              </a:rPr>
              <a:t>  WP4: Cryogenic Beam Vacuum System</a:t>
            </a:r>
            <a:endParaRPr lang="en-US" sz="1200" b="1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610" y="1124744"/>
            <a:ext cx="13223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800" y="1064560"/>
            <a:ext cx="1298575" cy="7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0400" y="205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endParaRPr lang="en-US" sz="1200" b="1" dirty="0" smtClean="0">
              <a:sym typeface="Wingdings" panose="05000000000000000000" pitchFamily="2" charset="2"/>
            </a:endParaRPr>
          </a:p>
          <a:p>
            <a:pPr lvl="2"/>
            <a:r>
              <a:rPr lang="en-US" sz="1200" b="1" dirty="0" smtClean="0">
                <a:sym typeface="Wingdings" panose="05000000000000000000" pitchFamily="2" charset="2"/>
              </a:rPr>
              <a:t> WP3: Beam Instrumentation &amp; Diagnostics</a:t>
            </a:r>
          </a:p>
          <a:p>
            <a:pPr lvl="2"/>
            <a:r>
              <a:rPr lang="en-US" sz="1200" b="1" dirty="0" smtClean="0">
                <a:sym typeface="Wingdings" panose="05000000000000000000" pitchFamily="2" charset="2"/>
              </a:rPr>
              <a:t> WP4: 1.5 GHz RF System</a:t>
            </a:r>
            <a:endParaRPr lang="en-US" sz="12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75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508304" cy="584775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Collaborations/Contracts</a:t>
            </a:r>
            <a:endParaRPr lang="en-US" sz="3200" b="1" kern="12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5810"/>
            <a:ext cx="4834880" cy="4747180"/>
          </a:xfrm>
        </p:spPr>
        <p:txBody>
          <a:bodyPr/>
          <a:lstStyle/>
          <a:p>
            <a:r>
              <a:rPr lang="en-US" sz="2400" dirty="0" smtClean="0"/>
              <a:t>Magnetic Lab</a:t>
            </a:r>
          </a:p>
          <a:p>
            <a:pPr lvl="1"/>
            <a:r>
              <a:rPr lang="en-US" sz="1600" dirty="0" err="1" smtClean="0">
                <a:cs typeface="+mn-cs"/>
              </a:rPr>
              <a:t>Elytt</a:t>
            </a:r>
            <a:r>
              <a:rPr lang="en-US" sz="1600" dirty="0" smtClean="0">
                <a:cs typeface="+mn-cs"/>
              </a:rPr>
              <a:t>/LEHIPA permanent magnets quads</a:t>
            </a:r>
          </a:p>
          <a:p>
            <a:pPr lvl="1"/>
            <a:r>
              <a:rPr lang="en-US" sz="1600" dirty="0" smtClean="0">
                <a:cs typeface="+mn-cs"/>
              </a:rPr>
              <a:t>CIEMAT cyclotron magnet (new magnetic bench)</a:t>
            </a:r>
          </a:p>
          <a:p>
            <a:pPr lvl="1"/>
            <a:r>
              <a:rPr lang="en-US" sz="1600" dirty="0" err="1" smtClean="0">
                <a:cs typeface="+mn-cs"/>
              </a:rPr>
              <a:t>ThomX</a:t>
            </a:r>
            <a:r>
              <a:rPr lang="en-US" sz="1600" dirty="0" smtClean="0">
                <a:cs typeface="+mn-cs"/>
              </a:rPr>
              <a:t> magnets</a:t>
            </a:r>
          </a:p>
          <a:p>
            <a:pPr lvl="1"/>
            <a:r>
              <a:rPr lang="en-US" sz="1600" dirty="0" err="1" smtClean="0">
                <a:cs typeface="+mn-cs"/>
              </a:rPr>
              <a:t>Elytt</a:t>
            </a:r>
            <a:r>
              <a:rPr lang="en-US" sz="1600" dirty="0" smtClean="0">
                <a:cs typeface="+mn-cs"/>
              </a:rPr>
              <a:t>/CLARA (STFC) dipoles</a:t>
            </a:r>
          </a:p>
          <a:p>
            <a:pPr lvl="1"/>
            <a:r>
              <a:rPr lang="en-US" sz="1600" dirty="0" smtClean="0">
                <a:cs typeface="+mn-cs"/>
              </a:rPr>
              <a:t>CIEMAT – LIPAC magnets</a:t>
            </a:r>
          </a:p>
          <a:p>
            <a:pPr lvl="1"/>
            <a:r>
              <a:rPr lang="en-US" sz="1600" dirty="0" smtClean="0">
                <a:cs typeface="+mn-cs"/>
              </a:rPr>
              <a:t>…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RF lab</a:t>
            </a:r>
          </a:p>
          <a:p>
            <a:pPr lvl="1"/>
            <a:r>
              <a:rPr lang="en-US" sz="1600" dirty="0" smtClean="0">
                <a:cs typeface="+mn-cs"/>
              </a:rPr>
              <a:t>Test and Conditioning cyclotron cavity for CIEMAT</a:t>
            </a:r>
          </a:p>
          <a:p>
            <a:pPr lvl="1"/>
            <a:r>
              <a:rPr lang="en-US" sz="1600" dirty="0" smtClean="0">
                <a:cs typeface="+mn-cs"/>
              </a:rPr>
              <a:t>Digital LLRF for DIAMOND</a:t>
            </a:r>
          </a:p>
          <a:p>
            <a:pPr lvl="1"/>
            <a:r>
              <a:rPr lang="en-US" sz="1600" dirty="0" smtClean="0">
                <a:cs typeface="+mn-cs"/>
              </a:rPr>
              <a:t>…</a:t>
            </a:r>
            <a:endParaRPr lang="en-US" sz="1600" dirty="0" smtClean="0"/>
          </a:p>
          <a:p>
            <a:pPr lvl="1"/>
            <a:endParaRPr lang="en-US" sz="1600" dirty="0"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3420" y="3886200"/>
            <a:ext cx="166055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09215" y="5801380"/>
            <a:ext cx="198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CIEMAT Cyclotron cavity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a</a:t>
            </a:r>
            <a:r>
              <a:rPr lang="es-ES" sz="1400" b="1" dirty="0" smtClean="0">
                <a:solidFill>
                  <a:schemeClr val="bg1"/>
                </a:solidFill>
              </a:rPr>
              <a:t>t ALBA RF </a:t>
            </a:r>
            <a:r>
              <a:rPr lang="es-ES" sz="1400" b="1" dirty="0" err="1" smtClean="0">
                <a:solidFill>
                  <a:schemeClr val="bg1"/>
                </a:solidFill>
              </a:rPr>
              <a:t>lab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600" y="1315810"/>
            <a:ext cx="3634014" cy="249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91200" y="2826859"/>
            <a:ext cx="2807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ALBA magnetic bench at CIEMAT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Measureing</a:t>
            </a:r>
            <a:r>
              <a:rPr lang="en-US" sz="1400" b="1" dirty="0" smtClean="0">
                <a:solidFill>
                  <a:schemeClr val="bg1"/>
                </a:solidFill>
              </a:rPr>
              <a:t> the Cyclotron magnet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3548000"/>
              </p:ext>
            </p:extLst>
          </p:nvPr>
        </p:nvGraphicFramePr>
        <p:xfrm>
          <a:off x="152400" y="-228600"/>
          <a:ext cx="92202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0" y="108904"/>
            <a:ext cx="2719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Accelerator</a:t>
            </a:r>
            <a:r>
              <a:rPr lang="es-ES" sz="24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s-ES" sz="2400" b="1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Division</a:t>
            </a:r>
            <a:endParaRPr lang="en-US" sz="24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24400" y="592449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Thanks, to all Alba staff</a:t>
            </a:r>
            <a:endParaRPr lang="en-GB" altLang="en-US" sz="20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495800" cy="63094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6" name="Picture 4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7315200" cy="31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5029200" cy="45355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151010" y="2454270"/>
            <a:ext cx="2545190" cy="2415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739429" y="3458059"/>
            <a:ext cx="1419331" cy="954107"/>
          </a:xfrm>
          <a:prstGeom prst="rect">
            <a:avLst/>
          </a:prstGeom>
          <a:solidFill>
            <a:srgbClr val="8EB4E3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Calibri" pitchFamily="34" charset="0"/>
              </a:rPr>
              <a:t>BOOSTER</a:t>
            </a:r>
            <a:endParaRPr lang="es-ES" sz="2000" b="1" dirty="0"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atin typeface="Calibri" pitchFamily="34" charset="0"/>
              </a:rPr>
              <a:t>100 MeV  </a:t>
            </a:r>
            <a:r>
              <a:rPr lang="es-ES" b="1" dirty="0" smtClean="0">
                <a:latin typeface="Calibri" pitchFamily="34" charset="0"/>
              </a:rPr>
              <a:t>-&gt;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latin typeface="Calibri" pitchFamily="34" charset="0"/>
              </a:rPr>
              <a:t>3 GeV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4602590" y="4716967"/>
            <a:ext cx="548420" cy="69548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61930" y="2454270"/>
            <a:ext cx="1077739" cy="646331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LINAC</a:t>
            </a:r>
          </a:p>
          <a:p>
            <a:r>
              <a:rPr lang="en-US" b="1" dirty="0"/>
              <a:t>100 MeV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08898" y="5412447"/>
            <a:ext cx="175879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STORAGE RING</a:t>
            </a:r>
          </a:p>
          <a:p>
            <a:pPr algn="ctr"/>
            <a:r>
              <a:rPr lang="en-US" b="1" dirty="0"/>
              <a:t>3 GeV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31946"/>
              </p:ext>
            </p:extLst>
          </p:nvPr>
        </p:nvGraphicFramePr>
        <p:xfrm>
          <a:off x="457200" y="1683834"/>
          <a:ext cx="3096344" cy="332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224136"/>
              </a:tblGrid>
              <a:tr h="36943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Parameter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Value</a:t>
                      </a:r>
                      <a:endParaRPr lang="en-US" noProof="0" dirty="0"/>
                    </a:p>
                  </a:txBody>
                  <a:tcPr/>
                </a:tc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Energy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 GeV</a:t>
                      </a:r>
                      <a:endParaRPr lang="en-US" noProof="0" dirty="0"/>
                    </a:p>
                  </a:txBody>
                  <a:tcPr/>
                </a:tc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Circumference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268.8 m</a:t>
                      </a:r>
                      <a:endParaRPr lang="en-US" noProof="0" dirty="0"/>
                    </a:p>
                  </a:txBody>
                  <a:tcPr/>
                </a:tc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Emittance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4.5 </a:t>
                      </a:r>
                      <a:r>
                        <a:rPr lang="en-US" noProof="0" dirty="0" err="1" smtClean="0"/>
                        <a:t>nm·rad</a:t>
                      </a:r>
                      <a:endParaRPr lang="en-US" noProof="0" dirty="0"/>
                    </a:p>
                  </a:txBody>
                  <a:tcPr/>
                </a:tc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Current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250</a:t>
                      </a:r>
                      <a:r>
                        <a:rPr lang="en-US" baseline="0" noProof="0" dirty="0" smtClean="0"/>
                        <a:t> mA</a:t>
                      </a:r>
                      <a:endParaRPr lang="en-US" noProof="0" dirty="0"/>
                    </a:p>
                  </a:txBody>
                  <a:tcPr/>
                </a:tc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Rf</a:t>
                      </a:r>
                      <a:r>
                        <a:rPr lang="en-US" noProof="0" dirty="0" smtClean="0"/>
                        <a:t> frequency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500 MHz </a:t>
                      </a:r>
                      <a:endParaRPr lang="en-US" noProof="0" dirty="0"/>
                    </a:p>
                  </a:txBody>
                  <a:tcPr/>
                </a:tc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# cavities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6</a:t>
                      </a:r>
                      <a:endParaRPr lang="en-US" noProof="0" dirty="0"/>
                    </a:p>
                  </a:txBody>
                  <a:tcPr/>
                </a:tc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Long straights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    (8 m) </a:t>
                      </a:r>
                      <a:endParaRPr lang="en-US" noProof="0" dirty="0"/>
                    </a:p>
                  </a:txBody>
                  <a:tcPr/>
                </a:tc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Medium straights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12 (4 m)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 err="1" smtClean="0"/>
              <a:t>Layout</a:t>
            </a:r>
            <a:endParaRPr lang="es-ES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6939669" y="2777435"/>
            <a:ext cx="601597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7101453" y="3935112"/>
            <a:ext cx="899547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Lay-out-beamlinescolor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613" y="836712"/>
            <a:ext cx="6130925" cy="54721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053013" y="951171"/>
            <a:ext cx="1738312" cy="290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Bending:</a:t>
            </a:r>
            <a:r>
              <a:rPr lang="en-US" sz="1300" dirty="0" smtClean="0">
                <a:solidFill>
                  <a:srgbClr val="FF000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e</a:t>
            </a:r>
            <a:r>
              <a:rPr lang="en-US" sz="1300" baseline="30000" dirty="0" smtClean="0">
                <a:solidFill>
                  <a:srgbClr val="000000"/>
                </a:solidFill>
              </a:rPr>
              <a:t>-</a:t>
            </a:r>
            <a:r>
              <a:rPr lang="en-US" sz="1300" dirty="0" smtClean="0">
                <a:solidFill>
                  <a:srgbClr val="000000"/>
                </a:solidFill>
              </a:rPr>
              <a:t> Diagnostics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308304" y="2420888"/>
            <a:ext cx="1524200" cy="892552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BL04: MSPD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SCW31 – (8-50 </a:t>
            </a:r>
            <a:r>
              <a:rPr lang="en-US" sz="1300" dirty="0" err="1" smtClean="0">
                <a:solidFill>
                  <a:srgbClr val="0000CC"/>
                </a:solidFill>
              </a:rPr>
              <a:t>keV</a:t>
            </a:r>
            <a:r>
              <a:rPr lang="en-US" sz="1300" dirty="0" smtClean="0">
                <a:solidFill>
                  <a:srgbClr val="0000CC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HP/HR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Powder Diffraction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791325" y="4365724"/>
            <a:ext cx="1811137" cy="692497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BL09: MISTRAL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Bending– (0.27-2.6 </a:t>
            </a:r>
            <a:r>
              <a:rPr lang="en-US" sz="1300" dirty="0" err="1" smtClean="0">
                <a:solidFill>
                  <a:srgbClr val="0000CC"/>
                </a:solidFill>
              </a:rPr>
              <a:t>keV</a:t>
            </a:r>
            <a:r>
              <a:rPr lang="en-US" sz="1300" dirty="0" smtClean="0">
                <a:solidFill>
                  <a:srgbClr val="0000CC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X ray Microscopy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608390" y="5349974"/>
            <a:ext cx="1932645" cy="892552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BL11: NCD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IVU21– (6-13 </a:t>
            </a:r>
            <a:r>
              <a:rPr lang="en-US" sz="1300" dirty="0" err="1" smtClean="0">
                <a:solidFill>
                  <a:srgbClr val="0000CC"/>
                </a:solidFill>
              </a:rPr>
              <a:t>keV</a:t>
            </a:r>
            <a:r>
              <a:rPr lang="en-US" sz="1300" dirty="0" smtClean="0">
                <a:solidFill>
                  <a:srgbClr val="0000CC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Non </a:t>
            </a:r>
            <a:r>
              <a:rPr lang="en-US" sz="1300" dirty="0" err="1" smtClean="0">
                <a:solidFill>
                  <a:srgbClr val="000000"/>
                </a:solidFill>
              </a:rPr>
              <a:t>Cristalline</a:t>
            </a:r>
            <a:r>
              <a:rPr lang="en-US" sz="1300" dirty="0" smtClean="0">
                <a:solidFill>
                  <a:srgbClr val="000000"/>
                </a:solidFill>
              </a:rPr>
              <a:t> Diffraction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SAXS/WAXS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208463" y="5813524"/>
            <a:ext cx="2346861" cy="692497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BL13: XALOC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IVU21 – (5-22 </a:t>
            </a:r>
            <a:r>
              <a:rPr lang="en-US" sz="1300" dirty="0" err="1" smtClean="0">
                <a:solidFill>
                  <a:srgbClr val="0000CC"/>
                </a:solidFill>
              </a:rPr>
              <a:t>keV</a:t>
            </a:r>
            <a:r>
              <a:rPr lang="en-US" sz="1300" dirty="0" smtClean="0">
                <a:solidFill>
                  <a:srgbClr val="0000CC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1746"/>
                </a:solidFill>
              </a:rPr>
              <a:t>Macromolecular </a:t>
            </a:r>
            <a:r>
              <a:rPr lang="en-US" sz="1300" dirty="0" err="1" smtClean="0">
                <a:solidFill>
                  <a:srgbClr val="001746"/>
                </a:solidFill>
              </a:rPr>
              <a:t>Cristallography</a:t>
            </a:r>
            <a:endParaRPr lang="en-US" sz="1300" dirty="0">
              <a:solidFill>
                <a:srgbClr val="001746"/>
              </a:solidFill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95536" y="3819420"/>
            <a:ext cx="1839671" cy="892552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BL22: CLÆSS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MPW80– (2-63 </a:t>
            </a:r>
            <a:r>
              <a:rPr lang="en-US" sz="1300" dirty="0" err="1" smtClean="0">
                <a:solidFill>
                  <a:srgbClr val="0000CC"/>
                </a:solidFill>
              </a:rPr>
              <a:t>keV</a:t>
            </a:r>
            <a:r>
              <a:rPr lang="en-US" sz="1300" dirty="0" smtClean="0">
                <a:solidFill>
                  <a:srgbClr val="0000CC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Absorption &amp;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Emission Spectroscopies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383023" y="2011059"/>
            <a:ext cx="1402372" cy="892552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BL24: CIRCE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EU62– (0.1-2 </a:t>
            </a:r>
            <a:r>
              <a:rPr lang="en-US" sz="1300" dirty="0" err="1" smtClean="0">
                <a:solidFill>
                  <a:srgbClr val="0000CC"/>
                </a:solidFill>
              </a:rPr>
              <a:t>keV</a:t>
            </a:r>
            <a:r>
              <a:rPr lang="en-US" sz="1300" dirty="0" smtClean="0">
                <a:solidFill>
                  <a:srgbClr val="0000CC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Photoemission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spectroscopies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967861" y="327322"/>
            <a:ext cx="1613070" cy="892552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BL29: BOREAS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EU71– (0.08-3 </a:t>
            </a:r>
            <a:r>
              <a:rPr lang="en-US" sz="1300" dirty="0" err="1" smtClean="0">
                <a:solidFill>
                  <a:srgbClr val="0000CC"/>
                </a:solidFill>
              </a:rPr>
              <a:t>keV</a:t>
            </a:r>
            <a:r>
              <a:rPr lang="en-US" sz="1300" dirty="0" smtClean="0">
                <a:solidFill>
                  <a:srgbClr val="0000CC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err="1" smtClean="0">
                <a:solidFill>
                  <a:srgbClr val="000000"/>
                </a:solidFill>
              </a:rPr>
              <a:t>REsonant</a:t>
            </a:r>
            <a:r>
              <a:rPr lang="en-US" sz="1300" dirty="0" smtClean="0">
                <a:solidFill>
                  <a:srgbClr val="000000"/>
                </a:solidFill>
              </a:rPr>
              <a:t> Absorption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and Scattering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 rot="17399270">
            <a:off x="5574013" y="1322041"/>
            <a:ext cx="297979" cy="570520"/>
          </a:xfrm>
          <a:prstGeom prst="trapezoi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51563" y="1490881"/>
            <a:ext cx="184217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BL01: MIRAS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Bending – (</a:t>
            </a:r>
            <a:r>
              <a:rPr lang="en-US" sz="1400" dirty="0" smtClean="0">
                <a:solidFill>
                  <a:srgbClr val="0070C0"/>
                </a:solidFill>
              </a:rPr>
              <a:t>0.4-100 µm</a:t>
            </a:r>
            <a:r>
              <a:rPr lang="en-US" sz="1300" dirty="0" smtClean="0">
                <a:solidFill>
                  <a:srgbClr val="0000CC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IR Spectroscopy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35930" y="5085184"/>
            <a:ext cx="1463862" cy="692497"/>
          </a:xfrm>
          <a:prstGeom prst="rect">
            <a:avLst/>
          </a:prstGeom>
          <a:solidFill>
            <a:srgbClr val="FFA7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BL20: LOREA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EUXX– (10-450 eV)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ARPES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" name="Trapezoid 16"/>
          <p:cNvSpPr/>
          <p:nvPr/>
        </p:nvSpPr>
        <p:spPr>
          <a:xfrm rot="5598159">
            <a:off x="3102697" y="5110321"/>
            <a:ext cx="347801" cy="754058"/>
          </a:xfrm>
          <a:prstGeom prst="trapezoid">
            <a:avLst/>
          </a:prstGeom>
          <a:pattFill prst="dkHorz">
            <a:fgClr>
              <a:schemeClr val="accent1"/>
            </a:fgClr>
            <a:bgClr>
              <a:srgbClr val="FF11FF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87207" y="254556"/>
            <a:ext cx="19090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operation (8)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6721" y="627884"/>
            <a:ext cx="1905009" cy="369332"/>
          </a:xfrm>
          <a:prstGeom prst="rect">
            <a:avLst/>
          </a:prstGeom>
          <a:solidFill>
            <a:srgbClr val="FFA7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construction (2)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785395" y="5828436"/>
            <a:ext cx="2346861" cy="692497"/>
          </a:xfrm>
          <a:prstGeom prst="rect">
            <a:avLst/>
          </a:prstGeom>
          <a:solidFill>
            <a:srgbClr val="FFA7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C00000"/>
                </a:solidFill>
              </a:rPr>
              <a:t>BLXX: XAIRA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CC"/>
                </a:solidFill>
              </a:rPr>
              <a:t>IVUXX  (~5-25 </a:t>
            </a:r>
            <a:r>
              <a:rPr lang="en-US" sz="1300" dirty="0" err="1" smtClean="0">
                <a:solidFill>
                  <a:srgbClr val="0000CC"/>
                </a:solidFill>
              </a:rPr>
              <a:t>keV</a:t>
            </a:r>
            <a:r>
              <a:rPr lang="en-US" sz="1300" dirty="0" smtClean="0">
                <a:solidFill>
                  <a:srgbClr val="0000CC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1746"/>
                </a:solidFill>
              </a:rPr>
              <a:t>Macromolecular </a:t>
            </a:r>
            <a:r>
              <a:rPr lang="en-US" sz="1300" dirty="0" err="1" smtClean="0">
                <a:solidFill>
                  <a:srgbClr val="001746"/>
                </a:solidFill>
              </a:rPr>
              <a:t>Cristallography</a:t>
            </a:r>
            <a:endParaRPr lang="en-US" sz="1300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301848" y="1676400"/>
            <a:ext cx="4638675" cy="497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500" dirty="0" smtClean="0">
                <a:solidFill>
                  <a:schemeClr val="tx1"/>
                </a:solidFill>
              </a:rPr>
              <a:t>1</a:t>
            </a:r>
            <a:r>
              <a:rPr lang="en-US" sz="2500" baseline="30000" dirty="0" smtClean="0">
                <a:solidFill>
                  <a:schemeClr val="tx1"/>
                </a:solidFill>
              </a:rPr>
              <a:t>st</a:t>
            </a:r>
            <a:r>
              <a:rPr lang="en-US" sz="2500" dirty="0" smtClean="0">
                <a:solidFill>
                  <a:schemeClr val="tx1"/>
                </a:solidFill>
              </a:rPr>
              <a:t> official user on 12 October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3"/>
          <a:stretch/>
        </p:blipFill>
        <p:spPr bwMode="auto">
          <a:xfrm>
            <a:off x="4648198" y="2738437"/>
            <a:ext cx="394597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4604" y="5094418"/>
            <a:ext cx="36531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industrial signed on 17 October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 smtClean="0"/>
              <a:t>New </a:t>
            </a:r>
            <a:r>
              <a:rPr lang="es-ES" dirty="0" err="1" smtClean="0"/>
              <a:t>Beamlines</a:t>
            </a:r>
            <a:r>
              <a:rPr lang="es-ES" dirty="0" smtClean="0"/>
              <a:t> - Miras</a:t>
            </a:r>
            <a:endParaRPr lang="es-ES" dirty="0"/>
          </a:p>
        </p:txBody>
      </p:sp>
      <p:pic>
        <p:nvPicPr>
          <p:cNvPr id="6146" name="Picture 2" descr="Resultat d'imatges de alba MIRAS beaml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2514600"/>
            <a:ext cx="445684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483816"/>
            <a:ext cx="8982694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Lorea</a:t>
            </a:r>
            <a:r>
              <a:rPr lang="en-US" sz="2400" dirty="0" smtClean="0"/>
              <a:t>: Angle-resolved Photoemission Spectroscopy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9th BL -&gt; procurement stage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Schedule: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Summer 2017       -ID, FE and vacuum chambers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Fall 2017                -Lead hutch + infrastructure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Beginning 2018    -Optics, end station, cabling,…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Beginning 2019    -First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Xaira</a:t>
            </a:r>
            <a:r>
              <a:rPr lang="en-US" sz="2000" dirty="0" smtClean="0"/>
              <a:t>: PX beamline with a beam spot in the micron range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10th BL -&gt; design stage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Target: First user end 2020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943914"/>
            <a:ext cx="1944251" cy="177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3751730"/>
            <a:ext cx="19442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ID vacuum chamber - Aug16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2600" y="304800"/>
            <a:ext cx="730629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 smtClean="0"/>
              <a:t>New </a:t>
            </a:r>
            <a:r>
              <a:rPr lang="es-ES" dirty="0" err="1" smtClean="0"/>
              <a:t>Beamlines</a:t>
            </a:r>
            <a:r>
              <a:rPr lang="es-ES" dirty="0" smtClean="0"/>
              <a:t> – Lorea &amp; </a:t>
            </a:r>
            <a:r>
              <a:rPr lang="es-ES" dirty="0" err="1" smtClean="0"/>
              <a:t>Xaira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08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346682"/>
              </p:ext>
            </p:extLst>
          </p:nvPr>
        </p:nvGraphicFramePr>
        <p:xfrm>
          <a:off x="381000" y="1143000"/>
          <a:ext cx="8322987" cy="513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 err="1" smtClean="0"/>
              <a:t>Beamtime</a:t>
            </a:r>
            <a:r>
              <a:rPr lang="es-ES" dirty="0" smtClean="0"/>
              <a:t> </a:t>
            </a:r>
            <a:r>
              <a:rPr lang="es-ES" dirty="0" err="1" smtClean="0"/>
              <a:t>proposals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83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495800" cy="630942"/>
          </a:xfrm>
        </p:spPr>
        <p:txBody>
          <a:bodyPr/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8" name="Picture 6" descr="fa11007scr (13)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1149172"/>
            <a:ext cx="3739359" cy="471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2971800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Top-up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Statistics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24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GLS_AdvanceSchool-oP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27417</TotalTime>
  <Words>1231</Words>
  <Application>Microsoft Office PowerPoint</Application>
  <PresentationFormat>On-screen Show (4:3)</PresentationFormat>
  <Paragraphs>377</Paragraphs>
  <Slides>29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3GLS_AdvanceSchool-oPAC</vt:lpstr>
      <vt:lpstr> ALBA Status</vt:lpstr>
      <vt:lpstr>Outline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Developments </vt:lpstr>
      <vt:lpstr>PowerPoint Presentation</vt:lpstr>
      <vt:lpstr>Beam size reconstriction using visible interferometry</vt:lpstr>
      <vt:lpstr>Bunch by bunch  interferometry transverse beam size measurement using Fast Gated Camera</vt:lpstr>
      <vt:lpstr>“Speckle” Collaboration </vt:lpstr>
      <vt:lpstr>Other Activities </vt:lpstr>
      <vt:lpstr>International Collaborations</vt:lpstr>
      <vt:lpstr>Collaborations/Contracts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Francisco José Pérez Rodríguez</dc:creator>
  <cp:lastModifiedBy>Ferran Fernández Banqué</cp:lastModifiedBy>
  <cp:revision>593</cp:revision>
  <cp:lastPrinted>2015-06-18T12:41:02Z</cp:lastPrinted>
  <dcterms:created xsi:type="dcterms:W3CDTF">2014-06-17T14:33:52Z</dcterms:created>
  <dcterms:modified xsi:type="dcterms:W3CDTF">2016-11-25T13:08:11Z</dcterms:modified>
</cp:coreProperties>
</file>