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9"/>
  </p:notesMasterIdLst>
  <p:sldIdLst>
    <p:sldId id="259" r:id="rId2"/>
    <p:sldId id="291" r:id="rId3"/>
    <p:sldId id="328" r:id="rId4"/>
    <p:sldId id="331" r:id="rId5"/>
    <p:sldId id="330" r:id="rId6"/>
    <p:sldId id="308" r:id="rId7"/>
    <p:sldId id="297" r:id="rId8"/>
    <p:sldId id="294" r:id="rId9"/>
    <p:sldId id="295" r:id="rId10"/>
    <p:sldId id="334" r:id="rId11"/>
    <p:sldId id="332" r:id="rId12"/>
    <p:sldId id="335" r:id="rId13"/>
    <p:sldId id="282" r:id="rId14"/>
    <p:sldId id="327" r:id="rId15"/>
    <p:sldId id="329" r:id="rId16"/>
    <p:sldId id="333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B19"/>
    <a:srgbClr val="1A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8" autoAdjust="0"/>
    <p:restoredTop sz="90485" autoAdjust="0"/>
  </p:normalViewPr>
  <p:slideViewPr>
    <p:cSldViewPr>
      <p:cViewPr>
        <p:scale>
          <a:sx n="100" d="100"/>
          <a:sy n="100" d="100"/>
        </p:scale>
        <p:origin x="-1200" y="504"/>
      </p:cViewPr>
      <p:guideLst>
        <p:guide orient="horz" pos="799"/>
        <p:guide orient="horz" pos="3974"/>
        <p:guide pos="5556"/>
        <p:guide pos="2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7FC81-EA3D-9F4A-92D6-B955A5AD280B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564ED4-3EC4-064F-B5A5-3F5D9D137B4F}">
      <dgm:prSet phldrT="[Text]"/>
      <dgm:spPr/>
      <dgm:t>
        <a:bodyPr/>
        <a:lstStyle/>
        <a:p>
          <a:r>
            <a:rPr lang="en-US" dirty="0" smtClean="0"/>
            <a:t>Collect Server</a:t>
          </a:r>
          <a:endParaRPr lang="en-US" dirty="0"/>
        </a:p>
      </dgm:t>
    </dgm:pt>
    <dgm:pt modelId="{20C0FEA7-1CFC-3E45-911A-BF3E3F0FE27D}" type="parTrans" cxnId="{026293E3-FC59-F043-ABBE-1BDFD51A401D}">
      <dgm:prSet/>
      <dgm:spPr/>
      <dgm:t>
        <a:bodyPr/>
        <a:lstStyle/>
        <a:p>
          <a:endParaRPr lang="en-US"/>
        </a:p>
      </dgm:t>
    </dgm:pt>
    <dgm:pt modelId="{34BF8D03-F85D-7442-908B-8C6B7C560060}" type="sibTrans" cxnId="{026293E3-FC59-F043-ABBE-1BDFD51A401D}">
      <dgm:prSet/>
      <dgm:spPr/>
      <dgm:t>
        <a:bodyPr/>
        <a:lstStyle/>
        <a:p>
          <a:endParaRPr lang="en-US"/>
        </a:p>
      </dgm:t>
    </dgm:pt>
    <dgm:pt modelId="{CE3A5F36-16DA-0F41-8BC6-666EA44E0696}">
      <dgm:prSet phldrT="[Text]"/>
      <dgm:spPr/>
      <dgm:t>
        <a:bodyPr/>
        <a:lstStyle/>
        <a:p>
          <a:r>
            <a:rPr lang="en-US" dirty="0" smtClean="0"/>
            <a:t>Python Wrapper</a:t>
          </a:r>
          <a:endParaRPr lang="en-US" dirty="0"/>
        </a:p>
      </dgm:t>
    </dgm:pt>
    <dgm:pt modelId="{1FE91CCA-5055-B542-B9CC-B84D617BE086}" type="parTrans" cxnId="{199035FD-1F37-594B-B97C-7BDDF4C90375}">
      <dgm:prSet/>
      <dgm:spPr/>
      <dgm:t>
        <a:bodyPr/>
        <a:lstStyle/>
        <a:p>
          <a:endParaRPr lang="en-US"/>
        </a:p>
      </dgm:t>
    </dgm:pt>
    <dgm:pt modelId="{5BE0238F-2CA3-F24E-BC87-8D455804B440}" type="sibTrans" cxnId="{199035FD-1F37-594B-B97C-7BDDF4C90375}">
      <dgm:prSet/>
      <dgm:spPr/>
      <dgm:t>
        <a:bodyPr/>
        <a:lstStyle/>
        <a:p>
          <a:endParaRPr lang="en-US"/>
        </a:p>
      </dgm:t>
    </dgm:pt>
    <dgm:pt modelId="{8E252899-5D4D-B84E-97CD-D912C0EE767D}">
      <dgm:prSet phldrT="[Text]"/>
      <dgm:spPr/>
      <dgm:t>
        <a:bodyPr/>
        <a:lstStyle/>
        <a:p>
          <a:r>
            <a:rPr lang="en-US" dirty="0" smtClean="0"/>
            <a:t>Oscillation</a:t>
          </a:r>
          <a:endParaRPr lang="en-US" dirty="0"/>
        </a:p>
      </dgm:t>
    </dgm:pt>
    <dgm:pt modelId="{733441EA-1841-2E4C-A379-D69723A7FF31}" type="parTrans" cxnId="{4D9337A1-7BBE-B44D-AE8D-104DB629D21B}">
      <dgm:prSet/>
      <dgm:spPr/>
      <dgm:t>
        <a:bodyPr/>
        <a:lstStyle/>
        <a:p>
          <a:endParaRPr lang="en-US"/>
        </a:p>
      </dgm:t>
    </dgm:pt>
    <dgm:pt modelId="{40AA7E98-29F6-084B-A264-2E0C92219968}" type="sibTrans" cxnId="{4D9337A1-7BBE-B44D-AE8D-104DB629D21B}">
      <dgm:prSet/>
      <dgm:spPr/>
      <dgm:t>
        <a:bodyPr/>
        <a:lstStyle/>
        <a:p>
          <a:endParaRPr lang="en-US"/>
        </a:p>
      </dgm:t>
    </dgm:pt>
    <dgm:pt modelId="{A287651D-0DE2-F04E-B075-161695890830}">
      <dgm:prSet phldrT="[Text]"/>
      <dgm:spPr/>
      <dgm:t>
        <a:bodyPr/>
        <a:lstStyle/>
        <a:p>
          <a:r>
            <a:rPr lang="en-US" dirty="0" smtClean="0"/>
            <a:t>AD </a:t>
          </a:r>
          <a:r>
            <a:rPr lang="en-US" dirty="0" err="1" smtClean="0"/>
            <a:t>eiger</a:t>
          </a:r>
          <a:endParaRPr lang="en-US" dirty="0"/>
        </a:p>
      </dgm:t>
    </dgm:pt>
    <dgm:pt modelId="{CC5F8578-AFD6-344B-8910-A50E68196224}" type="parTrans" cxnId="{1F28E630-B5C7-5E4C-905F-8614F1153649}">
      <dgm:prSet/>
      <dgm:spPr/>
      <dgm:t>
        <a:bodyPr/>
        <a:lstStyle/>
        <a:p>
          <a:endParaRPr lang="en-US"/>
        </a:p>
      </dgm:t>
    </dgm:pt>
    <dgm:pt modelId="{21424708-17F1-BF41-949A-245F4175DEB1}" type="sibTrans" cxnId="{1F28E630-B5C7-5E4C-905F-8614F1153649}">
      <dgm:prSet/>
      <dgm:spPr/>
      <dgm:t>
        <a:bodyPr/>
        <a:lstStyle/>
        <a:p>
          <a:endParaRPr lang="en-US"/>
        </a:p>
      </dgm:t>
    </dgm:pt>
    <dgm:pt modelId="{B9F3402E-06B7-454C-9443-968A78826226}" type="pres">
      <dgm:prSet presAssocID="{8277FC81-EA3D-9F4A-92D6-B955A5AD28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75E719-6558-F74E-B33A-52E5135FD45A}" type="pres">
      <dgm:prSet presAssocID="{38564ED4-3EC4-064F-B5A5-3F5D9D137B4F}" presName="singleCycle" presStyleCnt="0"/>
      <dgm:spPr/>
    </dgm:pt>
    <dgm:pt modelId="{2B237D6A-916E-B44C-9BB2-9075E7F8A160}" type="pres">
      <dgm:prSet presAssocID="{38564ED4-3EC4-064F-B5A5-3F5D9D137B4F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8B8158D-08F6-EC48-A485-C3F2950734FE}" type="pres">
      <dgm:prSet presAssocID="{1FE91CCA-5055-B542-B9CC-B84D617BE08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D564FB4B-CE3D-2F4F-AF26-0A9ED82A6F51}" type="pres">
      <dgm:prSet presAssocID="{CE3A5F36-16DA-0F41-8BC6-666EA44E0696}" presName="text0" presStyleLbl="node1" presStyleIdx="1" presStyleCnt="4" custScaleX="131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BBFE-6641-D349-A5C9-AB6C2FFE0AE9}" type="pres">
      <dgm:prSet presAssocID="{733441EA-1841-2E4C-A379-D69723A7FF31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24BB4B0-2D91-1E43-B0C0-58F9350E4F17}" type="pres">
      <dgm:prSet presAssocID="{8E252899-5D4D-B84E-97CD-D912C0EE767D}" presName="text0" presStyleLbl="node1" presStyleIdx="2" presStyleCnt="4" custRadScaleRad="88005" custRadScaleInc="-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C38E8-B728-A74C-A68D-D57E8C1B8678}" type="pres">
      <dgm:prSet presAssocID="{CC5F8578-AFD6-344B-8910-A50E6819622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13E0C70-8586-4147-BEB5-5B0333E7B059}" type="pres">
      <dgm:prSet presAssocID="{A287651D-0DE2-F04E-B075-161695890830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18D00-1BED-F04E-9551-4C36C15E3018}" type="presOf" srcId="{A287651D-0DE2-F04E-B075-161695890830}" destId="{A13E0C70-8586-4147-BEB5-5B0333E7B059}" srcOrd="0" destOrd="0" presId="urn:microsoft.com/office/officeart/2008/layout/RadialCluster"/>
    <dgm:cxn modelId="{53F01137-D9D9-7549-BB43-90932FB8DD9A}" type="presOf" srcId="{38564ED4-3EC4-064F-B5A5-3F5D9D137B4F}" destId="{2B237D6A-916E-B44C-9BB2-9075E7F8A160}" srcOrd="0" destOrd="0" presId="urn:microsoft.com/office/officeart/2008/layout/RadialCluster"/>
    <dgm:cxn modelId="{CAE1A479-31DC-4240-82C1-8A4AEE6D25B7}" type="presOf" srcId="{8E252899-5D4D-B84E-97CD-D912C0EE767D}" destId="{524BB4B0-2D91-1E43-B0C0-58F9350E4F17}" srcOrd="0" destOrd="0" presId="urn:microsoft.com/office/officeart/2008/layout/RadialCluster"/>
    <dgm:cxn modelId="{124C5D45-589F-8641-B475-0D48E8FED5C1}" type="presOf" srcId="{CE3A5F36-16DA-0F41-8BC6-666EA44E0696}" destId="{D564FB4B-CE3D-2F4F-AF26-0A9ED82A6F51}" srcOrd="0" destOrd="0" presId="urn:microsoft.com/office/officeart/2008/layout/RadialCluster"/>
    <dgm:cxn modelId="{026293E3-FC59-F043-ABBE-1BDFD51A401D}" srcId="{8277FC81-EA3D-9F4A-92D6-B955A5AD280B}" destId="{38564ED4-3EC4-064F-B5A5-3F5D9D137B4F}" srcOrd="0" destOrd="0" parTransId="{20C0FEA7-1CFC-3E45-911A-BF3E3F0FE27D}" sibTransId="{34BF8D03-F85D-7442-908B-8C6B7C560060}"/>
    <dgm:cxn modelId="{58BED5DF-A6B0-B24C-B8F3-199A81396647}" type="presOf" srcId="{733441EA-1841-2E4C-A379-D69723A7FF31}" destId="{D178BBFE-6641-D349-A5C9-AB6C2FFE0AE9}" srcOrd="0" destOrd="0" presId="urn:microsoft.com/office/officeart/2008/layout/RadialCluster"/>
    <dgm:cxn modelId="{9F17309E-9EF4-DC4E-8368-9F43B2DE2A88}" type="presOf" srcId="{CC5F8578-AFD6-344B-8910-A50E68196224}" destId="{640C38E8-B728-A74C-A68D-D57E8C1B8678}" srcOrd="0" destOrd="0" presId="urn:microsoft.com/office/officeart/2008/layout/RadialCluster"/>
    <dgm:cxn modelId="{175E0806-DC88-D643-8896-94FA8B31BEE0}" type="presOf" srcId="{1FE91CCA-5055-B542-B9CC-B84D617BE086}" destId="{98B8158D-08F6-EC48-A485-C3F2950734FE}" srcOrd="0" destOrd="0" presId="urn:microsoft.com/office/officeart/2008/layout/RadialCluster"/>
    <dgm:cxn modelId="{1F28E630-B5C7-5E4C-905F-8614F1153649}" srcId="{38564ED4-3EC4-064F-B5A5-3F5D9D137B4F}" destId="{A287651D-0DE2-F04E-B075-161695890830}" srcOrd="2" destOrd="0" parTransId="{CC5F8578-AFD6-344B-8910-A50E68196224}" sibTransId="{21424708-17F1-BF41-949A-245F4175DEB1}"/>
    <dgm:cxn modelId="{3A7144B3-C4C3-9643-A70D-8A2F7A12FCB6}" type="presOf" srcId="{8277FC81-EA3D-9F4A-92D6-B955A5AD280B}" destId="{B9F3402E-06B7-454C-9443-968A78826226}" srcOrd="0" destOrd="0" presId="urn:microsoft.com/office/officeart/2008/layout/RadialCluster"/>
    <dgm:cxn modelId="{4D9337A1-7BBE-B44D-AE8D-104DB629D21B}" srcId="{38564ED4-3EC4-064F-B5A5-3F5D9D137B4F}" destId="{8E252899-5D4D-B84E-97CD-D912C0EE767D}" srcOrd="1" destOrd="0" parTransId="{733441EA-1841-2E4C-A379-D69723A7FF31}" sibTransId="{40AA7E98-29F6-084B-A264-2E0C92219968}"/>
    <dgm:cxn modelId="{199035FD-1F37-594B-B97C-7BDDF4C90375}" srcId="{38564ED4-3EC4-064F-B5A5-3F5D9D137B4F}" destId="{CE3A5F36-16DA-0F41-8BC6-666EA44E0696}" srcOrd="0" destOrd="0" parTransId="{1FE91CCA-5055-B542-B9CC-B84D617BE086}" sibTransId="{5BE0238F-2CA3-F24E-BC87-8D455804B440}"/>
    <dgm:cxn modelId="{6F542149-ED01-A343-9DBA-D36216A120B9}" type="presParOf" srcId="{B9F3402E-06B7-454C-9443-968A78826226}" destId="{1B75E719-6558-F74E-B33A-52E5135FD45A}" srcOrd="0" destOrd="0" presId="urn:microsoft.com/office/officeart/2008/layout/RadialCluster"/>
    <dgm:cxn modelId="{E884E45C-59A8-8045-BB39-EA3B3C312BF5}" type="presParOf" srcId="{1B75E719-6558-F74E-B33A-52E5135FD45A}" destId="{2B237D6A-916E-B44C-9BB2-9075E7F8A160}" srcOrd="0" destOrd="0" presId="urn:microsoft.com/office/officeart/2008/layout/RadialCluster"/>
    <dgm:cxn modelId="{0B2E4302-1380-1D45-A7E2-3713C40A2D21}" type="presParOf" srcId="{1B75E719-6558-F74E-B33A-52E5135FD45A}" destId="{98B8158D-08F6-EC48-A485-C3F2950734FE}" srcOrd="1" destOrd="0" presId="urn:microsoft.com/office/officeart/2008/layout/RadialCluster"/>
    <dgm:cxn modelId="{9F8FE217-A7D1-2A41-A693-1324A949A21F}" type="presParOf" srcId="{1B75E719-6558-F74E-B33A-52E5135FD45A}" destId="{D564FB4B-CE3D-2F4F-AF26-0A9ED82A6F51}" srcOrd="2" destOrd="0" presId="urn:microsoft.com/office/officeart/2008/layout/RadialCluster"/>
    <dgm:cxn modelId="{32D16811-5060-D545-857C-358578BB67E4}" type="presParOf" srcId="{1B75E719-6558-F74E-B33A-52E5135FD45A}" destId="{D178BBFE-6641-D349-A5C9-AB6C2FFE0AE9}" srcOrd="3" destOrd="0" presId="urn:microsoft.com/office/officeart/2008/layout/RadialCluster"/>
    <dgm:cxn modelId="{CFB250DA-A4B4-DF44-809F-F918C0645E9F}" type="presParOf" srcId="{1B75E719-6558-F74E-B33A-52E5135FD45A}" destId="{524BB4B0-2D91-1E43-B0C0-58F9350E4F17}" srcOrd="4" destOrd="0" presId="urn:microsoft.com/office/officeart/2008/layout/RadialCluster"/>
    <dgm:cxn modelId="{F0ED8D59-719D-3541-A60D-F479E1B6C1EC}" type="presParOf" srcId="{1B75E719-6558-F74E-B33A-52E5135FD45A}" destId="{640C38E8-B728-A74C-A68D-D57E8C1B8678}" srcOrd="5" destOrd="0" presId="urn:microsoft.com/office/officeart/2008/layout/RadialCluster"/>
    <dgm:cxn modelId="{ADB59E95-8821-184B-99E3-AF4571EE7E15}" type="presParOf" srcId="{1B75E719-6558-F74E-B33A-52E5135FD45A}" destId="{A13E0C70-8586-4147-BEB5-5B0333E7B05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323B5-853C-0E41-BBD3-5C834E99F824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B746F-A255-A240-AC71-83A9A23F4CCC}">
      <dgm:prSet phldrT="[Text]"/>
      <dgm:spPr/>
      <dgm:t>
        <a:bodyPr/>
        <a:lstStyle/>
        <a:p>
          <a:r>
            <a:rPr lang="en-US" dirty="0" smtClean="0"/>
            <a:t>Initial</a:t>
          </a:r>
          <a:endParaRPr lang="en-US" dirty="0" smtClean="0"/>
        </a:p>
      </dgm:t>
    </dgm:pt>
    <dgm:pt modelId="{97045AA9-3A24-CD4D-B959-41ECB286125F}" type="parTrans" cxnId="{11ED4ABD-2E8F-BB4C-97EA-22FC86F4725E}">
      <dgm:prSet/>
      <dgm:spPr/>
      <dgm:t>
        <a:bodyPr/>
        <a:lstStyle/>
        <a:p>
          <a:endParaRPr lang="en-US"/>
        </a:p>
      </dgm:t>
    </dgm:pt>
    <dgm:pt modelId="{F55BD94C-5460-114A-9C65-69672D75C02E}" type="sibTrans" cxnId="{11ED4ABD-2E8F-BB4C-97EA-22FC86F4725E}">
      <dgm:prSet/>
      <dgm:spPr/>
      <dgm:t>
        <a:bodyPr/>
        <a:lstStyle/>
        <a:p>
          <a:endParaRPr lang="en-US"/>
        </a:p>
      </dgm:t>
    </dgm:pt>
    <dgm:pt modelId="{2C3F04EB-24B2-F84B-9D96-6558A8B27C72}">
      <dgm:prSet phldrT="[Text]"/>
      <dgm:spPr/>
      <dgm:t>
        <a:bodyPr/>
        <a:lstStyle/>
        <a:p>
          <a:r>
            <a:rPr lang="en-US" dirty="0" smtClean="0"/>
            <a:t>EPU: </a:t>
          </a:r>
        </a:p>
        <a:p>
          <a:r>
            <a:rPr lang="en-US" dirty="0" smtClean="0"/>
            <a:t>6 jobs </a:t>
          </a:r>
        </a:p>
        <a:p>
          <a:r>
            <a:rPr lang="en-US" dirty="0" smtClean="0"/>
            <a:t>(3x datasets+3x screening)</a:t>
          </a:r>
          <a:endParaRPr lang="en-US" dirty="0"/>
        </a:p>
      </dgm:t>
    </dgm:pt>
    <dgm:pt modelId="{E831ABA0-94CB-F740-A0DB-6B9D71332924}" type="parTrans" cxnId="{B1EA5097-B660-DB4D-8482-E5C422615AA3}">
      <dgm:prSet/>
      <dgm:spPr/>
      <dgm:t>
        <a:bodyPr/>
        <a:lstStyle/>
        <a:p>
          <a:endParaRPr lang="en-US"/>
        </a:p>
      </dgm:t>
    </dgm:pt>
    <dgm:pt modelId="{9957EB2D-C58B-8A45-8001-D8139326D616}" type="sibTrans" cxnId="{B1EA5097-B660-DB4D-8482-E5C422615AA3}">
      <dgm:prSet/>
      <dgm:spPr/>
      <dgm:t>
        <a:bodyPr/>
        <a:lstStyle/>
        <a:p>
          <a:endParaRPr lang="en-US"/>
        </a:p>
      </dgm:t>
    </dgm:pt>
    <dgm:pt modelId="{55B6FCBF-6758-D54A-851D-0529A9CEC531}">
      <dgm:prSet phldrT="[Text]"/>
      <dgm:spPr/>
      <dgm:t>
        <a:bodyPr/>
        <a:lstStyle/>
        <a:p>
          <a:r>
            <a:rPr lang="en-US" dirty="0" smtClean="0"/>
            <a:t>Node 1: </a:t>
          </a:r>
        </a:p>
        <a:p>
          <a:r>
            <a:rPr lang="en-US" dirty="0" smtClean="0"/>
            <a:t>1 jobs </a:t>
          </a:r>
        </a:p>
        <a:p>
          <a:r>
            <a:rPr lang="en-US" dirty="0" smtClean="0"/>
            <a:t>(dataset)</a:t>
          </a:r>
          <a:endParaRPr lang="en-US" dirty="0"/>
        </a:p>
      </dgm:t>
    </dgm:pt>
    <dgm:pt modelId="{55C4ADE0-1BA4-CA4E-A46D-A3E6DC774F57}" type="parTrans" cxnId="{45A39DA4-9000-884D-80B5-281D37884F0B}">
      <dgm:prSet/>
      <dgm:spPr/>
      <dgm:t>
        <a:bodyPr/>
        <a:lstStyle/>
        <a:p>
          <a:endParaRPr lang="en-US"/>
        </a:p>
      </dgm:t>
    </dgm:pt>
    <dgm:pt modelId="{4152100B-20F9-3E40-BF27-2F8B5C94E757}" type="sibTrans" cxnId="{45A39DA4-9000-884D-80B5-281D37884F0B}">
      <dgm:prSet/>
      <dgm:spPr/>
      <dgm:t>
        <a:bodyPr/>
        <a:lstStyle/>
        <a:p>
          <a:endParaRPr lang="en-US"/>
        </a:p>
      </dgm:t>
    </dgm:pt>
    <dgm:pt modelId="{A4972074-81E1-2242-891B-06E0BDBA3F2E}">
      <dgm:prSet phldrT="[Text]"/>
      <dgm:spPr/>
      <dgm:t>
        <a:bodyPr/>
        <a:lstStyle/>
        <a:p>
          <a:r>
            <a:rPr lang="en-US" dirty="0" smtClean="0"/>
            <a:t>Current</a:t>
          </a:r>
          <a:endParaRPr lang="en-US" dirty="0"/>
        </a:p>
      </dgm:t>
    </dgm:pt>
    <dgm:pt modelId="{B3B41379-2DEA-784C-BE11-A95D70E5D05E}" type="parTrans" cxnId="{EE6B5A8A-9CD3-AA4F-96C6-2A3D2F3F04FD}">
      <dgm:prSet/>
      <dgm:spPr/>
      <dgm:t>
        <a:bodyPr/>
        <a:lstStyle/>
        <a:p>
          <a:endParaRPr lang="en-US"/>
        </a:p>
      </dgm:t>
    </dgm:pt>
    <dgm:pt modelId="{DD1EC8BD-5485-C64B-832C-2ED48C6629D1}" type="sibTrans" cxnId="{EE6B5A8A-9CD3-AA4F-96C6-2A3D2F3F04FD}">
      <dgm:prSet/>
      <dgm:spPr/>
      <dgm:t>
        <a:bodyPr/>
        <a:lstStyle/>
        <a:p>
          <a:endParaRPr lang="en-US"/>
        </a:p>
      </dgm:t>
    </dgm:pt>
    <dgm:pt modelId="{A1F94B2D-4334-BF4C-B222-FAB43D71D426}">
      <dgm:prSet phldrT="[Text]"/>
      <dgm:spPr/>
      <dgm:t>
        <a:bodyPr/>
        <a:lstStyle/>
        <a:p>
          <a:r>
            <a:rPr lang="en-US" dirty="0" smtClean="0"/>
            <a:t>EPU: </a:t>
          </a:r>
        </a:p>
        <a:p>
          <a:r>
            <a:rPr lang="en-US" dirty="0" smtClean="0"/>
            <a:t>2 </a:t>
          </a:r>
          <a:r>
            <a:rPr lang="en-US" dirty="0" smtClean="0"/>
            <a:t>jobs</a:t>
          </a:r>
        </a:p>
        <a:p>
          <a:r>
            <a:rPr lang="en-US" dirty="0" smtClean="0"/>
            <a:t> (</a:t>
          </a:r>
          <a:r>
            <a:rPr lang="en-US" dirty="0" err="1" smtClean="0"/>
            <a:t>dataset+screening</a:t>
          </a:r>
          <a:r>
            <a:rPr lang="en-US" dirty="0" smtClean="0"/>
            <a:t>)</a:t>
          </a:r>
          <a:endParaRPr lang="en-US" dirty="0"/>
        </a:p>
      </dgm:t>
    </dgm:pt>
    <dgm:pt modelId="{38D94207-0870-F14E-9C6C-0602E2E7E157}" type="parTrans" cxnId="{65EF24A2-4B8C-A846-8FF7-2D0FA0E68D49}">
      <dgm:prSet/>
      <dgm:spPr/>
      <dgm:t>
        <a:bodyPr/>
        <a:lstStyle/>
        <a:p>
          <a:endParaRPr lang="en-US"/>
        </a:p>
      </dgm:t>
    </dgm:pt>
    <dgm:pt modelId="{B07DD062-E116-6745-84BB-33BCBE13496C}" type="sibTrans" cxnId="{65EF24A2-4B8C-A846-8FF7-2D0FA0E68D49}">
      <dgm:prSet/>
      <dgm:spPr/>
      <dgm:t>
        <a:bodyPr/>
        <a:lstStyle/>
        <a:p>
          <a:endParaRPr lang="en-US"/>
        </a:p>
      </dgm:t>
    </dgm:pt>
    <dgm:pt modelId="{6D8C7E7E-A0C3-BB49-B192-32895E1AD281}">
      <dgm:prSet phldrT="[Text]"/>
      <dgm:spPr/>
      <dgm:t>
        <a:bodyPr/>
        <a:lstStyle/>
        <a:p>
          <a:r>
            <a:rPr lang="en-US" dirty="0" smtClean="0"/>
            <a:t>Node1: </a:t>
          </a:r>
          <a:endParaRPr lang="en-US" dirty="0" smtClean="0"/>
        </a:p>
        <a:p>
          <a:r>
            <a:rPr lang="en-US" dirty="0" smtClean="0"/>
            <a:t>2 </a:t>
          </a:r>
          <a:r>
            <a:rPr lang="en-US" dirty="0" smtClean="0"/>
            <a:t>jobs</a:t>
          </a:r>
        </a:p>
        <a:p>
          <a:r>
            <a:rPr lang="en-US" dirty="0" smtClean="0"/>
            <a:t> </a:t>
          </a:r>
          <a:r>
            <a:rPr lang="en-US" dirty="0" smtClean="0"/>
            <a:t>(</a:t>
          </a:r>
          <a:r>
            <a:rPr lang="en-US" dirty="0" err="1" smtClean="0"/>
            <a:t>dataset+screening</a:t>
          </a:r>
          <a:r>
            <a:rPr lang="en-US" dirty="0" smtClean="0"/>
            <a:t>)</a:t>
          </a:r>
          <a:endParaRPr lang="en-US" dirty="0"/>
        </a:p>
      </dgm:t>
    </dgm:pt>
    <dgm:pt modelId="{EA987B80-9ADB-B146-A262-3967262B8BE5}" type="parTrans" cxnId="{CFFB35BA-1F14-744B-AEC1-BD58BCAC703C}">
      <dgm:prSet/>
      <dgm:spPr/>
      <dgm:t>
        <a:bodyPr/>
        <a:lstStyle/>
        <a:p>
          <a:endParaRPr lang="en-US"/>
        </a:p>
      </dgm:t>
    </dgm:pt>
    <dgm:pt modelId="{2B33B1E9-A5C6-1347-A87C-7FF4EC57AC99}" type="sibTrans" cxnId="{CFFB35BA-1F14-744B-AEC1-BD58BCAC703C}">
      <dgm:prSet/>
      <dgm:spPr/>
      <dgm:t>
        <a:bodyPr/>
        <a:lstStyle/>
        <a:p>
          <a:endParaRPr lang="en-US"/>
        </a:p>
      </dgm:t>
    </dgm:pt>
    <dgm:pt modelId="{1186C5F3-4402-F846-A999-0528494942F7}">
      <dgm:prSet phldrT="[Text]"/>
      <dgm:spPr/>
      <dgm:t>
        <a:bodyPr/>
        <a:lstStyle/>
        <a:p>
          <a:r>
            <a:rPr lang="en-US" baseline="0" dirty="0" smtClean="0"/>
            <a:t>Future</a:t>
          </a:r>
          <a:endParaRPr lang="en-US" dirty="0"/>
        </a:p>
      </dgm:t>
    </dgm:pt>
    <dgm:pt modelId="{3202E137-FF1C-D842-B1F1-4AC58CAF961D}" type="parTrans" cxnId="{A37B4113-1F1F-3E48-86B0-1C57EE2442D6}">
      <dgm:prSet/>
      <dgm:spPr/>
      <dgm:t>
        <a:bodyPr/>
        <a:lstStyle/>
        <a:p>
          <a:endParaRPr lang="en-US"/>
        </a:p>
      </dgm:t>
    </dgm:pt>
    <dgm:pt modelId="{3D45EFA6-EA8B-8042-BC59-C9F0CC20F307}" type="sibTrans" cxnId="{A37B4113-1F1F-3E48-86B0-1C57EE2442D6}">
      <dgm:prSet/>
      <dgm:spPr/>
      <dgm:t>
        <a:bodyPr/>
        <a:lstStyle/>
        <a:p>
          <a:endParaRPr lang="en-US"/>
        </a:p>
      </dgm:t>
    </dgm:pt>
    <dgm:pt modelId="{9BB1405E-C307-E04A-B540-869F92031981}">
      <dgm:prSet phldrT="[Text]"/>
      <dgm:spPr/>
      <dgm:t>
        <a:bodyPr/>
        <a:lstStyle/>
        <a:p>
          <a:r>
            <a:rPr lang="en-US" dirty="0" smtClean="0"/>
            <a:t>EPU: </a:t>
          </a:r>
        </a:p>
        <a:p>
          <a:r>
            <a:rPr lang="en-US" dirty="0" smtClean="0"/>
            <a:t>1 job (140 threads)</a:t>
          </a:r>
        </a:p>
        <a:p>
          <a:r>
            <a:rPr lang="en-US" dirty="0" smtClean="0"/>
            <a:t>(dataset)</a:t>
          </a:r>
          <a:endParaRPr lang="en-US" dirty="0"/>
        </a:p>
      </dgm:t>
    </dgm:pt>
    <dgm:pt modelId="{BD39A5B3-CAC8-3C41-BB38-3C2262017ED6}" type="parTrans" cxnId="{8B166DB3-C697-F745-8592-D414BD2FBB1D}">
      <dgm:prSet/>
      <dgm:spPr/>
      <dgm:t>
        <a:bodyPr/>
        <a:lstStyle/>
        <a:p>
          <a:endParaRPr lang="en-US"/>
        </a:p>
      </dgm:t>
    </dgm:pt>
    <dgm:pt modelId="{7FE5E145-1C8E-884D-8248-33E18F69766E}" type="sibTrans" cxnId="{8B166DB3-C697-F745-8592-D414BD2FBB1D}">
      <dgm:prSet/>
      <dgm:spPr/>
      <dgm:t>
        <a:bodyPr/>
        <a:lstStyle/>
        <a:p>
          <a:endParaRPr lang="en-US"/>
        </a:p>
      </dgm:t>
    </dgm:pt>
    <dgm:pt modelId="{991126B2-8A20-7F4D-BD76-C21CDD9DCCB3}">
      <dgm:prSet phldrT="[Text]"/>
      <dgm:spPr/>
      <dgm:t>
        <a:bodyPr/>
        <a:lstStyle/>
        <a:p>
          <a:r>
            <a:rPr lang="en-US" dirty="0" smtClean="0"/>
            <a:t>Node2: </a:t>
          </a:r>
        </a:p>
        <a:p>
          <a:r>
            <a:rPr lang="en-US" dirty="0" smtClean="0"/>
            <a:t>1-2 jobs </a:t>
          </a:r>
        </a:p>
        <a:p>
          <a:r>
            <a:rPr lang="en-US" dirty="0" smtClean="0"/>
            <a:t>(1-2x screening)</a:t>
          </a:r>
          <a:endParaRPr lang="en-US" dirty="0"/>
        </a:p>
      </dgm:t>
    </dgm:pt>
    <dgm:pt modelId="{653AD1B7-5E5E-6647-95E3-8AE7CE089187}" type="parTrans" cxnId="{18FEA53F-BD44-7E47-A65F-E308CCAA7C0D}">
      <dgm:prSet/>
      <dgm:spPr/>
      <dgm:t>
        <a:bodyPr/>
        <a:lstStyle/>
        <a:p>
          <a:endParaRPr lang="en-US"/>
        </a:p>
      </dgm:t>
    </dgm:pt>
    <dgm:pt modelId="{D81C5ABF-4F94-2249-ABAE-DB064FFE88E2}" type="sibTrans" cxnId="{18FEA53F-BD44-7E47-A65F-E308CCAA7C0D}">
      <dgm:prSet/>
      <dgm:spPr/>
      <dgm:t>
        <a:bodyPr/>
        <a:lstStyle/>
        <a:p>
          <a:endParaRPr lang="en-US"/>
        </a:p>
      </dgm:t>
    </dgm:pt>
    <dgm:pt modelId="{AB2EE961-1AB5-DF4E-9381-A2437CA23CBF}">
      <dgm:prSet phldrT="[Text]"/>
      <dgm:spPr/>
      <dgm:t>
        <a:bodyPr/>
        <a:lstStyle/>
        <a:p>
          <a:r>
            <a:rPr lang="en-US" dirty="0" smtClean="0"/>
            <a:t>Node 2: </a:t>
          </a:r>
        </a:p>
        <a:p>
          <a:r>
            <a:rPr lang="en-US" dirty="0" smtClean="0"/>
            <a:t>1 jobs </a:t>
          </a:r>
        </a:p>
        <a:p>
          <a:r>
            <a:rPr lang="en-US" dirty="0" smtClean="0"/>
            <a:t>(dataset)</a:t>
          </a:r>
          <a:endParaRPr lang="en-US" dirty="0"/>
        </a:p>
      </dgm:t>
    </dgm:pt>
    <dgm:pt modelId="{FB9C977D-95D1-CE49-8D87-A458E10CC635}" type="parTrans" cxnId="{14DA3913-2702-BE47-8A26-C4A03949EBA1}">
      <dgm:prSet/>
      <dgm:spPr/>
      <dgm:t>
        <a:bodyPr/>
        <a:lstStyle/>
        <a:p>
          <a:endParaRPr lang="en-US"/>
        </a:p>
      </dgm:t>
    </dgm:pt>
    <dgm:pt modelId="{7671B0BC-FAD9-524D-B009-255856DE895A}" type="sibTrans" cxnId="{14DA3913-2702-BE47-8A26-C4A03949EBA1}">
      <dgm:prSet/>
      <dgm:spPr/>
      <dgm:t>
        <a:bodyPr/>
        <a:lstStyle/>
        <a:p>
          <a:endParaRPr lang="en-US"/>
        </a:p>
      </dgm:t>
    </dgm:pt>
    <dgm:pt modelId="{DDF0F581-7A13-A642-A3A4-CE8FB85FD589}">
      <dgm:prSet phldrT="[Text]"/>
      <dgm:spPr/>
      <dgm:t>
        <a:bodyPr/>
        <a:lstStyle/>
        <a:p>
          <a:r>
            <a:rPr lang="en-US" dirty="0" smtClean="0"/>
            <a:t>Node2: </a:t>
          </a:r>
        </a:p>
        <a:p>
          <a:r>
            <a:rPr lang="en-US" dirty="0" smtClean="0"/>
            <a:t>2 jobs </a:t>
          </a:r>
        </a:p>
        <a:p>
          <a:r>
            <a:rPr lang="en-US" dirty="0" smtClean="0"/>
            <a:t>(</a:t>
          </a:r>
          <a:r>
            <a:rPr lang="en-US" dirty="0" err="1" smtClean="0"/>
            <a:t>dataset+screening</a:t>
          </a:r>
          <a:r>
            <a:rPr lang="en-US" dirty="0" smtClean="0"/>
            <a:t>)</a:t>
          </a:r>
          <a:endParaRPr lang="en-US" dirty="0"/>
        </a:p>
      </dgm:t>
    </dgm:pt>
    <dgm:pt modelId="{0C46C0C8-E6EF-7E4D-88AE-9ABE00418C47}" type="parTrans" cxnId="{2F2CCC82-2A3C-4549-8A4F-98D0ACEF7AD4}">
      <dgm:prSet/>
      <dgm:spPr/>
      <dgm:t>
        <a:bodyPr/>
        <a:lstStyle/>
        <a:p>
          <a:endParaRPr lang="en-US"/>
        </a:p>
      </dgm:t>
    </dgm:pt>
    <dgm:pt modelId="{9FB17FAE-CFE5-8E4A-9FE8-3CBBDDBF802D}" type="sibTrans" cxnId="{2F2CCC82-2A3C-4549-8A4F-98D0ACEF7AD4}">
      <dgm:prSet/>
      <dgm:spPr/>
      <dgm:t>
        <a:bodyPr/>
        <a:lstStyle/>
        <a:p>
          <a:endParaRPr lang="en-US"/>
        </a:p>
      </dgm:t>
    </dgm:pt>
    <dgm:pt modelId="{C7D4C806-D77F-0445-8732-E07FABA79483}">
      <dgm:prSet phldrT="[Text]"/>
      <dgm:spPr/>
      <dgm:t>
        <a:bodyPr/>
        <a:lstStyle/>
        <a:p>
          <a:r>
            <a:rPr lang="en-US" dirty="0" smtClean="0"/>
            <a:t>Node1: </a:t>
          </a:r>
        </a:p>
        <a:p>
          <a:r>
            <a:rPr lang="en-US" dirty="0" smtClean="0"/>
            <a:t>1-2 jobs </a:t>
          </a:r>
        </a:p>
        <a:p>
          <a:r>
            <a:rPr lang="en-US" dirty="0" smtClean="0"/>
            <a:t>(1-2x screening)</a:t>
          </a:r>
          <a:endParaRPr lang="en-US" dirty="0"/>
        </a:p>
      </dgm:t>
    </dgm:pt>
    <dgm:pt modelId="{27F9C1A1-5DD8-2A40-A19C-0B1AE1B7050B}" type="parTrans" cxnId="{FE113DFE-E2F2-1742-9891-BB84C4C39F10}">
      <dgm:prSet/>
      <dgm:spPr/>
      <dgm:t>
        <a:bodyPr/>
        <a:lstStyle/>
        <a:p>
          <a:endParaRPr lang="en-US"/>
        </a:p>
      </dgm:t>
    </dgm:pt>
    <dgm:pt modelId="{9AC49E9E-6947-3A4F-B8D5-5708DE4D366E}" type="sibTrans" cxnId="{FE113DFE-E2F2-1742-9891-BB84C4C39F10}">
      <dgm:prSet/>
      <dgm:spPr/>
      <dgm:t>
        <a:bodyPr/>
        <a:lstStyle/>
        <a:p>
          <a:endParaRPr lang="en-US"/>
        </a:p>
      </dgm:t>
    </dgm:pt>
    <dgm:pt modelId="{E9A234DA-5661-824D-8BF4-DCF7A20E9728}">
      <dgm:prSet phldrT="[Text]"/>
      <dgm:spPr/>
      <dgm:t>
        <a:bodyPr/>
        <a:lstStyle/>
        <a:p>
          <a:r>
            <a:rPr lang="en-US" dirty="0" smtClean="0"/>
            <a:t>Node...</a:t>
          </a:r>
          <a:endParaRPr lang="en-US" dirty="0"/>
        </a:p>
      </dgm:t>
    </dgm:pt>
    <dgm:pt modelId="{ED81F0A9-0F4C-894C-A1EE-88006ED92C6B}" type="parTrans" cxnId="{B3311AFD-818D-0046-82FC-7BA074F7FE9F}">
      <dgm:prSet/>
      <dgm:spPr/>
      <dgm:t>
        <a:bodyPr/>
        <a:lstStyle/>
        <a:p>
          <a:endParaRPr lang="en-US"/>
        </a:p>
      </dgm:t>
    </dgm:pt>
    <dgm:pt modelId="{E10D7CEC-CF57-0E45-8B69-901D8733C106}" type="sibTrans" cxnId="{B3311AFD-818D-0046-82FC-7BA074F7FE9F}">
      <dgm:prSet/>
      <dgm:spPr/>
      <dgm:t>
        <a:bodyPr/>
        <a:lstStyle/>
        <a:p>
          <a:endParaRPr lang="en-US"/>
        </a:p>
      </dgm:t>
    </dgm:pt>
    <dgm:pt modelId="{EAE2D75F-4C5F-B748-95CA-3EE5469B4E0B}" type="pres">
      <dgm:prSet presAssocID="{E19323B5-853C-0E41-BBD3-5C834E99F82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2FB1A-C0FE-C541-8697-3B08DF14A2F1}" type="pres">
      <dgm:prSet presAssocID="{D3CB746F-A255-A240-AC71-83A9A23F4CCC}" presName="compNode" presStyleCnt="0"/>
      <dgm:spPr/>
    </dgm:pt>
    <dgm:pt modelId="{A79E9F78-17AC-7D46-ABA2-CF841A48AB58}" type="pres">
      <dgm:prSet presAssocID="{D3CB746F-A255-A240-AC71-83A9A23F4CCC}" presName="aNode" presStyleLbl="bgShp" presStyleIdx="0" presStyleCnt="3"/>
      <dgm:spPr/>
      <dgm:t>
        <a:bodyPr/>
        <a:lstStyle/>
        <a:p>
          <a:endParaRPr lang="en-US"/>
        </a:p>
      </dgm:t>
    </dgm:pt>
    <dgm:pt modelId="{2F7035E9-118F-E64A-B8EF-674A4A3A390E}" type="pres">
      <dgm:prSet presAssocID="{D3CB746F-A255-A240-AC71-83A9A23F4CCC}" presName="textNode" presStyleLbl="bgShp" presStyleIdx="0" presStyleCnt="3"/>
      <dgm:spPr/>
      <dgm:t>
        <a:bodyPr/>
        <a:lstStyle/>
        <a:p>
          <a:endParaRPr lang="en-US"/>
        </a:p>
      </dgm:t>
    </dgm:pt>
    <dgm:pt modelId="{725C8BD5-29C7-AC40-8625-149B1795C5AC}" type="pres">
      <dgm:prSet presAssocID="{D3CB746F-A255-A240-AC71-83A9A23F4CCC}" presName="compChildNode" presStyleCnt="0"/>
      <dgm:spPr/>
    </dgm:pt>
    <dgm:pt modelId="{DC42E499-DF8D-8340-B3EE-30F1C344BB56}" type="pres">
      <dgm:prSet presAssocID="{D3CB746F-A255-A240-AC71-83A9A23F4CCC}" presName="theInnerList" presStyleCnt="0"/>
      <dgm:spPr/>
    </dgm:pt>
    <dgm:pt modelId="{3FAA51A6-A4CA-4A46-8909-490E53EECD24}" type="pres">
      <dgm:prSet presAssocID="{2C3F04EB-24B2-F84B-9D96-6558A8B27C72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43ADB-32BD-2844-B7BB-8AA3646F7D20}" type="pres">
      <dgm:prSet presAssocID="{2C3F04EB-24B2-F84B-9D96-6558A8B27C72}" presName="aSpace2" presStyleCnt="0"/>
      <dgm:spPr/>
    </dgm:pt>
    <dgm:pt modelId="{028E8D59-5C0F-5442-9FE2-8CD7D55DF09A}" type="pres">
      <dgm:prSet presAssocID="{55B6FCBF-6758-D54A-851D-0529A9CEC531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0D10F-BD22-0C42-8162-EA24741C6FE8}" type="pres">
      <dgm:prSet presAssocID="{55B6FCBF-6758-D54A-851D-0529A9CEC531}" presName="aSpace2" presStyleCnt="0"/>
      <dgm:spPr/>
    </dgm:pt>
    <dgm:pt modelId="{0788635E-D780-3B47-9C57-59423E8C2B8C}" type="pres">
      <dgm:prSet presAssocID="{AB2EE961-1AB5-DF4E-9381-A2437CA23CBF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59D05-378A-C04D-BA5F-113902C64ED3}" type="pres">
      <dgm:prSet presAssocID="{D3CB746F-A255-A240-AC71-83A9A23F4CCC}" presName="aSpace" presStyleCnt="0"/>
      <dgm:spPr/>
    </dgm:pt>
    <dgm:pt modelId="{126F64AB-BA71-4E49-AEFF-0CEFD764A68F}" type="pres">
      <dgm:prSet presAssocID="{A4972074-81E1-2242-891B-06E0BDBA3F2E}" presName="compNode" presStyleCnt="0"/>
      <dgm:spPr/>
    </dgm:pt>
    <dgm:pt modelId="{1929B130-D5A5-3244-9ECE-D1C659F20663}" type="pres">
      <dgm:prSet presAssocID="{A4972074-81E1-2242-891B-06E0BDBA3F2E}" presName="aNode" presStyleLbl="bgShp" presStyleIdx="1" presStyleCnt="3"/>
      <dgm:spPr/>
      <dgm:t>
        <a:bodyPr/>
        <a:lstStyle/>
        <a:p>
          <a:endParaRPr lang="en-US"/>
        </a:p>
      </dgm:t>
    </dgm:pt>
    <dgm:pt modelId="{3874B435-D5B7-8B4E-8AAE-8D7A40E1A868}" type="pres">
      <dgm:prSet presAssocID="{A4972074-81E1-2242-891B-06E0BDBA3F2E}" presName="textNode" presStyleLbl="bgShp" presStyleIdx="1" presStyleCnt="3"/>
      <dgm:spPr/>
      <dgm:t>
        <a:bodyPr/>
        <a:lstStyle/>
        <a:p>
          <a:endParaRPr lang="en-US"/>
        </a:p>
      </dgm:t>
    </dgm:pt>
    <dgm:pt modelId="{A4C92BF1-D936-DB4C-9D4F-1623F3294077}" type="pres">
      <dgm:prSet presAssocID="{A4972074-81E1-2242-891B-06E0BDBA3F2E}" presName="compChildNode" presStyleCnt="0"/>
      <dgm:spPr/>
    </dgm:pt>
    <dgm:pt modelId="{C5EE7DF9-92F8-1B45-B036-2B88818CB183}" type="pres">
      <dgm:prSet presAssocID="{A4972074-81E1-2242-891B-06E0BDBA3F2E}" presName="theInnerList" presStyleCnt="0"/>
      <dgm:spPr/>
    </dgm:pt>
    <dgm:pt modelId="{C7AD3D73-A60A-7A42-9569-7A780886BFB1}" type="pres">
      <dgm:prSet presAssocID="{A1F94B2D-4334-BF4C-B222-FAB43D71D426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BC52B-E7D7-B14D-8A7E-84954B23D3EF}" type="pres">
      <dgm:prSet presAssocID="{A1F94B2D-4334-BF4C-B222-FAB43D71D426}" presName="aSpace2" presStyleCnt="0"/>
      <dgm:spPr/>
    </dgm:pt>
    <dgm:pt modelId="{9CDDE119-C4C9-4846-A46A-878672EF1235}" type="pres">
      <dgm:prSet presAssocID="{6D8C7E7E-A0C3-BB49-B192-32895E1AD281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3C937-B754-2E4D-9D0A-9370595D1FDE}" type="pres">
      <dgm:prSet presAssocID="{6D8C7E7E-A0C3-BB49-B192-32895E1AD281}" presName="aSpace2" presStyleCnt="0"/>
      <dgm:spPr/>
    </dgm:pt>
    <dgm:pt modelId="{8F6C00B2-2EC7-BF4D-8414-9C5CED29EB87}" type="pres">
      <dgm:prSet presAssocID="{DDF0F581-7A13-A642-A3A4-CE8FB85FD589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5D135-EDDE-0840-BFF1-34F97250DC3E}" type="pres">
      <dgm:prSet presAssocID="{A4972074-81E1-2242-891B-06E0BDBA3F2E}" presName="aSpace" presStyleCnt="0"/>
      <dgm:spPr/>
    </dgm:pt>
    <dgm:pt modelId="{45FF5BED-D26C-9343-A366-07BF7CEB0425}" type="pres">
      <dgm:prSet presAssocID="{1186C5F3-4402-F846-A999-0528494942F7}" presName="compNode" presStyleCnt="0"/>
      <dgm:spPr/>
    </dgm:pt>
    <dgm:pt modelId="{CF3D1D02-E8F0-2348-9CCC-E8AA61D5098D}" type="pres">
      <dgm:prSet presAssocID="{1186C5F3-4402-F846-A999-0528494942F7}" presName="aNode" presStyleLbl="bgShp" presStyleIdx="2" presStyleCnt="3"/>
      <dgm:spPr/>
      <dgm:t>
        <a:bodyPr/>
        <a:lstStyle/>
        <a:p>
          <a:endParaRPr lang="en-US"/>
        </a:p>
      </dgm:t>
    </dgm:pt>
    <dgm:pt modelId="{ECABC8B3-EA2C-AB47-A05D-6D7BEB47B94A}" type="pres">
      <dgm:prSet presAssocID="{1186C5F3-4402-F846-A999-0528494942F7}" presName="textNode" presStyleLbl="bgShp" presStyleIdx="2" presStyleCnt="3"/>
      <dgm:spPr/>
      <dgm:t>
        <a:bodyPr/>
        <a:lstStyle/>
        <a:p>
          <a:endParaRPr lang="en-US"/>
        </a:p>
      </dgm:t>
    </dgm:pt>
    <dgm:pt modelId="{4CA62E6E-70C4-4148-802E-1405F401CDD2}" type="pres">
      <dgm:prSet presAssocID="{1186C5F3-4402-F846-A999-0528494942F7}" presName="compChildNode" presStyleCnt="0"/>
      <dgm:spPr/>
    </dgm:pt>
    <dgm:pt modelId="{052787E2-5484-084E-B1E7-55ACCEB3D8CC}" type="pres">
      <dgm:prSet presAssocID="{1186C5F3-4402-F846-A999-0528494942F7}" presName="theInnerList" presStyleCnt="0"/>
      <dgm:spPr/>
    </dgm:pt>
    <dgm:pt modelId="{A3CAF123-93E4-E04A-A17D-D534FD449967}" type="pres">
      <dgm:prSet presAssocID="{9BB1405E-C307-E04A-B540-869F92031981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CA065-8511-2B42-8391-33BEBB08DC89}" type="pres">
      <dgm:prSet presAssocID="{9BB1405E-C307-E04A-B540-869F92031981}" presName="aSpace2" presStyleCnt="0"/>
      <dgm:spPr/>
    </dgm:pt>
    <dgm:pt modelId="{95568541-6A95-744C-A5AA-BD0B8909B817}" type="pres">
      <dgm:prSet presAssocID="{C7D4C806-D77F-0445-8732-E07FABA79483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72FAA-F2C2-0349-8C81-1DF3ADF2EFFC}" type="pres">
      <dgm:prSet presAssocID="{C7D4C806-D77F-0445-8732-E07FABA79483}" presName="aSpace2" presStyleCnt="0"/>
      <dgm:spPr/>
    </dgm:pt>
    <dgm:pt modelId="{5E197289-D79C-4F42-9C1D-7E2A32F6F24B}" type="pres">
      <dgm:prSet presAssocID="{991126B2-8A20-7F4D-BD76-C21CDD9DCCB3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9A56B-DEEE-D24B-9ABE-AEF24969023C}" type="pres">
      <dgm:prSet presAssocID="{991126B2-8A20-7F4D-BD76-C21CDD9DCCB3}" presName="aSpace2" presStyleCnt="0"/>
      <dgm:spPr/>
    </dgm:pt>
    <dgm:pt modelId="{00B44FD2-F50B-FD46-9453-A4D0A8138EE6}" type="pres">
      <dgm:prSet presAssocID="{E9A234DA-5661-824D-8BF4-DCF7A20E9728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CCC82-2A3C-4549-8A4F-98D0ACEF7AD4}" srcId="{A4972074-81E1-2242-891B-06E0BDBA3F2E}" destId="{DDF0F581-7A13-A642-A3A4-CE8FB85FD589}" srcOrd="2" destOrd="0" parTransId="{0C46C0C8-E6EF-7E4D-88AE-9ABE00418C47}" sibTransId="{9FB17FAE-CFE5-8E4A-9FE8-3CBBDDBF802D}"/>
    <dgm:cxn modelId="{FE113DFE-E2F2-1742-9891-BB84C4C39F10}" srcId="{1186C5F3-4402-F846-A999-0528494942F7}" destId="{C7D4C806-D77F-0445-8732-E07FABA79483}" srcOrd="1" destOrd="0" parTransId="{27F9C1A1-5DD8-2A40-A19C-0B1AE1B7050B}" sibTransId="{9AC49E9E-6947-3A4F-B8D5-5708DE4D366E}"/>
    <dgm:cxn modelId="{E0268BCC-47C0-BC4A-AC16-C8E0B745B399}" type="presOf" srcId="{D3CB746F-A255-A240-AC71-83A9A23F4CCC}" destId="{A79E9F78-17AC-7D46-ABA2-CF841A48AB58}" srcOrd="0" destOrd="0" presId="urn:microsoft.com/office/officeart/2005/8/layout/lProcess2"/>
    <dgm:cxn modelId="{69FF209A-33BB-CE43-B366-69882E546A23}" type="presOf" srcId="{991126B2-8A20-7F4D-BD76-C21CDD9DCCB3}" destId="{5E197289-D79C-4F42-9C1D-7E2A32F6F24B}" srcOrd="0" destOrd="0" presId="urn:microsoft.com/office/officeart/2005/8/layout/lProcess2"/>
    <dgm:cxn modelId="{FFA84462-4D61-644B-8924-E5829C9E481F}" type="presOf" srcId="{2C3F04EB-24B2-F84B-9D96-6558A8B27C72}" destId="{3FAA51A6-A4CA-4A46-8909-490E53EECD24}" srcOrd="0" destOrd="0" presId="urn:microsoft.com/office/officeart/2005/8/layout/lProcess2"/>
    <dgm:cxn modelId="{26B03B5B-E873-0546-BAD3-78C264899DAA}" type="presOf" srcId="{A4972074-81E1-2242-891B-06E0BDBA3F2E}" destId="{3874B435-D5B7-8B4E-8AAE-8D7A40E1A868}" srcOrd="1" destOrd="0" presId="urn:microsoft.com/office/officeart/2005/8/layout/lProcess2"/>
    <dgm:cxn modelId="{9B145EC5-67F5-7D44-B9D0-4B4A7CFF90D8}" type="presOf" srcId="{A4972074-81E1-2242-891B-06E0BDBA3F2E}" destId="{1929B130-D5A5-3244-9ECE-D1C659F20663}" srcOrd="0" destOrd="0" presId="urn:microsoft.com/office/officeart/2005/8/layout/lProcess2"/>
    <dgm:cxn modelId="{9A8C1C5B-6079-1C48-86C4-33A2C6B809BC}" type="presOf" srcId="{6D8C7E7E-A0C3-BB49-B192-32895E1AD281}" destId="{9CDDE119-C4C9-4846-A46A-878672EF1235}" srcOrd="0" destOrd="0" presId="urn:microsoft.com/office/officeart/2005/8/layout/lProcess2"/>
    <dgm:cxn modelId="{75B391F1-E3D5-F04B-A2CA-E6CE005EB11E}" type="presOf" srcId="{C7D4C806-D77F-0445-8732-E07FABA79483}" destId="{95568541-6A95-744C-A5AA-BD0B8909B817}" srcOrd="0" destOrd="0" presId="urn:microsoft.com/office/officeart/2005/8/layout/lProcess2"/>
    <dgm:cxn modelId="{8B91E6FD-671D-AE49-91A8-C2E1AAD28C2C}" type="presOf" srcId="{1186C5F3-4402-F846-A999-0528494942F7}" destId="{ECABC8B3-EA2C-AB47-A05D-6D7BEB47B94A}" srcOrd="1" destOrd="0" presId="urn:microsoft.com/office/officeart/2005/8/layout/lProcess2"/>
    <dgm:cxn modelId="{8B166DB3-C697-F745-8592-D414BD2FBB1D}" srcId="{1186C5F3-4402-F846-A999-0528494942F7}" destId="{9BB1405E-C307-E04A-B540-869F92031981}" srcOrd="0" destOrd="0" parTransId="{BD39A5B3-CAC8-3C41-BB38-3C2262017ED6}" sibTransId="{7FE5E145-1C8E-884D-8248-33E18F69766E}"/>
    <dgm:cxn modelId="{B1EA5097-B660-DB4D-8482-E5C422615AA3}" srcId="{D3CB746F-A255-A240-AC71-83A9A23F4CCC}" destId="{2C3F04EB-24B2-F84B-9D96-6558A8B27C72}" srcOrd="0" destOrd="0" parTransId="{E831ABA0-94CB-F740-A0DB-6B9D71332924}" sibTransId="{9957EB2D-C58B-8A45-8001-D8139326D616}"/>
    <dgm:cxn modelId="{65EF24A2-4B8C-A846-8FF7-2D0FA0E68D49}" srcId="{A4972074-81E1-2242-891B-06E0BDBA3F2E}" destId="{A1F94B2D-4334-BF4C-B222-FAB43D71D426}" srcOrd="0" destOrd="0" parTransId="{38D94207-0870-F14E-9C6C-0602E2E7E157}" sibTransId="{B07DD062-E116-6745-84BB-33BCBE13496C}"/>
    <dgm:cxn modelId="{EE6B5A8A-9CD3-AA4F-96C6-2A3D2F3F04FD}" srcId="{E19323B5-853C-0E41-BBD3-5C834E99F824}" destId="{A4972074-81E1-2242-891B-06E0BDBA3F2E}" srcOrd="1" destOrd="0" parTransId="{B3B41379-2DEA-784C-BE11-A95D70E5D05E}" sibTransId="{DD1EC8BD-5485-C64B-832C-2ED48C6629D1}"/>
    <dgm:cxn modelId="{A37B4113-1F1F-3E48-86B0-1C57EE2442D6}" srcId="{E19323B5-853C-0E41-BBD3-5C834E99F824}" destId="{1186C5F3-4402-F846-A999-0528494942F7}" srcOrd="2" destOrd="0" parTransId="{3202E137-FF1C-D842-B1F1-4AC58CAF961D}" sibTransId="{3D45EFA6-EA8B-8042-BC59-C9F0CC20F307}"/>
    <dgm:cxn modelId="{1FF84EB2-329D-3149-8530-59BC042D7A32}" type="presOf" srcId="{9BB1405E-C307-E04A-B540-869F92031981}" destId="{A3CAF123-93E4-E04A-A17D-D534FD449967}" srcOrd="0" destOrd="0" presId="urn:microsoft.com/office/officeart/2005/8/layout/lProcess2"/>
    <dgm:cxn modelId="{CFFB35BA-1F14-744B-AEC1-BD58BCAC703C}" srcId="{A4972074-81E1-2242-891B-06E0BDBA3F2E}" destId="{6D8C7E7E-A0C3-BB49-B192-32895E1AD281}" srcOrd="1" destOrd="0" parTransId="{EA987B80-9ADB-B146-A262-3967262B8BE5}" sibTransId="{2B33B1E9-A5C6-1347-A87C-7FF4EC57AC99}"/>
    <dgm:cxn modelId="{CE7D0442-87A0-1442-910F-0147E925387E}" type="presOf" srcId="{E19323B5-853C-0E41-BBD3-5C834E99F824}" destId="{EAE2D75F-4C5F-B748-95CA-3EE5469B4E0B}" srcOrd="0" destOrd="0" presId="urn:microsoft.com/office/officeart/2005/8/layout/lProcess2"/>
    <dgm:cxn modelId="{18FEA53F-BD44-7E47-A65F-E308CCAA7C0D}" srcId="{1186C5F3-4402-F846-A999-0528494942F7}" destId="{991126B2-8A20-7F4D-BD76-C21CDD9DCCB3}" srcOrd="2" destOrd="0" parTransId="{653AD1B7-5E5E-6647-95E3-8AE7CE089187}" sibTransId="{D81C5ABF-4F94-2249-ABAE-DB064FFE88E2}"/>
    <dgm:cxn modelId="{3627B534-CA5D-2242-AF47-C08CA296AA73}" type="presOf" srcId="{55B6FCBF-6758-D54A-851D-0529A9CEC531}" destId="{028E8D59-5C0F-5442-9FE2-8CD7D55DF09A}" srcOrd="0" destOrd="0" presId="urn:microsoft.com/office/officeart/2005/8/layout/lProcess2"/>
    <dgm:cxn modelId="{C75F131B-B004-A046-B319-F40402E4C288}" type="presOf" srcId="{DDF0F581-7A13-A642-A3A4-CE8FB85FD589}" destId="{8F6C00B2-2EC7-BF4D-8414-9C5CED29EB87}" srcOrd="0" destOrd="0" presId="urn:microsoft.com/office/officeart/2005/8/layout/lProcess2"/>
    <dgm:cxn modelId="{A5EE5055-C525-434C-AD18-0B1471326B19}" type="presOf" srcId="{A1F94B2D-4334-BF4C-B222-FAB43D71D426}" destId="{C7AD3D73-A60A-7A42-9569-7A780886BFB1}" srcOrd="0" destOrd="0" presId="urn:microsoft.com/office/officeart/2005/8/layout/lProcess2"/>
    <dgm:cxn modelId="{14DA3913-2702-BE47-8A26-C4A03949EBA1}" srcId="{D3CB746F-A255-A240-AC71-83A9A23F4CCC}" destId="{AB2EE961-1AB5-DF4E-9381-A2437CA23CBF}" srcOrd="2" destOrd="0" parTransId="{FB9C977D-95D1-CE49-8D87-A458E10CC635}" sibTransId="{7671B0BC-FAD9-524D-B009-255856DE895A}"/>
    <dgm:cxn modelId="{5138968D-DE06-364B-9949-C101E71106FE}" type="presOf" srcId="{D3CB746F-A255-A240-AC71-83A9A23F4CCC}" destId="{2F7035E9-118F-E64A-B8EF-674A4A3A390E}" srcOrd="1" destOrd="0" presId="urn:microsoft.com/office/officeart/2005/8/layout/lProcess2"/>
    <dgm:cxn modelId="{55E99DCD-8FF8-C347-94C5-B2044193E4D8}" type="presOf" srcId="{AB2EE961-1AB5-DF4E-9381-A2437CA23CBF}" destId="{0788635E-D780-3B47-9C57-59423E8C2B8C}" srcOrd="0" destOrd="0" presId="urn:microsoft.com/office/officeart/2005/8/layout/lProcess2"/>
    <dgm:cxn modelId="{45A39DA4-9000-884D-80B5-281D37884F0B}" srcId="{D3CB746F-A255-A240-AC71-83A9A23F4CCC}" destId="{55B6FCBF-6758-D54A-851D-0529A9CEC531}" srcOrd="1" destOrd="0" parTransId="{55C4ADE0-1BA4-CA4E-A46D-A3E6DC774F57}" sibTransId="{4152100B-20F9-3E40-BF27-2F8B5C94E757}"/>
    <dgm:cxn modelId="{5155F6B3-80A2-9044-A4E8-1034DD9AF5C7}" type="presOf" srcId="{E9A234DA-5661-824D-8BF4-DCF7A20E9728}" destId="{00B44FD2-F50B-FD46-9453-A4D0A8138EE6}" srcOrd="0" destOrd="0" presId="urn:microsoft.com/office/officeart/2005/8/layout/lProcess2"/>
    <dgm:cxn modelId="{CEB02013-BA12-2C4E-881B-A2BA74E7AF95}" type="presOf" srcId="{1186C5F3-4402-F846-A999-0528494942F7}" destId="{CF3D1D02-E8F0-2348-9CCC-E8AA61D5098D}" srcOrd="0" destOrd="0" presId="urn:microsoft.com/office/officeart/2005/8/layout/lProcess2"/>
    <dgm:cxn modelId="{11ED4ABD-2E8F-BB4C-97EA-22FC86F4725E}" srcId="{E19323B5-853C-0E41-BBD3-5C834E99F824}" destId="{D3CB746F-A255-A240-AC71-83A9A23F4CCC}" srcOrd="0" destOrd="0" parTransId="{97045AA9-3A24-CD4D-B959-41ECB286125F}" sibTransId="{F55BD94C-5460-114A-9C65-69672D75C02E}"/>
    <dgm:cxn modelId="{B3311AFD-818D-0046-82FC-7BA074F7FE9F}" srcId="{1186C5F3-4402-F846-A999-0528494942F7}" destId="{E9A234DA-5661-824D-8BF4-DCF7A20E9728}" srcOrd="3" destOrd="0" parTransId="{ED81F0A9-0F4C-894C-A1EE-88006ED92C6B}" sibTransId="{E10D7CEC-CF57-0E45-8B69-901D8733C106}"/>
    <dgm:cxn modelId="{A6299A56-40E1-4849-A646-D98926F2FE86}" type="presParOf" srcId="{EAE2D75F-4C5F-B748-95CA-3EE5469B4E0B}" destId="{83B2FB1A-C0FE-C541-8697-3B08DF14A2F1}" srcOrd="0" destOrd="0" presId="urn:microsoft.com/office/officeart/2005/8/layout/lProcess2"/>
    <dgm:cxn modelId="{659A626A-7849-BB46-9D93-F814ED665943}" type="presParOf" srcId="{83B2FB1A-C0FE-C541-8697-3B08DF14A2F1}" destId="{A79E9F78-17AC-7D46-ABA2-CF841A48AB58}" srcOrd="0" destOrd="0" presId="urn:microsoft.com/office/officeart/2005/8/layout/lProcess2"/>
    <dgm:cxn modelId="{10531DA5-0D1A-2148-89F2-CFFDEDB45484}" type="presParOf" srcId="{83B2FB1A-C0FE-C541-8697-3B08DF14A2F1}" destId="{2F7035E9-118F-E64A-B8EF-674A4A3A390E}" srcOrd="1" destOrd="0" presId="urn:microsoft.com/office/officeart/2005/8/layout/lProcess2"/>
    <dgm:cxn modelId="{1163DBB7-405C-5E46-8BBB-4A183D1B13F7}" type="presParOf" srcId="{83B2FB1A-C0FE-C541-8697-3B08DF14A2F1}" destId="{725C8BD5-29C7-AC40-8625-149B1795C5AC}" srcOrd="2" destOrd="0" presId="urn:microsoft.com/office/officeart/2005/8/layout/lProcess2"/>
    <dgm:cxn modelId="{490F9287-D5AC-834E-922E-05482E1D1ED2}" type="presParOf" srcId="{725C8BD5-29C7-AC40-8625-149B1795C5AC}" destId="{DC42E499-DF8D-8340-B3EE-30F1C344BB56}" srcOrd="0" destOrd="0" presId="urn:microsoft.com/office/officeart/2005/8/layout/lProcess2"/>
    <dgm:cxn modelId="{035E990C-380D-2047-B0E5-7D273396A9D4}" type="presParOf" srcId="{DC42E499-DF8D-8340-B3EE-30F1C344BB56}" destId="{3FAA51A6-A4CA-4A46-8909-490E53EECD24}" srcOrd="0" destOrd="0" presId="urn:microsoft.com/office/officeart/2005/8/layout/lProcess2"/>
    <dgm:cxn modelId="{02E41612-AC25-E94C-A41D-F9A950C129E4}" type="presParOf" srcId="{DC42E499-DF8D-8340-B3EE-30F1C344BB56}" destId="{A0B43ADB-32BD-2844-B7BB-8AA3646F7D20}" srcOrd="1" destOrd="0" presId="urn:microsoft.com/office/officeart/2005/8/layout/lProcess2"/>
    <dgm:cxn modelId="{28506729-69AE-9B40-A8BD-0A11CBBAB01E}" type="presParOf" srcId="{DC42E499-DF8D-8340-B3EE-30F1C344BB56}" destId="{028E8D59-5C0F-5442-9FE2-8CD7D55DF09A}" srcOrd="2" destOrd="0" presId="urn:microsoft.com/office/officeart/2005/8/layout/lProcess2"/>
    <dgm:cxn modelId="{34A31C92-4E74-994D-BCBF-A982A069161B}" type="presParOf" srcId="{DC42E499-DF8D-8340-B3EE-30F1C344BB56}" destId="{DE80D10F-BD22-0C42-8162-EA24741C6FE8}" srcOrd="3" destOrd="0" presId="urn:microsoft.com/office/officeart/2005/8/layout/lProcess2"/>
    <dgm:cxn modelId="{FEFB2F8D-508B-334E-AAA6-8739CB69043A}" type="presParOf" srcId="{DC42E499-DF8D-8340-B3EE-30F1C344BB56}" destId="{0788635E-D780-3B47-9C57-59423E8C2B8C}" srcOrd="4" destOrd="0" presId="urn:microsoft.com/office/officeart/2005/8/layout/lProcess2"/>
    <dgm:cxn modelId="{96302621-F977-8B49-BF22-90C19B56E3DF}" type="presParOf" srcId="{EAE2D75F-4C5F-B748-95CA-3EE5469B4E0B}" destId="{3D359D05-378A-C04D-BA5F-113902C64ED3}" srcOrd="1" destOrd="0" presId="urn:microsoft.com/office/officeart/2005/8/layout/lProcess2"/>
    <dgm:cxn modelId="{D28658FB-7922-6B40-9078-DA544FA738C6}" type="presParOf" srcId="{EAE2D75F-4C5F-B748-95CA-3EE5469B4E0B}" destId="{126F64AB-BA71-4E49-AEFF-0CEFD764A68F}" srcOrd="2" destOrd="0" presId="urn:microsoft.com/office/officeart/2005/8/layout/lProcess2"/>
    <dgm:cxn modelId="{2826D8D9-B95D-6044-B0F5-2775ED897D13}" type="presParOf" srcId="{126F64AB-BA71-4E49-AEFF-0CEFD764A68F}" destId="{1929B130-D5A5-3244-9ECE-D1C659F20663}" srcOrd="0" destOrd="0" presId="urn:microsoft.com/office/officeart/2005/8/layout/lProcess2"/>
    <dgm:cxn modelId="{43D06BC0-2301-4A49-A6A9-13869748C286}" type="presParOf" srcId="{126F64AB-BA71-4E49-AEFF-0CEFD764A68F}" destId="{3874B435-D5B7-8B4E-8AAE-8D7A40E1A868}" srcOrd="1" destOrd="0" presId="urn:microsoft.com/office/officeart/2005/8/layout/lProcess2"/>
    <dgm:cxn modelId="{24ACFA93-B27B-6D40-B0D6-53F9E91B17E8}" type="presParOf" srcId="{126F64AB-BA71-4E49-AEFF-0CEFD764A68F}" destId="{A4C92BF1-D936-DB4C-9D4F-1623F3294077}" srcOrd="2" destOrd="0" presId="urn:microsoft.com/office/officeart/2005/8/layout/lProcess2"/>
    <dgm:cxn modelId="{EA635EC9-8F63-7A44-B2DA-40C12A192308}" type="presParOf" srcId="{A4C92BF1-D936-DB4C-9D4F-1623F3294077}" destId="{C5EE7DF9-92F8-1B45-B036-2B88818CB183}" srcOrd="0" destOrd="0" presId="urn:microsoft.com/office/officeart/2005/8/layout/lProcess2"/>
    <dgm:cxn modelId="{7FC1DF69-47E0-744F-B98E-B7DD95A9A7E7}" type="presParOf" srcId="{C5EE7DF9-92F8-1B45-B036-2B88818CB183}" destId="{C7AD3D73-A60A-7A42-9569-7A780886BFB1}" srcOrd="0" destOrd="0" presId="urn:microsoft.com/office/officeart/2005/8/layout/lProcess2"/>
    <dgm:cxn modelId="{8DF9A409-96ED-9F43-991D-E5222F5A861D}" type="presParOf" srcId="{C5EE7DF9-92F8-1B45-B036-2B88818CB183}" destId="{C60BC52B-E7D7-B14D-8A7E-84954B23D3EF}" srcOrd="1" destOrd="0" presId="urn:microsoft.com/office/officeart/2005/8/layout/lProcess2"/>
    <dgm:cxn modelId="{AA7E8E58-B55F-7B4B-BF3B-9353AEACABE5}" type="presParOf" srcId="{C5EE7DF9-92F8-1B45-B036-2B88818CB183}" destId="{9CDDE119-C4C9-4846-A46A-878672EF1235}" srcOrd="2" destOrd="0" presId="urn:microsoft.com/office/officeart/2005/8/layout/lProcess2"/>
    <dgm:cxn modelId="{FD7C29FB-C004-2140-B58E-32688DBC6F88}" type="presParOf" srcId="{C5EE7DF9-92F8-1B45-B036-2B88818CB183}" destId="{59C3C937-B754-2E4D-9D0A-9370595D1FDE}" srcOrd="3" destOrd="0" presId="urn:microsoft.com/office/officeart/2005/8/layout/lProcess2"/>
    <dgm:cxn modelId="{79E6F302-C3A2-F446-B603-EF83FB4ABADD}" type="presParOf" srcId="{C5EE7DF9-92F8-1B45-B036-2B88818CB183}" destId="{8F6C00B2-2EC7-BF4D-8414-9C5CED29EB87}" srcOrd="4" destOrd="0" presId="urn:microsoft.com/office/officeart/2005/8/layout/lProcess2"/>
    <dgm:cxn modelId="{B36A0157-501A-C346-AFB8-F78321857111}" type="presParOf" srcId="{EAE2D75F-4C5F-B748-95CA-3EE5469B4E0B}" destId="{7AC5D135-EDDE-0840-BFF1-34F97250DC3E}" srcOrd="3" destOrd="0" presId="urn:microsoft.com/office/officeart/2005/8/layout/lProcess2"/>
    <dgm:cxn modelId="{239736AC-C2A2-0A47-A166-2F56AA82DEEA}" type="presParOf" srcId="{EAE2D75F-4C5F-B748-95CA-3EE5469B4E0B}" destId="{45FF5BED-D26C-9343-A366-07BF7CEB0425}" srcOrd="4" destOrd="0" presId="urn:microsoft.com/office/officeart/2005/8/layout/lProcess2"/>
    <dgm:cxn modelId="{9CF7CAD0-EB0C-2C4A-B04D-DF4BBB73052E}" type="presParOf" srcId="{45FF5BED-D26C-9343-A366-07BF7CEB0425}" destId="{CF3D1D02-E8F0-2348-9CCC-E8AA61D5098D}" srcOrd="0" destOrd="0" presId="urn:microsoft.com/office/officeart/2005/8/layout/lProcess2"/>
    <dgm:cxn modelId="{4CC07D24-60F5-844C-A7D1-8D24C8418A5E}" type="presParOf" srcId="{45FF5BED-D26C-9343-A366-07BF7CEB0425}" destId="{ECABC8B3-EA2C-AB47-A05D-6D7BEB47B94A}" srcOrd="1" destOrd="0" presId="urn:microsoft.com/office/officeart/2005/8/layout/lProcess2"/>
    <dgm:cxn modelId="{67D2A341-CEC1-8A4D-96D4-E62D63D00D52}" type="presParOf" srcId="{45FF5BED-D26C-9343-A366-07BF7CEB0425}" destId="{4CA62E6E-70C4-4148-802E-1405F401CDD2}" srcOrd="2" destOrd="0" presId="urn:microsoft.com/office/officeart/2005/8/layout/lProcess2"/>
    <dgm:cxn modelId="{964E2512-B3FF-5742-AD2B-696B35B41A2D}" type="presParOf" srcId="{4CA62E6E-70C4-4148-802E-1405F401CDD2}" destId="{052787E2-5484-084E-B1E7-55ACCEB3D8CC}" srcOrd="0" destOrd="0" presId="urn:microsoft.com/office/officeart/2005/8/layout/lProcess2"/>
    <dgm:cxn modelId="{D8D8E1DA-0384-4B41-9A1D-96873C0759CC}" type="presParOf" srcId="{052787E2-5484-084E-B1E7-55ACCEB3D8CC}" destId="{A3CAF123-93E4-E04A-A17D-D534FD449967}" srcOrd="0" destOrd="0" presId="urn:microsoft.com/office/officeart/2005/8/layout/lProcess2"/>
    <dgm:cxn modelId="{31A45496-8616-9F40-ACFA-CC0ED1CC0B54}" type="presParOf" srcId="{052787E2-5484-084E-B1E7-55ACCEB3D8CC}" destId="{D0FCA065-8511-2B42-8391-33BEBB08DC89}" srcOrd="1" destOrd="0" presId="urn:microsoft.com/office/officeart/2005/8/layout/lProcess2"/>
    <dgm:cxn modelId="{97EEBD16-BB18-B14C-927A-4929592DADB8}" type="presParOf" srcId="{052787E2-5484-084E-B1E7-55ACCEB3D8CC}" destId="{95568541-6A95-744C-A5AA-BD0B8909B817}" srcOrd="2" destOrd="0" presId="urn:microsoft.com/office/officeart/2005/8/layout/lProcess2"/>
    <dgm:cxn modelId="{3A7E5A8F-AA8E-E348-AFAB-F984883029E0}" type="presParOf" srcId="{052787E2-5484-084E-B1E7-55ACCEB3D8CC}" destId="{70472FAA-F2C2-0349-8C81-1DF3ADF2EFFC}" srcOrd="3" destOrd="0" presId="urn:microsoft.com/office/officeart/2005/8/layout/lProcess2"/>
    <dgm:cxn modelId="{0C4934C7-879E-D447-A6D2-65958904D405}" type="presParOf" srcId="{052787E2-5484-084E-B1E7-55ACCEB3D8CC}" destId="{5E197289-D79C-4F42-9C1D-7E2A32F6F24B}" srcOrd="4" destOrd="0" presId="urn:microsoft.com/office/officeart/2005/8/layout/lProcess2"/>
    <dgm:cxn modelId="{909B50F3-486E-AC42-B602-63D2051FFB24}" type="presParOf" srcId="{052787E2-5484-084E-B1E7-55ACCEB3D8CC}" destId="{D349A56B-DEEE-D24B-9ABE-AEF24969023C}" srcOrd="5" destOrd="0" presId="urn:microsoft.com/office/officeart/2005/8/layout/lProcess2"/>
    <dgm:cxn modelId="{408A689B-0277-1D4D-83B1-7D40272CBC86}" type="presParOf" srcId="{052787E2-5484-084E-B1E7-55ACCEB3D8CC}" destId="{00B44FD2-F50B-FD46-9453-A4D0A8138EE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7D6A-916E-B44C-9BB2-9075E7F8A160}">
      <dsp:nvSpPr>
        <dsp:cNvPr id="0" name=""/>
        <dsp:cNvSpPr/>
      </dsp:nvSpPr>
      <dsp:spPr>
        <a:xfrm>
          <a:off x="1929814" y="1608028"/>
          <a:ext cx="1036915" cy="1036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Collect Server</a:t>
          </a:r>
          <a:endParaRPr lang="en-US" sz="2100" kern="1200" dirty="0"/>
        </a:p>
      </dsp:txBody>
      <dsp:txXfrm>
        <a:off x="1980432" y="1658646"/>
        <a:ext cx="935679" cy="935679"/>
      </dsp:txXfrm>
    </dsp:sp>
    <dsp:sp modelId="{98B8158D-08F6-EC48-A485-C3F2950734FE}">
      <dsp:nvSpPr>
        <dsp:cNvPr id="0" name=""/>
        <dsp:cNvSpPr/>
      </dsp:nvSpPr>
      <dsp:spPr>
        <a:xfrm rot="16200000">
          <a:off x="2084595" y="1244352"/>
          <a:ext cx="7273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735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4FB4B-CE3D-2F4F-AF26-0A9ED82A6F51}">
      <dsp:nvSpPr>
        <dsp:cNvPr id="0" name=""/>
        <dsp:cNvSpPr/>
      </dsp:nvSpPr>
      <dsp:spPr>
        <a:xfrm>
          <a:off x="1990776" y="185942"/>
          <a:ext cx="914991" cy="6947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Python Wrapper</a:t>
          </a:r>
          <a:endParaRPr lang="en-US" sz="1500" kern="1200" dirty="0"/>
        </a:p>
      </dsp:txBody>
      <dsp:txXfrm>
        <a:off x="2024690" y="219856"/>
        <a:ext cx="847163" cy="626905"/>
      </dsp:txXfrm>
    </dsp:sp>
    <dsp:sp modelId="{D178BBFE-6641-D349-A5C9-AB6C2FFE0AE9}">
      <dsp:nvSpPr>
        <dsp:cNvPr id="0" name=""/>
        <dsp:cNvSpPr/>
      </dsp:nvSpPr>
      <dsp:spPr>
        <a:xfrm rot="1681272">
          <a:off x="2942037" y="2501358"/>
          <a:ext cx="421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27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BB4B0-2D91-1E43-B0C0-58F9350E4F17}">
      <dsp:nvSpPr>
        <dsp:cNvPr id="0" name=""/>
        <dsp:cNvSpPr/>
      </dsp:nvSpPr>
      <dsp:spPr>
        <a:xfrm>
          <a:off x="3338620" y="2437812"/>
          <a:ext cx="694733" cy="6947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Oscillation</a:t>
          </a:r>
          <a:endParaRPr lang="en-US" sz="900" kern="1200" dirty="0"/>
        </a:p>
      </dsp:txBody>
      <dsp:txXfrm>
        <a:off x="3372534" y="2471726"/>
        <a:ext cx="626905" cy="626905"/>
      </dsp:txXfrm>
    </dsp:sp>
    <dsp:sp modelId="{640C38E8-B728-A74C-A68D-D57E8C1B8678}">
      <dsp:nvSpPr>
        <dsp:cNvPr id="0" name=""/>
        <dsp:cNvSpPr/>
      </dsp:nvSpPr>
      <dsp:spPr>
        <a:xfrm rot="9000000">
          <a:off x="1376155" y="2574170"/>
          <a:ext cx="5934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340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E0C70-8586-4147-BEB5-5B0333E7B059}">
      <dsp:nvSpPr>
        <dsp:cNvPr id="0" name=""/>
        <dsp:cNvSpPr/>
      </dsp:nvSpPr>
      <dsp:spPr>
        <a:xfrm>
          <a:off x="721173" y="2575708"/>
          <a:ext cx="694733" cy="6947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 </a:t>
          </a:r>
          <a:r>
            <a:rPr lang="en-US" sz="1900" kern="1200" dirty="0" err="1" smtClean="0"/>
            <a:t>eiger</a:t>
          </a:r>
          <a:endParaRPr lang="en-US" sz="1900" kern="1200" dirty="0"/>
        </a:p>
      </dsp:txBody>
      <dsp:txXfrm>
        <a:off x="755087" y="2609622"/>
        <a:ext cx="626905" cy="626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E9F78-17AC-7D46-ABA2-CF841A48AB58}">
      <dsp:nvSpPr>
        <dsp:cNvPr id="0" name=""/>
        <dsp:cNvSpPr/>
      </dsp:nvSpPr>
      <dsp:spPr>
        <a:xfrm>
          <a:off x="808" y="0"/>
          <a:ext cx="2102577" cy="5544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Initial</a:t>
          </a:r>
          <a:endParaRPr lang="en-US" sz="4200" kern="1200" dirty="0" smtClean="0"/>
        </a:p>
      </dsp:txBody>
      <dsp:txXfrm>
        <a:off x="808" y="0"/>
        <a:ext cx="2102577" cy="1663384"/>
      </dsp:txXfrm>
    </dsp:sp>
    <dsp:sp modelId="{3FAA51A6-A4CA-4A46-8909-490E53EECD24}">
      <dsp:nvSpPr>
        <dsp:cNvPr id="0" name=""/>
        <dsp:cNvSpPr/>
      </dsp:nvSpPr>
      <dsp:spPr>
        <a:xfrm>
          <a:off x="211066" y="1663858"/>
          <a:ext cx="1682061" cy="108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EPU: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6 jobs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(3x datasets+3x screening)</a:t>
          </a:r>
          <a:endParaRPr lang="en-US" sz="1300" kern="1200" dirty="0"/>
        </a:p>
      </dsp:txBody>
      <dsp:txXfrm>
        <a:off x="242970" y="1695762"/>
        <a:ext cx="1618253" cy="1025487"/>
      </dsp:txXfrm>
    </dsp:sp>
    <dsp:sp modelId="{028E8D59-5C0F-5442-9FE2-8CD7D55DF09A}">
      <dsp:nvSpPr>
        <dsp:cNvPr id="0" name=""/>
        <dsp:cNvSpPr/>
      </dsp:nvSpPr>
      <dsp:spPr>
        <a:xfrm>
          <a:off x="211066" y="2920737"/>
          <a:ext cx="1682061" cy="108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Node 1: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 jobs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(dataset)</a:t>
          </a:r>
          <a:endParaRPr lang="en-US" sz="1300" kern="1200" dirty="0"/>
        </a:p>
      </dsp:txBody>
      <dsp:txXfrm>
        <a:off x="242970" y="2952641"/>
        <a:ext cx="1618253" cy="1025487"/>
      </dsp:txXfrm>
    </dsp:sp>
    <dsp:sp modelId="{0788635E-D780-3B47-9C57-59423E8C2B8C}">
      <dsp:nvSpPr>
        <dsp:cNvPr id="0" name=""/>
        <dsp:cNvSpPr/>
      </dsp:nvSpPr>
      <dsp:spPr>
        <a:xfrm>
          <a:off x="211066" y="4177616"/>
          <a:ext cx="1682061" cy="108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Node 2: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 jobs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(dataset)</a:t>
          </a:r>
          <a:endParaRPr lang="en-US" sz="1300" kern="1200" dirty="0"/>
        </a:p>
      </dsp:txBody>
      <dsp:txXfrm>
        <a:off x="242970" y="4209520"/>
        <a:ext cx="1618253" cy="1025487"/>
      </dsp:txXfrm>
    </dsp:sp>
    <dsp:sp modelId="{1929B130-D5A5-3244-9ECE-D1C659F20663}">
      <dsp:nvSpPr>
        <dsp:cNvPr id="0" name=""/>
        <dsp:cNvSpPr/>
      </dsp:nvSpPr>
      <dsp:spPr>
        <a:xfrm>
          <a:off x="2261079" y="0"/>
          <a:ext cx="2102577" cy="5544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Current</a:t>
          </a:r>
          <a:endParaRPr lang="en-US" sz="4200" kern="1200" dirty="0"/>
        </a:p>
      </dsp:txBody>
      <dsp:txXfrm>
        <a:off x="2261079" y="0"/>
        <a:ext cx="2102577" cy="1663384"/>
      </dsp:txXfrm>
    </dsp:sp>
    <dsp:sp modelId="{C7AD3D73-A60A-7A42-9569-7A780886BFB1}">
      <dsp:nvSpPr>
        <dsp:cNvPr id="0" name=""/>
        <dsp:cNvSpPr/>
      </dsp:nvSpPr>
      <dsp:spPr>
        <a:xfrm>
          <a:off x="2471337" y="1663858"/>
          <a:ext cx="1682061" cy="108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EPU: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 </a:t>
          </a:r>
          <a:r>
            <a:rPr lang="en-US" sz="1300" kern="1200" dirty="0" smtClean="0"/>
            <a:t>jobs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(</a:t>
          </a:r>
          <a:r>
            <a:rPr lang="en-US" sz="1300" kern="1200" dirty="0" err="1" smtClean="0"/>
            <a:t>dataset+screening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2503241" y="1695762"/>
        <a:ext cx="1618253" cy="1025487"/>
      </dsp:txXfrm>
    </dsp:sp>
    <dsp:sp modelId="{9CDDE119-C4C9-4846-A46A-878672EF1235}">
      <dsp:nvSpPr>
        <dsp:cNvPr id="0" name=""/>
        <dsp:cNvSpPr/>
      </dsp:nvSpPr>
      <dsp:spPr>
        <a:xfrm>
          <a:off x="2471337" y="2920737"/>
          <a:ext cx="1682061" cy="108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Node1: </a:t>
          </a: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 </a:t>
          </a:r>
          <a:r>
            <a:rPr lang="en-US" sz="1300" kern="1200" dirty="0" smtClean="0"/>
            <a:t>jobs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300" kern="1200" dirty="0" smtClean="0"/>
            <a:t>(</a:t>
          </a:r>
          <a:r>
            <a:rPr lang="en-US" sz="1300" kern="1200" dirty="0" err="1" smtClean="0"/>
            <a:t>dataset+screening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2503241" y="2952641"/>
        <a:ext cx="1618253" cy="1025487"/>
      </dsp:txXfrm>
    </dsp:sp>
    <dsp:sp modelId="{8F6C00B2-2EC7-BF4D-8414-9C5CED29EB87}">
      <dsp:nvSpPr>
        <dsp:cNvPr id="0" name=""/>
        <dsp:cNvSpPr/>
      </dsp:nvSpPr>
      <dsp:spPr>
        <a:xfrm>
          <a:off x="2471337" y="4177616"/>
          <a:ext cx="1682061" cy="10892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Node2: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 jobs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</a:t>
          </a:r>
          <a:r>
            <a:rPr lang="en-US" sz="1300" kern="1200" dirty="0" err="1" smtClean="0"/>
            <a:t>dataset+screening</a:t>
          </a:r>
          <a:r>
            <a:rPr lang="en-US" sz="1300" kern="1200" dirty="0" smtClean="0"/>
            <a:t>)</a:t>
          </a:r>
          <a:endParaRPr lang="en-US" sz="1300" kern="1200" dirty="0"/>
        </a:p>
      </dsp:txBody>
      <dsp:txXfrm>
        <a:off x="2503241" y="4209520"/>
        <a:ext cx="1618253" cy="1025487"/>
      </dsp:txXfrm>
    </dsp:sp>
    <dsp:sp modelId="{CF3D1D02-E8F0-2348-9CCC-E8AA61D5098D}">
      <dsp:nvSpPr>
        <dsp:cNvPr id="0" name=""/>
        <dsp:cNvSpPr/>
      </dsp:nvSpPr>
      <dsp:spPr>
        <a:xfrm>
          <a:off x="4521349" y="0"/>
          <a:ext cx="2102577" cy="5544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baseline="0" dirty="0" smtClean="0"/>
            <a:t>Future</a:t>
          </a:r>
          <a:endParaRPr lang="en-US" sz="4200" kern="1200" dirty="0"/>
        </a:p>
      </dsp:txBody>
      <dsp:txXfrm>
        <a:off x="4521349" y="0"/>
        <a:ext cx="2102577" cy="1663384"/>
      </dsp:txXfrm>
    </dsp:sp>
    <dsp:sp modelId="{A3CAF123-93E4-E04A-A17D-D534FD449967}">
      <dsp:nvSpPr>
        <dsp:cNvPr id="0" name=""/>
        <dsp:cNvSpPr/>
      </dsp:nvSpPr>
      <dsp:spPr>
        <a:xfrm>
          <a:off x="4731607" y="1663520"/>
          <a:ext cx="1682061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EPU: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 job (140 threads)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(dataset)</a:t>
          </a:r>
          <a:endParaRPr lang="en-US" sz="1300" kern="1200" dirty="0"/>
        </a:p>
      </dsp:txBody>
      <dsp:txXfrm>
        <a:off x="4755265" y="1687178"/>
        <a:ext cx="1634745" cy="760416"/>
      </dsp:txXfrm>
    </dsp:sp>
    <dsp:sp modelId="{95568541-6A95-744C-A5AA-BD0B8909B817}">
      <dsp:nvSpPr>
        <dsp:cNvPr id="0" name=""/>
        <dsp:cNvSpPr/>
      </dsp:nvSpPr>
      <dsp:spPr>
        <a:xfrm>
          <a:off x="4731607" y="2595519"/>
          <a:ext cx="1682061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Node1: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1-2 jobs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(1-2x screening)</a:t>
          </a:r>
          <a:endParaRPr lang="en-US" sz="1300" kern="1200" dirty="0"/>
        </a:p>
      </dsp:txBody>
      <dsp:txXfrm>
        <a:off x="4755265" y="2619177"/>
        <a:ext cx="1634745" cy="760416"/>
      </dsp:txXfrm>
    </dsp:sp>
    <dsp:sp modelId="{5E197289-D79C-4F42-9C1D-7E2A32F6F24B}">
      <dsp:nvSpPr>
        <dsp:cNvPr id="0" name=""/>
        <dsp:cNvSpPr/>
      </dsp:nvSpPr>
      <dsp:spPr>
        <a:xfrm>
          <a:off x="4731607" y="3527518"/>
          <a:ext cx="1682061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Node2: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1-2 jobs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(1-2x screening)</a:t>
          </a:r>
          <a:endParaRPr lang="en-US" sz="1300" kern="1200" dirty="0"/>
        </a:p>
      </dsp:txBody>
      <dsp:txXfrm>
        <a:off x="4755265" y="3551176"/>
        <a:ext cx="1634745" cy="760416"/>
      </dsp:txXfrm>
    </dsp:sp>
    <dsp:sp modelId="{00B44FD2-F50B-FD46-9453-A4D0A8138EE6}">
      <dsp:nvSpPr>
        <dsp:cNvPr id="0" name=""/>
        <dsp:cNvSpPr/>
      </dsp:nvSpPr>
      <dsp:spPr>
        <a:xfrm>
          <a:off x="4731607" y="4459517"/>
          <a:ext cx="1682061" cy="807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Node...</a:t>
          </a:r>
          <a:endParaRPr lang="en-US" sz="1300" kern="1200" dirty="0"/>
        </a:p>
      </dsp:txBody>
      <dsp:txXfrm>
        <a:off x="4755265" y="4483175"/>
        <a:ext cx="1634745" cy="76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1353E-B277-4142-B21D-1B89E42D3123}" type="datetimeFigureOut">
              <a:rPr lang="en-AU" smtClean="0"/>
              <a:pPr/>
              <a:t>15/03/17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DCBDE-2F60-487B-96C2-31CAE9D53F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10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A864-81ED-4566-9CD2-29C383D1B1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AU" dirty="0" smtClean="0"/>
              <a:t>Create a processing system where they are equivalent</a:t>
            </a:r>
          </a:p>
          <a:p>
            <a:pPr lvl="1"/>
            <a:r>
              <a:rPr lang="en-AU" dirty="0" smtClean="0"/>
              <a:t>Easily expandable by adding more computing nodes – simply subscribe the new node to the processing </a:t>
            </a:r>
            <a:r>
              <a:rPr lang="en-AU" dirty="0" err="1" smtClean="0"/>
              <a:t>Redis</a:t>
            </a:r>
            <a:r>
              <a:rPr lang="en-AU" dirty="0" smtClean="0"/>
              <a:t> queue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DCBDE-2F60-487B-96C2-31CAE9D53FA6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37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31840" y="2130425"/>
            <a:ext cx="5088044" cy="1470025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en-AU" sz="2800" kern="1200" dirty="0" smtClean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1840" y="3645024"/>
            <a:ext cx="4640560" cy="72008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AU" sz="2000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8214" y="6584156"/>
            <a:ext cx="785786" cy="273844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iffratcion_Graphic.png"/>
          <p:cNvPicPr>
            <a:picLocks noChangeAspect="1"/>
          </p:cNvPicPr>
          <p:nvPr userDrawn="1"/>
        </p:nvPicPr>
        <p:blipFill>
          <a:blip r:embed="rId2" cstate="print"/>
          <a:srcRect l="48815"/>
          <a:stretch>
            <a:fillRect/>
          </a:stretch>
        </p:blipFill>
        <p:spPr>
          <a:xfrm>
            <a:off x="0" y="188640"/>
            <a:ext cx="2991423" cy="595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47760" y="1298509"/>
            <a:ext cx="2433600" cy="666407"/>
          </a:xfrm>
          <a:prstGeom prst="rect">
            <a:avLst/>
          </a:prstGeom>
        </p:spPr>
      </p:pic>
      <p:pic>
        <p:nvPicPr>
          <p:cNvPr id="8" name="Picture 7" descr="Australian Synchrotron_PRIM_[CMYK]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2200" y="260648"/>
            <a:ext cx="2448273" cy="670424"/>
          </a:xfrm>
          <a:prstGeom prst="rect">
            <a:avLst/>
          </a:prstGeom>
        </p:spPr>
      </p:pic>
      <p:pic>
        <p:nvPicPr>
          <p:cNvPr id="10" name="Picture 2" descr="\\psf\Host\Client Active\Synchrotron\GOVERNMENT LOGO LINE_CMYK new no Australia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42" y="6165304"/>
            <a:ext cx="2448000" cy="4772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6526" y="1411200"/>
            <a:ext cx="3071834" cy="4928400"/>
          </a:xfrm>
          <a:ln w="76200">
            <a:solidFill>
              <a:srgbClr val="706F72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714744" y="1411200"/>
            <a:ext cx="4961712" cy="49284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3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630" cy="5040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15/03/17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15/03/17</a:t>
            </a:fld>
            <a:endParaRPr lang="en-A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9"/>
            <a:ext cx="8390736" cy="350089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281-E497-4513-9250-2C4199296ED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1520" y="1268413"/>
            <a:ext cx="8477250" cy="571493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15/03/17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150" y="1268413"/>
            <a:ext cx="4104000" cy="5071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15/03/17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413"/>
            <a:ext cx="4104000" cy="432395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150" y="1268413"/>
            <a:ext cx="4104000" cy="432395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150" y="1700807"/>
            <a:ext cx="4104000" cy="46079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15/03/17</a:t>
            </a:fld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E910469-308E-47E3-B35D-399830AB6E7E}" type="datetimeFigureOut">
              <a:rPr lang="en-AU" smtClean="0"/>
              <a:pPr/>
              <a:t>15/03/17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28724"/>
          </a:xfrm>
          <a:prstGeom prst="rect">
            <a:avLst/>
          </a:prstGeom>
          <a:solidFill>
            <a:srgbClr val="7474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8F8F8"/>
              </a:solidFill>
              <a:latin typeface="Calibri"/>
            </a:endParaRPr>
          </a:p>
        </p:txBody>
      </p:sp>
      <p:pic>
        <p:nvPicPr>
          <p:cNvPr id="15" name="Picture 14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1428724"/>
            <a:ext cx="5715009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360469"/>
            <a:ext cx="2674658" cy="732418"/>
          </a:xfrm>
          <a:prstGeom prst="rect">
            <a:avLst/>
          </a:prstGeom>
        </p:spPr>
      </p:pic>
      <p:pic>
        <p:nvPicPr>
          <p:cNvPr id="10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625" y="370903"/>
            <a:ext cx="3695191" cy="72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0" y="16711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ACKNOWLEDGMENTS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1508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gradient_band_CMY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08787"/>
            <a:ext cx="5715009" cy="18570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09575" y="1700808"/>
            <a:ext cx="8347075" cy="677387"/>
          </a:xfrm>
        </p:spPr>
        <p:txBody>
          <a:bodyPr/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21"/>
          <p:cNvGrpSpPr/>
          <p:nvPr userDrawn="1"/>
        </p:nvGrpSpPr>
        <p:grpSpPr>
          <a:xfrm>
            <a:off x="2616363" y="4141917"/>
            <a:ext cx="3881407" cy="410555"/>
            <a:chOff x="2226846" y="2643188"/>
            <a:chExt cx="4537942" cy="360000"/>
          </a:xfrm>
        </p:grpSpPr>
        <p:sp>
          <p:nvSpPr>
            <p:cNvPr id="34" name="Rectangle 33"/>
            <p:cNvSpPr/>
            <p:nvPr/>
          </p:nvSpPr>
          <p:spPr>
            <a:xfrm>
              <a:off x="222684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12586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4788" y="264318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Australian Synchrotron_PRIM_[CMYK]w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75" y="396851"/>
            <a:ext cx="2083460" cy="760703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AD281-E497-4513-9250-2C4199296E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" descr="\\psf\Host\Client Active\Synchrotron\GOVERNMENT LOGO LINE_CMYK REVERSED new no Australi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520" y="412759"/>
            <a:ext cx="2882249" cy="74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dient_band_CMYK.pn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2" y="928676"/>
            <a:ext cx="7200000" cy="13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iffratcion_Graphic.png"/>
          <p:cNvPicPr>
            <a:picLocks noChangeAspect="1"/>
          </p:cNvPicPr>
          <p:nvPr/>
        </p:nvPicPr>
        <p:blipFill>
          <a:blip r:embed="rId13" cstate="print"/>
          <a:srcRect t="55529" r="35989"/>
          <a:stretch>
            <a:fillRect/>
          </a:stretch>
        </p:blipFill>
        <p:spPr>
          <a:xfrm>
            <a:off x="7516686" y="0"/>
            <a:ext cx="1627314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10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413"/>
            <a:ext cx="8568630" cy="504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75D485-3E4C-41C3-8B01-AE450C34458F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492875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910469-308E-47E3-B35D-399830AB6E7E}" type="datetimeFigureOut">
              <a:rPr lang="en-AU" smtClean="0"/>
              <a:pPr/>
              <a:t>15/03/17</a:t>
            </a:fld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7940" y="6492875"/>
            <a:ext cx="2895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3" r:id="rId2"/>
    <p:sldLayoutId id="2147483704" r:id="rId3"/>
    <p:sldLayoutId id="2147483711" r:id="rId4"/>
    <p:sldLayoutId id="2147483705" r:id="rId5"/>
    <p:sldLayoutId id="2147483706" r:id="rId6"/>
    <p:sldLayoutId id="2147483707" r:id="rId7"/>
    <p:sldLayoutId id="2147483708" r:id="rId8"/>
    <p:sldLayoutId id="2147483719" r:id="rId9"/>
    <p:sldLayoutId id="214748372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hdrmx.medsbio.org/" TargetMode="Externa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ustralianSynchrotron/mx-sample-manager" TargetMode="External"/><Relationship Id="rId4" Type="http://schemas.openxmlformats.org/officeDocument/2006/relationships/hyperlink" Target="https://github.com/JunAishima/xdsme" TargetMode="External"/><Relationship Id="rId5" Type="http://schemas.openxmlformats.org/officeDocument/2006/relationships/hyperlink" Target="https://github.com/legrandp/xdsme" TargetMode="External"/><Relationship Id="rId6" Type="http://schemas.openxmlformats.org/officeDocument/2006/relationships/hyperlink" Target="http://xds.mpimf-heidelberg.mpg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ustralianSynchrotron/mx-auto-datase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484784"/>
            <a:ext cx="5088044" cy="1470025"/>
          </a:xfrm>
        </p:spPr>
        <p:txBody>
          <a:bodyPr>
            <a:normAutofit/>
          </a:bodyPr>
          <a:lstStyle/>
          <a:p>
            <a:r>
              <a:rPr lang="en-AU" dirty="0" err="1" smtClean="0"/>
              <a:t>Eiger</a:t>
            </a:r>
            <a:r>
              <a:rPr lang="en-AU" dirty="0" smtClean="0"/>
              <a:t> </a:t>
            </a:r>
            <a:r>
              <a:rPr lang="en-AU" dirty="0"/>
              <a:t>at the Australian </a:t>
            </a:r>
            <a:r>
              <a:rPr lang="en-AU" dirty="0" smtClean="0"/>
              <a:t>Synchrotron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212976"/>
            <a:ext cx="6120680" cy="1944216"/>
          </a:xfrm>
        </p:spPr>
        <p:txBody>
          <a:bodyPr>
            <a:normAutofit/>
          </a:bodyPr>
          <a:lstStyle/>
          <a:p>
            <a:r>
              <a:rPr lang="en-US" dirty="0" smtClean="0"/>
              <a:t>Tom Caradoc-Davies, Jun </a:t>
            </a:r>
            <a:r>
              <a:rPr lang="en-US" dirty="0" err="1" smtClean="0"/>
              <a:t>Aishima</a:t>
            </a:r>
            <a:r>
              <a:rPr lang="en-US" dirty="0" smtClean="0"/>
              <a:t>, David </a:t>
            </a:r>
            <a:r>
              <a:rPr lang="en-US" dirty="0" err="1" smtClean="0"/>
              <a:t>Aragao</a:t>
            </a:r>
            <a:endParaRPr lang="en-US" dirty="0" smtClean="0"/>
          </a:p>
          <a:p>
            <a:r>
              <a:rPr lang="en-US" dirty="0"/>
              <a:t>Australian Synchrotron / </a:t>
            </a:r>
            <a:r>
              <a:rPr lang="en-US" dirty="0" err="1" smtClean="0"/>
              <a:t>Monash</a:t>
            </a:r>
            <a:r>
              <a:rPr lang="en-US" dirty="0" smtClean="0"/>
              <a:t> University </a:t>
            </a:r>
          </a:p>
          <a:p>
            <a:r>
              <a:rPr lang="en-US" dirty="0" smtClean="0"/>
              <a:t>Melbourne</a:t>
            </a:r>
            <a:r>
              <a:rPr lang="en-US" dirty="0" smtClean="0"/>
              <a:t>, Australia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624"/>
            <a:ext cx="3600400" cy="117613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EPU alone is not sufficient to replace a cluster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48660"/>
              </p:ext>
            </p:extLst>
          </p:nvPr>
        </p:nvGraphicFramePr>
        <p:xfrm>
          <a:off x="323529" y="1484784"/>
          <a:ext cx="8424936" cy="250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Dataset/computer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 smtClean="0"/>
                        <a:t>Eiger</a:t>
                      </a:r>
                      <a:r>
                        <a:rPr lang="en-AU" dirty="0" smtClean="0"/>
                        <a:t> 16M 9k images (</a:t>
                      </a:r>
                      <a:r>
                        <a:rPr lang="en-AU" dirty="0" err="1" smtClean="0"/>
                        <a:t>Dectris</a:t>
                      </a:r>
                      <a:r>
                        <a:rPr lang="en-AU" dirty="0" smtClean="0"/>
                        <a:t>,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using </a:t>
                      </a:r>
                      <a:r>
                        <a:rPr lang="en-AU" dirty="0" err="1" smtClean="0"/>
                        <a:t>xdsme</a:t>
                      </a:r>
                      <a:r>
                        <a:rPr lang="en-AU" dirty="0" smtClean="0"/>
                        <a:t>)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Screening (MX2, typical)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EPU (1 CPU)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13 mins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30 s – 1 min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EPU (3 CPUs)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5:30 mins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(not</a:t>
                      </a:r>
                      <a:r>
                        <a:rPr lang="en-AU" baseline="0" dirty="0" smtClean="0"/>
                        <a:t> tested)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 algn="ctr"/>
                      <a:r>
                        <a:rPr lang="en-AU" dirty="0" smtClean="0"/>
                        <a:t>Node1/2 </a:t>
                      </a:r>
                      <a:r>
                        <a:rPr lang="en-AU" sz="1600" dirty="0" smtClean="0"/>
                        <a:t>(2x E5-2650 v3 40threads)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64 GB RAM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12 mins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30 s</a:t>
                      </a:r>
                      <a:r>
                        <a:rPr lang="en-AU" baseline="0" dirty="0" smtClean="0"/>
                        <a:t> – 1 min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6605" y="4058488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EPU (3 CPUs) </a:t>
            </a:r>
            <a:r>
              <a:rPr lang="en-AU" dirty="0" smtClean="0"/>
              <a:t>approaches </a:t>
            </a:r>
            <a:r>
              <a:rPr lang="en-AU" dirty="0" err="1" smtClean="0"/>
              <a:t>Dectris</a:t>
            </a:r>
            <a:r>
              <a:rPr lang="en-AU" dirty="0" smtClean="0"/>
              <a:t> design target of processing &lt; 4x collection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Phase 1: Many jobs with multiple slow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Phase 2: Fewer jobs on EPU, multiple slow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Phase 3: One fast EPU and some screening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Slow sample changer (~4.5 minutes per change) prevents multiple datasets from queueing – saves us for now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937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Processing results - setup</a:t>
            </a:r>
            <a:endParaRPr lang="en-A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9306724"/>
              </p:ext>
            </p:extLst>
          </p:nvPr>
        </p:nvGraphicFramePr>
        <p:xfrm>
          <a:off x="2483768" y="1124744"/>
          <a:ext cx="66247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844824"/>
            <a:ext cx="2483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Issues</a:t>
            </a:r>
            <a:r>
              <a:rPr lang="en-US" dirty="0" smtClean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/>
              <a:t>Ram limited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/>
              <a:t>Full swap, unstable machines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/>
              <a:t>User changer needs to kill zombies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73016"/>
            <a:ext cx="262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-Investigating </a:t>
            </a:r>
            <a:r>
              <a:rPr lang="en-US" dirty="0" smtClean="0"/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/>
              <a:t>XDS </a:t>
            </a:r>
            <a:r>
              <a:rPr lang="en-US" sz="1400" dirty="0" smtClean="0"/>
              <a:t>fork integrate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/>
              <a:t>Cluster </a:t>
            </a:r>
            <a:r>
              <a:rPr lang="en-US" sz="1400" dirty="0" smtClean="0"/>
              <a:t>design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 </a:t>
            </a:r>
            <a:r>
              <a:rPr lang="en-US" sz="1400" dirty="0" err="1" smtClean="0"/>
              <a:t>Ramdisk</a:t>
            </a:r>
            <a:r>
              <a:rPr lang="en-US" sz="1400" dirty="0" smtClean="0"/>
              <a:t> </a:t>
            </a:r>
            <a:r>
              <a:rPr lang="en-US" sz="1400" dirty="0"/>
              <a:t>use on EPU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err="1"/>
              <a:t>Spotfinder</a:t>
            </a:r>
            <a:r>
              <a:rPr lang="en-US" sz="1400" dirty="0"/>
              <a:t> hardware needs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004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of no cluster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7740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Processing is far slower than collection.</a:t>
            </a:r>
          </a:p>
          <a:p>
            <a:endParaRPr lang="en-US" dirty="0" smtClean="0"/>
          </a:p>
          <a:p>
            <a:r>
              <a:rPr lang="en-US" dirty="0" smtClean="0"/>
              <a:t>Users have 2 choices: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Wait for processing. Slows data collection down drastically.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Collect without processing information. Can collect a lot of poor data especially when learning how to use </a:t>
            </a:r>
            <a:r>
              <a:rPr lang="en-US" dirty="0" err="1" smtClean="0"/>
              <a:t>Eiger</a:t>
            </a:r>
            <a:r>
              <a:rPr lang="en-US" dirty="0" smtClean="0"/>
              <a:t> e.g. incorrect attenuation (too low = no signal, too high = fast radiation damage).</a:t>
            </a:r>
          </a:p>
          <a:p>
            <a:endParaRPr lang="en-US" dirty="0"/>
          </a:p>
          <a:p>
            <a:r>
              <a:rPr lang="en-US" dirty="0" smtClean="0"/>
              <a:t>No option for rastering (no spare computing power).</a:t>
            </a:r>
          </a:p>
          <a:p>
            <a:endParaRPr lang="en-US" dirty="0"/>
          </a:p>
          <a:p>
            <a:r>
              <a:rPr lang="en-US" dirty="0" smtClean="0"/>
              <a:t>Cluster being scoped.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18067" y="2271682"/>
            <a:ext cx="1360244" cy="59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newdataset.py</a:t>
            </a:r>
          </a:p>
          <a:p>
            <a:pPr algn="ctr"/>
            <a:r>
              <a:rPr lang="en-AU" sz="1400" dirty="0" smtClean="0"/>
              <a:t>IP:*.2.44</a:t>
            </a:r>
            <a:endParaRPr lang="en-AU" sz="1400" dirty="0"/>
          </a:p>
        </p:txBody>
      </p:sp>
      <p:sp>
        <p:nvSpPr>
          <p:cNvPr id="17" name="Rectangle 16"/>
          <p:cNvSpPr/>
          <p:nvPr/>
        </p:nvSpPr>
        <p:spPr>
          <a:xfrm>
            <a:off x="755576" y="4149080"/>
            <a:ext cx="1176407" cy="598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Screening-</a:t>
            </a:r>
            <a:r>
              <a:rPr lang="en-AU" sz="1400" dirty="0" err="1" smtClean="0"/>
              <a:t>cpu</a:t>
            </a:r>
            <a:r>
              <a:rPr lang="en-AU" sz="1400" dirty="0"/>
              <a:t> </a:t>
            </a:r>
            <a:r>
              <a:rPr lang="en-AU" sz="1400" dirty="0" smtClean="0"/>
              <a:t>2 </a:t>
            </a:r>
            <a:endParaRPr lang="en-AU" sz="1400" dirty="0" smtClean="0"/>
          </a:p>
          <a:p>
            <a:pPr algn="ctr"/>
            <a:r>
              <a:rPr lang="en-AU" sz="1400" dirty="0" err="1" smtClean="0"/>
              <a:t>host:EPU</a:t>
            </a:r>
            <a:endParaRPr lang="en-AU" sz="1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4737246" y="4139765"/>
            <a:ext cx="1152128" cy="602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autodataset-</a:t>
            </a:r>
            <a:r>
              <a:rPr lang="en-AU" sz="1400" dirty="0" smtClean="0"/>
              <a:t>cpu1</a:t>
            </a:r>
            <a:endParaRPr lang="en-AU" sz="1400" dirty="0" smtClean="0"/>
          </a:p>
          <a:p>
            <a:pPr algn="ctr"/>
            <a:r>
              <a:rPr lang="en-AU" sz="1400" dirty="0" err="1" smtClean="0"/>
              <a:t>host:EPU</a:t>
            </a:r>
            <a:endParaRPr lang="en-AU" sz="1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6331800" y="4139765"/>
            <a:ext cx="1152128" cy="6029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autodataset</a:t>
            </a:r>
            <a:endParaRPr lang="en-AU" sz="1400" dirty="0" smtClean="0"/>
          </a:p>
          <a:p>
            <a:pPr algn="ctr"/>
            <a:r>
              <a:rPr lang="en-AU" sz="1400" dirty="0" smtClean="0"/>
              <a:t>host:EPU02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2360" y="4139765"/>
            <a:ext cx="1152128" cy="6029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err="1" smtClean="0"/>
              <a:t>autodataset</a:t>
            </a:r>
            <a:endParaRPr lang="en-AU" sz="1400" dirty="0" smtClean="0"/>
          </a:p>
          <a:p>
            <a:pPr algn="ctr"/>
            <a:r>
              <a:rPr lang="en-AU" sz="1400" dirty="0" smtClean="0"/>
              <a:t>host:EPU03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7808" y="3243035"/>
            <a:ext cx="1390124" cy="406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err="1" smtClean="0"/>
              <a:t>autodataset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321297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redis</a:t>
            </a:r>
            <a:r>
              <a:rPr lang="en-AU" dirty="0" smtClean="0"/>
              <a:t> queues</a:t>
            </a:r>
            <a:endParaRPr lang="en-AU" dirty="0"/>
          </a:p>
        </p:txBody>
      </p:sp>
      <p:cxnSp>
        <p:nvCxnSpPr>
          <p:cNvPr id="25" name="Straight Arrow Connector 24"/>
          <p:cNvCxnSpPr>
            <a:stCxn id="22" idx="2"/>
            <a:endCxn id="18" idx="0"/>
          </p:cNvCxnSpPr>
          <p:nvPr/>
        </p:nvCxnSpPr>
        <p:spPr>
          <a:xfrm rot="5400000">
            <a:off x="5637858" y="3267774"/>
            <a:ext cx="490465" cy="125351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  <a:endCxn id="20" idx="0"/>
          </p:cNvCxnSpPr>
          <p:nvPr/>
        </p:nvCxnSpPr>
        <p:spPr>
          <a:xfrm rot="16200000" flipH="1">
            <a:off x="6435135" y="3644286"/>
            <a:ext cx="490465" cy="50049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  <a:endCxn id="21" idx="0"/>
          </p:cNvCxnSpPr>
          <p:nvPr/>
        </p:nvCxnSpPr>
        <p:spPr>
          <a:xfrm rot="16200000" flipH="1">
            <a:off x="7175415" y="2829978"/>
            <a:ext cx="490465" cy="21291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61516" y="3243035"/>
            <a:ext cx="1224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Screening</a:t>
            </a:r>
            <a:endParaRPr lang="en-AU" dirty="0" smtClean="0"/>
          </a:p>
        </p:txBody>
      </p:sp>
      <p:cxnSp>
        <p:nvCxnSpPr>
          <p:cNvPr id="37" name="Straight Arrow Connector 36"/>
          <p:cNvCxnSpPr>
            <a:endCxn id="15" idx="0"/>
          </p:cNvCxnSpPr>
          <p:nvPr/>
        </p:nvCxnSpPr>
        <p:spPr>
          <a:xfrm>
            <a:off x="4398189" y="1988840"/>
            <a:ext cx="0" cy="296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4"/>
          <p:cNvCxnSpPr>
            <a:stCxn id="15" idx="2"/>
            <a:endCxn id="33" idx="0"/>
          </p:cNvCxnSpPr>
          <p:nvPr/>
        </p:nvCxnSpPr>
        <p:spPr>
          <a:xfrm rot="5400000">
            <a:off x="3697232" y="2542077"/>
            <a:ext cx="377287" cy="102462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4"/>
          <p:cNvCxnSpPr>
            <a:stCxn id="15" idx="2"/>
            <a:endCxn id="22" idx="0"/>
          </p:cNvCxnSpPr>
          <p:nvPr/>
        </p:nvCxnSpPr>
        <p:spPr>
          <a:xfrm rot="16200000" flipH="1">
            <a:off x="5236886" y="1924316"/>
            <a:ext cx="377287" cy="226014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MX2 </a:t>
            </a:r>
            <a:r>
              <a:rPr lang="en-AU" dirty="0" smtClean="0"/>
              <a:t>processing </a:t>
            </a:r>
            <a:r>
              <a:rPr lang="en-AU" dirty="0" smtClean="0"/>
              <a:t>system outline</a:t>
            </a:r>
            <a:endParaRPr lang="en-AU" dirty="0"/>
          </a:p>
        </p:txBody>
      </p:sp>
      <p:sp>
        <p:nvSpPr>
          <p:cNvPr id="56" name="Rectangle 55"/>
          <p:cNvSpPr/>
          <p:nvPr/>
        </p:nvSpPr>
        <p:spPr>
          <a:xfrm>
            <a:off x="6765920" y="2271681"/>
            <a:ext cx="1723773" cy="594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http://processing/retrigger/submit</a:t>
            </a:r>
            <a:endParaRPr lang="en-AU" sz="1400" dirty="0"/>
          </a:p>
        </p:txBody>
      </p:sp>
      <p:cxnSp>
        <p:nvCxnSpPr>
          <p:cNvPr id="57" name="Straight Arrow Connector 24"/>
          <p:cNvCxnSpPr>
            <a:stCxn id="56" idx="2"/>
            <a:endCxn id="22" idx="3"/>
          </p:cNvCxnSpPr>
          <p:nvPr/>
        </p:nvCxnSpPr>
        <p:spPr>
          <a:xfrm rot="5400000">
            <a:off x="7097659" y="2892026"/>
            <a:ext cx="580422" cy="527863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347864" y="4122233"/>
            <a:ext cx="1152128" cy="6029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Screening-</a:t>
            </a:r>
            <a:endParaRPr lang="en-AU" sz="1400" dirty="0" smtClean="0"/>
          </a:p>
          <a:p>
            <a:pPr algn="ctr"/>
            <a:r>
              <a:rPr lang="en-AU" sz="1400" dirty="0" smtClean="0"/>
              <a:t>h</a:t>
            </a:r>
            <a:r>
              <a:rPr lang="en-AU" sz="1400" dirty="0" smtClean="0"/>
              <a:t>ost:Node2</a:t>
            </a:r>
            <a:endParaRPr lang="en-AU" sz="1400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2051720" y="4149080"/>
            <a:ext cx="1176407" cy="59816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Screening</a:t>
            </a:r>
            <a:r>
              <a:rPr lang="en-AU" sz="1400" dirty="0" smtClean="0"/>
              <a:t>-host:Node1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12360" y="6165304"/>
            <a:ext cx="1152128" cy="6029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Node1/2</a:t>
            </a:r>
            <a:endParaRPr lang="en-AU" sz="14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6012160" y="6165304"/>
            <a:ext cx="1152128" cy="602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EPU</a:t>
            </a:r>
            <a:endParaRPr lang="en-AU" sz="1400" dirty="0" smtClean="0"/>
          </a:p>
        </p:txBody>
      </p:sp>
      <p:cxnSp>
        <p:nvCxnSpPr>
          <p:cNvPr id="51" name="Straight Arrow Connector 24"/>
          <p:cNvCxnSpPr>
            <a:stCxn id="33" idx="2"/>
            <a:endCxn id="41" idx="0"/>
          </p:cNvCxnSpPr>
          <p:nvPr/>
        </p:nvCxnSpPr>
        <p:spPr>
          <a:xfrm rot="5400000">
            <a:off x="2738386" y="3513905"/>
            <a:ext cx="536713" cy="73363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25"/>
          <p:cNvCxnSpPr>
            <a:stCxn id="33" idx="2"/>
            <a:endCxn id="41" idx="0"/>
          </p:cNvCxnSpPr>
          <p:nvPr/>
        </p:nvCxnSpPr>
        <p:spPr>
          <a:xfrm rot="5400000">
            <a:off x="2738386" y="3513905"/>
            <a:ext cx="536713" cy="73363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29"/>
          <p:cNvCxnSpPr>
            <a:stCxn id="33" idx="2"/>
            <a:endCxn id="41" idx="0"/>
          </p:cNvCxnSpPr>
          <p:nvPr/>
        </p:nvCxnSpPr>
        <p:spPr>
          <a:xfrm rot="5400000">
            <a:off x="2738386" y="3513905"/>
            <a:ext cx="536713" cy="73363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9"/>
          <p:cNvCxnSpPr>
            <a:stCxn id="33" idx="2"/>
            <a:endCxn id="35" idx="0"/>
          </p:cNvCxnSpPr>
          <p:nvPr/>
        </p:nvCxnSpPr>
        <p:spPr>
          <a:xfrm rot="16200000" flipH="1">
            <a:off x="3393811" y="3592116"/>
            <a:ext cx="509866" cy="55036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29"/>
          <p:cNvCxnSpPr>
            <a:stCxn id="33" idx="2"/>
            <a:endCxn id="17" idx="0"/>
          </p:cNvCxnSpPr>
          <p:nvPr/>
        </p:nvCxnSpPr>
        <p:spPr>
          <a:xfrm rot="5400000">
            <a:off x="2090314" y="2865833"/>
            <a:ext cx="536713" cy="20297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9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Network/</a:t>
            </a:r>
            <a:r>
              <a:rPr lang="en-AU" dirty="0" err="1" smtClean="0"/>
              <a:t>Filesystem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DCU-&gt;EPU link on 10Gbps network.</a:t>
            </a:r>
          </a:p>
          <a:p>
            <a:r>
              <a:rPr lang="en-AU" dirty="0" smtClean="0"/>
              <a:t>EPU has bonded dual 40Gbps (</a:t>
            </a:r>
            <a:r>
              <a:rPr lang="en-AU" dirty="0" err="1" smtClean="0"/>
              <a:t>Mellanox</a:t>
            </a:r>
            <a:r>
              <a:rPr lang="en-AU" dirty="0" smtClean="0"/>
              <a:t> card) to switch.</a:t>
            </a:r>
            <a:endParaRPr lang="en-AU" dirty="0" smtClean="0"/>
          </a:p>
          <a:p>
            <a:r>
              <a:rPr lang="en-AU" dirty="0" smtClean="0"/>
              <a:t>EPU-&gt;730 link on dual 10Gbps.</a:t>
            </a:r>
          </a:p>
          <a:p>
            <a:endParaRPr lang="en-AU" dirty="0"/>
          </a:p>
          <a:p>
            <a:r>
              <a:rPr lang="en-AU" dirty="0" err="1" smtClean="0"/>
              <a:t>Filesystem</a:t>
            </a:r>
            <a:r>
              <a:rPr lang="en-AU" dirty="0" smtClean="0"/>
              <a:t> is vanilla </a:t>
            </a:r>
            <a:r>
              <a:rPr lang="en-AU" dirty="0" err="1" smtClean="0"/>
              <a:t>linux</a:t>
            </a:r>
            <a:r>
              <a:rPr lang="en-AU" dirty="0" smtClean="0"/>
              <a:t> EXT4.</a:t>
            </a:r>
          </a:p>
          <a:p>
            <a:r>
              <a:rPr lang="en-AU" dirty="0" smtClean="0"/>
              <a:t>Processing from EPU file system (not RAM-disk).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72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EPU </a:t>
            </a:r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Works well as a data storage device </a:t>
            </a:r>
            <a:endParaRPr lang="en-AU" dirty="0" smtClean="0"/>
          </a:p>
          <a:p>
            <a:r>
              <a:rPr lang="en-AU" dirty="0" smtClean="0"/>
              <a:t>Integrates </a:t>
            </a:r>
            <a:r>
              <a:rPr lang="en-AU" dirty="0" smtClean="0"/>
              <a:t>well with DCU – makes master, then data files available seamlessly via NFS</a:t>
            </a:r>
          </a:p>
          <a:p>
            <a:r>
              <a:rPr lang="en-AU" dirty="0" smtClean="0"/>
              <a:t>The </a:t>
            </a:r>
            <a:r>
              <a:rPr lang="en-AU" dirty="0" smtClean="0"/>
              <a:t>CPUs are very capable processing </a:t>
            </a:r>
            <a:r>
              <a:rPr lang="en-AU" dirty="0" smtClean="0"/>
              <a:t>nodes</a:t>
            </a:r>
            <a:endParaRPr lang="en-AU" dirty="0" smtClean="0"/>
          </a:p>
          <a:p>
            <a:pPr lvl="1"/>
            <a:r>
              <a:rPr lang="en-AU" dirty="0" err="1" smtClean="0"/>
              <a:t>Dectris</a:t>
            </a:r>
            <a:r>
              <a:rPr lang="en-AU" dirty="0" smtClean="0"/>
              <a:t> designed the EPU for all three CPUs to be used for rapid processing of 1 job. The 3 </a:t>
            </a:r>
            <a:r>
              <a:rPr lang="en-AU" dirty="0" smtClean="0"/>
              <a:t>CPUs combined </a:t>
            </a:r>
            <a:r>
              <a:rPr lang="en-AU" dirty="0" smtClean="0"/>
              <a:t>processed </a:t>
            </a:r>
            <a:r>
              <a:rPr lang="en-AU" dirty="0" smtClean="0"/>
              <a:t>the data in about 4x the collection time</a:t>
            </a:r>
          </a:p>
          <a:p>
            <a:pPr lvl="1"/>
            <a:r>
              <a:rPr lang="en-AU" dirty="0" smtClean="0"/>
              <a:t>We tested u</a:t>
            </a:r>
            <a:r>
              <a:rPr lang="en-AU" dirty="0" smtClean="0"/>
              <a:t>sing </a:t>
            </a:r>
            <a:r>
              <a:rPr lang="en-AU" dirty="0" smtClean="0"/>
              <a:t>the </a:t>
            </a:r>
            <a:r>
              <a:rPr lang="en-AU" dirty="0" smtClean="0"/>
              <a:t>three CPUs </a:t>
            </a:r>
            <a:r>
              <a:rPr lang="en-AU" dirty="0" smtClean="0"/>
              <a:t>independently </a:t>
            </a:r>
            <a:r>
              <a:rPr lang="en-AU" dirty="0" smtClean="0"/>
              <a:t>allowing </a:t>
            </a:r>
            <a:r>
              <a:rPr lang="en-AU" dirty="0" smtClean="0"/>
              <a:t>us to have more processing </a:t>
            </a:r>
            <a:r>
              <a:rPr lang="en-AU" dirty="0" smtClean="0"/>
              <a:t>jobs </a:t>
            </a:r>
            <a:r>
              <a:rPr lang="en-AU" dirty="0" smtClean="0"/>
              <a:t>instead of a single </a:t>
            </a:r>
            <a:r>
              <a:rPr lang="en-AU" dirty="0" smtClean="0"/>
              <a:t>fast job. </a:t>
            </a:r>
          </a:p>
          <a:p>
            <a:pPr lvl="1"/>
            <a:r>
              <a:rPr lang="en-AU" dirty="0" smtClean="0"/>
              <a:t>Running 6 jobs however, drastically slowed the system as it became memory limited and 100% swapped out.</a:t>
            </a:r>
            <a:endParaRPr lang="en-AU" dirty="0" smtClean="0"/>
          </a:p>
          <a:p>
            <a:r>
              <a:rPr lang="en-AU" dirty="0" smtClean="0"/>
              <a:t>Some issues </a:t>
            </a:r>
            <a:r>
              <a:rPr lang="en-AU" dirty="0" smtClean="0"/>
              <a:t>with </a:t>
            </a:r>
            <a:r>
              <a:rPr lang="en-AU" dirty="0" err="1" smtClean="0"/>
              <a:t>Furka</a:t>
            </a:r>
            <a:r>
              <a:rPr lang="en-AU" dirty="0" smtClean="0"/>
              <a:t>/</a:t>
            </a:r>
            <a:r>
              <a:rPr lang="en-AU" dirty="0" smtClean="0"/>
              <a:t>Grimsel (a bug with large files, now fixed by </a:t>
            </a:r>
            <a:r>
              <a:rPr lang="en-AU" dirty="0" err="1" smtClean="0"/>
              <a:t>Dectris</a:t>
            </a:r>
            <a:r>
              <a:rPr lang="en-AU" dirty="0" smtClean="0"/>
              <a:t>). </a:t>
            </a:r>
            <a:r>
              <a:rPr lang="en-AU" dirty="0" err="1" smtClean="0"/>
              <a:t>Ramdisk</a:t>
            </a:r>
            <a:r>
              <a:rPr lang="en-AU" dirty="0" smtClean="0"/>
              <a:t> would fill and needed cleaning.</a:t>
            </a:r>
          </a:p>
          <a:p>
            <a:r>
              <a:rPr lang="en-AU" dirty="0" smtClean="0"/>
              <a:t>Using custom Python with </a:t>
            </a:r>
            <a:r>
              <a:rPr lang="en-AU" dirty="0" err="1" smtClean="0"/>
              <a:t>lsyncd</a:t>
            </a:r>
            <a:r>
              <a:rPr lang="en-AU" dirty="0" smtClean="0"/>
              <a:t> to synchronise EPU storage to SAN.</a:t>
            </a:r>
            <a:endParaRPr lang="en-AU" dirty="0" smtClean="0"/>
          </a:p>
          <a:p>
            <a:r>
              <a:rPr lang="en-AU" dirty="0" smtClean="0"/>
              <a:t>We have </a:t>
            </a:r>
            <a:r>
              <a:rPr lang="en-AU" dirty="0" smtClean="0"/>
              <a:t>EPU serial #</a:t>
            </a:r>
            <a:r>
              <a:rPr lang="en-AU" dirty="0" smtClean="0"/>
              <a:t>002 so problems aren’t unexpected…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841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Long term data storage (6 months to 3 years: TBD retention period)</a:t>
            </a:r>
          </a:p>
          <a:p>
            <a:pPr lvl="1"/>
            <a:r>
              <a:rPr lang="en-US" dirty="0" smtClean="0"/>
              <a:t>Facility SAN is a commercial IBM product (EOL: Jun 2017)</a:t>
            </a:r>
          </a:p>
          <a:p>
            <a:pPr lvl="2"/>
            <a:r>
              <a:rPr lang="en-US" dirty="0" smtClean="0"/>
              <a:t>~80 Tb free for 9 </a:t>
            </a:r>
            <a:r>
              <a:rPr lang="en-US" dirty="0" err="1" smtClean="0"/>
              <a:t>beamlines</a:t>
            </a:r>
            <a:r>
              <a:rPr lang="en-US" dirty="0" smtClean="0"/>
              <a:t> (3 high </a:t>
            </a:r>
            <a:r>
              <a:rPr lang="en-US" dirty="0" err="1" smtClean="0"/>
              <a:t>demading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Temporary storage as part of new custom build Facility Cluster</a:t>
            </a:r>
          </a:p>
          <a:p>
            <a:pPr lvl="2"/>
            <a:r>
              <a:rPr lang="en-US" dirty="0" smtClean="0"/>
              <a:t>~100 Tb available</a:t>
            </a:r>
          </a:p>
          <a:p>
            <a:pPr lvl="1"/>
            <a:r>
              <a:rPr lang="en-US" dirty="0" smtClean="0"/>
              <a:t>New facility new storage in build process (~Sep 2017) </a:t>
            </a:r>
            <a:r>
              <a:rPr lang="en-US" dirty="0" smtClean="0">
                <a:sym typeface="Wingdings"/>
              </a:rPr>
              <a:t> CEPH</a:t>
            </a:r>
          </a:p>
          <a:p>
            <a:pPr lvl="2"/>
            <a:r>
              <a:rPr lang="en-US" dirty="0" smtClean="0">
                <a:sym typeface="Wingdings"/>
              </a:rPr>
              <a:t>0.5 </a:t>
            </a:r>
            <a:r>
              <a:rPr lang="en-US" dirty="0" err="1" smtClean="0">
                <a:sym typeface="Wingdings"/>
              </a:rPr>
              <a:t>Pb</a:t>
            </a:r>
            <a:r>
              <a:rPr lang="en-US" dirty="0" smtClean="0">
                <a:sym typeface="Wingdings"/>
              </a:rPr>
              <a:t> but might increase if we can make our case</a:t>
            </a:r>
          </a:p>
          <a:p>
            <a:pPr lvl="2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Current user data rate generation</a:t>
            </a:r>
          </a:p>
          <a:p>
            <a:pPr lvl="1"/>
            <a:r>
              <a:rPr lang="en-US" dirty="0" smtClean="0">
                <a:sym typeface="Wingdings"/>
              </a:rPr>
              <a:t>Commercial companies: ~3 Tb/20h</a:t>
            </a:r>
          </a:p>
          <a:p>
            <a:pPr lvl="1"/>
            <a:r>
              <a:rPr lang="en-US" dirty="0" smtClean="0">
                <a:sym typeface="Wingdings"/>
              </a:rPr>
              <a:t>Academic users: 0.5 to 2 Tb/20h  Still </a:t>
            </a:r>
            <a:r>
              <a:rPr lang="en-US" dirty="0" smtClean="0">
                <a:sym typeface="Wingdings"/>
              </a:rPr>
              <a:t>learning</a:t>
            </a:r>
          </a:p>
          <a:p>
            <a:pPr lvl="1"/>
            <a:r>
              <a:rPr lang="en-US" dirty="0" smtClean="0">
                <a:sym typeface="Wingdings"/>
              </a:rPr>
              <a:t>After experiment we compress all data in a single file using </a:t>
            </a:r>
            <a:r>
              <a:rPr lang="en-US" dirty="0" err="1" smtClean="0">
                <a:sym typeface="Wingdings"/>
              </a:rPr>
              <a:t>Squashfs</a:t>
            </a:r>
            <a:r>
              <a:rPr lang="en-US" dirty="0" smtClean="0">
                <a:sym typeface="Wingdings"/>
              </a:rPr>
              <a:t> (~70% of original size: Master file compresses a lot)</a:t>
            </a:r>
            <a:endParaRPr lang="en-US" dirty="0" smtClean="0">
              <a:sym typeface="Wingdings"/>
            </a:endParaRPr>
          </a:p>
          <a:p>
            <a:pPr marL="57150" indent="0">
              <a:buNone/>
            </a:pPr>
            <a:endParaRPr lang="en-US" dirty="0">
              <a:sym typeface="Wingdings"/>
            </a:endParaRPr>
          </a:p>
          <a:p>
            <a:pPr marL="57150" indent="0">
              <a:buNone/>
            </a:pPr>
            <a:r>
              <a:rPr lang="en-US" dirty="0" smtClean="0">
                <a:sym typeface="Wingdings"/>
              </a:rPr>
              <a:t>How would this look like with a cluster, </a:t>
            </a:r>
            <a:r>
              <a:rPr lang="en-US" dirty="0" err="1" smtClean="0">
                <a:sym typeface="Wingdings"/>
              </a:rPr>
              <a:t>rastering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spotfinder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etc</a:t>
            </a:r>
            <a:r>
              <a:rPr lang="en-US" dirty="0" smtClean="0">
                <a:sym typeface="Wingding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69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D6AD281-E497-4513-9250-2C4199296E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5577" y="285293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MX team – Tom Caradoc-Davies, David Aragao, Daniel Ericsson, Stephen Harrop*, Sofia Macedo, Santosh Panjikar, Jason Price, Alan Riboldi-Tunnicliffe, Rachel Williamson</a:t>
            </a:r>
          </a:p>
          <a:p>
            <a:r>
              <a:rPr lang="en-AU" dirty="0" smtClean="0"/>
              <a:t>Nathan Mudie</a:t>
            </a:r>
          </a:p>
          <a:p>
            <a:r>
              <a:rPr lang="en-AU" dirty="0" smtClean="0"/>
              <a:t>IT Group – Uli Felzmann*, Robbie Clarken, Andreas Moll</a:t>
            </a:r>
          </a:p>
          <a:p>
            <a:r>
              <a:rPr lang="en-AU" dirty="0" err="1" smtClean="0"/>
              <a:t>Dectris</a:t>
            </a:r>
            <a:r>
              <a:rPr lang="en-AU" dirty="0" smtClean="0"/>
              <a:t> – Andreas Forster, Diego Gaemperle</a:t>
            </a:r>
          </a:p>
          <a:p>
            <a:r>
              <a:rPr lang="en-AU" dirty="0" smtClean="0"/>
              <a:t>SLS – Simon Ebner, Zac Panepucci, </a:t>
            </a:r>
            <a:r>
              <a:rPr lang="en-AU" dirty="0" err="1" smtClean="0"/>
              <a:t>Meitian</a:t>
            </a:r>
            <a:r>
              <a:rPr lang="en-AU" dirty="0" smtClean="0"/>
              <a:t> Wang</a:t>
            </a:r>
          </a:p>
          <a:p>
            <a:r>
              <a:rPr lang="en-AU" dirty="0" smtClean="0"/>
              <a:t>HDRMX – </a:t>
            </a:r>
            <a:r>
              <a:rPr lang="en-AU" dirty="0" smtClean="0">
                <a:hlinkClick r:id="rId2"/>
              </a:rPr>
              <a:t>http://hdrmx.medsbio.org</a:t>
            </a:r>
            <a:endParaRPr lang="en-AU" dirty="0" smtClean="0"/>
          </a:p>
          <a:p>
            <a:r>
              <a:rPr lang="en-AU" dirty="0" smtClean="0"/>
              <a:t>NSLS2 – Bruno Martins for AD </a:t>
            </a:r>
            <a:r>
              <a:rPr lang="en-AU" dirty="0" err="1" smtClean="0"/>
              <a:t>Eiger</a:t>
            </a:r>
            <a:endParaRPr lang="en-AU" dirty="0" smtClean="0"/>
          </a:p>
          <a:p>
            <a:r>
              <a:rPr lang="en-AU" dirty="0" smtClean="0"/>
              <a:t>Centre for Advanced Molecular Imaging – for jointly funding my position!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67679"/>
            <a:ext cx="2016224" cy="6586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Eiger</a:t>
            </a:r>
            <a:r>
              <a:rPr lang="en-US" dirty="0" smtClean="0"/>
              <a:t> - </a:t>
            </a:r>
            <a:r>
              <a:rPr lang="en-US" dirty="0" smtClean="0"/>
              <a:t>First </a:t>
            </a:r>
            <a:r>
              <a:rPr lang="en-US" dirty="0" smtClean="0"/>
              <a:t>beam, </a:t>
            </a:r>
            <a:r>
              <a:rPr lang="en-US" dirty="0" smtClean="0"/>
              <a:t>Friday, 3</a:t>
            </a:r>
            <a:r>
              <a:rPr lang="en-US" baseline="30000" dirty="0" smtClean="0"/>
              <a:t>rd</a:t>
            </a:r>
            <a:r>
              <a:rPr lang="en-US" dirty="0" smtClean="0"/>
              <a:t> February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r="3103"/>
          <a:stretch>
            <a:fillRect/>
          </a:stretch>
        </p:blipFill>
        <p:spPr>
          <a:xfrm>
            <a:off x="446088" y="1556792"/>
            <a:ext cx="7797800" cy="4927600"/>
          </a:xfrm>
        </p:spPr>
      </p:pic>
      <p:sp>
        <p:nvSpPr>
          <p:cNvPr id="2" name="TextBox 1"/>
          <p:cNvSpPr txBox="1"/>
          <p:nvPr/>
        </p:nvSpPr>
        <p:spPr>
          <a:xfrm>
            <a:off x="467544" y="10527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user operations from 18/2/17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3719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Eiger</a:t>
            </a:r>
            <a:r>
              <a:rPr lang="en-US" dirty="0" smtClean="0"/>
              <a:t> </a:t>
            </a:r>
            <a:r>
              <a:rPr lang="en-US" dirty="0" smtClean="0"/>
              <a:t>Cover – ADS Engineering</a:t>
            </a:r>
            <a:endParaRPr lang="en-US" dirty="0"/>
          </a:p>
        </p:txBody>
      </p:sp>
      <p:pic>
        <p:nvPicPr>
          <p:cNvPr id="7" name="Picture 6" descr="20170211_202804_resized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44624"/>
            <a:ext cx="3857625" cy="6858000"/>
          </a:xfrm>
          <a:prstGeom prst="rect">
            <a:avLst/>
          </a:prstGeom>
        </p:spPr>
      </p:pic>
      <p:pic>
        <p:nvPicPr>
          <p:cNvPr id="4" name="Picture 3" descr="20170211_202831_resized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27384"/>
            <a:ext cx="385762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77281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Roller cover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Interlocked to hutch search state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Working very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5872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Eiger</a:t>
            </a:r>
            <a:r>
              <a:rPr lang="en-US" dirty="0" smtClean="0"/>
              <a:t> for direct beam measurement.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96752"/>
            <a:ext cx="475252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</a:t>
            </a:r>
            <a:r>
              <a:rPr lang="en-US" dirty="0" err="1" smtClean="0"/>
              <a:t>Eiger</a:t>
            </a:r>
            <a:r>
              <a:rPr lang="en-US" dirty="0" smtClean="0"/>
              <a:t> in 4M ROI at 750Hz for direct beam tests. Adjusting </a:t>
            </a:r>
            <a:r>
              <a:rPr lang="en-US" dirty="0" err="1" smtClean="0"/>
              <a:t>cryocooler</a:t>
            </a:r>
            <a:r>
              <a:rPr lang="en-US" dirty="0" smtClean="0"/>
              <a:t> settings fixed split beam issue.</a:t>
            </a:r>
          </a:p>
          <a:p>
            <a:endParaRPr lang="en-US" dirty="0"/>
          </a:p>
          <a:p>
            <a:r>
              <a:rPr lang="en-US" dirty="0" smtClean="0"/>
              <a:t>Also used to measure incident flux but</a:t>
            </a:r>
          </a:p>
          <a:p>
            <a:r>
              <a:rPr lang="en-US" dirty="0"/>
              <a:t>i</a:t>
            </a:r>
            <a:r>
              <a:rPr lang="en-US" dirty="0" smtClean="0"/>
              <a:t>ssues with count rate correction gave 1.9% </a:t>
            </a:r>
            <a:r>
              <a:rPr lang="en-US" dirty="0" err="1" smtClean="0"/>
              <a:t>stdev</a:t>
            </a:r>
            <a:r>
              <a:rPr lang="en-US" dirty="0" smtClean="0"/>
              <a:t> in Io. Counts from 1500-2500 per pixel (333e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cts</a:t>
            </a:r>
            <a:r>
              <a:rPr lang="en-US" dirty="0" smtClean="0"/>
              <a:t>/sec/mm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Used oil in loop and scatter instead of direct beam to get more accurate data. Counts per pixel 25-45 (</a:t>
            </a:r>
            <a:r>
              <a:rPr lang="en-US" dirty="0"/>
              <a:t>6</a:t>
            </a:r>
            <a:r>
              <a:rPr lang="en-US" dirty="0" smtClean="0"/>
              <a:t>e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 err="1"/>
              <a:t>cts</a:t>
            </a:r>
            <a:r>
              <a:rPr lang="en-US" dirty="0"/>
              <a:t>/sec/mm</a:t>
            </a:r>
            <a:r>
              <a:rPr lang="en-US" baseline="30000" dirty="0"/>
              <a:t>2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Now </a:t>
            </a:r>
            <a:r>
              <a:rPr lang="en-US" dirty="0" err="1" smtClean="0"/>
              <a:t>stdev</a:t>
            </a:r>
            <a:r>
              <a:rPr lang="en-US" dirty="0" smtClean="0"/>
              <a:t> 0.243% on Io for channel-cut crystal and 0.305% for double-crystal set. Matches other diagnostics.</a:t>
            </a:r>
          </a:p>
          <a:p>
            <a:endParaRPr lang="en-US" dirty="0"/>
          </a:p>
          <a:p>
            <a:r>
              <a:rPr lang="en-US" dirty="0" err="1" smtClean="0"/>
              <a:t>Eiger</a:t>
            </a:r>
            <a:r>
              <a:rPr lang="en-US" dirty="0" smtClean="0"/>
              <a:t> a very powerful tool for measuring beam at sample (shape, position and intensity).</a:t>
            </a:r>
            <a:endParaRPr lang="en-US" dirty="0"/>
          </a:p>
        </p:txBody>
      </p:sp>
      <p:pic>
        <p:nvPicPr>
          <p:cNvPr id="6" name="Picture 5" descr="split_be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79" y="1484784"/>
            <a:ext cx="3901821" cy="3872484"/>
          </a:xfrm>
          <a:prstGeom prst="rect">
            <a:avLst/>
          </a:prstGeom>
        </p:spPr>
      </p:pic>
      <p:pic>
        <p:nvPicPr>
          <p:cNvPr id="7" name="Picture 6" descr="single_be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79" y="1484784"/>
            <a:ext cx="3901821" cy="3872484"/>
          </a:xfrm>
          <a:prstGeom prst="rect">
            <a:avLst/>
          </a:prstGeom>
        </p:spPr>
      </p:pic>
      <p:pic>
        <p:nvPicPr>
          <p:cNvPr id="8" name="Picture 7" descr="oil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844824"/>
            <a:ext cx="4064000" cy="2506980"/>
          </a:xfrm>
          <a:prstGeom prst="rect">
            <a:avLst/>
          </a:prstGeom>
        </p:spPr>
      </p:pic>
      <p:pic>
        <p:nvPicPr>
          <p:cNvPr id="10" name="Picture 9" descr="oil1_scat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784"/>
            <a:ext cx="378968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865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MX2 collection and processing system outline</a:t>
            </a:r>
            <a:endParaRPr lang="en-AU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51720" y="1771287"/>
            <a:ext cx="6192688" cy="4096882"/>
            <a:chOff x="395536" y="1340768"/>
            <a:chExt cx="6192688" cy="4096882"/>
          </a:xfrm>
        </p:grpSpPr>
        <p:grpSp>
          <p:nvGrpSpPr>
            <p:cNvPr id="11" name="Group 10"/>
            <p:cNvGrpSpPr/>
            <p:nvPr/>
          </p:nvGrpSpPr>
          <p:grpSpPr>
            <a:xfrm>
              <a:off x="395536" y="1340768"/>
              <a:ext cx="4896544" cy="4096882"/>
              <a:chOff x="1907704" y="2204864"/>
              <a:chExt cx="4896544" cy="4096882"/>
            </a:xfrm>
          </p:grpSpPr>
          <p:graphicFrame>
            <p:nvGraphicFramePr>
              <p:cNvPr id="3" name="Diagram 2"/>
              <p:cNvGraphicFramePr/>
              <p:nvPr>
                <p:extLst>
                  <p:ext uri="{D42A27DB-BD31-4B8C-83A1-F6EECF244321}">
                    <p14:modId xmlns:p14="http://schemas.microsoft.com/office/powerpoint/2010/main" val="1322607227"/>
                  </p:ext>
                </p:extLst>
              </p:nvPr>
            </p:nvGraphicFramePr>
            <p:xfrm>
              <a:off x="1907704" y="2204864"/>
              <a:ext cx="4896544" cy="34563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44" name="Group 43"/>
              <p:cNvGrpSpPr/>
              <p:nvPr/>
            </p:nvGrpSpPr>
            <p:grpSpPr>
              <a:xfrm>
                <a:off x="3847862" y="5264831"/>
                <a:ext cx="1036915" cy="1036915"/>
                <a:chOff x="1929814" y="1608028"/>
                <a:chExt cx="1036915" cy="1036915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1929814" y="1608028"/>
                  <a:ext cx="1036915" cy="1036915"/>
                </a:xfrm>
                <a:prstGeom prst="roundRect">
                  <a:avLst/>
                </a:pr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6" name="Rounded Rectangle 4"/>
                <p:cNvSpPr/>
                <p:nvPr/>
              </p:nvSpPr>
              <p:spPr>
                <a:xfrm>
                  <a:off x="1980432" y="1658646"/>
                  <a:ext cx="935679" cy="9356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53340" tIns="53340" rIns="53340" bIns="53340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100" kern="1200" dirty="0" smtClean="0"/>
                    <a:t>DCU &amp; </a:t>
                  </a:r>
                  <a:r>
                    <a:rPr lang="en-US" sz="2100" kern="1200" dirty="0" err="1" smtClean="0"/>
                    <a:t>Eiger</a:t>
                  </a:r>
                  <a:endParaRPr lang="en-US" sz="2100" kern="1200" dirty="0"/>
                </a:p>
              </p:txBody>
            </p:sp>
          </p:grpSp>
          <p:sp>
            <p:nvSpPr>
              <p:cNvPr id="47" name="Straight Connector 3"/>
              <p:cNvSpPr/>
              <p:nvPr/>
            </p:nvSpPr>
            <p:spPr>
              <a:xfrm rot="12849341" flipV="1">
                <a:off x="3054658" y="5423868"/>
                <a:ext cx="818332" cy="7173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93409" y="0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Straight Connector 3"/>
              <p:cNvSpPr/>
              <p:nvPr/>
            </p:nvSpPr>
            <p:spPr>
              <a:xfrm rot="7936540">
                <a:off x="4778409" y="5459736"/>
                <a:ext cx="593409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93409" y="0"/>
                    </a:lnTo>
                  </a:path>
                </a:pathLst>
              </a:custGeom>
              <a:noFill/>
            </p:spPr>
            <p:style>
              <a:lnRef idx="1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41" name="Group 40"/>
            <p:cNvGrpSpPr/>
            <p:nvPr/>
          </p:nvGrpSpPr>
          <p:grpSpPr>
            <a:xfrm>
              <a:off x="974836" y="1536111"/>
              <a:ext cx="694733" cy="686132"/>
              <a:chOff x="1960125" y="152588"/>
              <a:chExt cx="694733" cy="686132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960125" y="152588"/>
                <a:ext cx="694733" cy="686132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ounded Rectangle 4"/>
              <p:cNvSpPr/>
              <p:nvPr/>
            </p:nvSpPr>
            <p:spPr>
              <a:xfrm>
                <a:off x="1984564" y="207896"/>
                <a:ext cx="626905" cy="6269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err="1" smtClean="0"/>
                  <a:t>QEGui</a:t>
                </a:r>
                <a:endParaRPr lang="en-US" sz="1400" kern="1200" dirty="0" smtClean="0"/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Epics</a:t>
                </a:r>
                <a:endParaRPr lang="en-US" sz="1400" kern="1200" dirty="0"/>
              </a:p>
            </p:txBody>
          </p:sp>
        </p:grpSp>
        <p:sp>
          <p:nvSpPr>
            <p:cNvPr id="50" name="Straight Connector 3"/>
            <p:cNvSpPr/>
            <p:nvPr/>
          </p:nvSpPr>
          <p:spPr>
            <a:xfrm>
              <a:off x="1658960" y="1918361"/>
              <a:ext cx="727352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27352" y="0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4450412" y="3966903"/>
              <a:ext cx="2137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Running on a </a:t>
              </a:r>
              <a:r>
                <a:rPr lang="en-US" sz="1400" dirty="0" err="1" smtClean="0"/>
                <a:t>galil</a:t>
              </a:r>
              <a:r>
                <a:rPr lang="en-US" sz="1400" dirty="0" smtClean="0"/>
                <a:t> 4080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70512" y="4658278"/>
              <a:ext cx="2037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HW triggering on omega encoder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03445" y="4672210"/>
              <a:ext cx="1332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SIMPLON API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12728" y="3455448"/>
              <a:ext cx="1073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PyEPICS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14436" y="3467327"/>
              <a:ext cx="1073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PyEPICS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54150" y="2384454"/>
              <a:ext cx="2365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ZMQ</a:t>
              </a:r>
              <a:r>
                <a:rPr lang="en-US" sz="1400" smtClean="0"/>
                <a:t>, via python BL library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76859" y="2059413"/>
              <a:ext cx="1073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PyEPICS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551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Screening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A </a:t>
            </a:r>
            <a:r>
              <a:rPr lang="en-AU" dirty="0" smtClean="0"/>
              <a:t>new screening method is being tested</a:t>
            </a:r>
          </a:p>
          <a:p>
            <a:pPr lvl="1"/>
            <a:r>
              <a:rPr lang="en-AU" dirty="0" smtClean="0"/>
              <a:t>Small wedges of data are collected with wider delta (angle per image)</a:t>
            </a:r>
          </a:p>
          <a:p>
            <a:pPr lvl="1"/>
            <a:r>
              <a:rPr lang="en-AU" dirty="0" smtClean="0"/>
              <a:t>Processed on same nodes as regular datasets with same code, with higher priority</a:t>
            </a:r>
          </a:p>
          <a:p>
            <a:pPr lvl="1"/>
            <a:r>
              <a:rPr lang="en-AU" dirty="0" smtClean="0"/>
              <a:t>Aim for processing stats in less than a minute to help user make judgements about full data collection</a:t>
            </a:r>
          </a:p>
          <a:p>
            <a:pPr lvl="1"/>
            <a:r>
              <a:rPr lang="en-AU" dirty="0" smtClean="0"/>
              <a:t>Aim to provide angle/image (ideally 0.1 * </a:t>
            </a:r>
            <a:r>
              <a:rPr lang="en-AU" dirty="0" err="1" smtClean="0"/>
              <a:t>mosaicity</a:t>
            </a:r>
            <a:r>
              <a:rPr lang="en-AU" dirty="0" smtClean="0"/>
              <a:t>/image), dose, </a:t>
            </a:r>
            <a:r>
              <a:rPr lang="en-AU" dirty="0" smtClean="0"/>
              <a:t>resolution</a:t>
            </a:r>
          </a:p>
          <a:p>
            <a:pPr marL="457200" lvl="1" indent="0">
              <a:buNone/>
            </a:pPr>
            <a:endParaRPr lang="en-AU" dirty="0" smtClean="0"/>
          </a:p>
          <a:p>
            <a:pPr marL="457200" lvl="1" indent="0">
              <a:buNone/>
            </a:pPr>
            <a:r>
              <a:rPr lang="en-AU" dirty="0" smtClean="0"/>
              <a:t>Pros: </a:t>
            </a:r>
          </a:p>
          <a:p>
            <a:pPr marL="457200" lvl="1" indent="0">
              <a:buNone/>
            </a:pPr>
            <a:r>
              <a:rPr lang="en-AU" dirty="0" smtClean="0"/>
              <a:t>Reliable indexing</a:t>
            </a:r>
          </a:p>
          <a:p>
            <a:pPr marL="457200" lvl="1" indent="0">
              <a:buNone/>
            </a:pPr>
            <a:r>
              <a:rPr lang="en-AU" dirty="0" smtClean="0"/>
              <a:t>In general matches stats in dataset (I/</a:t>
            </a:r>
            <a:r>
              <a:rPr lang="en-AU" dirty="0" err="1" smtClean="0"/>
              <a:t>sigI</a:t>
            </a:r>
            <a:r>
              <a:rPr lang="en-AU" dirty="0" smtClean="0"/>
              <a:t>, Rmerge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marL="457200" lvl="1" indent="0">
              <a:buNone/>
            </a:pPr>
            <a:endParaRPr lang="en-AU" dirty="0" smtClean="0"/>
          </a:p>
          <a:p>
            <a:pPr marL="457200" lvl="1" indent="0">
              <a:buNone/>
            </a:pPr>
            <a:r>
              <a:rPr lang="en-AU" dirty="0" smtClean="0"/>
              <a:t>Cons:</a:t>
            </a:r>
          </a:p>
          <a:p>
            <a:pPr marL="457200" lvl="1" indent="0">
              <a:buNone/>
            </a:pPr>
            <a:r>
              <a:rPr lang="en-AU" dirty="0" smtClean="0"/>
              <a:t>Slow. Between 30-60 seconds for results</a:t>
            </a:r>
          </a:p>
          <a:p>
            <a:pPr marL="457200" lvl="1" indent="0">
              <a:buNone/>
            </a:pPr>
            <a:r>
              <a:rPr lang="en-AU" dirty="0" smtClean="0"/>
              <a:t>Dose. 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599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Software used to process data at the MX beamlines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Custom </a:t>
            </a:r>
            <a:r>
              <a:rPr lang="en-AU" dirty="0"/>
              <a:t>pipeline </a:t>
            </a:r>
            <a:r>
              <a:rPr lang="en-AU" dirty="0" smtClean="0"/>
              <a:t>software – Nathan Mudie - </a:t>
            </a:r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github.com/AustralianSynchrotron/mx-auto-dataset</a:t>
            </a:r>
            <a:r>
              <a:rPr lang="en-AU" dirty="0" smtClean="0"/>
              <a:t> </a:t>
            </a:r>
          </a:p>
          <a:p>
            <a:r>
              <a:rPr lang="en-AU" dirty="0" smtClean="0"/>
              <a:t>Custom </a:t>
            </a:r>
            <a:r>
              <a:rPr lang="en-AU" dirty="0"/>
              <a:t>web application software – Nathan Mudie - </a:t>
            </a: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github.com/AustralianSynchrotron/mx-sample-manager</a:t>
            </a:r>
            <a:r>
              <a:rPr lang="en-AU" dirty="0" smtClean="0"/>
              <a:t> </a:t>
            </a:r>
            <a:endParaRPr lang="en-AU" dirty="0"/>
          </a:p>
          <a:p>
            <a:r>
              <a:rPr lang="en-AU" dirty="0" err="1" smtClean="0"/>
              <a:t>xdsme</a:t>
            </a:r>
            <a:r>
              <a:rPr lang="en-AU" dirty="0" smtClean="0"/>
              <a:t> – my upgrades to add handling inverted rotation axis, improve integration speed, etc.- (BSD license following from original) </a:t>
            </a:r>
            <a:r>
              <a:rPr lang="en-AU" dirty="0" smtClean="0">
                <a:hlinkClick r:id="rId4"/>
              </a:rPr>
              <a:t>https</a:t>
            </a:r>
            <a:r>
              <a:rPr lang="en-AU" dirty="0">
                <a:hlinkClick r:id="rId4"/>
              </a:rPr>
              <a:t>://</a:t>
            </a:r>
            <a:r>
              <a:rPr lang="en-AU" dirty="0" smtClean="0">
                <a:hlinkClick r:id="rId4"/>
              </a:rPr>
              <a:t>github.com/JunAishima/xdsme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Pierre Legrand (Soleil) (BSD license) </a:t>
            </a:r>
            <a:r>
              <a:rPr lang="en-AU" dirty="0">
                <a:hlinkClick r:id="rId5"/>
              </a:rPr>
              <a:t>https://</a:t>
            </a:r>
            <a:r>
              <a:rPr lang="en-AU" dirty="0" smtClean="0">
                <a:hlinkClick r:id="rId5"/>
              </a:rPr>
              <a:t>github.com/legrandp/xdsme</a:t>
            </a:r>
            <a:endParaRPr lang="en-AU" dirty="0" smtClean="0"/>
          </a:p>
          <a:p>
            <a:pPr lvl="1"/>
            <a:endParaRPr lang="en-AU" dirty="0" smtClean="0"/>
          </a:p>
          <a:p>
            <a:r>
              <a:rPr lang="en-AU" dirty="0"/>
              <a:t>XDS </a:t>
            </a:r>
            <a:r>
              <a:rPr lang="en-AU" dirty="0">
                <a:hlinkClick r:id="rId6"/>
              </a:rPr>
              <a:t>http://xds.mpimf-heidelberg.mpg.de</a:t>
            </a:r>
            <a:r>
              <a:rPr lang="en-AU" dirty="0" smtClean="0">
                <a:hlinkClick r:id="rId6"/>
              </a:rPr>
              <a:t>/</a:t>
            </a:r>
            <a:r>
              <a:rPr lang="en-AU" dirty="0" smtClean="0"/>
              <a:t> </a:t>
            </a:r>
          </a:p>
          <a:p>
            <a:r>
              <a:rPr lang="en-AU" dirty="0" smtClean="0"/>
              <a:t>Pointless, Aimless (CCP4)</a:t>
            </a:r>
          </a:p>
          <a:p>
            <a:r>
              <a:rPr lang="en-AU" dirty="0" err="1" smtClean="0"/>
              <a:t>Sadabs</a:t>
            </a:r>
            <a:r>
              <a:rPr lang="en-AU" dirty="0" smtClean="0"/>
              <a:t> and </a:t>
            </a:r>
            <a:r>
              <a:rPr lang="en-AU" dirty="0" err="1" smtClean="0"/>
              <a:t>Xprep</a:t>
            </a:r>
            <a:r>
              <a:rPr lang="en-AU" dirty="0" smtClean="0"/>
              <a:t> for CX data</a:t>
            </a:r>
          </a:p>
        </p:txBody>
      </p:sp>
    </p:spTree>
    <p:extLst>
      <p:ext uri="{BB962C8B-B14F-4D97-AF65-F5344CB8AC3E}">
        <p14:creationId xmlns:p14="http://schemas.microsoft.com/office/powerpoint/2010/main" val="149139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Dectris’s</a:t>
            </a:r>
            <a:r>
              <a:rPr lang="en-AU" dirty="0" smtClean="0"/>
              <a:t> solution - </a:t>
            </a:r>
            <a:r>
              <a:rPr lang="en-AU" dirty="0" err="1" smtClean="0"/>
              <a:t>Eiger</a:t>
            </a:r>
            <a:r>
              <a:rPr lang="en-AU" dirty="0" smtClean="0"/>
              <a:t> Processing Unit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268413"/>
            <a:ext cx="8568630" cy="5040312"/>
          </a:xfrm>
        </p:spPr>
        <p:txBody>
          <a:bodyPr>
            <a:normAutofit/>
          </a:bodyPr>
          <a:lstStyle/>
          <a:p>
            <a:r>
              <a:rPr lang="en-AU" dirty="0" smtClean="0"/>
              <a:t>A computer able to retrieve data from the detector via DCU, write it to disk (/data), able to write onto other external disk drives, and ability to do some processing</a:t>
            </a:r>
          </a:p>
          <a:p>
            <a:r>
              <a:rPr lang="en-AU" dirty="0" smtClean="0"/>
              <a:t>4x E7-8870 v4 – 2.1 GHz, 20 cores each (40 </a:t>
            </a:r>
            <a:r>
              <a:rPr lang="en-AU" dirty="0" err="1" smtClean="0"/>
              <a:t>hyperthreaded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98" y="2924944"/>
            <a:ext cx="5685906" cy="3790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829704"/>
            <a:ext cx="35283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2000" dirty="0"/>
              <a:t>755 GB RAM – 512 GB can be used for a </a:t>
            </a:r>
            <a:r>
              <a:rPr lang="en-AU" sz="2000" dirty="0" err="1"/>
              <a:t>Ramdisk</a:t>
            </a:r>
            <a:r>
              <a:rPr lang="en-AU" sz="2000" dirty="0"/>
              <a:t> to store data pulled from DCU.</a:t>
            </a:r>
          </a:p>
          <a:p>
            <a:pPr marL="285750" indent="-285750">
              <a:buFont typeface="Arial"/>
              <a:buChar char="•"/>
            </a:pPr>
            <a:r>
              <a:rPr lang="en-AU" sz="2000" dirty="0"/>
              <a:t>16 TB RAID spinning disk storage </a:t>
            </a:r>
            <a:r>
              <a:rPr lang="en-AU" sz="2000" dirty="0" smtClean="0"/>
              <a:t>– </a:t>
            </a:r>
            <a:r>
              <a:rPr lang="en-AU" sz="2000" dirty="0"/>
              <a:t>meant to hold 1-5 </a:t>
            </a:r>
            <a:r>
              <a:rPr lang="en-AU" sz="2000" dirty="0" smtClean="0"/>
              <a:t>days’ worth </a:t>
            </a:r>
            <a:r>
              <a:rPr lang="en-AU" sz="2000" dirty="0"/>
              <a:t>of data</a:t>
            </a:r>
          </a:p>
          <a:p>
            <a:pPr marL="285750" indent="-285750">
              <a:buFont typeface="Arial"/>
              <a:buChar char="•"/>
            </a:pPr>
            <a:r>
              <a:rPr lang="en-AU" sz="2000" dirty="0"/>
              <a:t>We have # 002!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9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Benchmarking the EPU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9k image lysozyme dataset collected at the SLS – kindly provided for us by Andreas Forster (</a:t>
            </a:r>
            <a:r>
              <a:rPr lang="en-AU" dirty="0" err="1" smtClean="0"/>
              <a:t>Dectris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More representative of fine sliced experiments than the publicly available 16M 900 image insulin dataset or 9M 1800 image </a:t>
            </a:r>
            <a:r>
              <a:rPr lang="en-AU" dirty="0" err="1" smtClean="0"/>
              <a:t>transthryretin</a:t>
            </a:r>
            <a:r>
              <a:rPr lang="en-AU" dirty="0" smtClean="0"/>
              <a:t> dataset</a:t>
            </a:r>
          </a:p>
          <a:p>
            <a:r>
              <a:rPr lang="en-AU" dirty="0" smtClean="0"/>
              <a:t>Goal </a:t>
            </a:r>
            <a:r>
              <a:rPr lang="en-AU" dirty="0" smtClean="0"/>
              <a:t>was to be able to process a dataset (collected at the maximum rate) in </a:t>
            </a:r>
            <a:r>
              <a:rPr lang="en-AU" dirty="0" smtClean="0"/>
              <a:t>less than 4x </a:t>
            </a:r>
            <a:r>
              <a:rPr lang="en-AU" dirty="0" smtClean="0"/>
              <a:t>the data collection time when using 3 of the 4 CPUs</a:t>
            </a:r>
          </a:p>
          <a:p>
            <a:pPr lvl="1"/>
            <a:r>
              <a:rPr lang="en-AU" dirty="0" smtClean="0"/>
              <a:t>This was verified by </a:t>
            </a:r>
            <a:r>
              <a:rPr lang="en-AU" dirty="0" err="1" smtClean="0"/>
              <a:t>Dectris</a:t>
            </a:r>
            <a:r>
              <a:rPr lang="en-AU" dirty="0" smtClean="0"/>
              <a:t> and us using the 9k image </a:t>
            </a:r>
            <a:r>
              <a:rPr lang="en-AU" dirty="0" smtClean="0"/>
              <a:t>dataset and 120 threads.</a:t>
            </a:r>
            <a:endParaRPr lang="en-AU" dirty="0" smtClean="0"/>
          </a:p>
          <a:p>
            <a:r>
              <a:rPr lang="en-AU" dirty="0" err="1" smtClean="0"/>
              <a:t>Dectris</a:t>
            </a:r>
            <a:r>
              <a:rPr lang="en-AU" dirty="0" smtClean="0"/>
              <a:t> </a:t>
            </a:r>
            <a:r>
              <a:rPr lang="en-AU" dirty="0" smtClean="0"/>
              <a:t>have recommended </a:t>
            </a:r>
            <a:r>
              <a:rPr lang="en-AU" dirty="0" smtClean="0"/>
              <a:t>that 16-40 threads be reserved for </a:t>
            </a:r>
            <a:r>
              <a:rPr lang="en-AU" dirty="0" err="1" smtClean="0"/>
              <a:t>Furka</a:t>
            </a:r>
            <a:r>
              <a:rPr lang="en-AU" dirty="0" smtClean="0"/>
              <a:t>/Grimsel</a:t>
            </a:r>
          </a:p>
          <a:p>
            <a:r>
              <a:rPr lang="en-AU" dirty="0" smtClean="0"/>
              <a:t>Comparison with two Dell </a:t>
            </a:r>
            <a:r>
              <a:rPr lang="en-AU" dirty="0"/>
              <a:t>730 servers (node1 and node2)</a:t>
            </a:r>
          </a:p>
          <a:p>
            <a:pPr lvl="1"/>
            <a:r>
              <a:rPr lang="en-AU" dirty="0"/>
              <a:t>2x E5-2650 v3 at 2.3 GHz, total 20 cores (40 </a:t>
            </a:r>
            <a:r>
              <a:rPr lang="en-AU" dirty="0" err="1"/>
              <a:t>hyperthreaded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64 GB RAM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16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 Colour Scheme">
      <a:dk1>
        <a:srgbClr val="000000"/>
      </a:dk1>
      <a:lt1>
        <a:srgbClr val="FFFFFF"/>
      </a:lt1>
      <a:dk2>
        <a:srgbClr val="CCD221"/>
      </a:dk2>
      <a:lt2>
        <a:srgbClr val="808080"/>
      </a:lt2>
      <a:accent1>
        <a:srgbClr val="3C97D1"/>
      </a:accent1>
      <a:accent2>
        <a:srgbClr val="1B9B94"/>
      </a:accent2>
      <a:accent3>
        <a:srgbClr val="94B633"/>
      </a:accent3>
      <a:accent4>
        <a:srgbClr val="C53830"/>
      </a:accent4>
      <a:accent5>
        <a:srgbClr val="C31C67"/>
      </a:accent5>
      <a:accent6>
        <a:srgbClr val="DE9829"/>
      </a:accent6>
      <a:hlink>
        <a:srgbClr val="1B9B94"/>
      </a:hlink>
      <a:folHlink>
        <a:srgbClr val="94B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</TotalTime>
  <Words>1561</Words>
  <Application>Microsoft Macintosh PowerPoint</Application>
  <PresentationFormat>On-screen Show (4:3)</PresentationFormat>
  <Paragraphs>211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Eiger at the Australian Synchrotron</vt:lpstr>
      <vt:lpstr>Eiger - First beam, Friday, 3rd February</vt:lpstr>
      <vt:lpstr>Eiger Cover – ADS Engineering</vt:lpstr>
      <vt:lpstr>Eiger for direct beam measurement.</vt:lpstr>
      <vt:lpstr>MX2 collection and processing system outline</vt:lpstr>
      <vt:lpstr>Screening</vt:lpstr>
      <vt:lpstr>Software used to process data at the MX beamlines</vt:lpstr>
      <vt:lpstr>Dectris’s solution - Eiger Processing Unit</vt:lpstr>
      <vt:lpstr>Benchmarking the EPU</vt:lpstr>
      <vt:lpstr>EPU alone is not sufficient to replace a cluster</vt:lpstr>
      <vt:lpstr>Processing results - setup</vt:lpstr>
      <vt:lpstr>Impact of no cluster</vt:lpstr>
      <vt:lpstr>MX2 processing system outline</vt:lpstr>
      <vt:lpstr>Network/Filesystem</vt:lpstr>
      <vt:lpstr>EPU Summary</vt:lpstr>
      <vt:lpstr>Data Storage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Tom Caradoc-Davies</cp:lastModifiedBy>
  <cp:revision>195</cp:revision>
  <dcterms:created xsi:type="dcterms:W3CDTF">2010-06-25T00:44:03Z</dcterms:created>
  <dcterms:modified xsi:type="dcterms:W3CDTF">2017-03-15T08:57:29Z</dcterms:modified>
</cp:coreProperties>
</file>