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8" r:id="rId5"/>
    <p:sldId id="262" r:id="rId6"/>
    <p:sldId id="269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73" r:id="rId15"/>
  </p:sldIdLst>
  <p:sldSz cx="9144000" cy="6858000" type="screen4x3"/>
  <p:notesSz cx="6724650" cy="97742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5">
          <p15:clr>
            <a:srgbClr val="A4A3A4"/>
          </p15:clr>
        </p15:guide>
        <p15:guide id="3" orient="horz" pos="4201" userDrawn="1">
          <p15:clr>
            <a:srgbClr val="A4A3A4"/>
          </p15:clr>
        </p15:guide>
        <p15:guide id="4" pos="2880">
          <p15:clr>
            <a:srgbClr val="A4A3A4"/>
          </p15:clr>
        </p15:guide>
        <p15:guide id="5" pos="5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ulia Orlando" initials="GO" lastIdx="30" clrIdx="0">
    <p:extLst>
      <p:ext uri="{19B8F6BF-5375-455C-9EA6-DF929625EA0E}">
        <p15:presenceInfo xmlns:p15="http://schemas.microsoft.com/office/powerpoint/2012/main" userId="S-1-5-21-866374714-467368472-620632744-77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C000"/>
    <a:srgbClr val="4C4C4C"/>
    <a:srgbClr val="92D050"/>
    <a:srgbClr val="000000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50AE82-9321-40B1-B1CA-ABF75129FC62}" v="76" dt="2022-05-25T06:51:11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522" y="82"/>
      </p:cViewPr>
      <p:guideLst>
        <p:guide orient="horz" pos="2160"/>
        <p:guide orient="horz" pos="1205"/>
        <p:guide orient="horz" pos="4201"/>
        <p:guide pos="2880"/>
        <p:guide pos="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phne van Dijken" userId="4f8c0c07-61e5-4978-b011-adbdd4b07e4b" providerId="ADAL" clId="{FC50AE82-9321-40B1-B1CA-ABF75129FC62}"/>
    <pc:docChg chg="undo custSel addSld delSld modSld">
      <pc:chgData name="Daphne van Dijken" userId="4f8c0c07-61e5-4978-b011-adbdd4b07e4b" providerId="ADAL" clId="{FC50AE82-9321-40B1-B1CA-ABF75129FC62}" dt="2022-05-25T06:51:23.248" v="2975" actId="20577"/>
      <pc:docMkLst>
        <pc:docMk/>
      </pc:docMkLst>
      <pc:sldChg chg="modSp mod">
        <pc:chgData name="Daphne van Dijken" userId="4f8c0c07-61e5-4978-b011-adbdd4b07e4b" providerId="ADAL" clId="{FC50AE82-9321-40B1-B1CA-ABF75129FC62}" dt="2022-05-25T06:48:50.811" v="2818" actId="20577"/>
        <pc:sldMkLst>
          <pc:docMk/>
          <pc:sldMk cId="0" sldId="257"/>
        </pc:sldMkLst>
        <pc:spChg chg="mod">
          <ac:chgData name="Daphne van Dijken" userId="4f8c0c07-61e5-4978-b011-adbdd4b07e4b" providerId="ADAL" clId="{FC50AE82-9321-40B1-B1CA-ABF75129FC62}" dt="2022-05-25T06:48:50.811" v="2818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Daphne van Dijken" userId="4f8c0c07-61e5-4978-b011-adbdd4b07e4b" providerId="ADAL" clId="{FC50AE82-9321-40B1-B1CA-ABF75129FC62}" dt="2022-05-24T08:05:44.813" v="2" actId="20577"/>
          <ac:spMkLst>
            <pc:docMk/>
            <pc:sldMk cId="0" sldId="257"/>
            <ac:spMk id="4" creationId="{00000000-0000-0000-0000-000000000000}"/>
          </ac:spMkLst>
        </pc:spChg>
      </pc:sldChg>
      <pc:sldChg chg="modSp mod">
        <pc:chgData name="Daphne van Dijken" userId="4f8c0c07-61e5-4978-b011-adbdd4b07e4b" providerId="ADAL" clId="{FC50AE82-9321-40B1-B1CA-ABF75129FC62}" dt="2022-05-24T14:29:19.869" v="310" actId="6549"/>
        <pc:sldMkLst>
          <pc:docMk/>
          <pc:sldMk cId="3043250079" sldId="258"/>
        </pc:sldMkLst>
        <pc:spChg chg="mod">
          <ac:chgData name="Daphne van Dijken" userId="4f8c0c07-61e5-4978-b011-adbdd4b07e4b" providerId="ADAL" clId="{FC50AE82-9321-40B1-B1CA-ABF75129FC62}" dt="2022-05-24T09:32:19.397" v="21" actId="20577"/>
          <ac:spMkLst>
            <pc:docMk/>
            <pc:sldMk cId="3043250079" sldId="258"/>
            <ac:spMk id="2" creationId="{FB0D7000-295F-49FA-9701-B9EA0BBE6BF7}"/>
          </ac:spMkLst>
        </pc:spChg>
        <pc:spChg chg="mod">
          <ac:chgData name="Daphne van Dijken" userId="4f8c0c07-61e5-4978-b011-adbdd4b07e4b" providerId="ADAL" clId="{FC50AE82-9321-40B1-B1CA-ABF75129FC62}" dt="2022-05-24T14:29:19.869" v="310" actId="6549"/>
          <ac:spMkLst>
            <pc:docMk/>
            <pc:sldMk cId="3043250079" sldId="258"/>
            <ac:spMk id="3" creationId="{17D1A5F3-D7E3-40A9-A09F-B7A7EF9F47DA}"/>
          </ac:spMkLst>
        </pc:spChg>
      </pc:sldChg>
      <pc:sldChg chg="del">
        <pc:chgData name="Daphne van Dijken" userId="4f8c0c07-61e5-4978-b011-adbdd4b07e4b" providerId="ADAL" clId="{FC50AE82-9321-40B1-B1CA-ABF75129FC62}" dt="2022-05-24T14:53:03.048" v="1415" actId="47"/>
        <pc:sldMkLst>
          <pc:docMk/>
          <pc:sldMk cId="1812462055" sldId="259"/>
        </pc:sldMkLst>
      </pc:sldChg>
      <pc:sldChg chg="modSp del mod">
        <pc:chgData name="Daphne van Dijken" userId="4f8c0c07-61e5-4978-b011-adbdd4b07e4b" providerId="ADAL" clId="{FC50AE82-9321-40B1-B1CA-ABF75129FC62}" dt="2022-05-24T14:53:05.574" v="1416" actId="47"/>
        <pc:sldMkLst>
          <pc:docMk/>
          <pc:sldMk cId="1710619881" sldId="260"/>
        </pc:sldMkLst>
        <pc:picChg chg="mod">
          <ac:chgData name="Daphne van Dijken" userId="4f8c0c07-61e5-4978-b011-adbdd4b07e4b" providerId="ADAL" clId="{FC50AE82-9321-40B1-B1CA-ABF75129FC62}" dt="2022-05-24T14:34:46.497" v="948" actId="1076"/>
          <ac:picMkLst>
            <pc:docMk/>
            <pc:sldMk cId="1710619881" sldId="260"/>
            <ac:picMk id="5" creationId="{95B33836-FFE5-482B-8367-D6BD6888D411}"/>
          </ac:picMkLst>
        </pc:picChg>
      </pc:sldChg>
      <pc:sldChg chg="modSp add del mod">
        <pc:chgData name="Daphne van Dijken" userId="4f8c0c07-61e5-4978-b011-adbdd4b07e4b" providerId="ADAL" clId="{FC50AE82-9321-40B1-B1CA-ABF75129FC62}" dt="2022-05-25T06:44:53.609" v="2516" actId="2696"/>
        <pc:sldMkLst>
          <pc:docMk/>
          <pc:sldMk cId="1528368545" sldId="261"/>
        </pc:sldMkLst>
        <pc:spChg chg="mod">
          <ac:chgData name="Daphne van Dijken" userId="4f8c0c07-61e5-4978-b011-adbdd4b07e4b" providerId="ADAL" clId="{FC50AE82-9321-40B1-B1CA-ABF75129FC62}" dt="2022-05-24T14:26:20.745" v="159" actId="20577"/>
          <ac:spMkLst>
            <pc:docMk/>
            <pc:sldMk cId="1528368545" sldId="261"/>
            <ac:spMk id="3" creationId="{17D1A5F3-D7E3-40A9-A09F-B7A7EF9F47DA}"/>
          </ac:spMkLst>
        </pc:spChg>
      </pc:sldChg>
      <pc:sldChg chg="add del">
        <pc:chgData name="Daphne van Dijken" userId="4f8c0c07-61e5-4978-b011-adbdd4b07e4b" providerId="ADAL" clId="{FC50AE82-9321-40B1-B1CA-ABF75129FC62}" dt="2022-05-25T06:45:05.938" v="2518" actId="47"/>
        <pc:sldMkLst>
          <pc:docMk/>
          <pc:sldMk cId="1856640169" sldId="261"/>
        </pc:sldMkLst>
      </pc:sldChg>
      <pc:sldChg chg="addSp modSp add del mod">
        <pc:chgData name="Daphne van Dijken" userId="4f8c0c07-61e5-4978-b011-adbdd4b07e4b" providerId="ADAL" clId="{FC50AE82-9321-40B1-B1CA-ABF75129FC62}" dt="2022-05-24T15:08:44.925" v="1851" actId="2696"/>
        <pc:sldMkLst>
          <pc:docMk/>
          <pc:sldMk cId="3268927943" sldId="262"/>
        </pc:sldMkLst>
        <pc:spChg chg="mod">
          <ac:chgData name="Daphne van Dijken" userId="4f8c0c07-61e5-4978-b011-adbdd4b07e4b" providerId="ADAL" clId="{FC50AE82-9321-40B1-B1CA-ABF75129FC62}" dt="2022-05-24T14:26:43.130" v="233" actId="20577"/>
          <ac:spMkLst>
            <pc:docMk/>
            <pc:sldMk cId="3268927943" sldId="262"/>
            <ac:spMk id="2" creationId="{FB0D7000-295F-49FA-9701-B9EA0BBE6BF7}"/>
          </ac:spMkLst>
        </pc:spChg>
        <pc:spChg chg="mod">
          <ac:chgData name="Daphne van Dijken" userId="4f8c0c07-61e5-4978-b011-adbdd4b07e4b" providerId="ADAL" clId="{FC50AE82-9321-40B1-B1CA-ABF75129FC62}" dt="2022-05-24T14:26:56.836" v="293" actId="20577"/>
          <ac:spMkLst>
            <pc:docMk/>
            <pc:sldMk cId="3268927943" sldId="262"/>
            <ac:spMk id="3" creationId="{17D1A5F3-D7E3-40A9-A09F-B7A7EF9F47DA}"/>
          </ac:spMkLst>
        </pc:spChg>
        <pc:picChg chg="add mod">
          <ac:chgData name="Daphne van Dijken" userId="4f8c0c07-61e5-4978-b011-adbdd4b07e4b" providerId="ADAL" clId="{FC50AE82-9321-40B1-B1CA-ABF75129FC62}" dt="2022-05-24T14:28:37.745" v="298" actId="1076"/>
          <ac:picMkLst>
            <pc:docMk/>
            <pc:sldMk cId="3268927943" sldId="262"/>
            <ac:picMk id="6" creationId="{A48BA599-D567-401A-A03A-3B0DC58BF900}"/>
          </ac:picMkLst>
        </pc:picChg>
      </pc:sldChg>
      <pc:sldChg chg="add">
        <pc:chgData name="Daphne van Dijken" userId="4f8c0c07-61e5-4978-b011-adbdd4b07e4b" providerId="ADAL" clId="{FC50AE82-9321-40B1-B1CA-ABF75129FC62}" dt="2022-05-24T15:08:46.923" v="1852"/>
        <pc:sldMkLst>
          <pc:docMk/>
          <pc:sldMk cId="3780746763" sldId="262"/>
        </pc:sldMkLst>
      </pc:sldChg>
      <pc:sldChg chg="addSp delSp modSp add mod">
        <pc:chgData name="Daphne van Dijken" userId="4f8c0c07-61e5-4978-b011-adbdd4b07e4b" providerId="ADAL" clId="{FC50AE82-9321-40B1-B1CA-ABF75129FC62}" dt="2022-05-24T14:31:03.716" v="406" actId="1076"/>
        <pc:sldMkLst>
          <pc:docMk/>
          <pc:sldMk cId="636025421" sldId="263"/>
        </pc:sldMkLst>
        <pc:spChg chg="mod">
          <ac:chgData name="Daphne van Dijken" userId="4f8c0c07-61e5-4978-b011-adbdd4b07e4b" providerId="ADAL" clId="{FC50AE82-9321-40B1-B1CA-ABF75129FC62}" dt="2022-05-24T14:30:19.992" v="402" actId="20577"/>
          <ac:spMkLst>
            <pc:docMk/>
            <pc:sldMk cId="636025421" sldId="263"/>
            <ac:spMk id="2" creationId="{FB0D7000-295F-49FA-9701-B9EA0BBE6BF7}"/>
          </ac:spMkLst>
        </pc:spChg>
        <pc:spChg chg="mod">
          <ac:chgData name="Daphne van Dijken" userId="4f8c0c07-61e5-4978-b011-adbdd4b07e4b" providerId="ADAL" clId="{FC50AE82-9321-40B1-B1CA-ABF75129FC62}" dt="2022-05-24T14:30:16.457" v="401" actId="20577"/>
          <ac:spMkLst>
            <pc:docMk/>
            <pc:sldMk cId="636025421" sldId="263"/>
            <ac:spMk id="3" creationId="{17D1A5F3-D7E3-40A9-A09F-B7A7EF9F47DA}"/>
          </ac:spMkLst>
        </pc:spChg>
        <pc:picChg chg="del">
          <ac:chgData name="Daphne van Dijken" userId="4f8c0c07-61e5-4978-b011-adbdd4b07e4b" providerId="ADAL" clId="{FC50AE82-9321-40B1-B1CA-ABF75129FC62}" dt="2022-05-24T14:30:14.274" v="400" actId="478"/>
          <ac:picMkLst>
            <pc:docMk/>
            <pc:sldMk cId="636025421" sldId="263"/>
            <ac:picMk id="6" creationId="{A48BA599-D567-401A-A03A-3B0DC58BF900}"/>
          </ac:picMkLst>
        </pc:picChg>
        <pc:picChg chg="add mod">
          <ac:chgData name="Daphne van Dijken" userId="4f8c0c07-61e5-4978-b011-adbdd4b07e4b" providerId="ADAL" clId="{FC50AE82-9321-40B1-B1CA-ABF75129FC62}" dt="2022-05-24T14:31:03.716" v="406" actId="1076"/>
          <ac:picMkLst>
            <pc:docMk/>
            <pc:sldMk cId="636025421" sldId="263"/>
            <ac:picMk id="7" creationId="{98771802-12A8-83A3-720E-77F0215BD5BE}"/>
          </ac:picMkLst>
        </pc:picChg>
      </pc:sldChg>
      <pc:sldChg chg="delSp modSp add mod">
        <pc:chgData name="Daphne van Dijken" userId="4f8c0c07-61e5-4978-b011-adbdd4b07e4b" providerId="ADAL" clId="{FC50AE82-9321-40B1-B1CA-ABF75129FC62}" dt="2022-05-24T14:33:50.974" v="853" actId="255"/>
        <pc:sldMkLst>
          <pc:docMk/>
          <pc:sldMk cId="922923492" sldId="264"/>
        </pc:sldMkLst>
        <pc:spChg chg="mod">
          <ac:chgData name="Daphne van Dijken" userId="4f8c0c07-61e5-4978-b011-adbdd4b07e4b" providerId="ADAL" clId="{FC50AE82-9321-40B1-B1CA-ABF75129FC62}" dt="2022-05-24T14:31:25.304" v="450" actId="20577"/>
          <ac:spMkLst>
            <pc:docMk/>
            <pc:sldMk cId="922923492" sldId="264"/>
            <ac:spMk id="2" creationId="{FB0D7000-295F-49FA-9701-B9EA0BBE6BF7}"/>
          </ac:spMkLst>
        </pc:spChg>
        <pc:spChg chg="mod">
          <ac:chgData name="Daphne van Dijken" userId="4f8c0c07-61e5-4978-b011-adbdd4b07e4b" providerId="ADAL" clId="{FC50AE82-9321-40B1-B1CA-ABF75129FC62}" dt="2022-05-24T14:33:50.974" v="853" actId="255"/>
          <ac:spMkLst>
            <pc:docMk/>
            <pc:sldMk cId="922923492" sldId="264"/>
            <ac:spMk id="3" creationId="{17D1A5F3-D7E3-40A9-A09F-B7A7EF9F47DA}"/>
          </ac:spMkLst>
        </pc:spChg>
        <pc:picChg chg="del">
          <ac:chgData name="Daphne van Dijken" userId="4f8c0c07-61e5-4978-b011-adbdd4b07e4b" providerId="ADAL" clId="{FC50AE82-9321-40B1-B1CA-ABF75129FC62}" dt="2022-05-24T14:31:49.909" v="569" actId="478"/>
          <ac:picMkLst>
            <pc:docMk/>
            <pc:sldMk cId="922923492" sldId="264"/>
            <ac:picMk id="7" creationId="{98771802-12A8-83A3-720E-77F0215BD5BE}"/>
          </ac:picMkLst>
        </pc:picChg>
      </pc:sldChg>
      <pc:sldChg chg="addSp modSp add mod">
        <pc:chgData name="Daphne van Dijken" userId="4f8c0c07-61e5-4978-b011-adbdd4b07e4b" providerId="ADAL" clId="{FC50AE82-9321-40B1-B1CA-ABF75129FC62}" dt="2022-05-24T15:08:03.974" v="1848" actId="12"/>
        <pc:sldMkLst>
          <pc:docMk/>
          <pc:sldMk cId="944312475" sldId="265"/>
        </pc:sldMkLst>
        <pc:spChg chg="mod">
          <ac:chgData name="Daphne van Dijken" userId="4f8c0c07-61e5-4978-b011-adbdd4b07e4b" providerId="ADAL" clId="{FC50AE82-9321-40B1-B1CA-ABF75129FC62}" dt="2022-05-24T15:08:03.974" v="1848" actId="12"/>
          <ac:spMkLst>
            <pc:docMk/>
            <pc:sldMk cId="944312475" sldId="265"/>
            <ac:spMk id="3" creationId="{17D1A5F3-D7E3-40A9-A09F-B7A7EF9F47DA}"/>
          </ac:spMkLst>
        </pc:spChg>
        <pc:picChg chg="add mod">
          <ac:chgData name="Daphne van Dijken" userId="4f8c0c07-61e5-4978-b011-adbdd4b07e4b" providerId="ADAL" clId="{FC50AE82-9321-40B1-B1CA-ABF75129FC62}" dt="2022-05-24T14:35:01.638" v="953" actId="1076"/>
          <ac:picMkLst>
            <pc:docMk/>
            <pc:sldMk cId="944312475" sldId="265"/>
            <ac:picMk id="5" creationId="{249A335A-D837-AB5E-48B5-940F0EC8DDEA}"/>
          </ac:picMkLst>
        </pc:picChg>
      </pc:sldChg>
      <pc:sldChg chg="delSp modSp add mod">
        <pc:chgData name="Daphne van Dijken" userId="4f8c0c07-61e5-4978-b011-adbdd4b07e4b" providerId="ADAL" clId="{FC50AE82-9321-40B1-B1CA-ABF75129FC62}" dt="2022-05-25T06:50:46.998" v="2970" actId="6549"/>
        <pc:sldMkLst>
          <pc:docMk/>
          <pc:sldMk cId="3889757352" sldId="266"/>
        </pc:sldMkLst>
        <pc:spChg chg="mod">
          <ac:chgData name="Daphne van Dijken" userId="4f8c0c07-61e5-4978-b011-adbdd4b07e4b" providerId="ADAL" clId="{FC50AE82-9321-40B1-B1CA-ABF75129FC62}" dt="2022-05-24T14:35:25.241" v="967" actId="20577"/>
          <ac:spMkLst>
            <pc:docMk/>
            <pc:sldMk cId="3889757352" sldId="266"/>
            <ac:spMk id="2" creationId="{FB0D7000-295F-49FA-9701-B9EA0BBE6BF7}"/>
          </ac:spMkLst>
        </pc:spChg>
        <pc:spChg chg="mod">
          <ac:chgData name="Daphne van Dijken" userId="4f8c0c07-61e5-4978-b011-adbdd4b07e4b" providerId="ADAL" clId="{FC50AE82-9321-40B1-B1CA-ABF75129FC62}" dt="2022-05-25T06:50:46.998" v="2970" actId="6549"/>
          <ac:spMkLst>
            <pc:docMk/>
            <pc:sldMk cId="3889757352" sldId="266"/>
            <ac:spMk id="3" creationId="{17D1A5F3-D7E3-40A9-A09F-B7A7EF9F47DA}"/>
          </ac:spMkLst>
        </pc:spChg>
        <pc:picChg chg="del">
          <ac:chgData name="Daphne van Dijken" userId="4f8c0c07-61e5-4978-b011-adbdd4b07e4b" providerId="ADAL" clId="{FC50AE82-9321-40B1-B1CA-ABF75129FC62}" dt="2022-05-24T14:35:26.817" v="968" actId="478"/>
          <ac:picMkLst>
            <pc:docMk/>
            <pc:sldMk cId="3889757352" sldId="266"/>
            <ac:picMk id="5" creationId="{249A335A-D837-AB5E-48B5-940F0EC8DDEA}"/>
          </ac:picMkLst>
        </pc:picChg>
      </pc:sldChg>
      <pc:sldChg chg="addSp modSp add mod">
        <pc:chgData name="Daphne van Dijken" userId="4f8c0c07-61e5-4978-b011-adbdd4b07e4b" providerId="ADAL" clId="{FC50AE82-9321-40B1-B1CA-ABF75129FC62}" dt="2022-05-24T14:51:37.479" v="1311" actId="1076"/>
        <pc:sldMkLst>
          <pc:docMk/>
          <pc:sldMk cId="2773975360" sldId="267"/>
        </pc:sldMkLst>
        <pc:spChg chg="mod">
          <ac:chgData name="Daphne van Dijken" userId="4f8c0c07-61e5-4978-b011-adbdd4b07e4b" providerId="ADAL" clId="{FC50AE82-9321-40B1-B1CA-ABF75129FC62}" dt="2022-05-24T14:36:19.317" v="1211" actId="20577"/>
          <ac:spMkLst>
            <pc:docMk/>
            <pc:sldMk cId="2773975360" sldId="267"/>
            <ac:spMk id="2" creationId="{FB0D7000-295F-49FA-9701-B9EA0BBE6BF7}"/>
          </ac:spMkLst>
        </pc:spChg>
        <pc:spChg chg="mod">
          <ac:chgData name="Daphne van Dijken" userId="4f8c0c07-61e5-4978-b011-adbdd4b07e4b" providerId="ADAL" clId="{FC50AE82-9321-40B1-B1CA-ABF75129FC62}" dt="2022-05-24T14:51:20.517" v="1306" actId="20577"/>
          <ac:spMkLst>
            <pc:docMk/>
            <pc:sldMk cId="2773975360" sldId="267"/>
            <ac:spMk id="3" creationId="{17D1A5F3-D7E3-40A9-A09F-B7A7EF9F47DA}"/>
          </ac:spMkLst>
        </pc:spChg>
        <pc:picChg chg="add mod">
          <ac:chgData name="Daphne van Dijken" userId="4f8c0c07-61e5-4978-b011-adbdd4b07e4b" providerId="ADAL" clId="{FC50AE82-9321-40B1-B1CA-ABF75129FC62}" dt="2022-05-24T14:51:37.479" v="1311" actId="1076"/>
          <ac:picMkLst>
            <pc:docMk/>
            <pc:sldMk cId="2773975360" sldId="267"/>
            <ac:picMk id="6" creationId="{04FD5702-3AA5-FEE3-53D5-A6DBC16B38D3}"/>
          </ac:picMkLst>
        </pc:picChg>
      </pc:sldChg>
      <pc:sldChg chg="modSp add mod">
        <pc:chgData name="Daphne van Dijken" userId="4f8c0c07-61e5-4978-b011-adbdd4b07e4b" providerId="ADAL" clId="{FC50AE82-9321-40B1-B1CA-ABF75129FC62}" dt="2022-05-24T14:52:32.954" v="1414" actId="20577"/>
        <pc:sldMkLst>
          <pc:docMk/>
          <pc:sldMk cId="836902062" sldId="268"/>
        </pc:sldMkLst>
        <pc:spChg chg="mod">
          <ac:chgData name="Daphne van Dijken" userId="4f8c0c07-61e5-4978-b011-adbdd4b07e4b" providerId="ADAL" clId="{FC50AE82-9321-40B1-B1CA-ABF75129FC62}" dt="2022-05-24T14:52:29.236" v="1411" actId="20577"/>
          <ac:spMkLst>
            <pc:docMk/>
            <pc:sldMk cId="836902062" sldId="268"/>
            <ac:spMk id="2" creationId="{FB0D7000-295F-49FA-9701-B9EA0BBE6BF7}"/>
          </ac:spMkLst>
        </pc:spChg>
        <pc:spChg chg="mod">
          <ac:chgData name="Daphne van Dijken" userId="4f8c0c07-61e5-4978-b011-adbdd4b07e4b" providerId="ADAL" clId="{FC50AE82-9321-40B1-B1CA-ABF75129FC62}" dt="2022-05-24T14:52:32.954" v="1414" actId="20577"/>
          <ac:spMkLst>
            <pc:docMk/>
            <pc:sldMk cId="836902062" sldId="268"/>
            <ac:spMk id="3" creationId="{17D1A5F3-D7E3-40A9-A09F-B7A7EF9F47DA}"/>
          </ac:spMkLst>
        </pc:spChg>
      </pc:sldChg>
      <pc:sldChg chg="modSp add del mod">
        <pc:chgData name="Daphne van Dijken" userId="4f8c0c07-61e5-4978-b011-adbdd4b07e4b" providerId="ADAL" clId="{FC50AE82-9321-40B1-B1CA-ABF75129FC62}" dt="2022-05-24T15:08:34.661" v="1849" actId="2696"/>
        <pc:sldMkLst>
          <pc:docMk/>
          <pc:sldMk cId="971732780" sldId="269"/>
        </pc:sldMkLst>
        <pc:spChg chg="mod">
          <ac:chgData name="Daphne van Dijken" userId="4f8c0c07-61e5-4978-b011-adbdd4b07e4b" providerId="ADAL" clId="{FC50AE82-9321-40B1-B1CA-ABF75129FC62}" dt="2022-05-24T14:53:15.211" v="1427" actId="20577"/>
          <ac:spMkLst>
            <pc:docMk/>
            <pc:sldMk cId="971732780" sldId="269"/>
            <ac:spMk id="2" creationId="{FB0D7000-295F-49FA-9701-B9EA0BBE6BF7}"/>
          </ac:spMkLst>
        </pc:spChg>
        <pc:spChg chg="mod">
          <ac:chgData name="Daphne van Dijken" userId="4f8c0c07-61e5-4978-b011-adbdd4b07e4b" providerId="ADAL" clId="{FC50AE82-9321-40B1-B1CA-ABF75129FC62}" dt="2022-05-24T15:07:20.486" v="1828" actId="20577"/>
          <ac:spMkLst>
            <pc:docMk/>
            <pc:sldMk cId="971732780" sldId="269"/>
            <ac:spMk id="3" creationId="{17D1A5F3-D7E3-40A9-A09F-B7A7EF9F47DA}"/>
          </ac:spMkLst>
        </pc:spChg>
      </pc:sldChg>
      <pc:sldChg chg="addSp modSp add mod">
        <pc:chgData name="Daphne van Dijken" userId="4f8c0c07-61e5-4978-b011-adbdd4b07e4b" providerId="ADAL" clId="{FC50AE82-9321-40B1-B1CA-ABF75129FC62}" dt="2022-05-25T06:32:54.872" v="1886" actId="1076"/>
        <pc:sldMkLst>
          <pc:docMk/>
          <pc:sldMk cId="3374804867" sldId="269"/>
        </pc:sldMkLst>
        <pc:picChg chg="add mod">
          <ac:chgData name="Daphne van Dijken" userId="4f8c0c07-61e5-4978-b011-adbdd4b07e4b" providerId="ADAL" clId="{FC50AE82-9321-40B1-B1CA-ABF75129FC62}" dt="2022-05-25T06:32:47.167" v="1883" actId="1076"/>
          <ac:picMkLst>
            <pc:docMk/>
            <pc:sldMk cId="3374804867" sldId="269"/>
            <ac:picMk id="5" creationId="{98A339CE-A0E0-BFFE-26AA-86D56E0D62FC}"/>
          </ac:picMkLst>
        </pc:picChg>
        <pc:picChg chg="add mod">
          <ac:chgData name="Daphne van Dijken" userId="4f8c0c07-61e5-4978-b011-adbdd4b07e4b" providerId="ADAL" clId="{FC50AE82-9321-40B1-B1CA-ABF75129FC62}" dt="2022-05-25T06:32:29.563" v="1874" actId="1076"/>
          <ac:picMkLst>
            <pc:docMk/>
            <pc:sldMk cId="3374804867" sldId="269"/>
            <ac:picMk id="6" creationId="{2BCFA27A-DBB3-DACC-AF7B-E5C5C60A1240}"/>
          </ac:picMkLst>
        </pc:picChg>
        <pc:picChg chg="add mod">
          <ac:chgData name="Daphne van Dijken" userId="4f8c0c07-61e5-4978-b011-adbdd4b07e4b" providerId="ADAL" clId="{FC50AE82-9321-40B1-B1CA-ABF75129FC62}" dt="2022-05-25T06:32:37.520" v="1878" actId="1076"/>
          <ac:picMkLst>
            <pc:docMk/>
            <pc:sldMk cId="3374804867" sldId="269"/>
            <ac:picMk id="7" creationId="{4C370CB0-71DA-F9E2-0969-60209C02C7E7}"/>
          </ac:picMkLst>
        </pc:picChg>
        <pc:picChg chg="add mod">
          <ac:chgData name="Daphne van Dijken" userId="4f8c0c07-61e5-4978-b011-adbdd4b07e4b" providerId="ADAL" clId="{FC50AE82-9321-40B1-B1CA-ABF75129FC62}" dt="2022-05-25T06:32:38.684" v="1879" actId="1076"/>
          <ac:picMkLst>
            <pc:docMk/>
            <pc:sldMk cId="3374804867" sldId="269"/>
            <ac:picMk id="8" creationId="{AEDDB188-329D-1E67-83DC-7F60BAA32CED}"/>
          </ac:picMkLst>
        </pc:picChg>
        <pc:picChg chg="add mod">
          <ac:chgData name="Daphne van Dijken" userId="4f8c0c07-61e5-4978-b011-adbdd4b07e4b" providerId="ADAL" clId="{FC50AE82-9321-40B1-B1CA-ABF75129FC62}" dt="2022-05-25T06:32:54.872" v="1886" actId="1076"/>
          <ac:picMkLst>
            <pc:docMk/>
            <pc:sldMk cId="3374804867" sldId="269"/>
            <ac:picMk id="9" creationId="{24058A1E-51B1-88FF-5F62-025903D3A671}"/>
          </ac:picMkLst>
        </pc:picChg>
      </pc:sldChg>
      <pc:sldChg chg="addSp delSp modSp add del mod">
        <pc:chgData name="Daphne van Dijken" userId="4f8c0c07-61e5-4978-b011-adbdd4b07e4b" providerId="ADAL" clId="{FC50AE82-9321-40B1-B1CA-ABF75129FC62}" dt="2022-05-25T06:32:58.231" v="1887" actId="47"/>
        <pc:sldMkLst>
          <pc:docMk/>
          <pc:sldMk cId="95232285" sldId="270"/>
        </pc:sldMkLst>
        <pc:picChg chg="add del mod">
          <ac:chgData name="Daphne van Dijken" userId="4f8c0c07-61e5-4978-b011-adbdd4b07e4b" providerId="ADAL" clId="{FC50AE82-9321-40B1-B1CA-ABF75129FC62}" dt="2022-05-25T06:32:01.119" v="1862" actId="21"/>
          <ac:picMkLst>
            <pc:docMk/>
            <pc:sldMk cId="95232285" sldId="270"/>
            <ac:picMk id="5" creationId="{B3183933-C126-B935-7EC9-D5CB5AD4B8C6}"/>
          </ac:picMkLst>
        </pc:picChg>
        <pc:picChg chg="del">
          <ac:chgData name="Daphne van Dijken" userId="4f8c0c07-61e5-4978-b011-adbdd4b07e4b" providerId="ADAL" clId="{FC50AE82-9321-40B1-B1CA-ABF75129FC62}" dt="2022-05-25T06:32:01.119" v="1862" actId="21"/>
          <ac:picMkLst>
            <pc:docMk/>
            <pc:sldMk cId="95232285" sldId="270"/>
            <ac:picMk id="8" creationId="{B7047235-E5B0-17B6-AB1C-A414E4941AAA}"/>
          </ac:picMkLst>
        </pc:picChg>
        <pc:picChg chg="del">
          <ac:chgData name="Daphne van Dijken" userId="4f8c0c07-61e5-4978-b011-adbdd4b07e4b" providerId="ADAL" clId="{FC50AE82-9321-40B1-B1CA-ABF75129FC62}" dt="2022-05-25T06:32:01.119" v="1862" actId="21"/>
          <ac:picMkLst>
            <pc:docMk/>
            <pc:sldMk cId="95232285" sldId="270"/>
            <ac:picMk id="14" creationId="{98A20343-24FE-16D6-DF8D-6BB42621450F}"/>
          </ac:picMkLst>
        </pc:picChg>
        <pc:picChg chg="del">
          <ac:chgData name="Daphne van Dijken" userId="4f8c0c07-61e5-4978-b011-adbdd4b07e4b" providerId="ADAL" clId="{FC50AE82-9321-40B1-B1CA-ABF75129FC62}" dt="2022-05-25T06:32:01.119" v="1862" actId="21"/>
          <ac:picMkLst>
            <pc:docMk/>
            <pc:sldMk cId="95232285" sldId="270"/>
            <ac:picMk id="18" creationId="{EBF1BE9C-4509-8AE4-9C6C-52FA11AC0584}"/>
          </ac:picMkLst>
        </pc:picChg>
        <pc:picChg chg="del">
          <ac:chgData name="Daphne van Dijken" userId="4f8c0c07-61e5-4978-b011-adbdd4b07e4b" providerId="ADAL" clId="{FC50AE82-9321-40B1-B1CA-ABF75129FC62}" dt="2022-05-25T06:32:01.119" v="1862" actId="21"/>
          <ac:picMkLst>
            <pc:docMk/>
            <pc:sldMk cId="95232285" sldId="270"/>
            <ac:picMk id="26" creationId="{A8275E24-A50D-975A-666C-10A7AFEF7AFA}"/>
          </ac:picMkLst>
        </pc:picChg>
        <pc:cxnChg chg="mod">
          <ac:chgData name="Daphne van Dijken" userId="4f8c0c07-61e5-4978-b011-adbdd4b07e4b" providerId="ADAL" clId="{FC50AE82-9321-40B1-B1CA-ABF75129FC62}" dt="2022-05-25T06:32:01.119" v="1862" actId="21"/>
          <ac:cxnSpMkLst>
            <pc:docMk/>
            <pc:sldMk cId="95232285" sldId="270"/>
            <ac:cxnSpMk id="28" creationId="{E15D3EBC-30E7-599E-ACAB-822AB3322A2A}"/>
          </ac:cxnSpMkLst>
        </pc:cxnChg>
      </pc:sldChg>
      <pc:sldChg chg="addSp delSp modSp add del mod">
        <pc:chgData name="Daphne van Dijken" userId="4f8c0c07-61e5-4978-b011-adbdd4b07e4b" providerId="ADAL" clId="{FC50AE82-9321-40B1-B1CA-ABF75129FC62}" dt="2022-05-24T15:08:34.661" v="1849" actId="2696"/>
        <pc:sldMkLst>
          <pc:docMk/>
          <pc:sldMk cId="2662748052" sldId="270"/>
        </pc:sldMkLst>
        <pc:spChg chg="del">
          <ac:chgData name="Daphne van Dijken" userId="4f8c0c07-61e5-4978-b011-adbdd4b07e4b" providerId="ADAL" clId="{FC50AE82-9321-40B1-B1CA-ABF75129FC62}" dt="2022-05-24T14:55:14.480" v="1710" actId="478"/>
          <ac:spMkLst>
            <pc:docMk/>
            <pc:sldMk cId="2662748052" sldId="270"/>
            <ac:spMk id="3" creationId="{17D1A5F3-D7E3-40A9-A09F-B7A7EF9F47DA}"/>
          </ac:spMkLst>
        </pc:spChg>
        <pc:spChg chg="add del mod">
          <ac:chgData name="Daphne van Dijken" userId="4f8c0c07-61e5-4978-b011-adbdd4b07e4b" providerId="ADAL" clId="{FC50AE82-9321-40B1-B1CA-ABF75129FC62}" dt="2022-05-24T14:55:16.527" v="1711" actId="478"/>
          <ac:spMkLst>
            <pc:docMk/>
            <pc:sldMk cId="2662748052" sldId="270"/>
            <ac:spMk id="6" creationId="{BDA875BA-F139-B64F-0CAC-E54DB134BBEA}"/>
          </ac:spMkLst>
        </pc:spChg>
        <pc:picChg chg="add mod">
          <ac:chgData name="Daphne van Dijken" userId="4f8c0c07-61e5-4978-b011-adbdd4b07e4b" providerId="ADAL" clId="{FC50AE82-9321-40B1-B1CA-ABF75129FC62}" dt="2022-05-24T15:05:24.382" v="1802" actId="1076"/>
          <ac:picMkLst>
            <pc:docMk/>
            <pc:sldMk cId="2662748052" sldId="270"/>
            <ac:picMk id="8" creationId="{B7047235-E5B0-17B6-AB1C-A414E4941AAA}"/>
          </ac:picMkLst>
        </pc:picChg>
        <pc:picChg chg="add del mod">
          <ac:chgData name="Daphne van Dijken" userId="4f8c0c07-61e5-4978-b011-adbdd4b07e4b" providerId="ADAL" clId="{FC50AE82-9321-40B1-B1CA-ABF75129FC62}" dt="2022-05-24T14:56:18.549" v="1730" actId="478"/>
          <ac:picMkLst>
            <pc:docMk/>
            <pc:sldMk cId="2662748052" sldId="270"/>
            <ac:picMk id="10" creationId="{71370C1A-5771-DFB9-02E9-81684F7B105E}"/>
          </ac:picMkLst>
        </pc:picChg>
        <pc:picChg chg="add del mod">
          <ac:chgData name="Daphne van Dijken" userId="4f8c0c07-61e5-4978-b011-adbdd4b07e4b" providerId="ADAL" clId="{FC50AE82-9321-40B1-B1CA-ABF75129FC62}" dt="2022-05-24T14:57:24.583" v="1736" actId="21"/>
          <ac:picMkLst>
            <pc:docMk/>
            <pc:sldMk cId="2662748052" sldId="270"/>
            <ac:picMk id="12" creationId="{704B62F0-8F43-6702-5A8F-D73766710251}"/>
          </ac:picMkLst>
        </pc:picChg>
        <pc:picChg chg="add mod">
          <ac:chgData name="Daphne van Dijken" userId="4f8c0c07-61e5-4978-b011-adbdd4b07e4b" providerId="ADAL" clId="{FC50AE82-9321-40B1-B1CA-ABF75129FC62}" dt="2022-05-24T15:05:26.501" v="1803" actId="1076"/>
          <ac:picMkLst>
            <pc:docMk/>
            <pc:sldMk cId="2662748052" sldId="270"/>
            <ac:picMk id="14" creationId="{98A20343-24FE-16D6-DF8D-6BB42621450F}"/>
          </ac:picMkLst>
        </pc:picChg>
        <pc:picChg chg="add del mod">
          <ac:chgData name="Daphne van Dijken" userId="4f8c0c07-61e5-4978-b011-adbdd4b07e4b" providerId="ADAL" clId="{FC50AE82-9321-40B1-B1CA-ABF75129FC62}" dt="2022-05-24T15:00:04.740" v="1751" actId="478"/>
          <ac:picMkLst>
            <pc:docMk/>
            <pc:sldMk cId="2662748052" sldId="270"/>
            <ac:picMk id="16" creationId="{A320F393-7491-CD8B-F2FC-F816B5931E45}"/>
          </ac:picMkLst>
        </pc:picChg>
        <pc:picChg chg="add mod">
          <ac:chgData name="Daphne van Dijken" userId="4f8c0c07-61e5-4978-b011-adbdd4b07e4b" providerId="ADAL" clId="{FC50AE82-9321-40B1-B1CA-ABF75129FC62}" dt="2022-05-24T15:05:20.842" v="1800" actId="1076"/>
          <ac:picMkLst>
            <pc:docMk/>
            <pc:sldMk cId="2662748052" sldId="270"/>
            <ac:picMk id="18" creationId="{EBF1BE9C-4509-8AE4-9C6C-52FA11AC0584}"/>
          </ac:picMkLst>
        </pc:picChg>
        <pc:picChg chg="add del mod">
          <ac:chgData name="Daphne van Dijken" userId="4f8c0c07-61e5-4978-b011-adbdd4b07e4b" providerId="ADAL" clId="{FC50AE82-9321-40B1-B1CA-ABF75129FC62}" dt="2022-05-24T15:02:57.514" v="1785" actId="478"/>
          <ac:picMkLst>
            <pc:docMk/>
            <pc:sldMk cId="2662748052" sldId="270"/>
            <ac:picMk id="20" creationId="{A477C0C2-652A-3580-1B01-D5B2276972B6}"/>
          </ac:picMkLst>
        </pc:picChg>
        <pc:picChg chg="add del mod">
          <ac:chgData name="Daphne van Dijken" userId="4f8c0c07-61e5-4978-b011-adbdd4b07e4b" providerId="ADAL" clId="{FC50AE82-9321-40B1-B1CA-ABF75129FC62}" dt="2022-05-24T15:03:42.464" v="1787"/>
          <ac:picMkLst>
            <pc:docMk/>
            <pc:sldMk cId="2662748052" sldId="270"/>
            <ac:picMk id="22" creationId="{880FE134-7781-9721-D764-513669AACDE0}"/>
          </ac:picMkLst>
        </pc:picChg>
        <pc:picChg chg="add del">
          <ac:chgData name="Daphne van Dijken" userId="4f8c0c07-61e5-4978-b011-adbdd4b07e4b" providerId="ADAL" clId="{FC50AE82-9321-40B1-B1CA-ABF75129FC62}" dt="2022-05-24T15:03:49.361" v="1789" actId="22"/>
          <ac:picMkLst>
            <pc:docMk/>
            <pc:sldMk cId="2662748052" sldId="270"/>
            <ac:picMk id="24" creationId="{FE82A90B-B658-F117-8FAE-5927EB7E1453}"/>
          </ac:picMkLst>
        </pc:picChg>
        <pc:picChg chg="add mod">
          <ac:chgData name="Daphne van Dijken" userId="4f8c0c07-61e5-4978-b011-adbdd4b07e4b" providerId="ADAL" clId="{FC50AE82-9321-40B1-B1CA-ABF75129FC62}" dt="2022-05-24T15:05:12.386" v="1795" actId="1076"/>
          <ac:picMkLst>
            <pc:docMk/>
            <pc:sldMk cId="2662748052" sldId="270"/>
            <ac:picMk id="26" creationId="{A8275E24-A50D-975A-666C-10A7AFEF7AFA}"/>
          </ac:picMkLst>
        </pc:picChg>
        <pc:cxnChg chg="add mod">
          <ac:chgData name="Daphne van Dijken" userId="4f8c0c07-61e5-4978-b011-adbdd4b07e4b" providerId="ADAL" clId="{FC50AE82-9321-40B1-B1CA-ABF75129FC62}" dt="2022-05-24T15:05:49.643" v="1805" actId="14100"/>
          <ac:cxnSpMkLst>
            <pc:docMk/>
            <pc:sldMk cId="2662748052" sldId="270"/>
            <ac:cxnSpMk id="28" creationId="{E15D3EBC-30E7-599E-ACAB-822AB3322A2A}"/>
          </ac:cxnSpMkLst>
        </pc:cxnChg>
        <pc:cxnChg chg="add">
          <ac:chgData name="Daphne van Dijken" userId="4f8c0c07-61e5-4978-b011-adbdd4b07e4b" providerId="ADAL" clId="{FC50AE82-9321-40B1-B1CA-ABF75129FC62}" dt="2022-05-24T15:06:00.023" v="1806" actId="11529"/>
          <ac:cxnSpMkLst>
            <pc:docMk/>
            <pc:sldMk cId="2662748052" sldId="270"/>
            <ac:cxnSpMk id="31" creationId="{65145B93-488E-FD64-444D-CC5D7C55CA92}"/>
          </ac:cxnSpMkLst>
        </pc:cxnChg>
        <pc:cxnChg chg="add">
          <ac:chgData name="Daphne van Dijken" userId="4f8c0c07-61e5-4978-b011-adbdd4b07e4b" providerId="ADAL" clId="{FC50AE82-9321-40B1-B1CA-ABF75129FC62}" dt="2022-05-24T15:06:09.300" v="1807" actId="11529"/>
          <ac:cxnSpMkLst>
            <pc:docMk/>
            <pc:sldMk cId="2662748052" sldId="270"/>
            <ac:cxnSpMk id="33" creationId="{810D694E-A4B4-FD2F-FEB2-FE4B757D6BFE}"/>
          </ac:cxnSpMkLst>
        </pc:cxnChg>
      </pc:sldChg>
      <pc:sldChg chg="add">
        <pc:chgData name="Daphne van Dijken" userId="4f8c0c07-61e5-4978-b011-adbdd4b07e4b" providerId="ADAL" clId="{FC50AE82-9321-40B1-B1CA-ABF75129FC62}" dt="2022-05-25T06:44:51.758" v="2515"/>
        <pc:sldMkLst>
          <pc:docMk/>
          <pc:sldMk cId="477467644" sldId="271"/>
        </pc:sldMkLst>
      </pc:sldChg>
      <pc:sldChg chg="addSp delSp modSp add del mod">
        <pc:chgData name="Daphne van Dijken" userId="4f8c0c07-61e5-4978-b011-adbdd4b07e4b" providerId="ADAL" clId="{FC50AE82-9321-40B1-B1CA-ABF75129FC62}" dt="2022-05-25T06:44:50.898" v="2514" actId="2696"/>
        <pc:sldMkLst>
          <pc:docMk/>
          <pc:sldMk cId="2193263263" sldId="271"/>
        </pc:sldMkLst>
        <pc:spChg chg="mod">
          <ac:chgData name="Daphne van Dijken" userId="4f8c0c07-61e5-4978-b011-adbdd4b07e4b" providerId="ADAL" clId="{FC50AE82-9321-40B1-B1CA-ABF75129FC62}" dt="2022-05-25T06:34:06.599" v="2050" actId="20577"/>
          <ac:spMkLst>
            <pc:docMk/>
            <pc:sldMk cId="2193263263" sldId="271"/>
            <ac:spMk id="2" creationId="{FB0D7000-295F-49FA-9701-B9EA0BBE6BF7}"/>
          </ac:spMkLst>
        </pc:spChg>
        <pc:spChg chg="add mod">
          <ac:chgData name="Daphne van Dijken" userId="4f8c0c07-61e5-4978-b011-adbdd4b07e4b" providerId="ADAL" clId="{FC50AE82-9321-40B1-B1CA-ABF75129FC62}" dt="2022-05-25T06:40:25.721" v="2458" actId="1076"/>
          <ac:spMkLst>
            <pc:docMk/>
            <pc:sldMk cId="2193263263" sldId="271"/>
            <ac:spMk id="3" creationId="{DD83BDF5-5641-B900-31BD-F03E7DA36A39}"/>
          </ac:spMkLst>
        </pc:spChg>
        <pc:spChg chg="add del">
          <ac:chgData name="Daphne van Dijken" userId="4f8c0c07-61e5-4978-b011-adbdd4b07e4b" providerId="ADAL" clId="{FC50AE82-9321-40B1-B1CA-ABF75129FC62}" dt="2022-05-25T06:35:29.882" v="2083" actId="478"/>
          <ac:spMkLst>
            <pc:docMk/>
            <pc:sldMk cId="2193263263" sldId="271"/>
            <ac:spMk id="5" creationId="{746C5811-3D0F-7C5C-09A5-26C820491BE3}"/>
          </ac:spMkLst>
        </pc:spChg>
        <pc:spChg chg="add mod">
          <ac:chgData name="Daphne van Dijken" userId="4f8c0c07-61e5-4978-b011-adbdd4b07e4b" providerId="ADAL" clId="{FC50AE82-9321-40B1-B1CA-ABF75129FC62}" dt="2022-05-25T06:34:11.079" v="2051" actId="20577"/>
          <ac:spMkLst>
            <pc:docMk/>
            <pc:sldMk cId="2193263263" sldId="271"/>
            <ac:spMk id="11" creationId="{C25C33B9-0570-89BF-F962-7B407FCEE087}"/>
          </ac:spMkLst>
        </pc:spChg>
        <pc:spChg chg="add mod">
          <ac:chgData name="Daphne van Dijken" userId="4f8c0c07-61e5-4978-b011-adbdd4b07e4b" providerId="ADAL" clId="{FC50AE82-9321-40B1-B1CA-ABF75129FC62}" dt="2022-05-25T06:40:13.989" v="2456" actId="1076"/>
          <ac:spMkLst>
            <pc:docMk/>
            <pc:sldMk cId="2193263263" sldId="271"/>
            <ac:spMk id="15" creationId="{356DB404-20F0-2BA2-ACBF-0B4BCAA4E769}"/>
          </ac:spMkLst>
        </pc:spChg>
        <pc:spChg chg="add mod">
          <ac:chgData name="Daphne van Dijken" userId="4f8c0c07-61e5-4978-b011-adbdd4b07e4b" providerId="ADAL" clId="{FC50AE82-9321-40B1-B1CA-ABF75129FC62}" dt="2022-05-25T06:40:13.989" v="2456" actId="1076"/>
          <ac:spMkLst>
            <pc:docMk/>
            <pc:sldMk cId="2193263263" sldId="271"/>
            <ac:spMk id="16" creationId="{9B9D0732-3114-A763-213B-E30D45E1BF7E}"/>
          </ac:spMkLst>
        </pc:spChg>
        <pc:spChg chg="add mod">
          <ac:chgData name="Daphne van Dijken" userId="4f8c0c07-61e5-4978-b011-adbdd4b07e4b" providerId="ADAL" clId="{FC50AE82-9321-40B1-B1CA-ABF75129FC62}" dt="2022-05-25T06:42:53.887" v="2493" actId="1076"/>
          <ac:spMkLst>
            <pc:docMk/>
            <pc:sldMk cId="2193263263" sldId="271"/>
            <ac:spMk id="17" creationId="{469391DE-5D9D-3C0A-3744-BEEA6502DFE8}"/>
          </ac:spMkLst>
        </pc:spChg>
        <pc:spChg chg="add del mod">
          <ac:chgData name="Daphne van Dijken" userId="4f8c0c07-61e5-4978-b011-adbdd4b07e4b" providerId="ADAL" clId="{FC50AE82-9321-40B1-B1CA-ABF75129FC62}" dt="2022-05-25T06:38:06.461" v="2298" actId="478"/>
          <ac:spMkLst>
            <pc:docMk/>
            <pc:sldMk cId="2193263263" sldId="271"/>
            <ac:spMk id="19" creationId="{CA3AA0B1-F5B2-5158-AF3C-026ACA9FAA71}"/>
          </ac:spMkLst>
        </pc:spChg>
        <pc:spChg chg="add mod">
          <ac:chgData name="Daphne van Dijken" userId="4f8c0c07-61e5-4978-b011-adbdd4b07e4b" providerId="ADAL" clId="{FC50AE82-9321-40B1-B1CA-ABF75129FC62}" dt="2022-05-25T06:40:13.989" v="2456" actId="1076"/>
          <ac:spMkLst>
            <pc:docMk/>
            <pc:sldMk cId="2193263263" sldId="271"/>
            <ac:spMk id="20" creationId="{8DB8F2CD-B81B-EE46-B3EB-C630BCE0C0B0}"/>
          </ac:spMkLst>
        </pc:spChg>
        <pc:spChg chg="add mod">
          <ac:chgData name="Daphne van Dijken" userId="4f8c0c07-61e5-4978-b011-adbdd4b07e4b" providerId="ADAL" clId="{FC50AE82-9321-40B1-B1CA-ABF75129FC62}" dt="2022-05-25T06:40:13.989" v="2456" actId="1076"/>
          <ac:spMkLst>
            <pc:docMk/>
            <pc:sldMk cId="2193263263" sldId="271"/>
            <ac:spMk id="21" creationId="{72DA61A3-6308-37E4-4608-A59A28AA758B}"/>
          </ac:spMkLst>
        </pc:spChg>
        <pc:spChg chg="add mod">
          <ac:chgData name="Daphne van Dijken" userId="4f8c0c07-61e5-4978-b011-adbdd4b07e4b" providerId="ADAL" clId="{FC50AE82-9321-40B1-B1CA-ABF75129FC62}" dt="2022-05-25T06:43:25.589" v="2507" actId="20577"/>
          <ac:spMkLst>
            <pc:docMk/>
            <pc:sldMk cId="2193263263" sldId="271"/>
            <ac:spMk id="22" creationId="{0A912E7D-E819-B488-F089-7510FADF1895}"/>
          </ac:spMkLst>
        </pc:spChg>
        <pc:spChg chg="add mod">
          <ac:chgData name="Daphne van Dijken" userId="4f8c0c07-61e5-4978-b011-adbdd4b07e4b" providerId="ADAL" clId="{FC50AE82-9321-40B1-B1CA-ABF75129FC62}" dt="2022-05-25T06:40:13.989" v="2456" actId="1076"/>
          <ac:spMkLst>
            <pc:docMk/>
            <pc:sldMk cId="2193263263" sldId="271"/>
            <ac:spMk id="23" creationId="{C35ABE55-1C0D-BD2E-5B39-357C44F6DBA3}"/>
          </ac:spMkLst>
        </pc:spChg>
        <pc:spChg chg="add mod">
          <ac:chgData name="Daphne van Dijken" userId="4f8c0c07-61e5-4978-b011-adbdd4b07e4b" providerId="ADAL" clId="{FC50AE82-9321-40B1-B1CA-ABF75129FC62}" dt="2022-05-25T06:40:25.721" v="2458" actId="1076"/>
          <ac:spMkLst>
            <pc:docMk/>
            <pc:sldMk cId="2193263263" sldId="271"/>
            <ac:spMk id="24" creationId="{2510795A-B7D6-EDA6-FD1E-E923FE15AA3E}"/>
          </ac:spMkLst>
        </pc:spChg>
        <pc:spChg chg="add mod">
          <ac:chgData name="Daphne van Dijken" userId="4f8c0c07-61e5-4978-b011-adbdd4b07e4b" providerId="ADAL" clId="{FC50AE82-9321-40B1-B1CA-ABF75129FC62}" dt="2022-05-25T06:40:30.957" v="2459" actId="14100"/>
          <ac:spMkLst>
            <pc:docMk/>
            <pc:sldMk cId="2193263263" sldId="271"/>
            <ac:spMk id="25" creationId="{AFD9D640-7CE9-D711-364D-6CC96F6D8475}"/>
          </ac:spMkLst>
        </pc:spChg>
        <pc:picChg chg="del">
          <ac:chgData name="Daphne van Dijken" userId="4f8c0c07-61e5-4978-b011-adbdd4b07e4b" providerId="ADAL" clId="{FC50AE82-9321-40B1-B1CA-ABF75129FC62}" dt="2022-05-24T15:06:48.885" v="1809" actId="478"/>
          <ac:picMkLst>
            <pc:docMk/>
            <pc:sldMk cId="2193263263" sldId="271"/>
            <ac:picMk id="8" creationId="{B7047235-E5B0-17B6-AB1C-A414E4941AAA}"/>
          </ac:picMkLst>
        </pc:picChg>
        <pc:picChg chg="del">
          <ac:chgData name="Daphne van Dijken" userId="4f8c0c07-61e5-4978-b011-adbdd4b07e4b" providerId="ADAL" clId="{FC50AE82-9321-40B1-B1CA-ABF75129FC62}" dt="2022-05-24T15:06:51.836" v="1811" actId="478"/>
          <ac:picMkLst>
            <pc:docMk/>
            <pc:sldMk cId="2193263263" sldId="271"/>
            <ac:picMk id="14" creationId="{98A20343-24FE-16D6-DF8D-6BB42621450F}"/>
          </ac:picMkLst>
        </pc:picChg>
        <pc:picChg chg="del">
          <ac:chgData name="Daphne van Dijken" userId="4f8c0c07-61e5-4978-b011-adbdd4b07e4b" providerId="ADAL" clId="{FC50AE82-9321-40B1-B1CA-ABF75129FC62}" dt="2022-05-24T15:06:55.660" v="1813" actId="478"/>
          <ac:picMkLst>
            <pc:docMk/>
            <pc:sldMk cId="2193263263" sldId="271"/>
            <ac:picMk id="18" creationId="{EBF1BE9C-4509-8AE4-9C6C-52FA11AC0584}"/>
          </ac:picMkLst>
        </pc:picChg>
        <pc:picChg chg="del">
          <ac:chgData name="Daphne van Dijken" userId="4f8c0c07-61e5-4978-b011-adbdd4b07e4b" providerId="ADAL" clId="{FC50AE82-9321-40B1-B1CA-ABF75129FC62}" dt="2022-05-24T15:06:57.149" v="1814" actId="478"/>
          <ac:picMkLst>
            <pc:docMk/>
            <pc:sldMk cId="2193263263" sldId="271"/>
            <ac:picMk id="26" creationId="{A8275E24-A50D-975A-666C-10A7AFEF7AFA}"/>
          </ac:picMkLst>
        </pc:picChg>
        <pc:cxnChg chg="add del mod">
          <ac:chgData name="Daphne van Dijken" userId="4f8c0c07-61e5-4978-b011-adbdd4b07e4b" providerId="ADAL" clId="{FC50AE82-9321-40B1-B1CA-ABF75129FC62}" dt="2022-05-25T06:40:48.727" v="2461" actId="478"/>
          <ac:cxnSpMkLst>
            <pc:docMk/>
            <pc:sldMk cId="2193263263" sldId="271"/>
            <ac:cxnSpMk id="7" creationId="{CB4D36AE-F4C1-4C84-564D-7958AE06E080}"/>
          </ac:cxnSpMkLst>
        </pc:cxnChg>
        <pc:cxnChg chg="add mod">
          <ac:chgData name="Daphne van Dijken" userId="4f8c0c07-61e5-4978-b011-adbdd4b07e4b" providerId="ADAL" clId="{FC50AE82-9321-40B1-B1CA-ABF75129FC62}" dt="2022-05-25T06:42:53.887" v="2493" actId="1076"/>
          <ac:cxnSpMkLst>
            <pc:docMk/>
            <pc:sldMk cId="2193263263" sldId="271"/>
            <ac:cxnSpMk id="10" creationId="{CB1D4C89-2D2C-371C-573F-0A9DF2984FAA}"/>
          </ac:cxnSpMkLst>
        </pc:cxnChg>
        <pc:cxnChg chg="add mod">
          <ac:chgData name="Daphne van Dijken" userId="4f8c0c07-61e5-4978-b011-adbdd4b07e4b" providerId="ADAL" clId="{FC50AE82-9321-40B1-B1CA-ABF75129FC62}" dt="2022-05-25T06:41:13.482" v="2465" actId="14100"/>
          <ac:cxnSpMkLst>
            <pc:docMk/>
            <pc:sldMk cId="2193263263" sldId="271"/>
            <ac:cxnSpMk id="27" creationId="{417E80BA-8A7D-6A14-B88E-842CDC924373}"/>
          </ac:cxnSpMkLst>
        </pc:cxnChg>
        <pc:cxnChg chg="del mod">
          <ac:chgData name="Daphne van Dijken" userId="4f8c0c07-61e5-4978-b011-adbdd4b07e4b" providerId="ADAL" clId="{FC50AE82-9321-40B1-B1CA-ABF75129FC62}" dt="2022-05-24T15:06:50.611" v="1810" actId="478"/>
          <ac:cxnSpMkLst>
            <pc:docMk/>
            <pc:sldMk cId="2193263263" sldId="271"/>
            <ac:cxnSpMk id="28" creationId="{E15D3EBC-30E7-599E-ACAB-822AB3322A2A}"/>
          </ac:cxnSpMkLst>
        </pc:cxnChg>
        <pc:cxnChg chg="del">
          <ac:chgData name="Daphne van Dijken" userId="4f8c0c07-61e5-4978-b011-adbdd4b07e4b" providerId="ADAL" clId="{FC50AE82-9321-40B1-B1CA-ABF75129FC62}" dt="2022-05-24T15:06:53.601" v="1812" actId="478"/>
          <ac:cxnSpMkLst>
            <pc:docMk/>
            <pc:sldMk cId="2193263263" sldId="271"/>
            <ac:cxnSpMk id="31" creationId="{65145B93-488E-FD64-444D-CC5D7C55CA92}"/>
          </ac:cxnSpMkLst>
        </pc:cxnChg>
        <pc:cxnChg chg="add mod">
          <ac:chgData name="Daphne van Dijken" userId="4f8c0c07-61e5-4978-b011-adbdd4b07e4b" providerId="ADAL" clId="{FC50AE82-9321-40B1-B1CA-ABF75129FC62}" dt="2022-05-25T06:41:20.442" v="2468" actId="14100"/>
          <ac:cxnSpMkLst>
            <pc:docMk/>
            <pc:sldMk cId="2193263263" sldId="271"/>
            <ac:cxnSpMk id="32" creationId="{D2AABA4C-FBAA-CF1C-A271-2E797FAF984D}"/>
          </ac:cxnSpMkLst>
        </pc:cxnChg>
        <pc:cxnChg chg="del">
          <ac:chgData name="Daphne van Dijken" userId="4f8c0c07-61e5-4978-b011-adbdd4b07e4b" providerId="ADAL" clId="{FC50AE82-9321-40B1-B1CA-ABF75129FC62}" dt="2022-05-24T15:06:59.203" v="1815" actId="478"/>
          <ac:cxnSpMkLst>
            <pc:docMk/>
            <pc:sldMk cId="2193263263" sldId="271"/>
            <ac:cxnSpMk id="33" creationId="{810D694E-A4B4-FD2F-FEB2-FE4B757D6BFE}"/>
          </ac:cxnSpMkLst>
        </pc:cxnChg>
        <pc:cxnChg chg="add mod">
          <ac:chgData name="Daphne van Dijken" userId="4f8c0c07-61e5-4978-b011-adbdd4b07e4b" providerId="ADAL" clId="{FC50AE82-9321-40B1-B1CA-ABF75129FC62}" dt="2022-05-25T06:41:33.115" v="2470" actId="14100"/>
          <ac:cxnSpMkLst>
            <pc:docMk/>
            <pc:sldMk cId="2193263263" sldId="271"/>
            <ac:cxnSpMk id="36" creationId="{6D672941-9C35-5E1E-57E1-94DF687295FE}"/>
          </ac:cxnSpMkLst>
        </pc:cxnChg>
        <pc:cxnChg chg="add">
          <ac:chgData name="Daphne van Dijken" userId="4f8c0c07-61e5-4978-b011-adbdd4b07e4b" providerId="ADAL" clId="{FC50AE82-9321-40B1-B1CA-ABF75129FC62}" dt="2022-05-25T06:41:48.885" v="2471" actId="11529"/>
          <ac:cxnSpMkLst>
            <pc:docMk/>
            <pc:sldMk cId="2193263263" sldId="271"/>
            <ac:cxnSpMk id="39" creationId="{E549B909-EEB7-4642-CE57-0D2B4E13329C}"/>
          </ac:cxnSpMkLst>
        </pc:cxnChg>
        <pc:cxnChg chg="add mod">
          <ac:chgData name="Daphne van Dijken" userId="4f8c0c07-61e5-4978-b011-adbdd4b07e4b" providerId="ADAL" clId="{FC50AE82-9321-40B1-B1CA-ABF75129FC62}" dt="2022-05-25T06:41:56.210" v="2475" actId="14100"/>
          <ac:cxnSpMkLst>
            <pc:docMk/>
            <pc:sldMk cId="2193263263" sldId="271"/>
            <ac:cxnSpMk id="40" creationId="{67E56A31-18C8-689A-37A6-B36BA984AC6C}"/>
          </ac:cxnSpMkLst>
        </pc:cxnChg>
        <pc:cxnChg chg="add mod">
          <ac:chgData name="Daphne van Dijken" userId="4f8c0c07-61e5-4978-b011-adbdd4b07e4b" providerId="ADAL" clId="{FC50AE82-9321-40B1-B1CA-ABF75129FC62}" dt="2022-05-25T06:42:01.885" v="2478" actId="14100"/>
          <ac:cxnSpMkLst>
            <pc:docMk/>
            <pc:sldMk cId="2193263263" sldId="271"/>
            <ac:cxnSpMk id="43" creationId="{ADD4B5B9-E1FA-E0BA-6B9B-BE5AB0A2480C}"/>
          </ac:cxnSpMkLst>
        </pc:cxnChg>
        <pc:cxnChg chg="add mod">
          <ac:chgData name="Daphne van Dijken" userId="4f8c0c07-61e5-4978-b011-adbdd4b07e4b" providerId="ADAL" clId="{FC50AE82-9321-40B1-B1CA-ABF75129FC62}" dt="2022-05-25T06:42:27.586" v="2491" actId="1037"/>
          <ac:cxnSpMkLst>
            <pc:docMk/>
            <pc:sldMk cId="2193263263" sldId="271"/>
            <ac:cxnSpMk id="46" creationId="{EEBC591F-5277-F815-461B-581E25D4B6FB}"/>
          </ac:cxnSpMkLst>
        </pc:cxnChg>
        <pc:cxnChg chg="add mod">
          <ac:chgData name="Daphne van Dijken" userId="4f8c0c07-61e5-4978-b011-adbdd4b07e4b" providerId="ADAL" clId="{FC50AE82-9321-40B1-B1CA-ABF75129FC62}" dt="2022-05-25T06:42:14.643" v="2485" actId="14100"/>
          <ac:cxnSpMkLst>
            <pc:docMk/>
            <pc:sldMk cId="2193263263" sldId="271"/>
            <ac:cxnSpMk id="49" creationId="{1F4FD197-A02C-D80C-AB89-515C05144ED5}"/>
          </ac:cxnSpMkLst>
        </pc:cxnChg>
        <pc:cxnChg chg="add mod">
          <ac:chgData name="Daphne van Dijken" userId="4f8c0c07-61e5-4978-b011-adbdd4b07e4b" providerId="ADAL" clId="{FC50AE82-9321-40B1-B1CA-ABF75129FC62}" dt="2022-05-25T06:42:53.887" v="2493" actId="1076"/>
          <ac:cxnSpMkLst>
            <pc:docMk/>
            <pc:sldMk cId="2193263263" sldId="271"/>
            <ac:cxnSpMk id="56" creationId="{8E1DA09D-2D99-3277-0288-7DB4DDAC0E47}"/>
          </ac:cxnSpMkLst>
        </pc:cxnChg>
        <pc:cxnChg chg="add mod ord">
          <ac:chgData name="Daphne van Dijken" userId="4f8c0c07-61e5-4978-b011-adbdd4b07e4b" providerId="ADAL" clId="{FC50AE82-9321-40B1-B1CA-ABF75129FC62}" dt="2022-05-25T06:44:26.592" v="2513" actId="167"/>
          <ac:cxnSpMkLst>
            <pc:docMk/>
            <pc:sldMk cId="2193263263" sldId="271"/>
            <ac:cxnSpMk id="61" creationId="{78CD7C29-22AE-9935-850D-A4989CEEBD2B}"/>
          </ac:cxnSpMkLst>
        </pc:cxnChg>
      </pc:sldChg>
      <pc:sldChg chg="modSp add mod">
        <pc:chgData name="Daphne van Dijken" userId="4f8c0c07-61e5-4978-b011-adbdd4b07e4b" providerId="ADAL" clId="{FC50AE82-9321-40B1-B1CA-ABF75129FC62}" dt="2022-05-25T06:48:07.816" v="2793" actId="20577"/>
        <pc:sldMkLst>
          <pc:docMk/>
          <pc:sldMk cId="2877522756" sldId="272"/>
        </pc:sldMkLst>
        <pc:spChg chg="mod">
          <ac:chgData name="Daphne van Dijken" userId="4f8c0c07-61e5-4978-b011-adbdd4b07e4b" providerId="ADAL" clId="{FC50AE82-9321-40B1-B1CA-ABF75129FC62}" dt="2022-05-25T06:48:07.816" v="2793" actId="20577"/>
          <ac:spMkLst>
            <pc:docMk/>
            <pc:sldMk cId="2877522756" sldId="272"/>
            <ac:spMk id="11" creationId="{C25C33B9-0570-89BF-F962-7B407FCEE087}"/>
          </ac:spMkLst>
        </pc:spChg>
      </pc:sldChg>
      <pc:sldChg chg="modSp add mod">
        <pc:chgData name="Daphne van Dijken" userId="4f8c0c07-61e5-4978-b011-adbdd4b07e4b" providerId="ADAL" clId="{FC50AE82-9321-40B1-B1CA-ABF75129FC62}" dt="2022-05-25T06:51:23.248" v="2975" actId="20577"/>
        <pc:sldMkLst>
          <pc:docMk/>
          <pc:sldMk cId="2533140908" sldId="273"/>
        </pc:sldMkLst>
        <pc:spChg chg="mod">
          <ac:chgData name="Daphne van Dijken" userId="4f8c0c07-61e5-4978-b011-adbdd4b07e4b" providerId="ADAL" clId="{FC50AE82-9321-40B1-B1CA-ABF75129FC62}" dt="2022-05-25T06:51:23.248" v="2975" actId="20577"/>
          <ac:spMkLst>
            <pc:docMk/>
            <pc:sldMk cId="2533140908" sldId="273"/>
            <ac:spMk id="2" creationId="{FB0D7000-295F-49FA-9701-B9EA0BBE6BF7}"/>
          </ac:spMkLst>
        </pc:spChg>
        <pc:spChg chg="mod">
          <ac:chgData name="Daphne van Dijken" userId="4f8c0c07-61e5-4978-b011-adbdd4b07e4b" providerId="ADAL" clId="{FC50AE82-9321-40B1-B1CA-ABF75129FC62}" dt="2022-05-25T06:46:50.070" v="2725" actId="20577"/>
          <ac:spMkLst>
            <pc:docMk/>
            <pc:sldMk cId="2533140908" sldId="273"/>
            <ac:spMk id="11" creationId="{C25C33B9-0570-89BF-F962-7B407FCEE087}"/>
          </ac:spMkLst>
        </pc:spChg>
      </pc:sldChg>
      <pc:sldChg chg="add del">
        <pc:chgData name="Daphne van Dijken" userId="4f8c0c07-61e5-4978-b011-adbdd4b07e4b" providerId="ADAL" clId="{FC50AE82-9321-40B1-B1CA-ABF75129FC62}" dt="2022-05-25T06:51:15.495" v="2972" actId="47"/>
        <pc:sldMkLst>
          <pc:docMk/>
          <pc:sldMk cId="2952031642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5B21364A-7CB5-4F79-810C-FB5920A6C8CC}" type="datetimeFigureOut">
              <a:rPr lang="sv-SE" smtClean="0"/>
              <a:t>2022-05-23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BBCE69D-63A1-495E-8AE6-0003FDE915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046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Bildobjekt 6" descr="MAX logga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89304" y="1988840"/>
            <a:ext cx="6565392" cy="2109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4376-0D2E-4C03-94BA-A4674837B2C0}" type="datetime1">
              <a:rPr lang="en-GB" smtClean="0"/>
              <a:t>23/05/2022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EA0A-7E79-498E-A113-4B502401F233}" type="datetime1">
              <a:rPr lang="en-GB" smtClean="0"/>
              <a:t>23/05/2022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DEC2-03DA-4F1F-9233-1D3E5518AB67}" type="datetime1">
              <a:rPr lang="en-GB" smtClean="0"/>
              <a:t>23/05/2022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0E84-1F41-4651-A389-CA5C89B80940}" type="datetime1">
              <a:rPr lang="en-GB" smtClean="0"/>
              <a:t>23/05/2022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0368-4FE3-407A-937C-B5FE39D8AD74}" type="datetime1">
              <a:rPr lang="en-GB" smtClean="0"/>
              <a:t>23/05/2022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5CE9-0ACA-4A76-82FC-B841AE9F11FB}" type="datetime1">
              <a:rPr lang="en-GB" smtClean="0"/>
              <a:t>23/05/2022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Inledningsida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63040" y="4086441"/>
            <a:ext cx="621792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13830" y="5597191"/>
            <a:ext cx="4516340" cy="864096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Bildobjekt 9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5870-FC3D-422D-A4E1-91D5008776FD}" type="datetime1">
              <a:rPr lang="en-GB" smtClean="0"/>
              <a:t>23/05/2022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reen bkg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B98E2B-19E7-4ABE-89DC-0A890A7080AA}" type="datetime1">
              <a:rPr lang="en-GB" smtClean="0"/>
              <a:t>23/05/2022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orange bkg ny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DD843F-ADD6-4495-818C-6B5FC60B5950}" type="datetime1">
              <a:rPr lang="en-GB" smtClean="0"/>
              <a:t>23/05/2022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F1CB-670C-44A3-8EFE-CD820BD17C98}" type="datetime1">
              <a:rPr lang="en-GB" smtClean="0"/>
              <a:t>23/05/2022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 descr="Max IV-3 bild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548517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5A7C-3823-4844-AB0F-7461AFBE16F6}" type="datetime1">
              <a:rPr lang="en-GB" smtClean="0"/>
              <a:t>23/05/2022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747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2FD6-AB40-4369-955F-65176E459A31}" type="datetime1">
              <a:rPr lang="en-GB" smtClean="0"/>
              <a:t>23/05/2022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035A-34D2-4B47-BD09-1E5F1A6E27E0}" type="datetime1">
              <a:rPr lang="en-GB" smtClean="0"/>
              <a:t>23/05/2022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576" y="1600201"/>
            <a:ext cx="7593294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13182" y="6419958"/>
            <a:ext cx="938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BC5DF-2E93-4EE4-9365-3DB1EF8395A3}" type="datetime1">
              <a:rPr lang="en-GB" smtClean="0"/>
              <a:t>23/05/2022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 RGB150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983358" y="6375980"/>
            <a:ext cx="932400" cy="2894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54" r:id="rId6"/>
    <p:sldLayoutId id="2147483663" r:id="rId7"/>
    <p:sldLayoutId id="2147483651" r:id="rId8"/>
    <p:sldLayoutId id="2147483652" r:id="rId9"/>
    <p:sldLayoutId id="2147483653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4000" indent="-254000" algn="l" defTabSz="914400" rtl="0" eaLnBrk="1" latinLnBrk="0" hangingPunct="1">
        <a:spcBef>
          <a:spcPts val="1000"/>
        </a:spcBef>
        <a:buSzPct val="100000"/>
        <a:buFont typeface="Arial" pitchFamily="34" charset="0"/>
        <a:buChar char="●"/>
        <a:defRPr sz="22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7000-295F-49FA-9701-B9EA0BBE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…to data analysis…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A5F3-D7E3-40A9-A09F-B7A7EF9F4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Services such as </a:t>
            </a:r>
            <a:r>
              <a:rPr lang="en-US" dirty="0" err="1"/>
              <a:t>Jupyter</a:t>
            </a:r>
            <a:r>
              <a:rPr lang="en-US" dirty="0"/>
              <a:t> Notebook can be connected to analyze the existing raw data</a:t>
            </a:r>
          </a:p>
          <a:p>
            <a:r>
              <a:rPr lang="en-US" dirty="0"/>
              <a:t>Still work in progress at MAXIV, but implemented in facilities such as ALS (Berkeley, USA)</a:t>
            </a:r>
          </a:p>
          <a:p>
            <a:endParaRPr lang="en-S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42FE5-B7B8-440C-98DD-6E2E4BC7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57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7000-295F-49FA-9701-B9EA0BBE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…to publishing a dataset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A5F3-D7E3-40A9-A09F-B7A7EF9F4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Datasets are given a unique identifier, a DOI, to be traceable</a:t>
            </a:r>
          </a:p>
          <a:p>
            <a:endParaRPr lang="en-S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42FE5-B7B8-440C-98DD-6E2E4BC7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FD5702-3AA5-FEE3-53D5-A6DBC16B3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64630"/>
            <a:ext cx="7924800" cy="400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75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8CD7C29-22AE-9935-850D-A4989CEEBD2B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959393" y="2124025"/>
            <a:ext cx="0" cy="1639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B0D7000-295F-49FA-9701-B9EA0BBE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Overview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42FE5-B7B8-440C-98DD-6E2E4BC7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C33B9-0570-89BF-F962-7B407FCEE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00201"/>
            <a:ext cx="7593294" cy="3845024"/>
          </a:xfrm>
        </p:spPr>
        <p:txBody>
          <a:bodyPr/>
          <a:lstStyle/>
          <a:p>
            <a:endParaRPr lang="en-SE" dirty="0"/>
          </a:p>
          <a:p>
            <a:endParaRPr lang="en-S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83BDF5-5641-B900-31BD-F03E7DA36A39}"/>
              </a:ext>
            </a:extLst>
          </p:cNvPr>
          <p:cNvSpPr/>
          <p:nvPr/>
        </p:nvSpPr>
        <p:spPr>
          <a:xfrm>
            <a:off x="150946" y="2885962"/>
            <a:ext cx="24765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Control system (Sardana)</a:t>
            </a:r>
            <a:endParaRPr lang="en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6DB404-20F0-2BA2-ACBF-0B4BCAA4E769}"/>
              </a:ext>
            </a:extLst>
          </p:cNvPr>
          <p:cNvSpPr/>
          <p:nvPr/>
        </p:nvSpPr>
        <p:spPr>
          <a:xfrm>
            <a:off x="3275873" y="3273061"/>
            <a:ext cx="24765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SciFish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collects metadata</a:t>
            </a:r>
            <a:endParaRPr lang="en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9D0732-3114-A763-213B-E30D45E1BF7E}"/>
              </a:ext>
            </a:extLst>
          </p:cNvPr>
          <p:cNvSpPr/>
          <p:nvPr/>
        </p:nvSpPr>
        <p:spPr>
          <a:xfrm>
            <a:off x="3275873" y="2200162"/>
            <a:ext cx="24765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SciDog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metadata configuration</a:t>
            </a:r>
            <a:endParaRPr lang="en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9391DE-5D9D-3C0A-3744-BEEA6502DFE8}"/>
              </a:ext>
            </a:extLst>
          </p:cNvPr>
          <p:cNvSpPr/>
          <p:nvPr/>
        </p:nvSpPr>
        <p:spPr>
          <a:xfrm>
            <a:off x="150946" y="1438225"/>
            <a:ext cx="24765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User</a:t>
            </a:r>
            <a:endParaRPr lang="en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B8F2CD-B81B-EE46-B3EB-C630BCE0C0B0}"/>
              </a:ext>
            </a:extLst>
          </p:cNvPr>
          <p:cNvSpPr/>
          <p:nvPr/>
        </p:nvSpPr>
        <p:spPr>
          <a:xfrm>
            <a:off x="3275873" y="4239398"/>
            <a:ext cx="24765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SciCat database</a:t>
            </a:r>
            <a:endParaRPr lang="en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DA61A3-6308-37E4-4608-A59A28AA758B}"/>
              </a:ext>
            </a:extLst>
          </p:cNvPr>
          <p:cNvSpPr/>
          <p:nvPr/>
        </p:nvSpPr>
        <p:spPr>
          <a:xfrm>
            <a:off x="6400800" y="4239398"/>
            <a:ext cx="24765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SciToad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Scanlog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 interface</a:t>
            </a:r>
            <a:endParaRPr lang="en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912E7D-E819-B488-F089-7510FADF1895}"/>
              </a:ext>
            </a:extLst>
          </p:cNvPr>
          <p:cNvSpPr/>
          <p:nvPr/>
        </p:nvSpPr>
        <p:spPr>
          <a:xfrm>
            <a:off x="3272790" y="5219501"/>
            <a:ext cx="24765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Publish with DOI to data.panosc.eu</a:t>
            </a:r>
            <a:endParaRPr lang="en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5ABE55-1C0D-BD2E-5B39-357C44F6DBA3}"/>
              </a:ext>
            </a:extLst>
          </p:cNvPr>
          <p:cNvSpPr/>
          <p:nvPr/>
        </p:nvSpPr>
        <p:spPr>
          <a:xfrm>
            <a:off x="6400800" y="5219501"/>
            <a:ext cx="24765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Export to internal systems (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Elogy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10795A-B7D6-EDA6-FD1E-E923FE15AA3E}"/>
              </a:ext>
            </a:extLst>
          </p:cNvPr>
          <p:cNvSpPr/>
          <p:nvPr/>
        </p:nvSpPr>
        <p:spPr>
          <a:xfrm>
            <a:off x="150946" y="3763733"/>
            <a:ext cx="1616894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Control system 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Scienta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SES)</a:t>
            </a:r>
            <a:endParaRPr lang="en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D9D640-7CE9-D711-364D-6CC96F6D8475}"/>
              </a:ext>
            </a:extLst>
          </p:cNvPr>
          <p:cNvSpPr/>
          <p:nvPr/>
        </p:nvSpPr>
        <p:spPr>
          <a:xfrm>
            <a:off x="1858555" y="3775434"/>
            <a:ext cx="768892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SciFly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CB1D4C89-2D2C-371C-573F-0A9DF2984FAA}"/>
              </a:ext>
            </a:extLst>
          </p:cNvPr>
          <p:cNvCxnSpPr>
            <a:cxnSpLocks/>
            <a:stCxn id="17" idx="3"/>
            <a:endCxn id="16" idx="0"/>
          </p:cNvCxnSpPr>
          <p:nvPr/>
        </p:nvCxnSpPr>
        <p:spPr>
          <a:xfrm>
            <a:off x="2627446" y="1781125"/>
            <a:ext cx="1886677" cy="4190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7E80BA-8A7D-6A14-B88E-842CDC924373}"/>
              </a:ext>
            </a:extLst>
          </p:cNvPr>
          <p:cNvCxnSpPr>
            <a:cxnSpLocks/>
            <a:stCxn id="3" idx="3"/>
            <a:endCxn id="15" idx="1"/>
          </p:cNvCxnSpPr>
          <p:nvPr/>
        </p:nvCxnSpPr>
        <p:spPr>
          <a:xfrm>
            <a:off x="2627446" y="3228862"/>
            <a:ext cx="648427" cy="387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2AABA4C-FBAA-CF1C-A271-2E797FAF984D}"/>
              </a:ext>
            </a:extLst>
          </p:cNvPr>
          <p:cNvCxnSpPr>
            <a:cxnSpLocks/>
            <a:stCxn id="25" idx="3"/>
            <a:endCxn id="15" idx="1"/>
          </p:cNvCxnSpPr>
          <p:nvPr/>
        </p:nvCxnSpPr>
        <p:spPr>
          <a:xfrm flipV="1">
            <a:off x="2627447" y="3615961"/>
            <a:ext cx="648426" cy="502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D672941-9C35-5E1E-57E1-94DF687295FE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>
            <a:off x="1767840" y="4106633"/>
            <a:ext cx="90715" cy="11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549B909-EEB7-4642-CE57-0D2B4E13329C}"/>
              </a:ext>
            </a:extLst>
          </p:cNvPr>
          <p:cNvCxnSpPr>
            <a:stCxn id="15" idx="0"/>
            <a:endCxn id="16" idx="2"/>
          </p:cNvCxnSpPr>
          <p:nvPr/>
        </p:nvCxnSpPr>
        <p:spPr>
          <a:xfrm flipV="1">
            <a:off x="4514123" y="2885962"/>
            <a:ext cx="0" cy="387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7E56A31-18C8-689A-37A6-B36BA984AC6C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>
            <a:off x="4514123" y="3958861"/>
            <a:ext cx="0" cy="280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DD4B5B9-E1FA-E0BA-6B9B-BE5AB0A2480C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5752373" y="4582298"/>
            <a:ext cx="6484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EBC591F-5277-F815-461B-581E25D4B6FB}"/>
              </a:ext>
            </a:extLst>
          </p:cNvPr>
          <p:cNvCxnSpPr>
            <a:cxnSpLocks/>
            <a:stCxn id="20" idx="2"/>
            <a:endCxn id="22" idx="0"/>
          </p:cNvCxnSpPr>
          <p:nvPr/>
        </p:nvCxnSpPr>
        <p:spPr>
          <a:xfrm flipH="1">
            <a:off x="4511040" y="4925198"/>
            <a:ext cx="3083" cy="294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F4FD197-A02C-D80C-AB89-515C05144ED5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>
            <a:off x="7639050" y="4925198"/>
            <a:ext cx="0" cy="294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E1DA09D-2D99-3277-0288-7DB4DDAC0E47}"/>
              </a:ext>
            </a:extLst>
          </p:cNvPr>
          <p:cNvCxnSpPr>
            <a:stCxn id="17" idx="2"/>
            <a:endCxn id="3" idx="0"/>
          </p:cNvCxnSpPr>
          <p:nvPr/>
        </p:nvCxnSpPr>
        <p:spPr>
          <a:xfrm>
            <a:off x="1389196" y="2124025"/>
            <a:ext cx="0" cy="761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46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7000-295F-49FA-9701-B9EA0BBE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KITS MAXIV Strategy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42FE5-B7B8-440C-98DD-6E2E4BC7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C33B9-0570-89BF-F962-7B407FCEE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00201"/>
            <a:ext cx="7593294" cy="3845024"/>
          </a:xfrm>
        </p:spPr>
        <p:txBody>
          <a:bodyPr/>
          <a:lstStyle/>
          <a:p>
            <a:r>
              <a:rPr lang="en-US" dirty="0"/>
              <a:t>Agile</a:t>
            </a:r>
          </a:p>
          <a:p>
            <a:r>
              <a:rPr lang="en-US" dirty="0"/>
              <a:t>Two weeks turnover</a:t>
            </a:r>
          </a:p>
          <a:p>
            <a:r>
              <a:rPr lang="en-US" dirty="0"/>
              <a:t>Feature requests by scientists</a:t>
            </a:r>
          </a:p>
          <a:p>
            <a:r>
              <a:rPr lang="en-US" dirty="0"/>
              <a:t>Currently known and implemented at 10 out of 16 beamlines</a:t>
            </a:r>
          </a:p>
          <a:p>
            <a:endParaRPr lang="en-SE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77522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7000-295F-49FA-9701-B9EA0BBE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42FE5-B7B8-440C-98DD-6E2E4BC7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C33B9-0570-89BF-F962-7B407FCEE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00201"/>
            <a:ext cx="7593294" cy="3845024"/>
          </a:xfrm>
        </p:spPr>
        <p:txBody>
          <a:bodyPr/>
          <a:lstStyle/>
          <a:p>
            <a:r>
              <a:rPr lang="en-US" dirty="0"/>
              <a:t>Provide a solution for more control systems</a:t>
            </a:r>
          </a:p>
          <a:p>
            <a:r>
              <a:rPr lang="en-US" dirty="0"/>
              <a:t>Implement data processing and analysis pipelines</a:t>
            </a:r>
          </a:p>
          <a:p>
            <a:r>
              <a:rPr lang="en-US" dirty="0"/>
              <a:t>Publishing of datasets with DOI (currently in testing phase)</a:t>
            </a:r>
          </a:p>
          <a:p>
            <a:endParaRPr lang="en-SE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53314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MAXIV Metadata ecosystem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39652" y="5556466"/>
            <a:ext cx="6264696" cy="864096"/>
          </a:xfrm>
        </p:spPr>
        <p:txBody>
          <a:bodyPr>
            <a:normAutofit/>
          </a:bodyPr>
          <a:lstStyle/>
          <a:p>
            <a:r>
              <a:rPr lang="sv-SE" dirty="0"/>
              <a:t>Daphne van Dijken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7000-295F-49FA-9701-B9EA0BBE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A5F3-D7E3-40A9-A09F-B7A7EF9F4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“The experimental data &amp; metadata work package targets at supporting a unified way of harvesting metadata and experimental data from a variety of detectors and instruments, and building the capability to handle data volumes and high-speed data rates of the new generation of detectors.”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42FE5-B7B8-440C-98DD-6E2E4BC7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25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7000-295F-49FA-9701-B9EA0BBE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data policy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A5F3-D7E3-40A9-A09F-B7A7EF9F4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Findable</a:t>
            </a:r>
          </a:p>
          <a:p>
            <a:pPr marL="0" indent="0">
              <a:buNone/>
            </a:pPr>
            <a:r>
              <a:rPr lang="en-US" dirty="0"/>
              <a:t>Accessible</a:t>
            </a:r>
          </a:p>
          <a:p>
            <a:pPr marL="0" indent="0">
              <a:buNone/>
            </a:pPr>
            <a:r>
              <a:rPr lang="en-US" dirty="0"/>
              <a:t>Interoperable</a:t>
            </a:r>
          </a:p>
          <a:p>
            <a:pPr marL="0" indent="0">
              <a:buNone/>
            </a:pPr>
            <a:r>
              <a:rPr lang="en-US" dirty="0"/>
              <a:t>Reusable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42FE5-B7B8-440C-98DD-6E2E4BC7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902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7000-295F-49FA-9701-B9EA0BBE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SciCat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A5F3-D7E3-40A9-A09F-B7A7EF9F4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to support the lifecycle of (meta)data</a:t>
            </a:r>
          </a:p>
          <a:p>
            <a:endParaRPr lang="en-US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42FE5-B7B8-440C-98DD-6E2E4BC7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8BA599-D567-401A-A03A-3B0DC58BF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48" y="2204828"/>
            <a:ext cx="7478303" cy="372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4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7000-295F-49FA-9701-B9EA0BBE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SciZoo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A5F3-D7E3-40A9-A09F-B7A7EF9F4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SciDog</a:t>
            </a:r>
            <a:r>
              <a:rPr lang="en-US" dirty="0"/>
              <a:t> – Scientific (meta)Data Organizer GUI</a:t>
            </a:r>
          </a:p>
          <a:p>
            <a:r>
              <a:rPr lang="en-US" dirty="0"/>
              <a:t>SciCat – Scientific Catalog</a:t>
            </a:r>
          </a:p>
          <a:p>
            <a:r>
              <a:rPr lang="en-US" dirty="0" err="1"/>
              <a:t>SciFish</a:t>
            </a:r>
            <a:r>
              <a:rPr lang="en-US" dirty="0"/>
              <a:t> – Scientific Form Implementation Service Helper</a:t>
            </a:r>
          </a:p>
          <a:p>
            <a:r>
              <a:rPr lang="en-US" dirty="0" err="1"/>
              <a:t>SciToad</a:t>
            </a:r>
            <a:r>
              <a:rPr lang="en-US" dirty="0"/>
              <a:t> (</a:t>
            </a:r>
            <a:r>
              <a:rPr lang="en-US" dirty="0" err="1"/>
              <a:t>Scanlog</a:t>
            </a:r>
            <a:r>
              <a:rPr lang="en-US" dirty="0"/>
              <a:t>) – Scientific Tool Of Analyzing (meta)Data</a:t>
            </a:r>
          </a:p>
          <a:p>
            <a:r>
              <a:rPr lang="en-US" dirty="0" err="1"/>
              <a:t>SciFly</a:t>
            </a:r>
            <a:r>
              <a:rPr lang="en-US" dirty="0"/>
              <a:t> – Scientific File </a:t>
            </a:r>
            <a:r>
              <a:rPr lang="en-US" dirty="0" err="1"/>
              <a:t>Lystener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SE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42FE5-B7B8-440C-98DD-6E2E4BC7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" name="Picture 4" descr="A dog sitting on a patterned surface&#10;&#10;Description automatically generated with medium confidence">
            <a:extLst>
              <a:ext uri="{FF2B5EF4-FFF2-40B4-BE49-F238E27FC236}">
                <a16:creationId xmlns:a16="http://schemas.microsoft.com/office/drawing/2014/main" id="{98A339CE-A0E0-BFFE-26AA-86D56E0D62F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5" b="90307" l="10000" r="90000">
                        <a14:foregroundMark x1="32065" y1="90307" x2="51630" y2="89984"/>
                        <a14:foregroundMark x1="51630" y1="89984" x2="49348" y2="8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45" y="3518988"/>
            <a:ext cx="3053443" cy="2054436"/>
          </a:xfrm>
          <a:prstGeom prst="rect">
            <a:avLst/>
          </a:prstGeom>
        </p:spPr>
      </p:pic>
      <p:pic>
        <p:nvPicPr>
          <p:cNvPr id="6" name="Picture 5" descr="A blue and yellow fish&#10;&#10;Description automatically generated with low confidence">
            <a:extLst>
              <a:ext uri="{FF2B5EF4-FFF2-40B4-BE49-F238E27FC236}">
                <a16:creationId xmlns:a16="http://schemas.microsoft.com/office/drawing/2014/main" id="{2BCFA27A-DBB3-DACC-AF7B-E5C5C60A124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721" l="4651" r="91279">
                        <a14:foregroundMark x1="8953" y1="35017" x2="4767" y2="43728"/>
                        <a14:foregroundMark x1="4767" y1="43728" x2="11047" y2="56969"/>
                        <a14:foregroundMark x1="28140" y1="23171" x2="43488" y2="21080"/>
                        <a14:foregroundMark x1="43488" y1="21080" x2="58256" y2="25784"/>
                        <a14:foregroundMark x1="58256" y1="25784" x2="49186" y2="33275"/>
                        <a14:foregroundMark x1="49186" y1="33275" x2="36047" y2="31185"/>
                        <a14:foregroundMark x1="36047" y1="31185" x2="29767" y2="27700"/>
                        <a14:foregroundMark x1="29767" y1="27700" x2="28488" y2="23519"/>
                        <a14:foregroundMark x1="85233" y1="45296" x2="91977" y2="40592"/>
                        <a14:foregroundMark x1="91977" y1="40592" x2="95581" y2="48432"/>
                        <a14:foregroundMark x1="95581" y1="48432" x2="94419" y2="58188"/>
                        <a14:foregroundMark x1="94419" y1="58188" x2="91279" y2="68641"/>
                        <a14:foregroundMark x1="91279" y1="68641" x2="86163" y2="75261"/>
                        <a14:foregroundMark x1="86163" y1="75261" x2="80349" y2="65505"/>
                        <a14:foregroundMark x1="80349" y1="65505" x2="84302" y2="47735"/>
                        <a14:foregroundMark x1="84302" y1="47735" x2="86047" y2="44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45" y="1073439"/>
            <a:ext cx="2246155" cy="1499177"/>
          </a:xfrm>
          <a:prstGeom prst="rect">
            <a:avLst/>
          </a:prstGeom>
        </p:spPr>
      </p:pic>
      <p:pic>
        <p:nvPicPr>
          <p:cNvPr id="7" name="Picture 6" descr="A picture containing cat, mammal, domestic cat, orange&#10;&#10;Description automatically generated">
            <a:extLst>
              <a:ext uri="{FF2B5EF4-FFF2-40B4-BE49-F238E27FC236}">
                <a16:creationId xmlns:a16="http://schemas.microsoft.com/office/drawing/2014/main" id="{4C370CB0-71DA-F9E2-0969-60209C02C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0" y="3776981"/>
            <a:ext cx="3148305" cy="3219517"/>
          </a:xfrm>
          <a:prstGeom prst="rect">
            <a:avLst/>
          </a:prstGeom>
        </p:spPr>
      </p:pic>
      <p:pic>
        <p:nvPicPr>
          <p:cNvPr id="8" name="Picture 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AEDDB188-329D-1E67-83DC-7F60BAA32C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72" y="4650082"/>
            <a:ext cx="2004060" cy="2268958"/>
          </a:xfrm>
          <a:prstGeom prst="rect">
            <a:avLst/>
          </a:prstGeom>
        </p:spPr>
      </p:pic>
      <p:pic>
        <p:nvPicPr>
          <p:cNvPr id="9" name="Picture 8" descr="A close up of a fly&#10;&#10;Description automatically generated with medium confidence">
            <a:extLst>
              <a:ext uri="{FF2B5EF4-FFF2-40B4-BE49-F238E27FC236}">
                <a16:creationId xmlns:a16="http://schemas.microsoft.com/office/drawing/2014/main" id="{24058A1E-51B1-88FF-5F62-025903D3A6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573" y="513050"/>
            <a:ext cx="1741873" cy="18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0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7000-295F-49FA-9701-B9EA0BBE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creation…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A5F3-D7E3-40A9-A09F-B7A7EF9F4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SciDog</a:t>
            </a:r>
            <a:r>
              <a:rPr lang="en-US" dirty="0"/>
              <a:t> to configure which metadata should be recorded</a:t>
            </a:r>
          </a:p>
          <a:p>
            <a:endParaRPr lang="en-US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42FE5-B7B8-440C-98DD-6E2E4BC7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771802-12A8-83A3-720E-77F0215BD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71" y="2053086"/>
            <a:ext cx="7199704" cy="418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2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7000-295F-49FA-9701-B9EA0BBE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…to during a scan…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A5F3-D7E3-40A9-A09F-B7A7EF9F4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Metadata is automatically harvested from various places </a:t>
            </a:r>
          </a:p>
          <a:p>
            <a:pPr>
              <a:buFontTx/>
              <a:buChar char="-"/>
            </a:pPr>
            <a:r>
              <a:rPr lang="en-US" sz="2000" dirty="0"/>
              <a:t>From DUO (Digital User Office) for proposal information</a:t>
            </a:r>
          </a:p>
          <a:p>
            <a:pPr>
              <a:buFontTx/>
              <a:buChar char="-"/>
            </a:pPr>
            <a:r>
              <a:rPr lang="en-US" sz="2000" dirty="0"/>
              <a:t>From Tango Devices for information about specific parameters</a:t>
            </a:r>
          </a:p>
          <a:p>
            <a:pPr>
              <a:buFontTx/>
              <a:buChar char="-"/>
            </a:pPr>
            <a:r>
              <a:rPr lang="en-US" sz="2000" dirty="0"/>
              <a:t>From Sardana, the control system, for information about a scan</a:t>
            </a:r>
          </a:p>
          <a:p>
            <a:endParaRPr lang="en-US" sz="2000" dirty="0"/>
          </a:p>
          <a:p>
            <a:endParaRPr lang="en-S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42FE5-B7B8-440C-98DD-6E2E4BC7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92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7000-295F-49FA-9701-B9EA0BBE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…to during a scan…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A5F3-D7E3-40A9-A09F-B7A7EF9F4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data is automatically gathered by a recorder (</a:t>
            </a:r>
            <a:r>
              <a:rPr lang="en-US" dirty="0" err="1"/>
              <a:t>SciFish</a:t>
            </a:r>
            <a:r>
              <a:rPr lang="en-US" dirty="0"/>
              <a:t>) and stored in the SciCat database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S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42FE5-B7B8-440C-98DD-6E2E4BC7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" name="Content Placeholder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249A335A-D837-AB5E-48B5-940F0EC8D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5" y="2522221"/>
            <a:ext cx="874411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12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2">
      <a:dk1>
        <a:sysClr val="windowText" lastClr="000000"/>
      </a:dk1>
      <a:lt1>
        <a:srgbClr val="FFFFFF"/>
      </a:lt1>
      <a:dk2>
        <a:srgbClr val="97BF0D"/>
      </a:dk2>
      <a:lt2>
        <a:srgbClr val="F8B323"/>
      </a:lt2>
      <a:accent1>
        <a:srgbClr val="474747"/>
      </a:accent1>
      <a:accent2>
        <a:srgbClr val="A5A4A6"/>
      </a:accent2>
      <a:accent3>
        <a:srgbClr val="E0E0E0"/>
      </a:accent3>
      <a:accent4>
        <a:srgbClr val="97BF0D"/>
      </a:accent4>
      <a:accent5>
        <a:srgbClr val="FFDB9D"/>
      </a:accent5>
      <a:accent6>
        <a:srgbClr val="FFFFFF"/>
      </a:accent6>
      <a:hlink>
        <a:srgbClr val="404040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MAX_IV_template</Template>
  <TotalTime>2788</TotalTime>
  <Words>347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Office-tema</vt:lpstr>
      <vt:lpstr>PowerPoint Presentation</vt:lpstr>
      <vt:lpstr>MAXIV Metadata ecosystem</vt:lpstr>
      <vt:lpstr>Introduction</vt:lpstr>
      <vt:lpstr>FAIR data policy</vt:lpstr>
      <vt:lpstr>SciCat</vt:lpstr>
      <vt:lpstr>SciZoo</vt:lpstr>
      <vt:lpstr>From creation…</vt:lpstr>
      <vt:lpstr>…to during a scan…</vt:lpstr>
      <vt:lpstr>…to during a scan…</vt:lpstr>
      <vt:lpstr>…to data analysis…</vt:lpstr>
      <vt:lpstr>…to publishing a dataset</vt:lpstr>
      <vt:lpstr>Process Overview</vt:lpstr>
      <vt:lpstr>KITS MAXIV Strategy</vt:lpstr>
      <vt:lpstr>Future</vt:lpstr>
    </vt:vector>
  </TitlesOfParts>
  <Company>MAX 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Giulia Orlando</dc:creator>
  <cp:lastModifiedBy>Daphne van Dijken</cp:lastModifiedBy>
  <cp:revision>2</cp:revision>
  <cp:lastPrinted>2019-09-26T08:31:29Z</cp:lastPrinted>
  <dcterms:created xsi:type="dcterms:W3CDTF">2017-04-21T07:23:30Z</dcterms:created>
  <dcterms:modified xsi:type="dcterms:W3CDTF">2022-05-25T06:51:24Z</dcterms:modified>
</cp:coreProperties>
</file>