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261" r:id="rId4"/>
    <p:sldId id="260" r:id="rId5"/>
    <p:sldId id="267" r:id="rId6"/>
    <p:sldId id="264" r:id="rId7"/>
    <p:sldId id="259" r:id="rId8"/>
    <p:sldId id="263" r:id="rId9"/>
    <p:sldId id="26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56EF0-9071-4F42-8294-5035690D57A1}" v="25" dt="2022-10-05T10:11:22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usz Szczepaniak" userId="41687f5c-0e33-493a-acf5-92b7388bc7e8" providerId="ADAL" clId="{FCB56EF0-9071-4F42-8294-5035690D57A1}"/>
    <pc:docChg chg="undo custSel addSld modSld">
      <pc:chgData name="Mateusz Szczepaniak" userId="41687f5c-0e33-493a-acf5-92b7388bc7e8" providerId="ADAL" clId="{FCB56EF0-9071-4F42-8294-5035690D57A1}" dt="2022-10-10T07:31:58.366" v="1377" actId="20577"/>
      <pc:docMkLst>
        <pc:docMk/>
      </pc:docMkLst>
      <pc:sldChg chg="addSp delSp modSp mod modClrScheme chgLayout">
        <pc:chgData name="Mateusz Szczepaniak" userId="41687f5c-0e33-493a-acf5-92b7388bc7e8" providerId="ADAL" clId="{FCB56EF0-9071-4F42-8294-5035690D57A1}" dt="2022-10-03T14:18:07.803" v="112" actId="14100"/>
        <pc:sldMkLst>
          <pc:docMk/>
          <pc:sldMk cId="1523071118" sldId="257"/>
        </pc:sldMkLst>
        <pc:spChg chg="add del mod ord">
          <ac:chgData name="Mateusz Szczepaniak" userId="41687f5c-0e33-493a-acf5-92b7388bc7e8" providerId="ADAL" clId="{FCB56EF0-9071-4F42-8294-5035690D57A1}" dt="2022-10-03T14:16:14.005" v="78"/>
          <ac:spMkLst>
            <pc:docMk/>
            <pc:sldMk cId="1523071118" sldId="257"/>
            <ac:spMk id="2" creationId="{E7DBDA33-6B17-5ACE-04DF-59130BC15F94}"/>
          </ac:spMkLst>
        </pc:spChg>
        <pc:spChg chg="add del mod ord">
          <ac:chgData name="Mateusz Szczepaniak" userId="41687f5c-0e33-493a-acf5-92b7388bc7e8" providerId="ADAL" clId="{FCB56EF0-9071-4F42-8294-5035690D57A1}" dt="2022-10-03T14:17:46.778" v="107"/>
          <ac:spMkLst>
            <pc:docMk/>
            <pc:sldMk cId="1523071118" sldId="257"/>
            <ac:spMk id="8" creationId="{A8881B86-6792-DEC3-671B-7379BA8670D1}"/>
          </ac:spMkLst>
        </pc:spChg>
        <pc:spChg chg="mod ord">
          <ac:chgData name="Mateusz Szczepaniak" userId="41687f5c-0e33-493a-acf5-92b7388bc7e8" providerId="ADAL" clId="{FCB56EF0-9071-4F42-8294-5035690D57A1}" dt="2022-10-03T14:17:36.125" v="103" actId="700"/>
          <ac:spMkLst>
            <pc:docMk/>
            <pc:sldMk cId="1523071118" sldId="257"/>
            <ac:spMk id="11" creationId="{896C452D-DAED-4CB1-BA9D-9956D8B8DCAC}"/>
          </ac:spMkLst>
        </pc:spChg>
        <pc:spChg chg="mod ord">
          <ac:chgData name="Mateusz Szczepaniak" userId="41687f5c-0e33-493a-acf5-92b7388bc7e8" providerId="ADAL" clId="{FCB56EF0-9071-4F42-8294-5035690D57A1}" dt="2022-10-03T14:17:56.182" v="110" actId="255"/>
          <ac:spMkLst>
            <pc:docMk/>
            <pc:sldMk cId="1523071118" sldId="257"/>
            <ac:spMk id="16" creationId="{B05D0CD0-F8D1-4F1C-87D3-DAE2AB30091B}"/>
          </ac:spMkLst>
        </pc:spChg>
        <pc:spChg chg="del mod ord">
          <ac:chgData name="Mateusz Szczepaniak" userId="41687f5c-0e33-493a-acf5-92b7388bc7e8" providerId="ADAL" clId="{FCB56EF0-9071-4F42-8294-5035690D57A1}" dt="2022-10-03T14:15:34.446" v="46" actId="478"/>
          <ac:spMkLst>
            <pc:docMk/>
            <pc:sldMk cId="1523071118" sldId="257"/>
            <ac:spMk id="17" creationId="{86C4D907-3188-4A98-9BF5-509019F5CB6D}"/>
          </ac:spMkLst>
        </pc:spChg>
        <pc:spChg chg="del mod ord">
          <ac:chgData name="Mateusz Szczepaniak" userId="41687f5c-0e33-493a-acf5-92b7388bc7e8" providerId="ADAL" clId="{FCB56EF0-9071-4F42-8294-5035690D57A1}" dt="2022-10-03T14:17:21.323" v="101" actId="478"/>
          <ac:spMkLst>
            <pc:docMk/>
            <pc:sldMk cId="1523071118" sldId="257"/>
            <ac:spMk id="20" creationId="{E70DAD0F-DDEA-444D-A1A0-DAB19180DABE}"/>
          </ac:spMkLst>
        </pc:spChg>
        <pc:picChg chg="mod ord">
          <ac:chgData name="Mateusz Szczepaniak" userId="41687f5c-0e33-493a-acf5-92b7388bc7e8" providerId="ADAL" clId="{FCB56EF0-9071-4F42-8294-5035690D57A1}" dt="2022-10-03T14:17:49.176" v="109" actId="962"/>
          <ac:picMkLst>
            <pc:docMk/>
            <pc:sldMk cId="1523071118" sldId="257"/>
            <ac:picMk id="3" creationId="{F2A915D4-FAA9-4B2C-810E-2987FB2009B3}"/>
          </ac:picMkLst>
        </pc:picChg>
        <pc:picChg chg="add mod ord">
          <ac:chgData name="Mateusz Szczepaniak" userId="41687f5c-0e33-493a-acf5-92b7388bc7e8" providerId="ADAL" clId="{FCB56EF0-9071-4F42-8294-5035690D57A1}" dt="2022-10-03T14:18:07.803" v="112" actId="14100"/>
          <ac:picMkLst>
            <pc:docMk/>
            <pc:sldMk cId="1523071118" sldId="257"/>
            <ac:picMk id="5" creationId="{5D6DB000-1D4A-BD74-4F66-76FBD184988D}"/>
          </ac:picMkLst>
        </pc:picChg>
        <pc:picChg chg="add del mod">
          <ac:chgData name="Mateusz Szczepaniak" userId="41687f5c-0e33-493a-acf5-92b7388bc7e8" providerId="ADAL" clId="{FCB56EF0-9071-4F42-8294-5035690D57A1}" dt="2022-10-03T14:17:43.126" v="106" actId="478"/>
          <ac:picMkLst>
            <pc:docMk/>
            <pc:sldMk cId="1523071118" sldId="257"/>
            <ac:picMk id="7" creationId="{D7431FE3-E0DB-D1D6-B493-770A2C1D5AAF}"/>
          </ac:picMkLst>
        </pc:picChg>
        <pc:picChg chg="add mod">
          <ac:chgData name="Mateusz Szczepaniak" userId="41687f5c-0e33-493a-acf5-92b7388bc7e8" providerId="ADAL" clId="{FCB56EF0-9071-4F42-8294-5035690D57A1}" dt="2022-10-03T14:18:02.637" v="111" actId="14100"/>
          <ac:picMkLst>
            <pc:docMk/>
            <pc:sldMk cId="1523071118" sldId="257"/>
            <ac:picMk id="10" creationId="{BBEF04B3-5995-FEA7-CA24-4DAD85D9519F}"/>
          </ac:picMkLst>
        </pc:picChg>
      </pc:sldChg>
      <pc:sldChg chg="addSp delSp modSp mod">
        <pc:chgData name="Mateusz Szczepaniak" userId="41687f5c-0e33-493a-acf5-92b7388bc7e8" providerId="ADAL" clId="{FCB56EF0-9071-4F42-8294-5035690D57A1}" dt="2022-10-03T13:57:41.437" v="43" actId="20577"/>
        <pc:sldMkLst>
          <pc:docMk/>
          <pc:sldMk cId="3957032172" sldId="258"/>
        </pc:sldMkLst>
        <pc:spChg chg="mod">
          <ac:chgData name="Mateusz Szczepaniak" userId="41687f5c-0e33-493a-acf5-92b7388bc7e8" providerId="ADAL" clId="{FCB56EF0-9071-4F42-8294-5035690D57A1}" dt="2022-10-03T13:57:24.288" v="6" actId="255"/>
          <ac:spMkLst>
            <pc:docMk/>
            <pc:sldMk cId="3957032172" sldId="258"/>
            <ac:spMk id="5" creationId="{942AB266-8525-4D23-AFCA-4049A09A6ECB}"/>
          </ac:spMkLst>
        </pc:spChg>
        <pc:spChg chg="mod">
          <ac:chgData name="Mateusz Szczepaniak" userId="41687f5c-0e33-493a-acf5-92b7388bc7e8" providerId="ADAL" clId="{FCB56EF0-9071-4F42-8294-5035690D57A1}" dt="2022-10-03T13:57:41.437" v="43" actId="20577"/>
          <ac:spMkLst>
            <pc:docMk/>
            <pc:sldMk cId="3957032172" sldId="258"/>
            <ac:spMk id="6" creationId="{08E40827-2699-40B0-9C81-0F76152C7008}"/>
          </ac:spMkLst>
        </pc:spChg>
        <pc:graphicFrameChg chg="add del mod">
          <ac:chgData name="Mateusz Szczepaniak" userId="41687f5c-0e33-493a-acf5-92b7388bc7e8" providerId="ADAL" clId="{FCB56EF0-9071-4F42-8294-5035690D57A1}" dt="2022-10-03T13:55:24.767" v="1"/>
          <ac:graphicFrameMkLst>
            <pc:docMk/>
            <pc:sldMk cId="3957032172" sldId="258"/>
            <ac:graphicFrameMk id="2" creationId="{7AA05316-794C-D46A-A7B9-3C037A034623}"/>
          </ac:graphicFrameMkLst>
        </pc:graphicFrameChg>
      </pc:sldChg>
      <pc:sldChg chg="addSp delSp modSp mod modClrScheme chgLayout">
        <pc:chgData name="Mateusz Szczepaniak" userId="41687f5c-0e33-493a-acf5-92b7388bc7e8" providerId="ADAL" clId="{FCB56EF0-9071-4F42-8294-5035690D57A1}" dt="2022-10-05T10:12:25.179" v="620" actId="122"/>
        <pc:sldMkLst>
          <pc:docMk/>
          <pc:sldMk cId="278060293" sldId="259"/>
        </pc:sldMkLst>
        <pc:spChg chg="add mod ord">
          <ac:chgData name="Mateusz Szczepaniak" userId="41687f5c-0e33-493a-acf5-92b7388bc7e8" providerId="ADAL" clId="{FCB56EF0-9071-4F42-8294-5035690D57A1}" dt="2022-10-03T14:57:30.075" v="428" actId="20577"/>
          <ac:spMkLst>
            <pc:docMk/>
            <pc:sldMk cId="278060293" sldId="259"/>
            <ac:spMk id="2" creationId="{455E312F-EAAF-4CBB-BCCB-C666F58DF8C7}"/>
          </ac:spMkLst>
        </pc:spChg>
        <pc:spChg chg="add mod ord">
          <ac:chgData name="Mateusz Szczepaniak" userId="41687f5c-0e33-493a-acf5-92b7388bc7e8" providerId="ADAL" clId="{FCB56EF0-9071-4F42-8294-5035690D57A1}" dt="2022-10-03T14:56:38.524" v="417" actId="20577"/>
          <ac:spMkLst>
            <pc:docMk/>
            <pc:sldMk cId="278060293" sldId="259"/>
            <ac:spMk id="3" creationId="{2027DB08-70FF-2632-FE22-F853A5E1AE9F}"/>
          </ac:spMkLst>
        </pc:spChg>
        <pc:spChg chg="add del mod ord">
          <ac:chgData name="Mateusz Szczepaniak" userId="41687f5c-0e33-493a-acf5-92b7388bc7e8" providerId="ADAL" clId="{FCB56EF0-9071-4F42-8294-5035690D57A1}" dt="2022-10-03T14:50:44.939" v="249"/>
          <ac:spMkLst>
            <pc:docMk/>
            <pc:sldMk cId="278060293" sldId="259"/>
            <ac:spMk id="4" creationId="{47DE1DFD-E958-E2E6-08F8-39AED07AC2AE}"/>
          </ac:spMkLst>
        </pc:spChg>
        <pc:spChg chg="mod ord">
          <ac:chgData name="Mateusz Szczepaniak" userId="41687f5c-0e33-493a-acf5-92b7388bc7e8" providerId="ADAL" clId="{FCB56EF0-9071-4F42-8294-5035690D57A1}" dt="2022-10-03T14:50:40.714" v="248" actId="700"/>
          <ac:spMkLst>
            <pc:docMk/>
            <pc:sldMk cId="278060293" sldId="259"/>
            <ac:spMk id="11" creationId="{896C452D-DAED-4CB1-BA9D-9956D8B8DCAC}"/>
          </ac:spMkLst>
        </pc:spChg>
        <pc:spChg chg="add del mod">
          <ac:chgData name="Mateusz Szczepaniak" userId="41687f5c-0e33-493a-acf5-92b7388bc7e8" providerId="ADAL" clId="{FCB56EF0-9071-4F42-8294-5035690D57A1}" dt="2022-10-03T14:52:10.376" v="271" actId="478"/>
          <ac:spMkLst>
            <pc:docMk/>
            <pc:sldMk cId="278060293" sldId="259"/>
            <ac:spMk id="12" creationId="{2F8F7351-8DA0-69E0-70ED-48B1E056597C}"/>
          </ac:spMkLst>
        </pc:spChg>
        <pc:spChg chg="del mod ord">
          <ac:chgData name="Mateusz Szczepaniak" userId="41687f5c-0e33-493a-acf5-92b7388bc7e8" providerId="ADAL" clId="{FCB56EF0-9071-4F42-8294-5035690D57A1}" dt="2022-10-03T14:55:45.230" v="391" actId="478"/>
          <ac:spMkLst>
            <pc:docMk/>
            <pc:sldMk cId="278060293" sldId="259"/>
            <ac:spMk id="14" creationId="{B1EE63C1-AFD1-43B6-934D-E1C3A6E21E0A}"/>
          </ac:spMkLst>
        </pc:spChg>
        <pc:spChg chg="mod ord">
          <ac:chgData name="Mateusz Szczepaniak" userId="41687f5c-0e33-493a-acf5-92b7388bc7e8" providerId="ADAL" clId="{FCB56EF0-9071-4F42-8294-5035690D57A1}" dt="2022-10-05T10:12:25.179" v="620" actId="122"/>
          <ac:spMkLst>
            <pc:docMk/>
            <pc:sldMk cId="278060293" sldId="259"/>
            <ac:spMk id="15" creationId="{21D783E3-44A9-4FB6-A410-34682B4DF504}"/>
          </ac:spMkLst>
        </pc:spChg>
        <pc:spChg chg="del mod ord">
          <ac:chgData name="Mateusz Szczepaniak" userId="41687f5c-0e33-493a-acf5-92b7388bc7e8" providerId="ADAL" clId="{FCB56EF0-9071-4F42-8294-5035690D57A1}" dt="2022-10-03T14:52:07.653" v="270" actId="478"/>
          <ac:spMkLst>
            <pc:docMk/>
            <pc:sldMk cId="278060293" sldId="259"/>
            <ac:spMk id="16" creationId="{0D17F058-70E6-471F-B492-ED2112FE91EC}"/>
          </ac:spMkLst>
        </pc:spChg>
        <pc:spChg chg="add del mod">
          <ac:chgData name="Mateusz Szczepaniak" userId="41687f5c-0e33-493a-acf5-92b7388bc7e8" providerId="ADAL" clId="{FCB56EF0-9071-4F42-8294-5035690D57A1}" dt="2022-10-03T14:46:39.401" v="247" actId="478"/>
          <ac:spMkLst>
            <pc:docMk/>
            <pc:sldMk cId="278060293" sldId="259"/>
            <ac:spMk id="17" creationId="{ABD65151-0034-4758-845A-9303AB13D543}"/>
          </ac:spMkLst>
        </pc:spChg>
        <pc:picChg chg="add mod">
          <ac:chgData name="Mateusz Szczepaniak" userId="41687f5c-0e33-493a-acf5-92b7388bc7e8" providerId="ADAL" clId="{FCB56EF0-9071-4F42-8294-5035690D57A1}" dt="2022-10-03T14:57:07.800" v="424" actId="14100"/>
          <ac:picMkLst>
            <pc:docMk/>
            <pc:sldMk cId="278060293" sldId="259"/>
            <ac:picMk id="6" creationId="{B3C061E0-DE73-BFD9-8CE6-FC7A4881D15A}"/>
          </ac:picMkLst>
        </pc:picChg>
        <pc:picChg chg="add del mod ord">
          <ac:chgData name="Mateusz Szczepaniak" userId="41687f5c-0e33-493a-acf5-92b7388bc7e8" providerId="ADAL" clId="{FCB56EF0-9071-4F42-8294-5035690D57A1}" dt="2022-10-03T14:55:34.250" v="388" actId="1076"/>
          <ac:picMkLst>
            <pc:docMk/>
            <pc:sldMk cId="278060293" sldId="259"/>
            <ac:picMk id="8" creationId="{FCBF46FB-A403-4103-9C68-DDD5D6C194C8}"/>
          </ac:picMkLst>
        </pc:picChg>
        <pc:picChg chg="add mod">
          <ac:chgData name="Mateusz Szczepaniak" userId="41687f5c-0e33-493a-acf5-92b7388bc7e8" providerId="ADAL" clId="{FCB56EF0-9071-4F42-8294-5035690D57A1}" dt="2022-10-03T14:56:52.947" v="422" actId="1076"/>
          <ac:picMkLst>
            <pc:docMk/>
            <pc:sldMk cId="278060293" sldId="259"/>
            <ac:picMk id="9" creationId="{446753A3-FFF9-BE28-3995-1B44E45E2BB2}"/>
          </ac:picMkLst>
        </pc:picChg>
        <pc:picChg chg="add del mod">
          <ac:chgData name="Mateusz Szczepaniak" userId="41687f5c-0e33-493a-acf5-92b7388bc7e8" providerId="ADAL" clId="{FCB56EF0-9071-4F42-8294-5035690D57A1}" dt="2022-10-03T14:56:13.094" v="397"/>
          <ac:picMkLst>
            <pc:docMk/>
            <pc:sldMk cId="278060293" sldId="259"/>
            <ac:picMk id="19" creationId="{B442E401-97CF-FAE4-E67D-3604134FC988}"/>
          </ac:picMkLst>
        </pc:picChg>
      </pc:sldChg>
      <pc:sldChg chg="addSp delSp modSp mod modClrScheme chgLayout">
        <pc:chgData name="Mateusz Szczepaniak" userId="41687f5c-0e33-493a-acf5-92b7388bc7e8" providerId="ADAL" clId="{FCB56EF0-9071-4F42-8294-5035690D57A1}" dt="2022-10-05T10:07:57.753" v="576" actId="14100"/>
        <pc:sldMkLst>
          <pc:docMk/>
          <pc:sldMk cId="3256339284" sldId="260"/>
        </pc:sldMkLst>
        <pc:spChg chg="add del mod">
          <ac:chgData name="Mateusz Szczepaniak" userId="41687f5c-0e33-493a-acf5-92b7388bc7e8" providerId="ADAL" clId="{FCB56EF0-9071-4F42-8294-5035690D57A1}" dt="2022-10-05T10:07:42.779" v="571"/>
          <ac:spMkLst>
            <pc:docMk/>
            <pc:sldMk cId="3256339284" sldId="260"/>
            <ac:spMk id="4" creationId="{DBA3CBDE-AABD-1A6C-2A1F-E9D724F55125}"/>
          </ac:spMkLst>
        </pc:spChg>
        <pc:spChg chg="mod ord">
          <ac:chgData name="Mateusz Szczepaniak" userId="41687f5c-0e33-493a-acf5-92b7388bc7e8" providerId="ADAL" clId="{FCB56EF0-9071-4F42-8294-5035690D57A1}" dt="2022-10-03T14:31:45.958" v="175" actId="700"/>
          <ac:spMkLst>
            <pc:docMk/>
            <pc:sldMk cId="3256339284" sldId="260"/>
            <ac:spMk id="11" creationId="{896C452D-DAED-4CB1-BA9D-9956D8B8DCAC}"/>
          </ac:spMkLst>
        </pc:spChg>
        <pc:spChg chg="del mod ord">
          <ac:chgData name="Mateusz Szczepaniak" userId="41687f5c-0e33-493a-acf5-92b7388bc7e8" providerId="ADAL" clId="{FCB56EF0-9071-4F42-8294-5035690D57A1}" dt="2022-10-03T14:41:03.844" v="184" actId="478"/>
          <ac:spMkLst>
            <pc:docMk/>
            <pc:sldMk cId="3256339284" sldId="260"/>
            <ac:spMk id="14" creationId="{F18EA6FB-DFF2-4AE8-A16E-BCE5541DFEB2}"/>
          </ac:spMkLst>
        </pc:spChg>
        <pc:spChg chg="mod ord">
          <ac:chgData name="Mateusz Szczepaniak" userId="41687f5c-0e33-493a-acf5-92b7388bc7e8" providerId="ADAL" clId="{FCB56EF0-9071-4F42-8294-5035690D57A1}" dt="2022-10-03T14:44:15.749" v="238" actId="122"/>
          <ac:spMkLst>
            <pc:docMk/>
            <pc:sldMk cId="3256339284" sldId="260"/>
            <ac:spMk id="15" creationId="{B339308B-91D3-41EF-A63C-20D12A468283}"/>
          </ac:spMkLst>
        </pc:spChg>
        <pc:spChg chg="del mod ord">
          <ac:chgData name="Mateusz Szczepaniak" userId="41687f5c-0e33-493a-acf5-92b7388bc7e8" providerId="ADAL" clId="{FCB56EF0-9071-4F42-8294-5035690D57A1}" dt="2022-10-03T14:40:55.943" v="182"/>
          <ac:spMkLst>
            <pc:docMk/>
            <pc:sldMk cId="3256339284" sldId="260"/>
            <ac:spMk id="16" creationId="{EC542C0D-AE43-46BF-BCF1-EDB3D8104F1D}"/>
          </ac:spMkLst>
        </pc:spChg>
        <pc:spChg chg="del mod">
          <ac:chgData name="Mateusz Szczepaniak" userId="41687f5c-0e33-493a-acf5-92b7388bc7e8" providerId="ADAL" clId="{FCB56EF0-9071-4F42-8294-5035690D57A1}" dt="2022-10-03T14:31:51.729" v="179" actId="478"/>
          <ac:spMkLst>
            <pc:docMk/>
            <pc:sldMk cId="3256339284" sldId="260"/>
            <ac:spMk id="17" creationId="{909E2A24-8B8C-4660-A5AF-C8301A96D668}"/>
          </ac:spMkLst>
        </pc:spChg>
        <pc:picChg chg="add del mod">
          <ac:chgData name="Mateusz Szczepaniak" userId="41687f5c-0e33-493a-acf5-92b7388bc7e8" providerId="ADAL" clId="{FCB56EF0-9071-4F42-8294-5035690D57A1}" dt="2022-10-05T10:07:40.683" v="570" actId="478"/>
          <ac:picMkLst>
            <pc:docMk/>
            <pc:sldMk cId="3256339284" sldId="260"/>
            <ac:picMk id="3" creationId="{E7CC6064-D307-99FF-14CD-9366C9A96FCB}"/>
          </ac:picMkLst>
        </pc:picChg>
        <pc:picChg chg="add mod">
          <ac:chgData name="Mateusz Szczepaniak" userId="41687f5c-0e33-493a-acf5-92b7388bc7e8" providerId="ADAL" clId="{FCB56EF0-9071-4F42-8294-5035690D57A1}" dt="2022-10-05T10:07:57.753" v="576" actId="14100"/>
          <ac:picMkLst>
            <pc:docMk/>
            <pc:sldMk cId="3256339284" sldId="260"/>
            <ac:picMk id="6" creationId="{E191B71F-CD28-63D4-4220-9AE981DC9FC5}"/>
          </ac:picMkLst>
        </pc:picChg>
        <pc:picChg chg="del">
          <ac:chgData name="Mateusz Szczepaniak" userId="41687f5c-0e33-493a-acf5-92b7388bc7e8" providerId="ADAL" clId="{FCB56EF0-9071-4F42-8294-5035690D57A1}" dt="2022-10-03T14:31:49.738" v="176" actId="478"/>
          <ac:picMkLst>
            <pc:docMk/>
            <pc:sldMk cId="3256339284" sldId="260"/>
            <ac:picMk id="8" creationId="{FE519C7F-B912-48F8-AF16-C1469A8D2DFE}"/>
          </ac:picMkLst>
        </pc:picChg>
      </pc:sldChg>
      <pc:sldChg chg="addSp delSp modSp mod modClrScheme chgLayout">
        <pc:chgData name="Mateusz Szczepaniak" userId="41687f5c-0e33-493a-acf5-92b7388bc7e8" providerId="ADAL" clId="{FCB56EF0-9071-4F42-8294-5035690D57A1}" dt="2022-10-03T14:30:48.923" v="174" actId="14100"/>
        <pc:sldMkLst>
          <pc:docMk/>
          <pc:sldMk cId="2449025372" sldId="261"/>
        </pc:sldMkLst>
        <pc:spChg chg="add del mod ord">
          <ac:chgData name="Mateusz Szczepaniak" userId="41687f5c-0e33-493a-acf5-92b7388bc7e8" providerId="ADAL" clId="{FCB56EF0-9071-4F42-8294-5035690D57A1}" dt="2022-10-03T14:20:37.556" v="114" actId="700"/>
          <ac:spMkLst>
            <pc:docMk/>
            <pc:sldMk cId="2449025372" sldId="261"/>
            <ac:spMk id="2" creationId="{358990ED-4E14-0D39-E920-D88877DEC157}"/>
          </ac:spMkLst>
        </pc:spChg>
        <pc:spChg chg="add del mod ord">
          <ac:chgData name="Mateusz Szczepaniak" userId="41687f5c-0e33-493a-acf5-92b7388bc7e8" providerId="ADAL" clId="{FCB56EF0-9071-4F42-8294-5035690D57A1}" dt="2022-10-03T14:20:42.378" v="115" actId="700"/>
          <ac:spMkLst>
            <pc:docMk/>
            <pc:sldMk cId="2449025372" sldId="261"/>
            <ac:spMk id="3" creationId="{61953AD4-50C9-29ED-96C2-B35FEAE24326}"/>
          </ac:spMkLst>
        </pc:spChg>
        <pc:spChg chg="add del mod ord">
          <ac:chgData name="Mateusz Szczepaniak" userId="41687f5c-0e33-493a-acf5-92b7388bc7e8" providerId="ADAL" clId="{FCB56EF0-9071-4F42-8294-5035690D57A1}" dt="2022-10-03T14:20:42.378" v="115" actId="700"/>
          <ac:spMkLst>
            <pc:docMk/>
            <pc:sldMk cId="2449025372" sldId="261"/>
            <ac:spMk id="4" creationId="{6C643CAE-EAA2-B71A-6362-DBD16F9913A3}"/>
          </ac:spMkLst>
        </pc:spChg>
        <pc:spChg chg="add del mod ord">
          <ac:chgData name="Mateusz Szczepaniak" userId="41687f5c-0e33-493a-acf5-92b7388bc7e8" providerId="ADAL" clId="{FCB56EF0-9071-4F42-8294-5035690D57A1}" dt="2022-10-03T14:20:42.378" v="115" actId="700"/>
          <ac:spMkLst>
            <pc:docMk/>
            <pc:sldMk cId="2449025372" sldId="261"/>
            <ac:spMk id="5" creationId="{4E1D552C-3E12-ECAE-3F82-7B0513F625CE}"/>
          </ac:spMkLst>
        </pc:spChg>
        <pc:spChg chg="add del mod ord">
          <ac:chgData name="Mateusz Szczepaniak" userId="41687f5c-0e33-493a-acf5-92b7388bc7e8" providerId="ADAL" clId="{FCB56EF0-9071-4F42-8294-5035690D57A1}" dt="2022-10-03T14:22:33.836" v="144"/>
          <ac:spMkLst>
            <pc:docMk/>
            <pc:sldMk cId="2449025372" sldId="261"/>
            <ac:spMk id="6" creationId="{FD34CCCC-2CA5-FB69-148B-189F5773BD1E}"/>
          </ac:spMkLst>
        </pc:spChg>
        <pc:spChg chg="mod ord">
          <ac:chgData name="Mateusz Szczepaniak" userId="41687f5c-0e33-493a-acf5-92b7388bc7e8" providerId="ADAL" clId="{FCB56EF0-9071-4F42-8294-5035690D57A1}" dt="2022-10-03T14:20:42.378" v="115" actId="700"/>
          <ac:spMkLst>
            <pc:docMk/>
            <pc:sldMk cId="2449025372" sldId="261"/>
            <ac:spMk id="11" creationId="{896C452D-DAED-4CB1-BA9D-9956D8B8DCAC}"/>
          </ac:spMkLst>
        </pc:spChg>
        <pc:spChg chg="add del mod">
          <ac:chgData name="Mateusz Szczepaniak" userId="41687f5c-0e33-493a-acf5-92b7388bc7e8" providerId="ADAL" clId="{FCB56EF0-9071-4F42-8294-5035690D57A1}" dt="2022-10-03T14:30:13.739" v="169" actId="478"/>
          <ac:spMkLst>
            <pc:docMk/>
            <pc:sldMk cId="2449025372" sldId="261"/>
            <ac:spMk id="18" creationId="{7C253A2D-968A-B211-F426-B65C9FED8D43}"/>
          </ac:spMkLst>
        </pc:spChg>
        <pc:spChg chg="del mod ord">
          <ac:chgData name="Mateusz Szczepaniak" userId="41687f5c-0e33-493a-acf5-92b7388bc7e8" providerId="ADAL" clId="{FCB56EF0-9071-4F42-8294-5035690D57A1}" dt="2022-10-03T14:22:06.515" v="137" actId="478"/>
          <ac:spMkLst>
            <pc:docMk/>
            <pc:sldMk cId="2449025372" sldId="261"/>
            <ac:spMk id="20" creationId="{E70DAD0F-DDEA-444D-A1A0-DAB19180DABE}"/>
          </ac:spMkLst>
        </pc:spChg>
        <pc:spChg chg="mod ord">
          <ac:chgData name="Mateusz Szczepaniak" userId="41687f5c-0e33-493a-acf5-92b7388bc7e8" providerId="ADAL" clId="{FCB56EF0-9071-4F42-8294-5035690D57A1}" dt="2022-10-03T14:30:33.449" v="172" actId="122"/>
          <ac:spMkLst>
            <pc:docMk/>
            <pc:sldMk cId="2449025372" sldId="261"/>
            <ac:spMk id="21" creationId="{42B62E96-4B06-472D-9FF4-F9EA95F825E3}"/>
          </ac:spMkLst>
        </pc:spChg>
        <pc:spChg chg="del mod ord">
          <ac:chgData name="Mateusz Szczepaniak" userId="41687f5c-0e33-493a-acf5-92b7388bc7e8" providerId="ADAL" clId="{FCB56EF0-9071-4F42-8294-5035690D57A1}" dt="2022-10-03T14:30:11.292" v="168" actId="478"/>
          <ac:spMkLst>
            <pc:docMk/>
            <pc:sldMk cId="2449025372" sldId="261"/>
            <ac:spMk id="22" creationId="{651E93A5-5BF3-473F-88B6-FECEF5905B6A}"/>
          </ac:spMkLst>
        </pc:spChg>
        <pc:picChg chg="mod ord">
          <ac:chgData name="Mateusz Szczepaniak" userId="41687f5c-0e33-493a-acf5-92b7388bc7e8" providerId="ADAL" clId="{FCB56EF0-9071-4F42-8294-5035690D57A1}" dt="2022-10-03T14:22:38.027" v="145" actId="167"/>
          <ac:picMkLst>
            <pc:docMk/>
            <pc:sldMk cId="2449025372" sldId="261"/>
            <ac:picMk id="7" creationId="{350D6C35-37B3-4A77-B2DF-8AA59950F229}"/>
          </ac:picMkLst>
        </pc:picChg>
        <pc:picChg chg="add del mod">
          <ac:chgData name="Mateusz Szczepaniak" userId="41687f5c-0e33-493a-acf5-92b7388bc7e8" providerId="ADAL" clId="{FCB56EF0-9071-4F42-8294-5035690D57A1}" dt="2022-10-03T14:22:25.452" v="143"/>
          <ac:picMkLst>
            <pc:docMk/>
            <pc:sldMk cId="2449025372" sldId="261"/>
            <ac:picMk id="9" creationId="{DE631433-37F7-292B-4A8A-DB4CC38401C5}"/>
          </ac:picMkLst>
        </pc:picChg>
        <pc:picChg chg="add mod ord">
          <ac:chgData name="Mateusz Szczepaniak" userId="41687f5c-0e33-493a-acf5-92b7388bc7e8" providerId="ADAL" clId="{FCB56EF0-9071-4F42-8294-5035690D57A1}" dt="2022-10-03T14:30:48.923" v="174" actId="14100"/>
          <ac:picMkLst>
            <pc:docMk/>
            <pc:sldMk cId="2449025372" sldId="261"/>
            <ac:picMk id="12" creationId="{92847E3C-527B-29B7-E6B1-5621CD68285B}"/>
          </ac:picMkLst>
        </pc:picChg>
        <pc:picChg chg="add del mod">
          <ac:chgData name="Mateusz Szczepaniak" userId="41687f5c-0e33-493a-acf5-92b7388bc7e8" providerId="ADAL" clId="{FCB56EF0-9071-4F42-8294-5035690D57A1}" dt="2022-10-03T14:27:21.293" v="160"/>
          <ac:picMkLst>
            <pc:docMk/>
            <pc:sldMk cId="2449025372" sldId="261"/>
            <ac:picMk id="14" creationId="{4CFCD71E-560B-5D7F-2B00-716228902C1B}"/>
          </ac:picMkLst>
        </pc:picChg>
        <pc:picChg chg="add mod">
          <ac:chgData name="Mateusz Szczepaniak" userId="41687f5c-0e33-493a-acf5-92b7388bc7e8" providerId="ADAL" clId="{FCB56EF0-9071-4F42-8294-5035690D57A1}" dt="2022-10-03T14:30:21.718" v="170" actId="14100"/>
          <ac:picMkLst>
            <pc:docMk/>
            <pc:sldMk cId="2449025372" sldId="261"/>
            <ac:picMk id="16" creationId="{19D2ADD3-4182-ED26-88E6-CFE1C00155DE}"/>
          </ac:picMkLst>
        </pc:picChg>
      </pc:sldChg>
      <pc:sldChg chg="addSp delSp modSp mod modClrScheme chgLayout">
        <pc:chgData name="Mateusz Szczepaniak" userId="41687f5c-0e33-493a-acf5-92b7388bc7e8" providerId="ADAL" clId="{FCB56EF0-9071-4F42-8294-5035690D57A1}" dt="2022-10-05T10:12:50.653" v="622" actId="255"/>
        <pc:sldMkLst>
          <pc:docMk/>
          <pc:sldMk cId="3838366322" sldId="263"/>
        </pc:sldMkLst>
        <pc:spChg chg="add del mod ord">
          <ac:chgData name="Mateusz Szczepaniak" userId="41687f5c-0e33-493a-acf5-92b7388bc7e8" providerId="ADAL" clId="{FCB56EF0-9071-4F42-8294-5035690D57A1}" dt="2022-10-03T15:01:15.230" v="430"/>
          <ac:spMkLst>
            <pc:docMk/>
            <pc:sldMk cId="3838366322" sldId="263"/>
            <ac:spMk id="2" creationId="{C80E572C-70B4-F699-36C4-AA2D89E5E7FC}"/>
          </ac:spMkLst>
        </pc:spChg>
        <pc:spChg chg="add mod ord">
          <ac:chgData name="Mateusz Szczepaniak" userId="41687f5c-0e33-493a-acf5-92b7388bc7e8" providerId="ADAL" clId="{FCB56EF0-9071-4F42-8294-5035690D57A1}" dt="2022-10-03T15:01:38.404" v="436" actId="122"/>
          <ac:spMkLst>
            <pc:docMk/>
            <pc:sldMk cId="3838366322" sldId="263"/>
            <ac:spMk id="3" creationId="{164B0FFC-0DE7-5771-A9C6-8155CE08A994}"/>
          </ac:spMkLst>
        </pc:spChg>
        <pc:spChg chg="add del mod ord">
          <ac:chgData name="Mateusz Szczepaniak" userId="41687f5c-0e33-493a-acf5-92b7388bc7e8" providerId="ADAL" clId="{FCB56EF0-9071-4F42-8294-5035690D57A1}" dt="2022-10-03T15:01:24.444" v="433"/>
          <ac:spMkLst>
            <pc:docMk/>
            <pc:sldMk cId="3838366322" sldId="263"/>
            <ac:spMk id="4" creationId="{FAE02F9F-A4EC-A036-78B0-23D59DF50634}"/>
          </ac:spMkLst>
        </pc:spChg>
        <pc:spChg chg="mod ord">
          <ac:chgData name="Mateusz Szczepaniak" userId="41687f5c-0e33-493a-acf5-92b7388bc7e8" providerId="ADAL" clId="{FCB56EF0-9071-4F42-8294-5035690D57A1}" dt="2022-10-03T15:00:59.342" v="429" actId="700"/>
          <ac:spMkLst>
            <pc:docMk/>
            <pc:sldMk cId="3838366322" sldId="263"/>
            <ac:spMk id="11" creationId="{896C452D-DAED-4CB1-BA9D-9956D8B8DCAC}"/>
          </ac:spMkLst>
        </pc:spChg>
        <pc:spChg chg="mod ord">
          <ac:chgData name="Mateusz Szczepaniak" userId="41687f5c-0e33-493a-acf5-92b7388bc7e8" providerId="ADAL" clId="{FCB56EF0-9071-4F42-8294-5035690D57A1}" dt="2022-10-05T10:12:50.653" v="622" actId="255"/>
          <ac:spMkLst>
            <pc:docMk/>
            <pc:sldMk cId="3838366322" sldId="263"/>
            <ac:spMk id="13" creationId="{B8DB7BCE-6F26-4697-9564-A45B528789ED}"/>
          </ac:spMkLst>
        </pc:spChg>
        <pc:spChg chg="del mod ord">
          <ac:chgData name="Mateusz Szczepaniak" userId="41687f5c-0e33-493a-acf5-92b7388bc7e8" providerId="ADAL" clId="{FCB56EF0-9071-4F42-8294-5035690D57A1}" dt="2022-10-03T15:03:13.864" v="460" actId="478"/>
          <ac:spMkLst>
            <pc:docMk/>
            <pc:sldMk cId="3838366322" sldId="263"/>
            <ac:spMk id="14" creationId="{B1EE63C1-AFD1-43B6-934D-E1C3A6E21E0A}"/>
          </ac:spMkLst>
        </pc:spChg>
        <pc:spChg chg="mod ord">
          <ac:chgData name="Mateusz Szczepaniak" userId="41687f5c-0e33-493a-acf5-92b7388bc7e8" providerId="ADAL" clId="{FCB56EF0-9071-4F42-8294-5035690D57A1}" dt="2022-10-03T15:01:58.478" v="443" actId="122"/>
          <ac:spMkLst>
            <pc:docMk/>
            <pc:sldMk cId="3838366322" sldId="263"/>
            <ac:spMk id="18" creationId="{772C4522-FFAF-4366-84F4-2BACBE98048D}"/>
          </ac:spMkLst>
        </pc:spChg>
        <pc:picChg chg="add mod">
          <ac:chgData name="Mateusz Szczepaniak" userId="41687f5c-0e33-493a-acf5-92b7388bc7e8" providerId="ADAL" clId="{FCB56EF0-9071-4F42-8294-5035690D57A1}" dt="2022-10-03T15:02:55.133" v="458" actId="14100"/>
          <ac:picMkLst>
            <pc:docMk/>
            <pc:sldMk cId="3838366322" sldId="263"/>
            <ac:picMk id="6" creationId="{CCE7DD32-42F4-E94C-A591-1249DF33E7EF}"/>
          </ac:picMkLst>
        </pc:picChg>
        <pc:picChg chg="add mod">
          <ac:chgData name="Mateusz Szczepaniak" userId="41687f5c-0e33-493a-acf5-92b7388bc7e8" providerId="ADAL" clId="{FCB56EF0-9071-4F42-8294-5035690D57A1}" dt="2022-10-03T15:02:58.012" v="459" actId="14100"/>
          <ac:picMkLst>
            <pc:docMk/>
            <pc:sldMk cId="3838366322" sldId="263"/>
            <ac:picMk id="8" creationId="{3A9B90E2-DFE8-FC37-420C-4D9B2F4015F5}"/>
          </ac:picMkLst>
        </pc:picChg>
      </pc:sldChg>
      <pc:sldChg chg="addSp delSp modSp add mod modClrScheme chgLayout">
        <pc:chgData name="Mateusz Szczepaniak" userId="41687f5c-0e33-493a-acf5-92b7388bc7e8" providerId="ADAL" clId="{FCB56EF0-9071-4F42-8294-5035690D57A1}" dt="2022-10-03T15:05:55.487" v="524" actId="14100"/>
        <pc:sldMkLst>
          <pc:docMk/>
          <pc:sldMk cId="552860960" sldId="264"/>
        </pc:sldMkLst>
        <pc:spChg chg="del mod">
          <ac:chgData name="Mateusz Szczepaniak" userId="41687f5c-0e33-493a-acf5-92b7388bc7e8" providerId="ADAL" clId="{FCB56EF0-9071-4F42-8294-5035690D57A1}" dt="2022-10-03T15:05:01.151" v="468" actId="700"/>
          <ac:spMkLst>
            <pc:docMk/>
            <pc:sldMk cId="552860960" sldId="264"/>
            <ac:spMk id="3" creationId="{164B0FFC-0DE7-5771-A9C6-8155CE08A994}"/>
          </ac:spMkLst>
        </pc:spChg>
        <pc:spChg chg="add del mod ord">
          <ac:chgData name="Mateusz Szczepaniak" userId="41687f5c-0e33-493a-acf5-92b7388bc7e8" providerId="ADAL" clId="{FCB56EF0-9071-4F42-8294-5035690D57A1}" dt="2022-10-03T15:05:01.151" v="468" actId="700"/>
          <ac:spMkLst>
            <pc:docMk/>
            <pc:sldMk cId="552860960" sldId="264"/>
            <ac:spMk id="4" creationId="{08DB4E5D-5FD1-3D69-1CFD-FFFF532EC488}"/>
          </ac:spMkLst>
        </pc:spChg>
        <pc:spChg chg="add del mod">
          <ac:chgData name="Mateusz Szczepaniak" userId="41687f5c-0e33-493a-acf5-92b7388bc7e8" providerId="ADAL" clId="{FCB56EF0-9071-4F42-8294-5035690D57A1}" dt="2022-10-03T15:05:01.151" v="468" actId="700"/>
          <ac:spMkLst>
            <pc:docMk/>
            <pc:sldMk cId="552860960" sldId="264"/>
            <ac:spMk id="7" creationId="{11E01AF8-11A0-5DF1-84A0-3E3F17AEB09A}"/>
          </ac:spMkLst>
        </pc:spChg>
        <pc:spChg chg="add del mod ord">
          <ac:chgData name="Mateusz Szczepaniak" userId="41687f5c-0e33-493a-acf5-92b7388bc7e8" providerId="ADAL" clId="{FCB56EF0-9071-4F42-8294-5035690D57A1}" dt="2022-10-03T15:05:46.097" v="523"/>
          <ac:spMkLst>
            <pc:docMk/>
            <pc:sldMk cId="552860960" sldId="264"/>
            <ac:spMk id="9" creationId="{ED4C8CB8-0618-B6D3-0700-924740796179}"/>
          </ac:spMkLst>
        </pc:spChg>
        <pc:spChg chg="mod ord">
          <ac:chgData name="Mateusz Szczepaniak" userId="41687f5c-0e33-493a-acf5-92b7388bc7e8" providerId="ADAL" clId="{FCB56EF0-9071-4F42-8294-5035690D57A1}" dt="2022-10-03T15:05:01.151" v="468" actId="700"/>
          <ac:spMkLst>
            <pc:docMk/>
            <pc:sldMk cId="552860960" sldId="264"/>
            <ac:spMk id="11" creationId="{896C452D-DAED-4CB1-BA9D-9956D8B8DCAC}"/>
          </ac:spMkLst>
        </pc:spChg>
        <pc:spChg chg="mod ord">
          <ac:chgData name="Mateusz Szczepaniak" userId="41687f5c-0e33-493a-acf5-92b7388bc7e8" providerId="ADAL" clId="{FCB56EF0-9071-4F42-8294-5035690D57A1}" dt="2022-10-03T15:05:42.559" v="522" actId="20577"/>
          <ac:spMkLst>
            <pc:docMk/>
            <pc:sldMk cId="552860960" sldId="264"/>
            <ac:spMk id="13" creationId="{B8DB7BCE-6F26-4697-9564-A45B528789ED}"/>
          </ac:spMkLst>
        </pc:spChg>
        <pc:spChg chg="del mod">
          <ac:chgData name="Mateusz Szczepaniak" userId="41687f5c-0e33-493a-acf5-92b7388bc7e8" providerId="ADAL" clId="{FCB56EF0-9071-4F42-8294-5035690D57A1}" dt="2022-10-03T15:05:01.151" v="468" actId="700"/>
          <ac:spMkLst>
            <pc:docMk/>
            <pc:sldMk cId="552860960" sldId="264"/>
            <ac:spMk id="18" creationId="{772C4522-FFAF-4366-84F4-2BACBE98048D}"/>
          </ac:spMkLst>
        </pc:spChg>
        <pc:picChg chg="del">
          <ac:chgData name="Mateusz Szczepaniak" userId="41687f5c-0e33-493a-acf5-92b7388bc7e8" providerId="ADAL" clId="{FCB56EF0-9071-4F42-8294-5035690D57A1}" dt="2022-10-03T15:04:52.164" v="463" actId="478"/>
          <ac:picMkLst>
            <pc:docMk/>
            <pc:sldMk cId="552860960" sldId="264"/>
            <ac:picMk id="6" creationId="{CCE7DD32-42F4-E94C-A591-1249DF33E7EF}"/>
          </ac:picMkLst>
        </pc:picChg>
        <pc:picChg chg="del">
          <ac:chgData name="Mateusz Szczepaniak" userId="41687f5c-0e33-493a-acf5-92b7388bc7e8" providerId="ADAL" clId="{FCB56EF0-9071-4F42-8294-5035690D57A1}" dt="2022-10-03T15:04:52.518" v="464" actId="478"/>
          <ac:picMkLst>
            <pc:docMk/>
            <pc:sldMk cId="552860960" sldId="264"/>
            <ac:picMk id="8" creationId="{3A9B90E2-DFE8-FC37-420C-4D9B2F4015F5}"/>
          </ac:picMkLst>
        </pc:picChg>
        <pc:picChg chg="add mod">
          <ac:chgData name="Mateusz Szczepaniak" userId="41687f5c-0e33-493a-acf5-92b7388bc7e8" providerId="ADAL" clId="{FCB56EF0-9071-4F42-8294-5035690D57A1}" dt="2022-10-03T15:05:55.487" v="524" actId="14100"/>
          <ac:picMkLst>
            <pc:docMk/>
            <pc:sldMk cId="552860960" sldId="264"/>
            <ac:picMk id="12" creationId="{DC45D946-9105-164A-F6FE-161675E7E50E}"/>
          </ac:picMkLst>
        </pc:picChg>
      </pc:sldChg>
      <pc:sldChg chg="addSp delSp modSp add mod modClrScheme chgLayout">
        <pc:chgData name="Mateusz Szczepaniak" userId="41687f5c-0e33-493a-acf5-92b7388bc7e8" providerId="ADAL" clId="{FCB56EF0-9071-4F42-8294-5035690D57A1}" dt="2022-10-05T10:11:28.384" v="580" actId="14100"/>
        <pc:sldMkLst>
          <pc:docMk/>
          <pc:sldMk cId="365999007" sldId="265"/>
        </pc:sldMkLst>
        <pc:spChg chg="del mod">
          <ac:chgData name="Mateusz Szczepaniak" userId="41687f5c-0e33-493a-acf5-92b7388bc7e8" providerId="ADAL" clId="{FCB56EF0-9071-4F42-8294-5035690D57A1}" dt="2022-10-03T15:07:23.564" v="560" actId="700"/>
          <ac:spMkLst>
            <pc:docMk/>
            <pc:sldMk cId="365999007" sldId="265"/>
            <ac:spMk id="3" creationId="{164B0FFC-0DE7-5771-A9C6-8155CE08A994}"/>
          </ac:spMkLst>
        </pc:spChg>
        <pc:spChg chg="add del mod">
          <ac:chgData name="Mateusz Szczepaniak" userId="41687f5c-0e33-493a-acf5-92b7388bc7e8" providerId="ADAL" clId="{FCB56EF0-9071-4F42-8294-5035690D57A1}" dt="2022-10-04T08:42:09.240" v="565" actId="478"/>
          <ac:spMkLst>
            <pc:docMk/>
            <pc:sldMk cId="365999007" sldId="265"/>
            <ac:spMk id="3" creationId="{5BF81F20-DDC0-0420-963A-29C0CF8B2F96}"/>
          </ac:spMkLst>
        </pc:spChg>
        <pc:spChg chg="add del mod">
          <ac:chgData name="Mateusz Szczepaniak" userId="41687f5c-0e33-493a-acf5-92b7388bc7e8" providerId="ADAL" clId="{FCB56EF0-9071-4F42-8294-5035690D57A1}" dt="2022-10-05T10:11:22.801" v="578"/>
          <ac:spMkLst>
            <pc:docMk/>
            <pc:sldMk cId="365999007" sldId="265"/>
            <ac:spMk id="3" creationId="{C2B1B9AB-019E-C59A-01D1-0E9A9EA8C3E4}"/>
          </ac:spMkLst>
        </pc:spChg>
        <pc:spChg chg="add del mod ord">
          <ac:chgData name="Mateusz Szczepaniak" userId="41687f5c-0e33-493a-acf5-92b7388bc7e8" providerId="ADAL" clId="{FCB56EF0-9071-4F42-8294-5035690D57A1}" dt="2022-10-03T15:07:23.564" v="560" actId="700"/>
          <ac:spMkLst>
            <pc:docMk/>
            <pc:sldMk cId="365999007" sldId="265"/>
            <ac:spMk id="4" creationId="{D182A42E-21C0-0C94-0F8A-52A577FDB380}"/>
          </ac:spMkLst>
        </pc:spChg>
        <pc:spChg chg="add del mod">
          <ac:chgData name="Mateusz Szczepaniak" userId="41687f5c-0e33-493a-acf5-92b7388bc7e8" providerId="ADAL" clId="{FCB56EF0-9071-4F42-8294-5035690D57A1}" dt="2022-10-04T08:42:37.144" v="567"/>
          <ac:spMkLst>
            <pc:docMk/>
            <pc:sldMk cId="365999007" sldId="265"/>
            <ac:spMk id="5" creationId="{745A4542-2DF6-37AF-C541-ED5CC3633038}"/>
          </ac:spMkLst>
        </pc:spChg>
        <pc:spChg chg="add del mod">
          <ac:chgData name="Mateusz Szczepaniak" userId="41687f5c-0e33-493a-acf5-92b7388bc7e8" providerId="ADAL" clId="{FCB56EF0-9071-4F42-8294-5035690D57A1}" dt="2022-10-03T15:07:23.564" v="560" actId="700"/>
          <ac:spMkLst>
            <pc:docMk/>
            <pc:sldMk cId="365999007" sldId="265"/>
            <ac:spMk id="7" creationId="{270ADEF7-73A7-B332-C3EB-437490560940}"/>
          </ac:spMkLst>
        </pc:spChg>
        <pc:spChg chg="add del mod ord">
          <ac:chgData name="Mateusz Szczepaniak" userId="41687f5c-0e33-493a-acf5-92b7388bc7e8" providerId="ADAL" clId="{FCB56EF0-9071-4F42-8294-5035690D57A1}" dt="2022-10-03T15:07:26.555" v="561"/>
          <ac:spMkLst>
            <pc:docMk/>
            <pc:sldMk cId="365999007" sldId="265"/>
            <ac:spMk id="9" creationId="{AD69DFD5-D7D2-F38B-B0C5-DA63D1833922}"/>
          </ac:spMkLst>
        </pc:spChg>
        <pc:spChg chg="mod ord">
          <ac:chgData name="Mateusz Szczepaniak" userId="41687f5c-0e33-493a-acf5-92b7388bc7e8" providerId="ADAL" clId="{FCB56EF0-9071-4F42-8294-5035690D57A1}" dt="2022-10-03T15:07:23.564" v="560" actId="700"/>
          <ac:spMkLst>
            <pc:docMk/>
            <pc:sldMk cId="365999007" sldId="265"/>
            <ac:spMk id="11" creationId="{896C452D-DAED-4CB1-BA9D-9956D8B8DCAC}"/>
          </ac:spMkLst>
        </pc:spChg>
        <pc:spChg chg="mod ord">
          <ac:chgData name="Mateusz Szczepaniak" userId="41687f5c-0e33-493a-acf5-92b7388bc7e8" providerId="ADAL" clId="{FCB56EF0-9071-4F42-8294-5035690D57A1}" dt="2022-10-03T15:07:23.564" v="560" actId="700"/>
          <ac:spMkLst>
            <pc:docMk/>
            <pc:sldMk cId="365999007" sldId="265"/>
            <ac:spMk id="13" creationId="{B8DB7BCE-6F26-4697-9564-A45B528789ED}"/>
          </ac:spMkLst>
        </pc:spChg>
        <pc:spChg chg="del mod">
          <ac:chgData name="Mateusz Szczepaniak" userId="41687f5c-0e33-493a-acf5-92b7388bc7e8" providerId="ADAL" clId="{FCB56EF0-9071-4F42-8294-5035690D57A1}" dt="2022-10-03T15:07:23.564" v="560" actId="700"/>
          <ac:spMkLst>
            <pc:docMk/>
            <pc:sldMk cId="365999007" sldId="265"/>
            <ac:spMk id="18" creationId="{772C4522-FFAF-4366-84F4-2BACBE98048D}"/>
          </ac:spMkLst>
        </pc:spChg>
        <pc:picChg chg="add mod">
          <ac:chgData name="Mateusz Szczepaniak" userId="41687f5c-0e33-493a-acf5-92b7388bc7e8" providerId="ADAL" clId="{FCB56EF0-9071-4F42-8294-5035690D57A1}" dt="2022-10-05T10:11:28.384" v="580" actId="14100"/>
          <ac:picMkLst>
            <pc:docMk/>
            <pc:sldMk cId="365999007" sldId="265"/>
            <ac:picMk id="5" creationId="{17554A53-C161-E67C-C6B7-DE8CBE00C9E4}"/>
          </ac:picMkLst>
        </pc:picChg>
        <pc:picChg chg="del">
          <ac:chgData name="Mateusz Szczepaniak" userId="41687f5c-0e33-493a-acf5-92b7388bc7e8" providerId="ADAL" clId="{FCB56EF0-9071-4F42-8294-5035690D57A1}" dt="2022-10-03T15:07:16.496" v="556" actId="478"/>
          <ac:picMkLst>
            <pc:docMk/>
            <pc:sldMk cId="365999007" sldId="265"/>
            <ac:picMk id="6" creationId="{CCE7DD32-42F4-E94C-A591-1249DF33E7EF}"/>
          </ac:picMkLst>
        </pc:picChg>
        <pc:picChg chg="add del mod">
          <ac:chgData name="Mateusz Szczepaniak" userId="41687f5c-0e33-493a-acf5-92b7388bc7e8" providerId="ADAL" clId="{FCB56EF0-9071-4F42-8294-5035690D57A1}" dt="2022-10-05T10:11:20.004" v="577" actId="478"/>
          <ac:picMkLst>
            <pc:docMk/>
            <pc:sldMk cId="365999007" sldId="265"/>
            <ac:picMk id="7" creationId="{646E38E4-5C0D-4DB1-FE5A-82308A0ADC0B}"/>
          </ac:picMkLst>
        </pc:picChg>
        <pc:picChg chg="del">
          <ac:chgData name="Mateusz Szczepaniak" userId="41687f5c-0e33-493a-acf5-92b7388bc7e8" providerId="ADAL" clId="{FCB56EF0-9071-4F42-8294-5035690D57A1}" dt="2022-10-03T15:07:16.810" v="557" actId="478"/>
          <ac:picMkLst>
            <pc:docMk/>
            <pc:sldMk cId="365999007" sldId="265"/>
            <ac:picMk id="8" creationId="{3A9B90E2-DFE8-FC37-420C-4D9B2F4015F5}"/>
          </ac:picMkLst>
        </pc:picChg>
        <pc:picChg chg="add del mod">
          <ac:chgData name="Mateusz Szczepaniak" userId="41687f5c-0e33-493a-acf5-92b7388bc7e8" providerId="ADAL" clId="{FCB56EF0-9071-4F42-8294-5035690D57A1}" dt="2022-10-04T08:42:26.551" v="566" actId="478"/>
          <ac:picMkLst>
            <pc:docMk/>
            <pc:sldMk cId="365999007" sldId="265"/>
            <ac:picMk id="12" creationId="{A4D743FE-49E7-3C7C-64EA-251F8FA12BD0}"/>
          </ac:picMkLst>
        </pc:picChg>
      </pc:sldChg>
      <pc:sldChg chg="addSp delSp modSp add mod">
        <pc:chgData name="Mateusz Szczepaniak" userId="41687f5c-0e33-493a-acf5-92b7388bc7e8" providerId="ADAL" clId="{FCB56EF0-9071-4F42-8294-5035690D57A1}" dt="2022-10-10T07:31:58.366" v="1377" actId="20577"/>
        <pc:sldMkLst>
          <pc:docMk/>
          <pc:sldMk cId="3621088304" sldId="266"/>
        </pc:sldMkLst>
        <pc:spChg chg="add mod">
          <ac:chgData name="Mateusz Szczepaniak" userId="41687f5c-0e33-493a-acf5-92b7388bc7e8" providerId="ADAL" clId="{FCB56EF0-9071-4F42-8294-5035690D57A1}" dt="2022-10-10T07:31:58.366" v="1377" actId="20577"/>
          <ac:spMkLst>
            <pc:docMk/>
            <pc:sldMk cId="3621088304" sldId="266"/>
            <ac:spMk id="3" creationId="{1C88F2A5-44EC-37F0-9933-AD89428B0BA5}"/>
          </ac:spMkLst>
        </pc:spChg>
        <pc:spChg chg="mod">
          <ac:chgData name="Mateusz Szczepaniak" userId="41687f5c-0e33-493a-acf5-92b7388bc7e8" providerId="ADAL" clId="{FCB56EF0-9071-4F42-8294-5035690D57A1}" dt="2022-10-05T12:27:54.631" v="640" actId="20577"/>
          <ac:spMkLst>
            <pc:docMk/>
            <pc:sldMk cId="3621088304" sldId="266"/>
            <ac:spMk id="13" creationId="{B8DB7BCE-6F26-4697-9564-A45B528789ED}"/>
          </ac:spMkLst>
        </pc:spChg>
        <pc:picChg chg="del mod">
          <ac:chgData name="Mateusz Szczepaniak" userId="41687f5c-0e33-493a-acf5-92b7388bc7e8" providerId="ADAL" clId="{FCB56EF0-9071-4F42-8294-5035690D57A1}" dt="2022-10-05T12:27:47.776" v="625" actId="478"/>
          <ac:picMkLst>
            <pc:docMk/>
            <pc:sldMk cId="3621088304" sldId="266"/>
            <ac:picMk id="5" creationId="{17554A53-C161-E67C-C6B7-DE8CBE00C9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E6B26D2-D4EB-4F2A-AF86-86DAAAF2B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5803901-4EB8-4B7D-A8A7-B3E5A803DA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F74E-F782-4A87-9517-D0F05EC80680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95C808-05E6-4FE6-9072-A13A981A02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ED2DE4E-04FD-4AD7-B0C7-245CFD5C7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9F2B0-91E5-409C-82F6-5FDA81DA05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24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8CFA-D2E1-421C-9FF1-72A3BDF2EFF6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27C9-E85E-485B-B23B-28B37B751B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03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BB13DE-631D-4B47-87B2-AD98F9FCE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3E17F60-EE3B-4409-86CF-A115CD9F2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17B051-F484-4387-A0A7-FA3FCEC9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2B15A-385C-4666-9BCA-1B385B4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E1032F-C0A7-401D-8B51-B60B7820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21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EFEEB-8578-41F1-AF93-D8ACC8B2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61DE4E-DA0E-41F6-9BEF-23E631751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A3015D-1467-4A2B-854D-58C088E7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B0B97-E938-4794-BADD-6344194A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A9A8E8-10FE-462E-A667-B80D4248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4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137552-87BD-4DF4-B3A8-51A499468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AE5155-A3AB-47C7-B62D-050221C31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C11A94-C66D-4FD0-99A8-39303F91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FD459B-CF2A-4971-A6A5-ED33A1C03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A3B068-79E7-4981-A68D-D485B3F1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0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0C952C-A9FD-449A-8926-CF11BF14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4E947D-65A3-4D68-9227-CDB397F76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84E4B7-9826-4792-B9B6-D9B7CBF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85B36E-466F-4194-AD0E-5A244A8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8E93F5-CCA9-42B0-89F5-D0D178AE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1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9661EE-63EA-4810-9F3C-A10064756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94F67B-3B41-4E84-9B5F-DE45CA09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14B808-81B0-4AED-B740-3A0C87E9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756891-CBA2-4175-98D5-47B0297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41EA80-1771-4C65-ADF8-AB8B90482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05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A6AA1-D9AC-43DA-9E64-BE12783C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818C7C-5F37-41E6-B7B6-275259731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260694-F07D-41D5-A484-756863343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1B172D-2973-4534-AFF3-BC1056A5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55FFB3-FEE5-43C9-B747-E6652EC5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881587-31EF-4A8C-973F-2D6F2B1E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64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21D5C-9C5C-421B-82E5-D18C6F11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B05469-705B-4EE6-A8FF-B988B642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9335C4-A163-43F6-8ACF-A2916479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C9532F-FF49-4BD1-B66A-BAE74CD6B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A0EDD0-2DEF-446F-A5CE-F2DF88122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294D4E-DBE7-4A5D-83F8-4585EC2D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E3226C2-3C22-4EAB-B618-DDD05842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B225984-2CF9-4D80-84EA-A7579E0D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5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0CDDA8-9E5D-433E-AB51-528C3C5D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D4F6A6A-B655-441C-B9DC-0F87C8EA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A0A05A-B887-4AFF-8364-3C09043C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F33F4EF-4E89-46B2-BCBE-3C829A47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81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0DDCC9C-D94E-4661-8927-D0E63683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74DD5E0-06A4-4D4B-8F32-47C3CAB5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D0A0F4-79EE-413A-B9AA-C03C2C9A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45CB6-2843-4102-B481-BFFD4098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5E659-BAE1-45AA-A6AE-55D99B4CC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063F89-C35E-47A1-9A68-F8AAB96DD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1195B1-6727-4259-9A42-1F9E1489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8C425D-482E-43E1-B506-59CCC8CF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4CD2D5-3ED2-4C4E-8771-DDB19C8B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B68806-D219-4FEA-B067-9560D9F3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5DCEDF2-3B75-4A81-80FA-1B1F6C332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EB89A5-461B-4CDF-B230-A8FCB04D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61927E-F3A2-4FC1-B8ED-A265AD5F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86FA6E-2C86-42CB-8152-C50550A3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438C8A-9FBF-4997-8189-144215B2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5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DE408C-1653-44D3-A41A-0DC30A9C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84AAC8-3CD4-4EE4-9F43-F85DD95B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D40C32-A821-4720-9409-B476D679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C184-D1D5-4C5E-8E53-B68C3BD311FB}" type="datetimeFigureOut">
              <a:rPr lang="pl-PL" smtClean="0"/>
              <a:t>11.10.2022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377C7-DC9C-4696-BF64-DD836E004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F233B6-9580-46E1-A7A7-41EA8F316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1529-6EE4-4949-88D4-688B435863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7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CFA5963-726E-4011-A66F-90810F33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2" y="768129"/>
            <a:ext cx="3041264" cy="1162964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42AB266-8525-4D23-AFCA-4049A09A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73" y="2620184"/>
            <a:ext cx="10668000" cy="973658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Electric field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stabilisation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Landau cavities,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coresponding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beam stability</a:t>
            </a:r>
            <a:endParaRPr lang="pl-PL" sz="3600" b="1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8E40827-2699-40B0-9C81-0F76152C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25" y="4205918"/>
            <a:ext cx="10662948" cy="1302471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Lund, 12.10.2022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Mateusz Szczepaniak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SOLARIS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National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Synchrotron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Radiation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395703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2A915D4-FAA9-4B2C-810E-2987FB20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96000" y="-15470"/>
            <a:ext cx="6104711" cy="6888939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5E7FBB6E-F7C5-4DC5-BFA7-E253E2880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16" name="Tytuł 4">
            <a:extLst>
              <a:ext uri="{FF2B5EF4-FFF2-40B4-BE49-F238E27FC236}">
                <a16:creationId xmlns:a16="http://schemas.microsoft.com/office/drawing/2014/main" id="{B05D0CD0-F8D1-4F1C-87D3-DAE2AB30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0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Our</a:t>
            </a:r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300MHz </a:t>
            </a:r>
            <a:r>
              <a:rPr lang="pl-PL" sz="40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Landau</a:t>
            </a:r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40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cavities</a:t>
            </a:r>
            <a:endParaRPr lang="pl-PL" sz="40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5D6DB000-1D4A-BD74-4F66-76FBD18498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5" y="1690689"/>
            <a:ext cx="5574035" cy="4317258"/>
          </a:xfrm>
        </p:spPr>
      </p:pic>
      <p:pic>
        <p:nvPicPr>
          <p:cNvPr id="10" name="Symbol zastępczy zawartości 9" descr="Obraz zawierający ściana, wewnątrz&#10;&#10;Opis wygenerowany automatycznie">
            <a:extLst>
              <a:ext uri="{FF2B5EF4-FFF2-40B4-BE49-F238E27FC236}">
                <a16:creationId xmlns:a16="http://schemas.microsoft.com/office/drawing/2014/main" id="{BBEF04B3-5995-FEA7-CA24-4DAD85D951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37234"/>
            <a:ext cx="3521439" cy="4739729"/>
          </a:xfrm>
        </p:spPr>
      </p:pic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2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2307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350D6C35-37B3-4A77-B2DF-8AA5995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2F572AB-6219-4400-B695-5CDD989A9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21" name="Tytuł 4">
            <a:extLst>
              <a:ext uri="{FF2B5EF4-FFF2-40B4-BE49-F238E27FC236}">
                <a16:creationId xmlns:a16="http://schemas.microsoft.com/office/drawing/2014/main" id="{42B62E96-4B06-472D-9FF4-F9EA95F8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0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Starting</a:t>
            </a:r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40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parameters</a:t>
            </a:r>
            <a:endParaRPr lang="pl-PL" sz="40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3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6" name="Obraz 15" descr="Obraz zawierający tekst, monitor, sprzęt elektroniczny, ekran&#10;&#10;Opis wygenerowany automatycznie">
            <a:extLst>
              <a:ext uri="{FF2B5EF4-FFF2-40B4-BE49-F238E27FC236}">
                <a16:creationId xmlns:a16="http://schemas.microsoft.com/office/drawing/2014/main" id="{19D2ADD3-4182-ED26-88E6-CFE1C0015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" y="2197916"/>
            <a:ext cx="5415055" cy="2902685"/>
          </a:xfrm>
          <a:prstGeom prst="rect">
            <a:avLst/>
          </a:prstGeo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92847E3C-527B-29B7-E6B1-5621CD6828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75" y="1690687"/>
            <a:ext cx="6931469" cy="4665661"/>
          </a:xfrm>
        </p:spPr>
      </p:pic>
    </p:spTree>
    <p:extLst>
      <p:ext uri="{BB962C8B-B14F-4D97-AF65-F5344CB8AC3E}">
        <p14:creationId xmlns:p14="http://schemas.microsoft.com/office/powerpoint/2010/main" val="244902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9DAE49E0-976B-4D2E-850B-688B9B81A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15" name="Tytuł 4">
            <a:extLst>
              <a:ext uri="{FF2B5EF4-FFF2-40B4-BE49-F238E27FC236}">
                <a16:creationId xmlns:a16="http://schemas.microsoft.com/office/drawing/2014/main" id="{B339308B-91D3-41EF-A63C-20D12A46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Automatic </a:t>
            </a:r>
            <a:r>
              <a:rPr lang="pl-PL" sz="4000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tuning</a:t>
            </a:r>
            <a:r>
              <a:rPr lang="pl-PL" sz="4000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GUI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4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191B71F-CD28-63D4-4220-9AE981DC9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03" y="1359018"/>
            <a:ext cx="9345336" cy="4817946"/>
          </a:xfrm>
        </p:spPr>
      </p:pic>
    </p:spTree>
    <p:extLst>
      <p:ext uri="{BB962C8B-B14F-4D97-AF65-F5344CB8AC3E}">
        <p14:creationId xmlns:p14="http://schemas.microsoft.com/office/powerpoint/2010/main" val="325633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1B6C12E0-734F-4CB0-A22F-74DA7588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13" name="Tytuł 4">
            <a:extLst>
              <a:ext uri="{FF2B5EF4-FFF2-40B4-BE49-F238E27FC236}">
                <a16:creationId xmlns:a16="http://schemas.microsoft.com/office/drawing/2014/main" id="{B8DB7BCE-6F26-4697-9564-A45B528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2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Parameters</a:t>
            </a:r>
            <a:r>
              <a:rPr lang="pl-PL" sz="2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with </a:t>
            </a:r>
            <a:r>
              <a:rPr lang="pl-PL" sz="2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tuning</a:t>
            </a:r>
            <a:r>
              <a:rPr lang="pl-PL" sz="2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enable</a:t>
            </a:r>
            <a:endParaRPr lang="pl-PL" sz="2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5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AC6ABD7-5255-316F-0371-B8A5B9600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00" y="1619250"/>
            <a:ext cx="7904943" cy="4301720"/>
          </a:xfrm>
        </p:spPr>
      </p:pic>
    </p:spTree>
    <p:extLst>
      <p:ext uri="{BB962C8B-B14F-4D97-AF65-F5344CB8AC3E}">
        <p14:creationId xmlns:p14="http://schemas.microsoft.com/office/powerpoint/2010/main" val="212400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1B6C12E0-734F-4CB0-A22F-74DA7588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13" name="Tytuł 4">
            <a:extLst>
              <a:ext uri="{FF2B5EF4-FFF2-40B4-BE49-F238E27FC236}">
                <a16:creationId xmlns:a16="http://schemas.microsoft.com/office/drawing/2014/main" id="{B8DB7BCE-6F26-4697-9564-A45B528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2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Plunger</a:t>
            </a:r>
            <a:r>
              <a:rPr lang="pl-PL" sz="2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positions</a:t>
            </a:r>
            <a:r>
              <a:rPr lang="pl-PL" sz="2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with </a:t>
            </a:r>
            <a:r>
              <a:rPr lang="pl-PL" sz="2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tuning</a:t>
            </a:r>
            <a:r>
              <a:rPr lang="pl-PL" sz="28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8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enable</a:t>
            </a:r>
            <a:endParaRPr lang="pl-PL" sz="28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DC45D946-9105-164A-F6FE-161675E7E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2" y="1337888"/>
            <a:ext cx="8240703" cy="4839075"/>
          </a:xfrm>
        </p:spPr>
      </p:pic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6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5286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siekiera, grafika wektorowa&#10;&#10;Opis wygenerowany automatycznie">
            <a:extLst>
              <a:ext uri="{FF2B5EF4-FFF2-40B4-BE49-F238E27FC236}">
                <a16:creationId xmlns:a16="http://schemas.microsoft.com/office/drawing/2014/main" id="{FCBF46FB-A403-4103-9C68-DDD5D6C19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1253" r="54588" b="21893"/>
          <a:stretch/>
        </p:blipFill>
        <p:spPr>
          <a:xfrm>
            <a:off x="6087289" y="-15470"/>
            <a:ext cx="6104711" cy="688893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1962C8E-FB37-4F6E-94CF-21926A2D9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15" name="Tytuł 4">
            <a:extLst>
              <a:ext uri="{FF2B5EF4-FFF2-40B4-BE49-F238E27FC236}">
                <a16:creationId xmlns:a16="http://schemas.microsoft.com/office/drawing/2014/main" id="{21D783E3-44A9-4FB6-A410-34682B4D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Beam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shape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during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decreasing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beam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and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Landau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tuning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enable</a:t>
            </a:r>
            <a:endParaRPr lang="pl-PL" sz="2400" b="1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55E312F-EAAF-4CBB-BCCB-C666F58DF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/>
              <a:t>350 </a:t>
            </a:r>
            <a:r>
              <a:rPr lang="pl-PL" b="0" dirty="0" err="1"/>
              <a:t>mA</a:t>
            </a:r>
            <a:r>
              <a:rPr lang="pl-PL" b="0" dirty="0"/>
              <a:t> with </a:t>
            </a:r>
            <a:r>
              <a:rPr lang="pl-PL" b="0" dirty="0" err="1"/>
              <a:t>starting</a:t>
            </a:r>
            <a:r>
              <a:rPr lang="pl-PL" b="0" dirty="0"/>
              <a:t> </a:t>
            </a:r>
            <a:r>
              <a:rPr lang="pl-PL" b="0" dirty="0" err="1"/>
              <a:t>power</a:t>
            </a:r>
            <a:r>
              <a:rPr lang="pl-PL" b="0" dirty="0"/>
              <a:t> </a:t>
            </a:r>
            <a:r>
              <a:rPr lang="pl-PL" b="0" dirty="0" err="1"/>
              <a:t>level</a:t>
            </a:r>
            <a:endParaRPr lang="pl-PL" b="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27DB08-70FF-2632-FE22-F853A5E1A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b="0" dirty="0"/>
              <a:t>260 </a:t>
            </a:r>
            <a:r>
              <a:rPr lang="pl-PL" b="0" dirty="0" err="1"/>
              <a:t>mA</a:t>
            </a:r>
            <a:r>
              <a:rPr lang="pl-PL" b="0" dirty="0"/>
              <a:t> with </a:t>
            </a:r>
            <a:r>
              <a:rPr lang="pl-PL" b="0" dirty="0" err="1"/>
              <a:t>lower</a:t>
            </a:r>
            <a:r>
              <a:rPr lang="pl-PL" b="0" dirty="0"/>
              <a:t> </a:t>
            </a:r>
            <a:r>
              <a:rPr lang="pl-PL" b="0" dirty="0" err="1"/>
              <a:t>power</a:t>
            </a:r>
            <a:r>
              <a:rPr lang="pl-PL" b="0" dirty="0"/>
              <a:t> </a:t>
            </a:r>
            <a:r>
              <a:rPr lang="pl-PL" b="0" dirty="0" err="1"/>
              <a:t>level</a:t>
            </a:r>
            <a:endParaRPr lang="pl-PL" b="0" dirty="0"/>
          </a:p>
        </p:txBody>
      </p:sp>
      <p:pic>
        <p:nvPicPr>
          <p:cNvPr id="6" name="Symbol zastępczy zawartości 5" descr="Obraz zawierający tekst, zrzut ekranu, wewnątrz">
            <a:extLst>
              <a:ext uri="{FF2B5EF4-FFF2-40B4-BE49-F238E27FC236}">
                <a16:creationId xmlns:a16="http://schemas.microsoft.com/office/drawing/2014/main" id="{B3C061E0-DE73-BFD9-8CE6-FC7A4881D1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9" y="2750588"/>
            <a:ext cx="5301178" cy="3141676"/>
          </a:xfrm>
        </p:spPr>
      </p:pic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7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pic>
        <p:nvPicPr>
          <p:cNvPr id="9" name="Obraz 8" descr="Obraz zawierający tekst, zrzut ekranu, wewnątrz&#10;&#10;Opis wygenerowany automatycznie">
            <a:extLst>
              <a:ext uri="{FF2B5EF4-FFF2-40B4-BE49-F238E27FC236}">
                <a16:creationId xmlns:a16="http://schemas.microsoft.com/office/drawing/2014/main" id="{446753A3-FFF9-BE28-3995-1B44E45E2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37" y="2750588"/>
            <a:ext cx="5435863" cy="31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1B6C12E0-734F-4CB0-A22F-74DA75887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0970"/>
            <a:ext cx="12192000" cy="952500"/>
          </a:xfrm>
          <a:prstGeom prst="rect">
            <a:avLst/>
          </a:prstGeom>
        </p:spPr>
      </p:pic>
      <p:sp>
        <p:nvSpPr>
          <p:cNvPr id="13" name="Tytuł 4">
            <a:extLst>
              <a:ext uri="{FF2B5EF4-FFF2-40B4-BE49-F238E27FC236}">
                <a16:creationId xmlns:a16="http://schemas.microsoft.com/office/drawing/2014/main" id="{B8DB7BCE-6F26-4697-9564-A45B5287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Spectrum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during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decreasing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beam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current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and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Landau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tuning</a:t>
            </a:r>
            <a:r>
              <a:rPr lang="pl-PL" sz="2400" b="1" dirty="0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 </a:t>
            </a:r>
            <a:r>
              <a:rPr lang="pl-PL" sz="2400" b="1" dirty="0" err="1">
                <a:solidFill>
                  <a:srgbClr val="2C2B2B"/>
                </a:solidFill>
                <a:latin typeface="Poppins Medium" panose="00000600000000000000" pitchFamily="2" charset="-18"/>
                <a:cs typeface="Poppins Medium" panose="00000600000000000000" pitchFamily="2" charset="-18"/>
              </a:rPr>
              <a:t>enable</a:t>
            </a:r>
            <a:endParaRPr lang="pl-PL" sz="2400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18" name="Podtytuł 2">
            <a:extLst>
              <a:ext uri="{FF2B5EF4-FFF2-40B4-BE49-F238E27FC236}">
                <a16:creationId xmlns:a16="http://schemas.microsoft.com/office/drawing/2014/main" id="{772C4522-FFAF-4366-84F4-2BACBE980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0" dirty="0"/>
              <a:t>350 </a:t>
            </a:r>
            <a:r>
              <a:rPr lang="pl-PL" b="0" dirty="0" err="1"/>
              <a:t>mA</a:t>
            </a:r>
            <a:r>
              <a:rPr lang="pl-PL" b="0" dirty="0"/>
              <a:t> with </a:t>
            </a:r>
            <a:r>
              <a:rPr lang="pl-PL" b="0" dirty="0" err="1"/>
              <a:t>starting</a:t>
            </a:r>
            <a:r>
              <a:rPr lang="pl-PL" b="0" dirty="0"/>
              <a:t> </a:t>
            </a:r>
            <a:r>
              <a:rPr lang="pl-PL" b="0" dirty="0" err="1"/>
              <a:t>power</a:t>
            </a:r>
            <a:r>
              <a:rPr lang="pl-PL" b="0" dirty="0"/>
              <a:t> </a:t>
            </a:r>
            <a:r>
              <a:rPr lang="pl-PL" b="0" dirty="0" err="1"/>
              <a:t>level</a:t>
            </a:r>
            <a:endParaRPr lang="pl-PL" b="0" dirty="0"/>
          </a:p>
        </p:txBody>
      </p:sp>
      <p:pic>
        <p:nvPicPr>
          <p:cNvPr id="6" name="Symbol zastępczy zawartości 5" descr="Obraz zawierający tekst, zrzut ekranu, wyświetlanie, sprzęt elektroniczny&#10;&#10;Opis wygenerowany automatycznie">
            <a:extLst>
              <a:ext uri="{FF2B5EF4-FFF2-40B4-BE49-F238E27FC236}">
                <a16:creationId xmlns:a16="http://schemas.microsoft.com/office/drawing/2014/main" id="{CCE7DD32-42F4-E94C-A591-1249DF33E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6" y="2739150"/>
            <a:ext cx="5506580" cy="3024842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4B0FFC-0DE7-5771-A9C6-8155CE08A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/>
              <a:t>260 </a:t>
            </a:r>
            <a:r>
              <a:rPr lang="pl-PL" b="0" dirty="0" err="1"/>
              <a:t>mA</a:t>
            </a:r>
            <a:r>
              <a:rPr lang="pl-PL" b="0" dirty="0"/>
              <a:t> with </a:t>
            </a:r>
            <a:r>
              <a:rPr lang="pl-PL" b="0" dirty="0" err="1"/>
              <a:t>lower</a:t>
            </a:r>
            <a:r>
              <a:rPr lang="pl-PL" b="0" dirty="0"/>
              <a:t> </a:t>
            </a:r>
            <a:r>
              <a:rPr lang="pl-PL" b="0" dirty="0" err="1"/>
              <a:t>power</a:t>
            </a:r>
            <a:r>
              <a:rPr lang="pl-PL" b="0" dirty="0"/>
              <a:t> </a:t>
            </a:r>
            <a:r>
              <a:rPr lang="pl-PL" b="0" dirty="0" err="1"/>
              <a:t>level</a:t>
            </a:r>
            <a:endParaRPr lang="pl-PL" b="0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A9B90E2-DFE8-FC37-420C-4D9B2F4015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739150"/>
            <a:ext cx="5703029" cy="2947746"/>
          </a:xfrm>
        </p:spPr>
      </p:pic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896C452D-DAED-4CB1-BA9D-9956D8B8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7831529-6EE4-4949-88D4-688B43586314}" type="slidenum">
              <a:rPr lang="pl-PL" smtClean="0">
                <a:latin typeface="Poppins Medium" panose="00000600000000000000" pitchFamily="2" charset="-18"/>
                <a:cs typeface="Poppins Medium" panose="00000600000000000000" pitchFamily="2" charset="-18"/>
              </a:rPr>
              <a:pPr algn="ctr"/>
              <a:t>8</a:t>
            </a:fld>
            <a:endParaRPr lang="pl-PL" dirty="0"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83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5CFA5963-726E-4011-A66F-90810F33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2" y="768129"/>
            <a:ext cx="3041264" cy="1162964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942AB266-8525-4D23-AFCA-4049A09A6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473" y="2620184"/>
            <a:ext cx="10668000" cy="973658"/>
          </a:xfrm>
        </p:spPr>
        <p:txBody>
          <a:bodyPr>
            <a:noAutofit/>
          </a:bodyPr>
          <a:lstStyle/>
          <a:p>
            <a:r>
              <a:rPr lang="pl-PL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</a:t>
            </a: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pl-PL" sz="3600" b="1" dirty="0">
              <a:solidFill>
                <a:srgbClr val="2C2B2B"/>
              </a:solidFill>
              <a:latin typeface="Poppins Medium" panose="00000600000000000000" pitchFamily="2" charset="-18"/>
              <a:cs typeface="Poppins Medium" panose="00000600000000000000" pitchFamily="2" charset="-18"/>
            </a:endParaRP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8E40827-2699-40B0-9C81-0F76152C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25" y="4205918"/>
            <a:ext cx="10662948" cy="1302471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Lund, 12.10.2022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Mateusz Szczepaniak</a:t>
            </a:r>
          </a:p>
          <a:p>
            <a:pPr algn="l"/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SOLARIS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National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Synchrotron </a:t>
            </a:r>
            <a:r>
              <a:rPr lang="pl-PL" sz="2000" dirty="0" err="1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Radiation</a:t>
            </a:r>
            <a:r>
              <a:rPr lang="pl-PL" sz="2000" dirty="0">
                <a:solidFill>
                  <a:srgbClr val="2C2B2B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6271605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102</Words>
  <Application>Microsoft Office PowerPoint</Application>
  <PresentationFormat>Panoramiczny</PresentationFormat>
  <Paragraphs>26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Medium</vt:lpstr>
      <vt:lpstr>Motyw pakietu Office</vt:lpstr>
      <vt:lpstr>Electric field stabilisation in Landau cavities, coresponding with beam stability</vt:lpstr>
      <vt:lpstr>Our 300MHz Landau cavities</vt:lpstr>
      <vt:lpstr>Starting parameters</vt:lpstr>
      <vt:lpstr>Automatic tuning GUI</vt:lpstr>
      <vt:lpstr>Parameters with tuning enable</vt:lpstr>
      <vt:lpstr>Plunger positions with tuning enable</vt:lpstr>
      <vt:lpstr>Beam shape during decreasing beam current and Landau tuning enable</vt:lpstr>
      <vt:lpstr>Spectrum during decreasing beam current and Landau tuning enable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Kowalik</dc:creator>
  <cp:lastModifiedBy>Mateusz Szczepaniak</cp:lastModifiedBy>
  <cp:revision>9</cp:revision>
  <dcterms:created xsi:type="dcterms:W3CDTF">2022-04-21T09:26:44Z</dcterms:created>
  <dcterms:modified xsi:type="dcterms:W3CDTF">2022-10-11T16:43:25Z</dcterms:modified>
</cp:coreProperties>
</file>