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88" r:id="rId5"/>
    <p:sldId id="257" r:id="rId6"/>
    <p:sldId id="298" r:id="rId7"/>
    <p:sldId id="296" r:id="rId8"/>
    <p:sldId id="293" r:id="rId9"/>
    <p:sldId id="290" r:id="rId10"/>
    <p:sldId id="294" r:id="rId11"/>
    <p:sldId id="295" r:id="rId12"/>
    <p:sldId id="297" r:id="rId13"/>
    <p:sldId id="285" r:id="rId14"/>
    <p:sldId id="287" r:id="rId15"/>
    <p:sldId id="300" r:id="rId16"/>
    <p:sldId id="299" r:id="rId17"/>
    <p:sldId id="277" r:id="rId18"/>
    <p:sldId id="282" r:id="rId19"/>
    <p:sldId id="292" r:id="rId20"/>
    <p:sldId id="284" r:id="rId21"/>
    <p:sldId id="302" r:id="rId22"/>
    <p:sldId id="305" r:id="rId23"/>
    <p:sldId id="306" r:id="rId24"/>
    <p:sldId id="30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529BC-6FA9-BD42-A19E-E989B9F5DD18}" v="2304" dt="2023-11-22T12:01:1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9"/>
    <p:restoredTop sz="96327"/>
  </p:normalViewPr>
  <p:slideViewPr>
    <p:cSldViewPr snapToGrid="0" snapToObjects="1" showGuides="1">
      <p:cViewPr varScale="1">
        <p:scale>
          <a:sx n="147" d="100"/>
          <a:sy n="147" d="100"/>
        </p:scale>
        <p:origin x="224" y="48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E1A87-E59E-3143-ADA1-4FADA322F57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8C808AF-B143-BA45-A5F7-146A4FFE1047}">
      <dgm:prSet/>
      <dgm:spPr/>
      <dgm:t>
        <a:bodyPr/>
        <a:lstStyle/>
        <a:p>
          <a:r>
            <a:rPr lang="en-SE"/>
            <a:t>Automated Python Tests</a:t>
          </a:r>
        </a:p>
      </dgm:t>
    </dgm:pt>
    <dgm:pt modelId="{4888C3D5-A04B-AB4F-96FA-519FF9943B29}" type="parTrans" cxnId="{DC247EE4-63AC-064C-AB0D-692D9D2BA847}">
      <dgm:prSet/>
      <dgm:spPr/>
      <dgm:t>
        <a:bodyPr/>
        <a:lstStyle/>
        <a:p>
          <a:endParaRPr lang="en-GB"/>
        </a:p>
      </dgm:t>
    </dgm:pt>
    <dgm:pt modelId="{54AC9DAF-A8E4-BB46-B092-DF295B007E08}" type="sibTrans" cxnId="{DC247EE4-63AC-064C-AB0D-692D9D2BA847}">
      <dgm:prSet/>
      <dgm:spPr/>
      <dgm:t>
        <a:bodyPr/>
        <a:lstStyle/>
        <a:p>
          <a:endParaRPr lang="en-GB"/>
        </a:p>
      </dgm:t>
    </dgm:pt>
    <dgm:pt modelId="{DBC9A939-AF09-3A4B-8B35-3D572ED6FB2C}">
      <dgm:prSet/>
      <dgm:spPr/>
      <dgm:t>
        <a:bodyPr/>
        <a:lstStyle/>
        <a:p>
          <a:r>
            <a:rPr lang="en-SE" dirty="0"/>
            <a:t>Standard Pytest Unit Tests</a:t>
          </a:r>
        </a:p>
      </dgm:t>
    </dgm:pt>
    <dgm:pt modelId="{D737D81C-6EFB-6644-9E87-12BF3426C3B3}" type="parTrans" cxnId="{50999952-43D8-584F-BE08-4741635E848C}">
      <dgm:prSet/>
      <dgm:spPr/>
      <dgm:t>
        <a:bodyPr/>
        <a:lstStyle/>
        <a:p>
          <a:endParaRPr lang="en-GB"/>
        </a:p>
      </dgm:t>
    </dgm:pt>
    <dgm:pt modelId="{4C14404D-0C35-1A4F-BA2B-A37643F018A4}" type="sibTrans" cxnId="{50999952-43D8-584F-BE08-4741635E848C}">
      <dgm:prSet/>
      <dgm:spPr/>
      <dgm:t>
        <a:bodyPr/>
        <a:lstStyle/>
        <a:p>
          <a:endParaRPr lang="en-GB"/>
        </a:p>
      </dgm:t>
    </dgm:pt>
    <dgm:pt modelId="{7B3CE3AB-FABF-DC4B-82A0-A4CC19E0D0AD}">
      <dgm:prSet/>
      <dgm:spPr/>
      <dgm:t>
        <a:bodyPr/>
        <a:lstStyle/>
        <a:p>
          <a:r>
            <a:rPr lang="en-SE"/>
            <a:t>PyTango Test Resources</a:t>
          </a:r>
        </a:p>
      </dgm:t>
    </dgm:pt>
    <dgm:pt modelId="{4D9B0B90-03F5-8C45-A2DA-7E4A2E4DAD38}" type="parTrans" cxnId="{A9B5DCB6-D093-D342-AE84-5F027E06A217}">
      <dgm:prSet/>
      <dgm:spPr/>
      <dgm:t>
        <a:bodyPr/>
        <a:lstStyle/>
        <a:p>
          <a:endParaRPr lang="en-GB"/>
        </a:p>
      </dgm:t>
    </dgm:pt>
    <dgm:pt modelId="{97C3100E-2C2F-1846-9350-8ABEB150068F}" type="sibTrans" cxnId="{A9B5DCB6-D093-D342-AE84-5F027E06A217}">
      <dgm:prSet/>
      <dgm:spPr/>
      <dgm:t>
        <a:bodyPr/>
        <a:lstStyle/>
        <a:p>
          <a:endParaRPr lang="en-GB"/>
        </a:p>
      </dgm:t>
    </dgm:pt>
    <dgm:pt modelId="{869E311F-8806-7041-9C44-D97BC63DE90D}">
      <dgm:prSet/>
      <dgm:spPr/>
      <dgm:t>
        <a:bodyPr/>
        <a:lstStyle/>
        <a:p>
          <a:r>
            <a:rPr lang="en-SE" dirty="0"/>
            <a:t>Device Test Context</a:t>
          </a:r>
        </a:p>
      </dgm:t>
    </dgm:pt>
    <dgm:pt modelId="{EDC10630-1F72-FE4F-A022-4C3B0DA980FB}" type="parTrans" cxnId="{CD5C1766-6AF9-B243-8011-37D4BB8AA0DD}">
      <dgm:prSet/>
      <dgm:spPr/>
      <dgm:t>
        <a:bodyPr/>
        <a:lstStyle/>
        <a:p>
          <a:endParaRPr lang="en-GB"/>
        </a:p>
      </dgm:t>
    </dgm:pt>
    <dgm:pt modelId="{B2374362-E866-E742-8FC2-93F5B0BF5B47}" type="sibTrans" cxnId="{CD5C1766-6AF9-B243-8011-37D4BB8AA0DD}">
      <dgm:prSet/>
      <dgm:spPr/>
      <dgm:t>
        <a:bodyPr/>
        <a:lstStyle/>
        <a:p>
          <a:endParaRPr lang="en-GB"/>
        </a:p>
      </dgm:t>
    </dgm:pt>
    <dgm:pt modelId="{C885566E-3359-124B-BF2F-9ED3FF9D1343}">
      <dgm:prSet/>
      <dgm:spPr/>
      <dgm:t>
        <a:bodyPr/>
        <a:lstStyle/>
        <a:p>
          <a:r>
            <a:rPr lang="en-SE"/>
            <a:t>Database Integration</a:t>
          </a:r>
        </a:p>
      </dgm:t>
    </dgm:pt>
    <dgm:pt modelId="{2AA8DEF8-002A-3846-8B76-A7CC8ECBDB9B}" type="parTrans" cxnId="{4ED10628-F901-F048-AC2D-13BB35B6CDFC}">
      <dgm:prSet/>
      <dgm:spPr/>
      <dgm:t>
        <a:bodyPr/>
        <a:lstStyle/>
        <a:p>
          <a:endParaRPr lang="en-GB"/>
        </a:p>
      </dgm:t>
    </dgm:pt>
    <dgm:pt modelId="{8BF95B84-F94D-C544-8360-3353F00A0814}" type="sibTrans" cxnId="{4ED10628-F901-F048-AC2D-13BB35B6CDFC}">
      <dgm:prSet/>
      <dgm:spPr/>
      <dgm:t>
        <a:bodyPr/>
        <a:lstStyle/>
        <a:p>
          <a:endParaRPr lang="en-GB"/>
        </a:p>
      </dgm:t>
    </dgm:pt>
    <dgm:pt modelId="{E1624CC3-4B2E-684C-8E5C-229E3579931F}">
      <dgm:prSet/>
      <dgm:spPr/>
      <dgm:t>
        <a:bodyPr/>
        <a:lstStyle/>
        <a:p>
          <a:r>
            <a:rPr lang="en-SE" dirty="0"/>
            <a:t>Sardana Tests Resources</a:t>
          </a:r>
        </a:p>
      </dgm:t>
    </dgm:pt>
    <dgm:pt modelId="{CE9F1404-48C7-B84E-AE59-F1B4A0570A53}" type="parTrans" cxnId="{716C0FB3-52A8-DE4B-B43B-94548A63DAAA}">
      <dgm:prSet/>
      <dgm:spPr/>
      <dgm:t>
        <a:bodyPr/>
        <a:lstStyle/>
        <a:p>
          <a:endParaRPr lang="en-GB"/>
        </a:p>
      </dgm:t>
    </dgm:pt>
    <dgm:pt modelId="{D3FE1BDA-F208-F148-8D25-1E8AAB86FA4D}" type="sibTrans" cxnId="{716C0FB3-52A8-DE4B-B43B-94548A63DAAA}">
      <dgm:prSet/>
      <dgm:spPr/>
      <dgm:t>
        <a:bodyPr/>
        <a:lstStyle/>
        <a:p>
          <a:endParaRPr lang="en-GB"/>
        </a:p>
      </dgm:t>
    </dgm:pt>
    <dgm:pt modelId="{A4A2C9D7-C7E2-6D4B-B2D7-22610DA93D52}">
      <dgm:prSet/>
      <dgm:spPr/>
      <dgm:t>
        <a:bodyPr/>
        <a:lstStyle/>
        <a:p>
          <a:r>
            <a:rPr lang="en-SE" dirty="0"/>
            <a:t>GitLab CI Pipeline</a:t>
          </a:r>
        </a:p>
      </dgm:t>
    </dgm:pt>
    <dgm:pt modelId="{C241E823-BE89-7A4B-90B7-29F995EC8AC4}" type="parTrans" cxnId="{5F5A1EED-9FB4-E043-91CD-B3858D866A71}">
      <dgm:prSet/>
      <dgm:spPr/>
      <dgm:t>
        <a:bodyPr/>
        <a:lstStyle/>
        <a:p>
          <a:endParaRPr lang="en-GB"/>
        </a:p>
      </dgm:t>
    </dgm:pt>
    <dgm:pt modelId="{C95FA0DC-DA6E-6344-BF0C-042C05DC637F}" type="sibTrans" cxnId="{5F5A1EED-9FB4-E043-91CD-B3858D866A71}">
      <dgm:prSet/>
      <dgm:spPr/>
      <dgm:t>
        <a:bodyPr/>
        <a:lstStyle/>
        <a:p>
          <a:endParaRPr lang="en-GB"/>
        </a:p>
      </dgm:t>
    </dgm:pt>
    <dgm:pt modelId="{0757219A-5666-4A44-B20D-10D4B8AE9CDB}">
      <dgm:prSet/>
      <dgm:spPr/>
      <dgm:t>
        <a:bodyPr/>
        <a:lstStyle/>
        <a:p>
          <a:r>
            <a:rPr lang="en-GB" dirty="0"/>
            <a:t>Python GitLab CI Template</a:t>
          </a:r>
        </a:p>
      </dgm:t>
    </dgm:pt>
    <dgm:pt modelId="{1B16D84A-8B9C-144E-B42D-2EF482CAC7F6}" type="parTrans" cxnId="{974E712B-65D5-0E4F-A47D-240A83A89631}">
      <dgm:prSet/>
      <dgm:spPr/>
      <dgm:t>
        <a:bodyPr/>
        <a:lstStyle/>
        <a:p>
          <a:endParaRPr lang="en-GB"/>
        </a:p>
      </dgm:t>
    </dgm:pt>
    <dgm:pt modelId="{2D4A5E04-F823-1341-B0C8-80C6F72C6099}" type="sibTrans" cxnId="{974E712B-65D5-0E4F-A47D-240A83A89631}">
      <dgm:prSet/>
      <dgm:spPr/>
      <dgm:t>
        <a:bodyPr/>
        <a:lstStyle/>
        <a:p>
          <a:endParaRPr lang="en-GB"/>
        </a:p>
      </dgm:t>
    </dgm:pt>
    <dgm:pt modelId="{911F5A2F-11D8-8140-9C14-FFB0056347C3}">
      <dgm:prSet/>
      <dgm:spPr/>
      <dgm:t>
        <a:bodyPr/>
        <a:lstStyle/>
        <a:p>
          <a:r>
            <a:rPr lang="en-GB" dirty="0"/>
            <a:t>Test Python</a:t>
          </a:r>
        </a:p>
      </dgm:t>
    </dgm:pt>
    <dgm:pt modelId="{AC067BF6-596F-A54B-BAA5-27A5F5856EA3}" type="parTrans" cxnId="{9CB8216F-236A-A34E-AE8D-F9557B38AA45}">
      <dgm:prSet/>
      <dgm:spPr/>
      <dgm:t>
        <a:bodyPr/>
        <a:lstStyle/>
        <a:p>
          <a:endParaRPr lang="en-GB"/>
        </a:p>
      </dgm:t>
    </dgm:pt>
    <dgm:pt modelId="{9D4A4F7E-0A34-AE46-BC7B-17D2FD09893F}" type="sibTrans" cxnId="{9CB8216F-236A-A34E-AE8D-F9557B38AA45}">
      <dgm:prSet/>
      <dgm:spPr/>
      <dgm:t>
        <a:bodyPr/>
        <a:lstStyle/>
        <a:p>
          <a:endParaRPr lang="en-GB"/>
        </a:p>
      </dgm:t>
    </dgm:pt>
    <dgm:pt modelId="{F28DB87D-F72E-B34E-919E-EDD96218C58A}">
      <dgm:prSet/>
      <dgm:spPr/>
      <dgm:t>
        <a:bodyPr/>
        <a:lstStyle/>
        <a:p>
          <a:r>
            <a:rPr lang="en-GB" dirty="0"/>
            <a:t>Integration Test</a:t>
          </a:r>
        </a:p>
      </dgm:t>
    </dgm:pt>
    <dgm:pt modelId="{29BC3AB5-05D9-064F-A35D-D0CC35B93BB4}" type="parTrans" cxnId="{1CDEA626-09B7-1E49-A305-C3531B90CD9D}">
      <dgm:prSet/>
      <dgm:spPr/>
      <dgm:t>
        <a:bodyPr/>
        <a:lstStyle/>
        <a:p>
          <a:endParaRPr lang="en-GB"/>
        </a:p>
      </dgm:t>
    </dgm:pt>
    <dgm:pt modelId="{3C4FA59E-99FD-E24E-8A25-6AD3784577DA}" type="sibTrans" cxnId="{1CDEA626-09B7-1E49-A305-C3531B90CD9D}">
      <dgm:prSet/>
      <dgm:spPr/>
      <dgm:t>
        <a:bodyPr/>
        <a:lstStyle/>
        <a:p>
          <a:endParaRPr lang="en-GB"/>
        </a:p>
      </dgm:t>
    </dgm:pt>
    <dgm:pt modelId="{F86838E7-0D8D-F048-AEE4-08D92B7C6051}">
      <dgm:prSet/>
      <dgm:spPr/>
      <dgm:t>
        <a:bodyPr/>
        <a:lstStyle/>
        <a:p>
          <a:r>
            <a:rPr lang="en-SE" dirty="0"/>
            <a:t>Test on the Beamline</a:t>
          </a:r>
        </a:p>
      </dgm:t>
    </dgm:pt>
    <dgm:pt modelId="{F4AEAEA1-220B-6845-99D3-1683C343EEE3}" type="sibTrans" cxnId="{21D12C3D-8EDF-C740-92F6-B3A81F32FDC0}">
      <dgm:prSet/>
      <dgm:spPr/>
      <dgm:t>
        <a:bodyPr/>
        <a:lstStyle/>
        <a:p>
          <a:endParaRPr lang="en-GB"/>
        </a:p>
      </dgm:t>
    </dgm:pt>
    <dgm:pt modelId="{2A0FE4DC-0998-4044-89B6-7A18E2C927F6}" type="parTrans" cxnId="{21D12C3D-8EDF-C740-92F6-B3A81F32FDC0}">
      <dgm:prSet/>
      <dgm:spPr/>
      <dgm:t>
        <a:bodyPr/>
        <a:lstStyle/>
        <a:p>
          <a:endParaRPr lang="en-GB"/>
        </a:p>
      </dgm:t>
    </dgm:pt>
    <dgm:pt modelId="{F83099F4-5823-4740-933C-AC0CA1ECA0F0}">
      <dgm:prSet/>
      <dgm:spPr/>
      <dgm:t>
        <a:bodyPr/>
        <a:lstStyle/>
        <a:p>
          <a:r>
            <a:rPr lang="en-SE" dirty="0"/>
            <a:t>Development Versions</a:t>
          </a:r>
        </a:p>
      </dgm:t>
    </dgm:pt>
    <dgm:pt modelId="{8930CE38-296C-044B-AC8C-A5973374E59D}" type="sibTrans" cxnId="{FE62E745-7B74-9048-98FD-4E47725F8818}">
      <dgm:prSet/>
      <dgm:spPr/>
      <dgm:t>
        <a:bodyPr/>
        <a:lstStyle/>
        <a:p>
          <a:endParaRPr lang="en-GB"/>
        </a:p>
      </dgm:t>
    </dgm:pt>
    <dgm:pt modelId="{C126FE24-F75C-E64C-9384-2419DA007C3F}" type="parTrans" cxnId="{FE62E745-7B74-9048-98FD-4E47725F8818}">
      <dgm:prSet/>
      <dgm:spPr/>
      <dgm:t>
        <a:bodyPr/>
        <a:lstStyle/>
        <a:p>
          <a:endParaRPr lang="en-GB"/>
        </a:p>
      </dgm:t>
    </dgm:pt>
    <dgm:pt modelId="{D669434E-DECA-4F43-8C96-F7BD7FF80C3B}">
      <dgm:prSet/>
      <dgm:spPr/>
      <dgm:t>
        <a:bodyPr/>
        <a:lstStyle/>
        <a:p>
          <a:r>
            <a:rPr lang="en-GB" dirty="0"/>
            <a:t>Difficulties and Pitfalls</a:t>
          </a:r>
        </a:p>
      </dgm:t>
    </dgm:pt>
    <dgm:pt modelId="{AECA2E9A-CA44-944F-919D-2526FADCADBC}" type="parTrans" cxnId="{3D593A4D-7269-9C43-AF36-9AFEBB74760C}">
      <dgm:prSet/>
      <dgm:spPr/>
      <dgm:t>
        <a:bodyPr/>
        <a:lstStyle/>
        <a:p>
          <a:endParaRPr lang="en-GB"/>
        </a:p>
      </dgm:t>
    </dgm:pt>
    <dgm:pt modelId="{98D966A6-33BB-414D-832D-C5E9D006B8D5}" type="sibTrans" cxnId="{3D593A4D-7269-9C43-AF36-9AFEBB74760C}">
      <dgm:prSet/>
      <dgm:spPr/>
      <dgm:t>
        <a:bodyPr/>
        <a:lstStyle/>
        <a:p>
          <a:endParaRPr lang="en-GB"/>
        </a:p>
      </dgm:t>
    </dgm:pt>
    <dgm:pt modelId="{599C3473-F4A8-7346-97A8-914686A829C4}">
      <dgm:prSet/>
      <dgm:spPr/>
      <dgm:t>
        <a:bodyPr/>
        <a:lstStyle/>
        <a:p>
          <a:r>
            <a:rPr lang="en-GB" dirty="0"/>
            <a:t>Problems at MAX IV</a:t>
          </a:r>
        </a:p>
      </dgm:t>
    </dgm:pt>
    <dgm:pt modelId="{4261FD9A-4B67-B749-9552-749B6463EEA1}" type="parTrans" cxnId="{CF88BA5F-4E45-E349-8963-23E6B0BC8DF6}">
      <dgm:prSet/>
      <dgm:spPr/>
      <dgm:t>
        <a:bodyPr/>
        <a:lstStyle/>
        <a:p>
          <a:endParaRPr lang="en-GB"/>
        </a:p>
      </dgm:t>
    </dgm:pt>
    <dgm:pt modelId="{F676C407-144A-0046-8FCB-22C6DDBB104C}" type="sibTrans" cxnId="{CF88BA5F-4E45-E349-8963-23E6B0BC8DF6}">
      <dgm:prSet/>
      <dgm:spPr/>
      <dgm:t>
        <a:bodyPr/>
        <a:lstStyle/>
        <a:p>
          <a:endParaRPr lang="en-GB"/>
        </a:p>
      </dgm:t>
    </dgm:pt>
    <dgm:pt modelId="{C3C08B42-3E22-B049-8911-68BF24AD81FF}" type="pres">
      <dgm:prSet presAssocID="{112E1A87-E59E-3143-ADA1-4FADA322F57C}" presName="linear" presStyleCnt="0">
        <dgm:presLayoutVars>
          <dgm:dir/>
          <dgm:animLvl val="lvl"/>
          <dgm:resizeHandles val="exact"/>
        </dgm:presLayoutVars>
      </dgm:prSet>
      <dgm:spPr/>
    </dgm:pt>
    <dgm:pt modelId="{CB48D6E5-E5AC-F040-B120-5C5462CFF767}" type="pres">
      <dgm:prSet presAssocID="{E8C808AF-B143-BA45-A5F7-146A4FFE1047}" presName="parentLin" presStyleCnt="0"/>
      <dgm:spPr/>
    </dgm:pt>
    <dgm:pt modelId="{BC35D135-7B12-8F48-B6DC-C156F731DF5B}" type="pres">
      <dgm:prSet presAssocID="{E8C808AF-B143-BA45-A5F7-146A4FFE1047}" presName="parentLeftMargin" presStyleLbl="node1" presStyleIdx="0" presStyleCnt="4"/>
      <dgm:spPr/>
    </dgm:pt>
    <dgm:pt modelId="{25D28E85-2C4B-4246-928D-6D489AC3E1BB}" type="pres">
      <dgm:prSet presAssocID="{E8C808AF-B143-BA45-A5F7-146A4FFE10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8E9874-2FD7-A44D-AFA3-C0199EE1C287}" type="pres">
      <dgm:prSet presAssocID="{E8C808AF-B143-BA45-A5F7-146A4FFE1047}" presName="negativeSpace" presStyleCnt="0"/>
      <dgm:spPr/>
    </dgm:pt>
    <dgm:pt modelId="{1E711299-DE6D-9A4B-9F7B-ECB5B80718C1}" type="pres">
      <dgm:prSet presAssocID="{E8C808AF-B143-BA45-A5F7-146A4FFE1047}" presName="childText" presStyleLbl="conFgAcc1" presStyleIdx="0" presStyleCnt="4">
        <dgm:presLayoutVars>
          <dgm:bulletEnabled val="1"/>
        </dgm:presLayoutVars>
      </dgm:prSet>
      <dgm:spPr/>
    </dgm:pt>
    <dgm:pt modelId="{C58E3393-AFEE-D243-A9C8-3D5AD58B497D}" type="pres">
      <dgm:prSet presAssocID="{54AC9DAF-A8E4-BB46-B092-DF295B007E08}" presName="spaceBetweenRectangles" presStyleCnt="0"/>
      <dgm:spPr/>
    </dgm:pt>
    <dgm:pt modelId="{9F59D15B-4226-5A44-B178-7DE4698B6D6D}" type="pres">
      <dgm:prSet presAssocID="{A4A2C9D7-C7E2-6D4B-B2D7-22610DA93D52}" presName="parentLin" presStyleCnt="0"/>
      <dgm:spPr/>
    </dgm:pt>
    <dgm:pt modelId="{CA2C3CEB-C1D2-A947-9C61-6E311E823166}" type="pres">
      <dgm:prSet presAssocID="{A4A2C9D7-C7E2-6D4B-B2D7-22610DA93D52}" presName="parentLeftMargin" presStyleLbl="node1" presStyleIdx="0" presStyleCnt="4"/>
      <dgm:spPr/>
    </dgm:pt>
    <dgm:pt modelId="{C41085D4-D74D-A94B-A844-E9311898069B}" type="pres">
      <dgm:prSet presAssocID="{A4A2C9D7-C7E2-6D4B-B2D7-22610DA93D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C218E5-2A46-5248-9190-72AA9F24F1A2}" type="pres">
      <dgm:prSet presAssocID="{A4A2C9D7-C7E2-6D4B-B2D7-22610DA93D52}" presName="negativeSpace" presStyleCnt="0"/>
      <dgm:spPr/>
    </dgm:pt>
    <dgm:pt modelId="{2B38CDF8-BA95-154A-95AB-AA596AE24EC8}" type="pres">
      <dgm:prSet presAssocID="{A4A2C9D7-C7E2-6D4B-B2D7-22610DA93D52}" presName="childText" presStyleLbl="conFgAcc1" presStyleIdx="1" presStyleCnt="4">
        <dgm:presLayoutVars>
          <dgm:bulletEnabled val="1"/>
        </dgm:presLayoutVars>
      </dgm:prSet>
      <dgm:spPr/>
    </dgm:pt>
    <dgm:pt modelId="{16F0E075-3B0B-284D-AE5F-2E023807B233}" type="pres">
      <dgm:prSet presAssocID="{C95FA0DC-DA6E-6344-BF0C-042C05DC637F}" presName="spaceBetweenRectangles" presStyleCnt="0"/>
      <dgm:spPr/>
    </dgm:pt>
    <dgm:pt modelId="{B5904BB3-16B6-5F43-804B-C9B608EBF1D5}" type="pres">
      <dgm:prSet presAssocID="{F83099F4-5823-4740-933C-AC0CA1ECA0F0}" presName="parentLin" presStyleCnt="0"/>
      <dgm:spPr/>
    </dgm:pt>
    <dgm:pt modelId="{7DF7BC9D-77E7-9142-BA02-7FAF1107C790}" type="pres">
      <dgm:prSet presAssocID="{F83099F4-5823-4740-933C-AC0CA1ECA0F0}" presName="parentLeftMargin" presStyleLbl="node1" presStyleIdx="1" presStyleCnt="4"/>
      <dgm:spPr/>
    </dgm:pt>
    <dgm:pt modelId="{68F89BE3-B812-2344-A52C-F8DA10D14C4F}" type="pres">
      <dgm:prSet presAssocID="{F83099F4-5823-4740-933C-AC0CA1ECA0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437DFA-96F0-654F-BB5D-F9B4B53A6FB5}" type="pres">
      <dgm:prSet presAssocID="{F83099F4-5823-4740-933C-AC0CA1ECA0F0}" presName="negativeSpace" presStyleCnt="0"/>
      <dgm:spPr/>
    </dgm:pt>
    <dgm:pt modelId="{823F54D0-CC47-6D48-895A-857EF8482A33}" type="pres">
      <dgm:prSet presAssocID="{F83099F4-5823-4740-933C-AC0CA1ECA0F0}" presName="childText" presStyleLbl="conFgAcc1" presStyleIdx="2" presStyleCnt="4">
        <dgm:presLayoutVars>
          <dgm:bulletEnabled val="1"/>
        </dgm:presLayoutVars>
      </dgm:prSet>
      <dgm:spPr/>
    </dgm:pt>
    <dgm:pt modelId="{01E6E1FF-BA2D-064A-83BE-744DE40786EA}" type="pres">
      <dgm:prSet presAssocID="{8930CE38-296C-044B-AC8C-A5973374E59D}" presName="spaceBetweenRectangles" presStyleCnt="0"/>
      <dgm:spPr/>
    </dgm:pt>
    <dgm:pt modelId="{9459978A-A10C-5E44-8344-06DD70F70698}" type="pres">
      <dgm:prSet presAssocID="{D669434E-DECA-4F43-8C96-F7BD7FF80C3B}" presName="parentLin" presStyleCnt="0"/>
      <dgm:spPr/>
    </dgm:pt>
    <dgm:pt modelId="{CDA48CAB-A786-0A43-9216-783C17123CD0}" type="pres">
      <dgm:prSet presAssocID="{D669434E-DECA-4F43-8C96-F7BD7FF80C3B}" presName="parentLeftMargin" presStyleLbl="node1" presStyleIdx="2" presStyleCnt="4"/>
      <dgm:spPr/>
    </dgm:pt>
    <dgm:pt modelId="{CF536CD9-DD0E-434F-A614-D1BFEA7601C5}" type="pres">
      <dgm:prSet presAssocID="{D669434E-DECA-4F43-8C96-F7BD7FF80C3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B401B2-1813-5545-BF4F-BFAFA852A2BF}" type="pres">
      <dgm:prSet presAssocID="{D669434E-DECA-4F43-8C96-F7BD7FF80C3B}" presName="negativeSpace" presStyleCnt="0"/>
      <dgm:spPr/>
    </dgm:pt>
    <dgm:pt modelId="{FD4B45E3-0614-974B-BCB6-F01BA6DC722D}" type="pres">
      <dgm:prSet presAssocID="{D669434E-DECA-4F43-8C96-F7BD7FF80C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537E05-53E0-7445-A0A6-ECA2B3D8A608}" type="presOf" srcId="{869E311F-8806-7041-9C44-D97BC63DE90D}" destId="{1E711299-DE6D-9A4B-9F7B-ECB5B80718C1}" srcOrd="0" destOrd="2" presId="urn:microsoft.com/office/officeart/2005/8/layout/list1"/>
    <dgm:cxn modelId="{1CDEA626-09B7-1E49-A305-C3531B90CD9D}" srcId="{A4A2C9D7-C7E2-6D4B-B2D7-22610DA93D52}" destId="{F28DB87D-F72E-B34E-919E-EDD96218C58A}" srcOrd="2" destOrd="0" parTransId="{29BC3AB5-05D9-064F-A35D-D0CC35B93BB4}" sibTransId="{3C4FA59E-99FD-E24E-8A25-6AD3784577DA}"/>
    <dgm:cxn modelId="{4ED10628-F901-F048-AC2D-13BB35B6CDFC}" srcId="{7B3CE3AB-FABF-DC4B-82A0-A4CC19E0D0AD}" destId="{C885566E-3359-124B-BF2F-9ED3FF9D1343}" srcOrd="1" destOrd="0" parTransId="{2AA8DEF8-002A-3846-8B76-A7CC8ECBDB9B}" sibTransId="{8BF95B84-F94D-C544-8360-3353F00A0814}"/>
    <dgm:cxn modelId="{974E712B-65D5-0E4F-A47D-240A83A89631}" srcId="{A4A2C9D7-C7E2-6D4B-B2D7-22610DA93D52}" destId="{0757219A-5666-4A44-B20D-10D4B8AE9CDB}" srcOrd="0" destOrd="0" parTransId="{1B16D84A-8B9C-144E-B42D-2EF482CAC7F6}" sibTransId="{2D4A5E04-F823-1341-B0C8-80C6F72C6099}"/>
    <dgm:cxn modelId="{0E57C72E-3712-854B-B5A5-D6944C5565A3}" type="presOf" srcId="{E8C808AF-B143-BA45-A5F7-146A4FFE1047}" destId="{BC35D135-7B12-8F48-B6DC-C156F731DF5B}" srcOrd="0" destOrd="0" presId="urn:microsoft.com/office/officeart/2005/8/layout/list1"/>
    <dgm:cxn modelId="{58DD1E3A-AC01-D54B-9C69-09F0998DAEC4}" type="presOf" srcId="{D669434E-DECA-4F43-8C96-F7BD7FF80C3B}" destId="{CDA48CAB-A786-0A43-9216-783C17123CD0}" srcOrd="0" destOrd="0" presId="urn:microsoft.com/office/officeart/2005/8/layout/list1"/>
    <dgm:cxn modelId="{21D12C3D-8EDF-C740-92F6-B3A81F32FDC0}" srcId="{F83099F4-5823-4740-933C-AC0CA1ECA0F0}" destId="{F86838E7-0D8D-F048-AEE4-08D92B7C6051}" srcOrd="0" destOrd="0" parTransId="{2A0FE4DC-0998-4044-89B6-7A18E2C927F6}" sibTransId="{F4AEAEA1-220B-6845-99D3-1683C343EEE3}"/>
    <dgm:cxn modelId="{FE62E745-7B74-9048-98FD-4E47725F8818}" srcId="{112E1A87-E59E-3143-ADA1-4FADA322F57C}" destId="{F83099F4-5823-4740-933C-AC0CA1ECA0F0}" srcOrd="2" destOrd="0" parTransId="{C126FE24-F75C-E64C-9384-2419DA007C3F}" sibTransId="{8930CE38-296C-044B-AC8C-A5973374E59D}"/>
    <dgm:cxn modelId="{3D593A4D-7269-9C43-AF36-9AFEBB74760C}" srcId="{112E1A87-E59E-3143-ADA1-4FADA322F57C}" destId="{D669434E-DECA-4F43-8C96-F7BD7FF80C3B}" srcOrd="3" destOrd="0" parTransId="{AECA2E9A-CA44-944F-919D-2526FADCADBC}" sibTransId="{98D966A6-33BB-414D-832D-C5E9D006B8D5}"/>
    <dgm:cxn modelId="{7B451152-35E4-F04A-84D3-91563AA33D9C}" type="presOf" srcId="{E1624CC3-4B2E-684C-8E5C-229E3579931F}" destId="{1E711299-DE6D-9A4B-9F7B-ECB5B80718C1}" srcOrd="0" destOrd="4" presId="urn:microsoft.com/office/officeart/2005/8/layout/list1"/>
    <dgm:cxn modelId="{50999952-43D8-584F-BE08-4741635E848C}" srcId="{E8C808AF-B143-BA45-A5F7-146A4FFE1047}" destId="{DBC9A939-AF09-3A4B-8B35-3D572ED6FB2C}" srcOrd="0" destOrd="0" parTransId="{D737D81C-6EFB-6644-9E87-12BF3426C3B3}" sibTransId="{4C14404D-0C35-1A4F-BA2B-A37643F018A4}"/>
    <dgm:cxn modelId="{C2AFA25F-6639-D641-A735-E92347E777D7}" type="presOf" srcId="{911F5A2F-11D8-8140-9C14-FFB0056347C3}" destId="{2B38CDF8-BA95-154A-95AB-AA596AE24EC8}" srcOrd="0" destOrd="1" presId="urn:microsoft.com/office/officeart/2005/8/layout/list1"/>
    <dgm:cxn modelId="{CF88BA5F-4E45-E349-8963-23E6B0BC8DF6}" srcId="{D669434E-DECA-4F43-8C96-F7BD7FF80C3B}" destId="{599C3473-F4A8-7346-97A8-914686A829C4}" srcOrd="0" destOrd="0" parTransId="{4261FD9A-4B67-B749-9552-749B6463EEA1}" sibTransId="{F676C407-144A-0046-8FCB-22C6DDBB104C}"/>
    <dgm:cxn modelId="{781E5760-A76E-A547-8D4F-112C4DA70F6F}" type="presOf" srcId="{F83099F4-5823-4740-933C-AC0CA1ECA0F0}" destId="{7DF7BC9D-77E7-9142-BA02-7FAF1107C790}" srcOrd="0" destOrd="0" presId="urn:microsoft.com/office/officeart/2005/8/layout/list1"/>
    <dgm:cxn modelId="{CD5C1766-6AF9-B243-8011-37D4BB8AA0DD}" srcId="{7B3CE3AB-FABF-DC4B-82A0-A4CC19E0D0AD}" destId="{869E311F-8806-7041-9C44-D97BC63DE90D}" srcOrd="0" destOrd="0" parTransId="{EDC10630-1F72-FE4F-A022-4C3B0DA980FB}" sibTransId="{B2374362-E866-E742-8FC2-93F5B0BF5B47}"/>
    <dgm:cxn modelId="{1A83E866-89C6-A24E-B956-DC8DD4BFA99F}" type="presOf" srcId="{C885566E-3359-124B-BF2F-9ED3FF9D1343}" destId="{1E711299-DE6D-9A4B-9F7B-ECB5B80718C1}" srcOrd="0" destOrd="3" presId="urn:microsoft.com/office/officeart/2005/8/layout/list1"/>
    <dgm:cxn modelId="{24224F6A-7211-8C4F-BACB-6B235FA74B42}" type="presOf" srcId="{F28DB87D-F72E-B34E-919E-EDD96218C58A}" destId="{2B38CDF8-BA95-154A-95AB-AA596AE24EC8}" srcOrd="0" destOrd="2" presId="urn:microsoft.com/office/officeart/2005/8/layout/list1"/>
    <dgm:cxn modelId="{9CB8216F-236A-A34E-AE8D-F9557B38AA45}" srcId="{A4A2C9D7-C7E2-6D4B-B2D7-22610DA93D52}" destId="{911F5A2F-11D8-8140-9C14-FFB0056347C3}" srcOrd="1" destOrd="0" parTransId="{AC067BF6-596F-A54B-BAA5-27A5F5856EA3}" sibTransId="{9D4A4F7E-0A34-AE46-BC7B-17D2FD09893F}"/>
    <dgm:cxn modelId="{F3A4BC73-334C-8649-8309-BD89140CC90D}" type="presOf" srcId="{A4A2C9D7-C7E2-6D4B-B2D7-22610DA93D52}" destId="{CA2C3CEB-C1D2-A947-9C61-6E311E823166}" srcOrd="0" destOrd="0" presId="urn:microsoft.com/office/officeart/2005/8/layout/list1"/>
    <dgm:cxn modelId="{C1151974-0ADE-AC45-A88E-90AA8A309720}" type="presOf" srcId="{D669434E-DECA-4F43-8C96-F7BD7FF80C3B}" destId="{CF536CD9-DD0E-434F-A614-D1BFEA7601C5}" srcOrd="1" destOrd="0" presId="urn:microsoft.com/office/officeart/2005/8/layout/list1"/>
    <dgm:cxn modelId="{47EDCA7A-7992-5043-B287-B06B8C6A9B04}" type="presOf" srcId="{F83099F4-5823-4740-933C-AC0CA1ECA0F0}" destId="{68F89BE3-B812-2344-A52C-F8DA10D14C4F}" srcOrd="1" destOrd="0" presId="urn:microsoft.com/office/officeart/2005/8/layout/list1"/>
    <dgm:cxn modelId="{4DA71A7B-ECB1-6245-A5F4-EB33A5A6CDF4}" type="presOf" srcId="{7B3CE3AB-FABF-DC4B-82A0-A4CC19E0D0AD}" destId="{1E711299-DE6D-9A4B-9F7B-ECB5B80718C1}" srcOrd="0" destOrd="1" presId="urn:microsoft.com/office/officeart/2005/8/layout/list1"/>
    <dgm:cxn modelId="{01D0D192-C575-094B-A3ED-29B1D233CB94}" type="presOf" srcId="{0757219A-5666-4A44-B20D-10D4B8AE9CDB}" destId="{2B38CDF8-BA95-154A-95AB-AA596AE24EC8}" srcOrd="0" destOrd="0" presId="urn:microsoft.com/office/officeart/2005/8/layout/list1"/>
    <dgm:cxn modelId="{7CD01A94-9AB9-034E-A198-342C899137BB}" type="presOf" srcId="{DBC9A939-AF09-3A4B-8B35-3D572ED6FB2C}" destId="{1E711299-DE6D-9A4B-9F7B-ECB5B80718C1}" srcOrd="0" destOrd="0" presId="urn:microsoft.com/office/officeart/2005/8/layout/list1"/>
    <dgm:cxn modelId="{5E855F9C-32CC-FA41-B880-0308C229274C}" type="presOf" srcId="{599C3473-F4A8-7346-97A8-914686A829C4}" destId="{FD4B45E3-0614-974B-BCB6-F01BA6DC722D}" srcOrd="0" destOrd="0" presId="urn:microsoft.com/office/officeart/2005/8/layout/list1"/>
    <dgm:cxn modelId="{52346A9E-44F0-9444-8B9D-75993D4756C9}" type="presOf" srcId="{F86838E7-0D8D-F048-AEE4-08D92B7C6051}" destId="{823F54D0-CC47-6D48-895A-857EF8482A33}" srcOrd="0" destOrd="0" presId="urn:microsoft.com/office/officeart/2005/8/layout/list1"/>
    <dgm:cxn modelId="{8FD317AC-FB93-8D40-9CAC-BA3665C15FE6}" type="presOf" srcId="{112E1A87-E59E-3143-ADA1-4FADA322F57C}" destId="{C3C08B42-3E22-B049-8911-68BF24AD81FF}" srcOrd="0" destOrd="0" presId="urn:microsoft.com/office/officeart/2005/8/layout/list1"/>
    <dgm:cxn modelId="{716C0FB3-52A8-DE4B-B43B-94548A63DAAA}" srcId="{E8C808AF-B143-BA45-A5F7-146A4FFE1047}" destId="{E1624CC3-4B2E-684C-8E5C-229E3579931F}" srcOrd="2" destOrd="0" parTransId="{CE9F1404-48C7-B84E-AE59-F1B4A0570A53}" sibTransId="{D3FE1BDA-F208-F148-8D25-1E8AAB86FA4D}"/>
    <dgm:cxn modelId="{A9B5DCB6-D093-D342-AE84-5F027E06A217}" srcId="{E8C808AF-B143-BA45-A5F7-146A4FFE1047}" destId="{7B3CE3AB-FABF-DC4B-82A0-A4CC19E0D0AD}" srcOrd="1" destOrd="0" parTransId="{4D9B0B90-03F5-8C45-A2DA-7E4A2E4DAD38}" sibTransId="{97C3100E-2C2F-1846-9350-8ABEB150068F}"/>
    <dgm:cxn modelId="{4110A9D1-2F46-E24A-80D7-512DBBB26305}" type="presOf" srcId="{E8C808AF-B143-BA45-A5F7-146A4FFE1047}" destId="{25D28E85-2C4B-4246-928D-6D489AC3E1BB}" srcOrd="1" destOrd="0" presId="urn:microsoft.com/office/officeart/2005/8/layout/list1"/>
    <dgm:cxn modelId="{CFE024DB-6C12-1B4A-9D3E-145B14B1C674}" type="presOf" srcId="{A4A2C9D7-C7E2-6D4B-B2D7-22610DA93D52}" destId="{C41085D4-D74D-A94B-A844-E9311898069B}" srcOrd="1" destOrd="0" presId="urn:microsoft.com/office/officeart/2005/8/layout/list1"/>
    <dgm:cxn modelId="{DC247EE4-63AC-064C-AB0D-692D9D2BA847}" srcId="{112E1A87-E59E-3143-ADA1-4FADA322F57C}" destId="{E8C808AF-B143-BA45-A5F7-146A4FFE1047}" srcOrd="0" destOrd="0" parTransId="{4888C3D5-A04B-AB4F-96FA-519FF9943B29}" sibTransId="{54AC9DAF-A8E4-BB46-B092-DF295B007E08}"/>
    <dgm:cxn modelId="{5F5A1EED-9FB4-E043-91CD-B3858D866A71}" srcId="{112E1A87-E59E-3143-ADA1-4FADA322F57C}" destId="{A4A2C9D7-C7E2-6D4B-B2D7-22610DA93D52}" srcOrd="1" destOrd="0" parTransId="{C241E823-BE89-7A4B-90B7-29F995EC8AC4}" sibTransId="{C95FA0DC-DA6E-6344-BF0C-042C05DC637F}"/>
    <dgm:cxn modelId="{E2E27C52-CE10-0845-99BF-8DAC1B9D54D2}" type="presParOf" srcId="{C3C08B42-3E22-B049-8911-68BF24AD81FF}" destId="{CB48D6E5-E5AC-F040-B120-5C5462CFF767}" srcOrd="0" destOrd="0" presId="urn:microsoft.com/office/officeart/2005/8/layout/list1"/>
    <dgm:cxn modelId="{0E571ADD-375C-324A-838D-3A763819A8C6}" type="presParOf" srcId="{CB48D6E5-E5AC-F040-B120-5C5462CFF767}" destId="{BC35D135-7B12-8F48-B6DC-C156F731DF5B}" srcOrd="0" destOrd="0" presId="urn:microsoft.com/office/officeart/2005/8/layout/list1"/>
    <dgm:cxn modelId="{06E13B97-CBE2-F446-A795-40E37EB7EC0C}" type="presParOf" srcId="{CB48D6E5-E5AC-F040-B120-5C5462CFF767}" destId="{25D28E85-2C4B-4246-928D-6D489AC3E1BB}" srcOrd="1" destOrd="0" presId="urn:microsoft.com/office/officeart/2005/8/layout/list1"/>
    <dgm:cxn modelId="{39D46362-5ADE-CF48-8274-D8A407E0E5C2}" type="presParOf" srcId="{C3C08B42-3E22-B049-8911-68BF24AD81FF}" destId="{5C8E9874-2FD7-A44D-AFA3-C0199EE1C287}" srcOrd="1" destOrd="0" presId="urn:microsoft.com/office/officeart/2005/8/layout/list1"/>
    <dgm:cxn modelId="{E3F729ED-1077-0948-BB50-F513FEE827A0}" type="presParOf" srcId="{C3C08B42-3E22-B049-8911-68BF24AD81FF}" destId="{1E711299-DE6D-9A4B-9F7B-ECB5B80718C1}" srcOrd="2" destOrd="0" presId="urn:microsoft.com/office/officeart/2005/8/layout/list1"/>
    <dgm:cxn modelId="{C5705982-A2F5-9C4A-AE11-6EEDD34A3480}" type="presParOf" srcId="{C3C08B42-3E22-B049-8911-68BF24AD81FF}" destId="{C58E3393-AFEE-D243-A9C8-3D5AD58B497D}" srcOrd="3" destOrd="0" presId="urn:microsoft.com/office/officeart/2005/8/layout/list1"/>
    <dgm:cxn modelId="{492AA035-4B5A-8A40-8D83-F2DD827AC4AE}" type="presParOf" srcId="{C3C08B42-3E22-B049-8911-68BF24AD81FF}" destId="{9F59D15B-4226-5A44-B178-7DE4698B6D6D}" srcOrd="4" destOrd="0" presId="urn:microsoft.com/office/officeart/2005/8/layout/list1"/>
    <dgm:cxn modelId="{BA9C3479-C3FD-7340-8999-0E94130FAAF9}" type="presParOf" srcId="{9F59D15B-4226-5A44-B178-7DE4698B6D6D}" destId="{CA2C3CEB-C1D2-A947-9C61-6E311E823166}" srcOrd="0" destOrd="0" presId="urn:microsoft.com/office/officeart/2005/8/layout/list1"/>
    <dgm:cxn modelId="{8B5D91DD-8C33-8244-9E9E-86AF6348B17D}" type="presParOf" srcId="{9F59D15B-4226-5A44-B178-7DE4698B6D6D}" destId="{C41085D4-D74D-A94B-A844-E9311898069B}" srcOrd="1" destOrd="0" presId="urn:microsoft.com/office/officeart/2005/8/layout/list1"/>
    <dgm:cxn modelId="{A7C483C1-E1B8-C140-9CEF-8477C3BAE2F9}" type="presParOf" srcId="{C3C08B42-3E22-B049-8911-68BF24AD81FF}" destId="{69C218E5-2A46-5248-9190-72AA9F24F1A2}" srcOrd="5" destOrd="0" presId="urn:microsoft.com/office/officeart/2005/8/layout/list1"/>
    <dgm:cxn modelId="{F80DBBEC-C08F-B943-A15B-C0581A95C93D}" type="presParOf" srcId="{C3C08B42-3E22-B049-8911-68BF24AD81FF}" destId="{2B38CDF8-BA95-154A-95AB-AA596AE24EC8}" srcOrd="6" destOrd="0" presId="urn:microsoft.com/office/officeart/2005/8/layout/list1"/>
    <dgm:cxn modelId="{6D72194E-5B6D-1447-8846-954AADCFF579}" type="presParOf" srcId="{C3C08B42-3E22-B049-8911-68BF24AD81FF}" destId="{16F0E075-3B0B-284D-AE5F-2E023807B233}" srcOrd="7" destOrd="0" presId="urn:microsoft.com/office/officeart/2005/8/layout/list1"/>
    <dgm:cxn modelId="{F8140E5E-4313-6048-8125-687C5DB2C7BF}" type="presParOf" srcId="{C3C08B42-3E22-B049-8911-68BF24AD81FF}" destId="{B5904BB3-16B6-5F43-804B-C9B608EBF1D5}" srcOrd="8" destOrd="0" presId="urn:microsoft.com/office/officeart/2005/8/layout/list1"/>
    <dgm:cxn modelId="{FC1DA828-974C-7540-87D8-3DEE2332F33D}" type="presParOf" srcId="{B5904BB3-16B6-5F43-804B-C9B608EBF1D5}" destId="{7DF7BC9D-77E7-9142-BA02-7FAF1107C790}" srcOrd="0" destOrd="0" presId="urn:microsoft.com/office/officeart/2005/8/layout/list1"/>
    <dgm:cxn modelId="{4D130717-1CDD-A748-9E0D-F62B148FC7CD}" type="presParOf" srcId="{B5904BB3-16B6-5F43-804B-C9B608EBF1D5}" destId="{68F89BE3-B812-2344-A52C-F8DA10D14C4F}" srcOrd="1" destOrd="0" presId="urn:microsoft.com/office/officeart/2005/8/layout/list1"/>
    <dgm:cxn modelId="{06B6248F-0069-AB46-980E-1E7FE3208CAE}" type="presParOf" srcId="{C3C08B42-3E22-B049-8911-68BF24AD81FF}" destId="{D8437DFA-96F0-654F-BB5D-F9B4B53A6FB5}" srcOrd="9" destOrd="0" presId="urn:microsoft.com/office/officeart/2005/8/layout/list1"/>
    <dgm:cxn modelId="{A969E9DF-28F5-6A4B-9A5A-5ECD71FB4325}" type="presParOf" srcId="{C3C08B42-3E22-B049-8911-68BF24AD81FF}" destId="{823F54D0-CC47-6D48-895A-857EF8482A33}" srcOrd="10" destOrd="0" presId="urn:microsoft.com/office/officeart/2005/8/layout/list1"/>
    <dgm:cxn modelId="{9361D6FF-D786-864E-9C8E-70298665E735}" type="presParOf" srcId="{C3C08B42-3E22-B049-8911-68BF24AD81FF}" destId="{01E6E1FF-BA2D-064A-83BE-744DE40786EA}" srcOrd="11" destOrd="0" presId="urn:microsoft.com/office/officeart/2005/8/layout/list1"/>
    <dgm:cxn modelId="{F4F4CA1F-04F5-154E-B0F4-9C4049A5AB44}" type="presParOf" srcId="{C3C08B42-3E22-B049-8911-68BF24AD81FF}" destId="{9459978A-A10C-5E44-8344-06DD70F70698}" srcOrd="12" destOrd="0" presId="urn:microsoft.com/office/officeart/2005/8/layout/list1"/>
    <dgm:cxn modelId="{A57C4FE6-FCFC-954B-9946-8736D9B5795F}" type="presParOf" srcId="{9459978A-A10C-5E44-8344-06DD70F70698}" destId="{CDA48CAB-A786-0A43-9216-783C17123CD0}" srcOrd="0" destOrd="0" presId="urn:microsoft.com/office/officeart/2005/8/layout/list1"/>
    <dgm:cxn modelId="{0D36E9DD-B0D4-4245-B8BF-E02D278B8A36}" type="presParOf" srcId="{9459978A-A10C-5E44-8344-06DD70F70698}" destId="{CF536CD9-DD0E-434F-A614-D1BFEA7601C5}" srcOrd="1" destOrd="0" presId="urn:microsoft.com/office/officeart/2005/8/layout/list1"/>
    <dgm:cxn modelId="{F8ECB03C-8DEE-6C49-A97A-934077CB19BF}" type="presParOf" srcId="{C3C08B42-3E22-B049-8911-68BF24AD81FF}" destId="{5EB401B2-1813-5545-BF4F-BFAFA852A2BF}" srcOrd="13" destOrd="0" presId="urn:microsoft.com/office/officeart/2005/8/layout/list1"/>
    <dgm:cxn modelId="{70C06923-3E9C-0E47-9934-BCA35614B1F6}" type="presParOf" srcId="{C3C08B42-3E22-B049-8911-68BF24AD81FF}" destId="{FD4B45E3-0614-974B-BCB6-F01BA6DC72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11299-DE6D-9A4B-9F7B-ECB5B80718C1}">
      <dsp:nvSpPr>
        <dsp:cNvPr id="0" name=""/>
        <dsp:cNvSpPr/>
      </dsp:nvSpPr>
      <dsp:spPr>
        <a:xfrm>
          <a:off x="0" y="260675"/>
          <a:ext cx="11330608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81" tIns="291592" rIns="8793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 dirty="0"/>
            <a:t>Standard Pytest Unit Tests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/>
            <a:t>PyTango Test Resources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 dirty="0"/>
            <a:t>Device Test Context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/>
            <a:t>Database Integration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 dirty="0"/>
            <a:t>Sardana Tests Resources</a:t>
          </a:r>
        </a:p>
      </dsp:txBody>
      <dsp:txXfrm>
        <a:off x="0" y="260675"/>
        <a:ext cx="11330608" cy="1499400"/>
      </dsp:txXfrm>
    </dsp:sp>
    <dsp:sp modelId="{25D28E85-2C4B-4246-928D-6D489AC3E1BB}">
      <dsp:nvSpPr>
        <dsp:cNvPr id="0" name=""/>
        <dsp:cNvSpPr/>
      </dsp:nvSpPr>
      <dsp:spPr>
        <a:xfrm>
          <a:off x="566530" y="54035"/>
          <a:ext cx="7931425" cy="413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89" tIns="0" rIns="29978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1400" kern="1200"/>
            <a:t>Automated Python Tests</a:t>
          </a:r>
        </a:p>
      </dsp:txBody>
      <dsp:txXfrm>
        <a:off x="586705" y="74210"/>
        <a:ext cx="7891075" cy="372929"/>
      </dsp:txXfrm>
    </dsp:sp>
    <dsp:sp modelId="{2B38CDF8-BA95-154A-95AB-AA596AE24EC8}">
      <dsp:nvSpPr>
        <dsp:cNvPr id="0" name=""/>
        <dsp:cNvSpPr/>
      </dsp:nvSpPr>
      <dsp:spPr>
        <a:xfrm>
          <a:off x="0" y="2042315"/>
          <a:ext cx="1133060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750571"/>
              <a:satOff val="-2609"/>
              <a:lumOff val="1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81" tIns="291592" rIns="8793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Python GitLab CI Template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Test Python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Integration Test</a:t>
          </a:r>
        </a:p>
      </dsp:txBody>
      <dsp:txXfrm>
        <a:off x="0" y="2042315"/>
        <a:ext cx="11330608" cy="1058400"/>
      </dsp:txXfrm>
    </dsp:sp>
    <dsp:sp modelId="{C41085D4-D74D-A94B-A844-E9311898069B}">
      <dsp:nvSpPr>
        <dsp:cNvPr id="0" name=""/>
        <dsp:cNvSpPr/>
      </dsp:nvSpPr>
      <dsp:spPr>
        <a:xfrm>
          <a:off x="566530" y="1835675"/>
          <a:ext cx="7931425" cy="413279"/>
        </a:xfrm>
        <a:prstGeom prst="roundRect">
          <a:avLst/>
        </a:prstGeom>
        <a:solidFill>
          <a:schemeClr val="accent4">
            <a:hueOff val="-1750571"/>
            <a:satOff val="-2609"/>
            <a:lumOff val="1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89" tIns="0" rIns="29978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1400" kern="1200" dirty="0"/>
            <a:t>GitLab CI Pipeline</a:t>
          </a:r>
        </a:p>
      </dsp:txBody>
      <dsp:txXfrm>
        <a:off x="586705" y="1855850"/>
        <a:ext cx="7891075" cy="372929"/>
      </dsp:txXfrm>
    </dsp:sp>
    <dsp:sp modelId="{823F54D0-CC47-6D48-895A-857EF8482A33}">
      <dsp:nvSpPr>
        <dsp:cNvPr id="0" name=""/>
        <dsp:cNvSpPr/>
      </dsp:nvSpPr>
      <dsp:spPr>
        <a:xfrm>
          <a:off x="0" y="3382955"/>
          <a:ext cx="11330608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501143"/>
              <a:satOff val="-5217"/>
              <a:lumOff val="2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81" tIns="291592" rIns="8793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E" sz="1400" kern="1200" dirty="0"/>
            <a:t>Test on the Beamline</a:t>
          </a:r>
        </a:p>
      </dsp:txBody>
      <dsp:txXfrm>
        <a:off x="0" y="3382955"/>
        <a:ext cx="11330608" cy="595349"/>
      </dsp:txXfrm>
    </dsp:sp>
    <dsp:sp modelId="{68F89BE3-B812-2344-A52C-F8DA10D14C4F}">
      <dsp:nvSpPr>
        <dsp:cNvPr id="0" name=""/>
        <dsp:cNvSpPr/>
      </dsp:nvSpPr>
      <dsp:spPr>
        <a:xfrm>
          <a:off x="566530" y="3176315"/>
          <a:ext cx="7931425" cy="413279"/>
        </a:xfrm>
        <a:prstGeom prst="roundRect">
          <a:avLst/>
        </a:prstGeom>
        <a:solidFill>
          <a:schemeClr val="accent4">
            <a:hueOff val="-3501143"/>
            <a:satOff val="-5217"/>
            <a:lumOff val="2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89" tIns="0" rIns="29978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E" sz="1400" kern="1200" dirty="0"/>
            <a:t>Development Versions</a:t>
          </a:r>
        </a:p>
      </dsp:txBody>
      <dsp:txXfrm>
        <a:off x="586705" y="3196490"/>
        <a:ext cx="7891075" cy="372929"/>
      </dsp:txXfrm>
    </dsp:sp>
    <dsp:sp modelId="{FD4B45E3-0614-974B-BCB6-F01BA6DC722D}">
      <dsp:nvSpPr>
        <dsp:cNvPr id="0" name=""/>
        <dsp:cNvSpPr/>
      </dsp:nvSpPr>
      <dsp:spPr>
        <a:xfrm>
          <a:off x="0" y="4260545"/>
          <a:ext cx="11330608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251714"/>
              <a:satOff val="-7826"/>
              <a:lumOff val="3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81" tIns="291592" rIns="8793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Problems at MAX IV</a:t>
          </a:r>
        </a:p>
      </dsp:txBody>
      <dsp:txXfrm>
        <a:off x="0" y="4260545"/>
        <a:ext cx="11330608" cy="595349"/>
      </dsp:txXfrm>
    </dsp:sp>
    <dsp:sp modelId="{CF536CD9-DD0E-434F-A614-D1BFEA7601C5}">
      <dsp:nvSpPr>
        <dsp:cNvPr id="0" name=""/>
        <dsp:cNvSpPr/>
      </dsp:nvSpPr>
      <dsp:spPr>
        <a:xfrm>
          <a:off x="566530" y="4053905"/>
          <a:ext cx="7931425" cy="413279"/>
        </a:xfrm>
        <a:prstGeom prst="roundRect">
          <a:avLst/>
        </a:prstGeom>
        <a:solidFill>
          <a:schemeClr val="accent4">
            <a:hueOff val="-5251714"/>
            <a:satOff val="-7826"/>
            <a:lumOff val="3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89" tIns="0" rIns="29978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Difficulties and Pitfalls</a:t>
          </a:r>
        </a:p>
      </dsp:txBody>
      <dsp:txXfrm>
        <a:off x="586705" y="4074080"/>
        <a:ext cx="7891075" cy="37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5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2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66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Not showing the full test. What is important is that the test is marked with “tangodb”.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78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28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project where we keep GitLab CI templates. Only one file to include in projects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pip install the package. PyTango wasn’t available as wheel. Also ensure that we test with the current version deployed (9.3.6) and not latest.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7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pip install the package. PyTango wasn’t available as wheel. Also ensure that we test with the current version deployed (9.3.6) and not latest.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20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085521" cy="6223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C29E1A-A63E-15BB-60A4-1E5DBD6BE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944" y="1089533"/>
            <a:ext cx="9085520" cy="622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0901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21/11/2023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  <p:sldLayoutId id="214748369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144E-25DB-E831-E0BF-6EC51A54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and Test Automation for Control Systems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A0A3-F5A9-FE33-4EE8-C9DC6EDF8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dirty="0"/>
              <a:t>MAX IV/ESS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65DA6-5EF2-2C0B-D0CD-E940921ADB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E" dirty="0"/>
              <a:t>Hanno Perry, Benjamin Bertrand, Carla Takahashi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CE434-B386-6DF6-0D4F-39831C2607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E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18833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err="1"/>
              <a:t>Database</a:t>
            </a:r>
            <a:r>
              <a:rPr lang="sv-SE" sz="3200" dirty="0"/>
              <a:t> Integration</a:t>
            </a:r>
            <a:endParaRPr lang="en-SE" sz="3200" dirty="0"/>
          </a:p>
        </p:txBody>
      </p:sp>
      <p:pic>
        <p:nvPicPr>
          <p:cNvPr id="4" name="Picture 3" descr="A screen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D930E25D-3F5F-AE96-BAA3-72433153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" y="1621959"/>
            <a:ext cx="4076700" cy="2755900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B9093A39-2FFC-ADBF-7F5E-4371FF20F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80" y="1113156"/>
            <a:ext cx="4668413" cy="550544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EAE71-1745-D440-5AA6-624547267AD5}"/>
              </a:ext>
            </a:extLst>
          </p:cNvPr>
          <p:cNvCxnSpPr>
            <a:cxnSpLocks/>
          </p:cNvCxnSpPr>
          <p:nvPr/>
        </p:nvCxnSpPr>
        <p:spPr>
          <a:xfrm flipV="1">
            <a:off x="3396343" y="1383030"/>
            <a:ext cx="2144637" cy="5676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CBAE85-FD40-9DC1-9D11-B1AEA573DA10}"/>
              </a:ext>
            </a:extLst>
          </p:cNvPr>
          <p:cNvSpPr txBox="1"/>
          <p:nvPr/>
        </p:nvSpPr>
        <p:spPr>
          <a:xfrm>
            <a:off x="646611" y="5012392"/>
            <a:ext cx="4293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 fixture decorator to define that a real database should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 fixture to populate the database.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DCF76-5609-AC9C-41AD-2246429C5DB5}"/>
              </a:ext>
            </a:extLst>
          </p:cNvPr>
          <p:cNvSpPr/>
          <p:nvPr/>
        </p:nvSpPr>
        <p:spPr>
          <a:xfrm>
            <a:off x="646611" y="1666875"/>
            <a:ext cx="1774372" cy="2054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67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err="1"/>
              <a:t>Database</a:t>
            </a:r>
            <a:r>
              <a:rPr lang="sv-SE" sz="3200" dirty="0"/>
              <a:t> Integration</a:t>
            </a:r>
            <a:endParaRPr lang="en-SE" sz="3200" dirty="0"/>
          </a:p>
        </p:txBody>
      </p:sp>
      <p:pic>
        <p:nvPicPr>
          <p:cNvPr id="3" name="Picture 2" descr="A screen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B6D40B15-FD3C-1831-41AA-A67471FD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33487"/>
            <a:ext cx="5404340" cy="4391026"/>
          </a:xfrm>
          <a:prstGeom prst="rect">
            <a:avLst/>
          </a:prstGeom>
        </p:spPr>
      </p:pic>
      <p:pic>
        <p:nvPicPr>
          <p:cNvPr id="5" name="Picture 4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8ED3A5AA-B463-43D1-9785-9F799BED8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2232644"/>
            <a:ext cx="4445000" cy="4435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6A7A8-BFFD-589A-71EF-C668866A5377}"/>
              </a:ext>
            </a:extLst>
          </p:cNvPr>
          <p:cNvSpPr txBox="1"/>
          <p:nvPr/>
        </p:nvSpPr>
        <p:spPr>
          <a:xfrm>
            <a:off x="5991497" y="1271679"/>
            <a:ext cx="42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 fixture to create the Tango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fixture starts the server process.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0A90E7-150E-B15E-9B8D-42A85CCDA83E}"/>
              </a:ext>
            </a:extLst>
          </p:cNvPr>
          <p:cNvSpPr/>
          <p:nvPr/>
        </p:nvSpPr>
        <p:spPr>
          <a:xfrm>
            <a:off x="444500" y="1233487"/>
            <a:ext cx="5404340" cy="10655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F01B8-421B-7B6F-4796-9A6556FF5CC2}"/>
              </a:ext>
            </a:extLst>
          </p:cNvPr>
          <p:cNvSpPr/>
          <p:nvPr/>
        </p:nvSpPr>
        <p:spPr>
          <a:xfrm>
            <a:off x="6228550" y="2516778"/>
            <a:ext cx="2488730" cy="17332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27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7E66-8482-0300-B638-80001C1B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Sardana Test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24995-CCBD-CDBF-89D4-A4B7125AB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SE" sz="2000" dirty="0"/>
              <a:t>Sardana Fixtures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3E3AA-F190-586F-4FD0-164BDFE1B66B}"/>
              </a:ext>
            </a:extLst>
          </p:cNvPr>
          <p:cNvSpPr txBox="1"/>
          <p:nvPr/>
        </p:nvSpPr>
        <p:spPr>
          <a:xfrm>
            <a:off x="6002355" y="2130293"/>
            <a:ext cx="4652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controllers development, it is recommended to develop their integration tests with the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Sardana install them as </a:t>
            </a:r>
            <a:r>
              <a:rPr lang="en-GB" dirty="0" err="1"/>
              <a:t>pytest</a:t>
            </a:r>
            <a:r>
              <a:rPr lang="en-GB" dirty="0"/>
              <a:t> plugins, so they can be used in tests without </a:t>
            </a:r>
            <a:r>
              <a:rPr lang="en-GB" dirty="0" err="1"/>
              <a:t>explicitely</a:t>
            </a:r>
            <a:r>
              <a:rPr lang="en-GB" dirty="0"/>
              <a:t> importing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has only been available on the latest release of sardana.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1A68B-3708-A733-F6AB-5FC26EF7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2" y="1594874"/>
            <a:ext cx="5207496" cy="17171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DA56A3-4010-45A0-28B1-EB1ECF8C08A0}"/>
              </a:ext>
            </a:extLst>
          </p:cNvPr>
          <p:cNvGrpSpPr/>
          <p:nvPr/>
        </p:nvGrpSpPr>
        <p:grpSpPr>
          <a:xfrm>
            <a:off x="423107" y="3312041"/>
            <a:ext cx="5200981" cy="3415137"/>
            <a:chOff x="837944" y="1157324"/>
            <a:chExt cx="5663217" cy="35901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69E217-0A72-7D08-F4FC-1E3BF0F81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159"/>
            <a:stretch/>
          </p:blipFill>
          <p:spPr>
            <a:xfrm>
              <a:off x="837944" y="1711833"/>
              <a:ext cx="5662961" cy="30356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707C1D-5A04-55E5-019F-25D474329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8886"/>
            <a:stretch/>
          </p:blipFill>
          <p:spPr>
            <a:xfrm>
              <a:off x="838200" y="1157324"/>
              <a:ext cx="5662961" cy="55450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8E7F72A-BF52-9B85-F5D1-B26E4018576B}"/>
              </a:ext>
            </a:extLst>
          </p:cNvPr>
          <p:cNvSpPr/>
          <p:nvPr/>
        </p:nvSpPr>
        <p:spPr>
          <a:xfrm>
            <a:off x="1122557" y="1899201"/>
            <a:ext cx="940419" cy="2310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E37C14-7504-7BDF-2F52-571C3BE3DD00}"/>
              </a:ext>
            </a:extLst>
          </p:cNvPr>
          <p:cNvSpPr/>
          <p:nvPr/>
        </p:nvSpPr>
        <p:spPr>
          <a:xfrm>
            <a:off x="1475678" y="5197263"/>
            <a:ext cx="1044498" cy="242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5BD29-4CC7-D237-9155-4758CEC540C3}"/>
              </a:ext>
            </a:extLst>
          </p:cNvPr>
          <p:cNvSpPr/>
          <p:nvPr/>
        </p:nvSpPr>
        <p:spPr>
          <a:xfrm>
            <a:off x="1230352" y="6261781"/>
            <a:ext cx="1936594" cy="242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0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21CA-1042-4351-C318-A26D30B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2735721"/>
            <a:ext cx="3647726" cy="493981"/>
          </a:xfrm>
        </p:spPr>
        <p:txBody>
          <a:bodyPr/>
          <a:lstStyle/>
          <a:p>
            <a:r>
              <a:rPr lang="sv-SE" dirty="0" err="1"/>
              <a:t>GitLab</a:t>
            </a:r>
            <a:r>
              <a:rPr lang="sv-SE" dirty="0"/>
              <a:t> CI Pipelines</a:t>
            </a:r>
            <a:endParaRPr lang="en-SE" dirty="0"/>
          </a:p>
        </p:txBody>
      </p:sp>
      <p:pic>
        <p:nvPicPr>
          <p:cNvPr id="7" name="Picture Placeholder 6" descr="A toy fox on a grass path&#10;&#10;Description automatically generated">
            <a:extLst>
              <a:ext uri="{FF2B5EF4-FFF2-40B4-BE49-F238E27FC236}">
                <a16:creationId xmlns:a16="http://schemas.microsoft.com/office/drawing/2014/main" id="{D05B3D83-39FF-CB4E-44AF-D6AB98A33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934" b="49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B7C6-8BD9-99C6-E911-CA1211B40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E"/>
              <a:t>Software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313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9C823-C8DE-B1FB-A99A-BB3FA7F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Python GitLab CI template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52768-032B-772B-1B49-54BAB969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9" name="Picture 18" descr="A picture containing text, font, white&#10;&#10;Description automatically generated">
            <a:extLst>
              <a:ext uri="{FF2B5EF4-FFF2-40B4-BE49-F238E27FC236}">
                <a16:creationId xmlns:a16="http://schemas.microsoft.com/office/drawing/2014/main" id="{7B2F02DB-36A6-3ECE-E273-A60F1E1D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1170"/>
            <a:ext cx="3898900" cy="736600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B8B64FAA-A8EE-67FE-4817-49A0474D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4" y="2480310"/>
            <a:ext cx="7782339" cy="1402223"/>
          </a:xfrm>
          <a:prstGeom prst="rect">
            <a:avLst/>
          </a:prstGeom>
        </p:spPr>
      </p:pic>
      <p:pic>
        <p:nvPicPr>
          <p:cNvPr id="23" name="Picture 2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CEAAAD5-2D84-860C-0B91-8F17FF57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64" y="4436319"/>
            <a:ext cx="9807557" cy="1402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969A9C-BDDE-0870-2CCD-CC942E737DAB}"/>
              </a:ext>
            </a:extLst>
          </p:cNvPr>
          <p:cNvSpPr txBox="1"/>
          <p:nvPr/>
        </p:nvSpPr>
        <p:spPr>
          <a:xfrm>
            <a:off x="765313" y="2158124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 (dev package: </a:t>
            </a:r>
            <a:r>
              <a:rPr lang="en-GB" dirty="0"/>
              <a:t>1.0.1.dev3+g9c9a3d7)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4A22D9-7CA8-AC33-0D68-25583538B428}"/>
              </a:ext>
            </a:extLst>
          </p:cNvPr>
          <p:cNvSpPr txBox="1"/>
          <p:nvPr/>
        </p:nvSpPr>
        <p:spPr>
          <a:xfrm>
            <a:off x="765312" y="404705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 (prod package: </a:t>
            </a:r>
            <a:r>
              <a:rPr lang="en-GB" dirty="0"/>
              <a:t>1.1.0)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561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Test </a:t>
            </a:r>
            <a:r>
              <a:rPr lang="sv-SE" dirty="0" err="1"/>
              <a:t>Python</a:t>
            </a:r>
            <a:endParaRPr lang="en-SE" dirty="0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C5F562-CEFE-64A5-309B-1EDAF372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2413000" cy="1752600"/>
          </a:xfrm>
          <a:prstGeom prst="rect">
            <a:avLst/>
          </a:prstGeom>
        </p:spPr>
      </p:pic>
      <p:pic>
        <p:nvPicPr>
          <p:cNvPr id="7" name="Picture 6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F38FE2A8-8C39-A53E-693B-DC84B98E0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575" y="1673153"/>
            <a:ext cx="4019550" cy="1397633"/>
          </a:xfrm>
          <a:prstGeom prst="rect">
            <a:avLst/>
          </a:prstGeom>
        </p:spPr>
      </p:pic>
      <p:pic>
        <p:nvPicPr>
          <p:cNvPr id="11" name="Picture 10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9ABA7D6-2CF1-F84A-142C-047D207DA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2966130"/>
            <a:ext cx="8900719" cy="1397633"/>
          </a:xfrm>
          <a:prstGeom prst="rect">
            <a:avLst/>
          </a:prstGeom>
        </p:spPr>
      </p:pic>
      <p:pic>
        <p:nvPicPr>
          <p:cNvPr id="15" name="Picture 14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C08C5BDE-B03A-D0A1-6E7B-1ECCF3C32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960" y="4038517"/>
            <a:ext cx="4832350" cy="2614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E09E5D-9934-A779-6051-F767265BA0AD}"/>
              </a:ext>
            </a:extLst>
          </p:cNvPr>
          <p:cNvSpPr txBox="1"/>
          <p:nvPr/>
        </p:nvSpPr>
        <p:spPr>
          <a:xfrm>
            <a:off x="6096000" y="870589"/>
            <a:ext cx="383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Docker image with pytango and sardana already installed (wi</a:t>
            </a:r>
            <a:r>
              <a:rPr lang="en-GB" dirty="0" err="1"/>
              <a:t>th</a:t>
            </a:r>
            <a:r>
              <a:rPr lang="en-SE" dirty="0"/>
              <a:t> conda)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D314A3-8AA5-3111-6420-25709E0E1648}"/>
              </a:ext>
            </a:extLst>
          </p:cNvPr>
          <p:cNvCxnSpPr/>
          <p:nvPr/>
        </p:nvCxnSpPr>
        <p:spPr>
          <a:xfrm flipV="1">
            <a:off x="6781165" y="1493581"/>
            <a:ext cx="822960" cy="601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Test </a:t>
            </a:r>
            <a:r>
              <a:rPr lang="sv-SE" dirty="0" err="1"/>
              <a:t>Python</a:t>
            </a:r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0A25D-5B57-D9EE-224C-8D26D6E7CF0C}"/>
              </a:ext>
            </a:extLst>
          </p:cNvPr>
          <p:cNvSpPr txBox="1"/>
          <p:nvPr/>
        </p:nvSpPr>
        <p:spPr>
          <a:xfrm>
            <a:off x="838200" y="1661942"/>
            <a:ext cx="731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</a:t>
            </a:r>
            <a:r>
              <a:rPr lang="en-US" dirty="0" err="1"/>
              <a:t>Pytest</a:t>
            </a:r>
            <a:r>
              <a:rPr lang="en-US" dirty="0"/>
              <a:t> coverage report is present on the GitLab pipeline.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percentage of coverage is required or systematically reinforced.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0FE5D-9836-CBA9-C1D8-554E77D8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0" y="2484387"/>
            <a:ext cx="10044013" cy="30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AD2519-4D3D-34BD-E1F0-BD4D3D5F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5066"/>
            <a:ext cx="7772400" cy="33813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Integration Test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E91D7-DA58-5539-1BF3-47FD04B16BC1}"/>
              </a:ext>
            </a:extLst>
          </p:cNvPr>
          <p:cNvSpPr txBox="1"/>
          <p:nvPr/>
        </p:nvSpPr>
        <p:spPr>
          <a:xfrm>
            <a:off x="5478780" y="2782669"/>
            <a:ext cx="28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Tango database required</a:t>
            </a:r>
            <a:br>
              <a:rPr lang="en-SE" dirty="0"/>
            </a:br>
            <a:endParaRPr lang="en-SE" dirty="0"/>
          </a:p>
        </p:txBody>
      </p:sp>
      <p:pic>
        <p:nvPicPr>
          <p:cNvPr id="3" name="Picture 2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74C47DB5-5AD8-FF0F-27D8-A9679E3E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87426"/>
            <a:ext cx="3200400" cy="1663700"/>
          </a:xfrm>
          <a:prstGeom prst="rect">
            <a:avLst/>
          </a:prstGeom>
        </p:spPr>
      </p:pic>
      <p:pic>
        <p:nvPicPr>
          <p:cNvPr id="11" name="Picture 10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060FF2C5-AC8D-5FA8-440C-BC95A4E67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1186359"/>
            <a:ext cx="3873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21CA-1042-4351-C318-A26D30B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1731600"/>
            <a:ext cx="3647726" cy="250222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Development Packages</a:t>
            </a:r>
          </a:p>
        </p:txBody>
      </p:sp>
      <p:pic>
        <p:nvPicPr>
          <p:cNvPr id="6" name="Picture Placeholder 5" descr="A group of colorful wrapped presents&#10;&#10;Description automatically generated">
            <a:extLst>
              <a:ext uri="{FF2B5EF4-FFF2-40B4-BE49-F238E27FC236}">
                <a16:creationId xmlns:a16="http://schemas.microsoft.com/office/drawing/2014/main" id="{E368DB95-6166-E5CE-3EA7-B371E3341B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934" r="-1" b="4933"/>
          <a:stretch/>
        </p:blipFill>
        <p:spPr>
          <a:xfrm>
            <a:off x="4583113" y="10"/>
            <a:ext cx="7608887" cy="685799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B7C6-8BD9-99C6-E911-CA1211B40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662" y="6130977"/>
            <a:ext cx="2677381" cy="50249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SE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37283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6B08-7769-5738-8E29-C7B953F9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Testing on the Beamlines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0F74-1B01-E641-1D66-E61474138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E" dirty="0"/>
              <a:t>During the development of new features, it is often necessary to test non-stable packages on the beamlines.</a:t>
            </a:r>
          </a:p>
          <a:p>
            <a:r>
              <a:rPr lang="en-SE" dirty="0"/>
              <a:t>It is strongly recommend propper packaging, build and publication of development packages from the feature branches.</a:t>
            </a:r>
          </a:p>
          <a:p>
            <a:r>
              <a:rPr lang="en-SE" dirty="0"/>
              <a:t>The development packages should be used on beamline tests, as opposed to local copies of the code.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9DCED-AD1A-0EE6-2F41-6CD8F0B7D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E" dirty="0"/>
              <a:t>Testing new features or fixes on deployed systems</a:t>
            </a:r>
          </a:p>
        </p:txBody>
      </p:sp>
    </p:spTree>
    <p:extLst>
      <p:ext uri="{BB962C8B-B14F-4D97-AF65-F5344CB8AC3E}">
        <p14:creationId xmlns:p14="http://schemas.microsoft.com/office/powerpoint/2010/main" val="11326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2DC3-0DDB-6D08-A296-BB5B1A13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4EF6E4-1563-6183-6881-84632F695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979616"/>
              </p:ext>
            </p:extLst>
          </p:nvPr>
        </p:nvGraphicFramePr>
        <p:xfrm>
          <a:off x="496957" y="735496"/>
          <a:ext cx="11330608" cy="490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47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21CA-1042-4351-C318-A26D30B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1731600"/>
            <a:ext cx="3647726" cy="250222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Difficulties and Pitfalls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368DB95-6166-E5CE-3EA7-B371E3341B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934" b="4934"/>
          <a:stretch/>
        </p:blipFill>
        <p:spPr>
          <a:xfrm>
            <a:off x="4583113" y="10"/>
            <a:ext cx="7608887" cy="685799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B7C6-8BD9-99C6-E911-CA1211B40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662" y="6130977"/>
            <a:ext cx="2677381" cy="50249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SE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9837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6B08-7769-5738-8E29-C7B953F9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Difficulties and Pitfalls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0F74-1B01-E641-1D66-E61474138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E" dirty="0"/>
              <a:t>Graphical User Interfaces are not tested.</a:t>
            </a:r>
          </a:p>
          <a:p>
            <a:r>
              <a:rPr lang="en-SE" dirty="0"/>
              <a:t>We have a lot of repos and many of them have very low coverage or no tests at all, specially the older ones.</a:t>
            </a:r>
          </a:p>
          <a:p>
            <a:r>
              <a:rPr lang="en-SE" dirty="0"/>
              <a:t>Tests implementation skills vary a lot between team members.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9DCED-AD1A-0EE6-2F41-6CD8F0B7D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SE" dirty="0"/>
              <a:t>Problems at MAX IV</a:t>
            </a:r>
          </a:p>
        </p:txBody>
      </p:sp>
    </p:spTree>
    <p:extLst>
      <p:ext uri="{BB962C8B-B14F-4D97-AF65-F5344CB8AC3E}">
        <p14:creationId xmlns:p14="http://schemas.microsoft.com/office/powerpoint/2010/main" val="34067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21CA-1042-4351-C318-A26D30B2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1" y="1731600"/>
            <a:ext cx="3647726" cy="2502223"/>
          </a:xfrm>
        </p:spPr>
        <p:txBody>
          <a:bodyPr wrap="square" anchor="ctr">
            <a:normAutofit/>
          </a:bodyPr>
          <a:lstStyle/>
          <a:p>
            <a:r>
              <a:rPr lang="en-SE" dirty="0"/>
              <a:t>A</a:t>
            </a:r>
            <a:r>
              <a:rPr lang="en-GB" dirty="0"/>
              <a:t>u</a:t>
            </a:r>
            <a:r>
              <a:rPr lang="en-SE" dirty="0"/>
              <a:t>tomated Python Tests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6E82822-7B02-88F9-F485-868D7ACAD7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934" b="4934"/>
          <a:stretch/>
        </p:blipFill>
        <p:spPr>
          <a:xfrm>
            <a:off x="4583113" y="10"/>
            <a:ext cx="7608887" cy="685799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B7C6-8BD9-99C6-E911-CA1211B40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662" y="6130977"/>
            <a:ext cx="2677381" cy="50249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SE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2166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B790-DFCC-2EB2-D84B-257F587F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Standard Python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15C7-C2C9-6D90-5A5A-DB4BD6A3C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206657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Pytest</a:t>
            </a:r>
            <a:r>
              <a:rPr lang="en-GB" dirty="0"/>
              <a:t> is a popular testing framework for Python that simplifies the process of writing and executing unit tests. It provides a concise syntax, powerful fixtures, and advanced features, making it widely used for test automation and ensuring code reliability in Python projects.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2341B-E0F1-9342-1CA6-A6EFCE9198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SE" sz="3200" b="1" dirty="0">
                <a:solidFill>
                  <a:srgbClr val="000000"/>
                </a:solidFill>
                <a:ea typeface="+mj-ea"/>
                <a:cs typeface="+mj-cs"/>
              </a:rPr>
              <a:t>Pytest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E17669-B7A9-E32F-0238-132B7792A4B4}"/>
              </a:ext>
            </a:extLst>
          </p:cNvPr>
          <p:cNvSpPr txBox="1">
            <a:spLocks/>
          </p:cNvSpPr>
          <p:nvPr/>
        </p:nvSpPr>
        <p:spPr>
          <a:xfrm>
            <a:off x="834486" y="4665039"/>
            <a:ext cx="9085521" cy="206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000000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rgbClr val="000000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rgbClr val="000000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rgbClr val="000000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Python, the </a:t>
            </a:r>
            <a:r>
              <a:rPr lang="en-GB" b="1" dirty="0" err="1"/>
              <a:t>unittest.mock</a:t>
            </a:r>
            <a:r>
              <a:rPr lang="en-GB" b="1" dirty="0"/>
              <a:t> </a:t>
            </a:r>
            <a:r>
              <a:rPr lang="en-GB" dirty="0"/>
              <a:t>module provides a Mock class that allows you to create and configure mock objects. The mock objects encapsulates and replaces part of the system with a simulated version.</a:t>
            </a:r>
            <a:endParaRPr lang="en-S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477E91-47A3-98E9-7D73-B6FAA98962C1}"/>
              </a:ext>
            </a:extLst>
          </p:cNvPr>
          <p:cNvSpPr txBox="1">
            <a:spLocks/>
          </p:cNvSpPr>
          <p:nvPr/>
        </p:nvSpPr>
        <p:spPr>
          <a:xfrm>
            <a:off x="834230" y="3929372"/>
            <a:ext cx="9085520" cy="62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 sz="3200" b="1" dirty="0">
                <a:solidFill>
                  <a:srgbClr val="000000"/>
                </a:solidFill>
                <a:ea typeface="+mj-ea"/>
                <a:cs typeface="+mj-cs"/>
              </a:rPr>
              <a:t>Unittest.mock</a:t>
            </a:r>
          </a:p>
        </p:txBody>
      </p:sp>
    </p:spTree>
    <p:extLst>
      <p:ext uri="{BB962C8B-B14F-4D97-AF65-F5344CB8AC3E}">
        <p14:creationId xmlns:p14="http://schemas.microsoft.com/office/powerpoint/2010/main" val="7939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Fixture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3EBB4-B29D-F95E-4BA5-E66870A84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09"/>
          <a:stretch/>
        </p:blipFill>
        <p:spPr>
          <a:xfrm>
            <a:off x="838200" y="1218101"/>
            <a:ext cx="5476875" cy="3407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98177-2FC8-814C-F832-AB729A7CA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"/>
          <a:stretch/>
        </p:blipFill>
        <p:spPr>
          <a:xfrm>
            <a:off x="5380960" y="4993129"/>
            <a:ext cx="4678394" cy="5524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79164-0487-ECB7-C39B-F02A4CCC3C8A}"/>
              </a:ext>
            </a:extLst>
          </p:cNvPr>
          <p:cNvCxnSpPr>
            <a:cxnSpLocks/>
          </p:cNvCxnSpPr>
          <p:nvPr/>
        </p:nvCxnSpPr>
        <p:spPr>
          <a:xfrm>
            <a:off x="1851102" y="1561171"/>
            <a:ext cx="5397191" cy="3512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C44DC7-C9F8-2273-C6EF-2B1933E1304E}"/>
              </a:ext>
            </a:extLst>
          </p:cNvPr>
          <p:cNvSpPr txBox="1"/>
          <p:nvPr/>
        </p:nvSpPr>
        <p:spPr>
          <a:xfrm>
            <a:off x="6039271" y="1952936"/>
            <a:ext cx="430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Fixture functions are defined using decorators.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Fixtures are then injected on test functions as parameters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CFC8F-F679-DFCD-69C5-D2358C8B9913}"/>
              </a:ext>
            </a:extLst>
          </p:cNvPr>
          <p:cNvSpPr/>
          <p:nvPr/>
        </p:nvSpPr>
        <p:spPr>
          <a:xfrm>
            <a:off x="838201" y="1218101"/>
            <a:ext cx="1321526" cy="1926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084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067F0D-4350-A92E-A8F9-97A0C3BDED7F}"/>
              </a:ext>
            </a:extLst>
          </p:cNvPr>
          <p:cNvGrpSpPr/>
          <p:nvPr/>
        </p:nvGrpSpPr>
        <p:grpSpPr>
          <a:xfrm>
            <a:off x="838200" y="1103447"/>
            <a:ext cx="4795334" cy="3803101"/>
            <a:chOff x="838200" y="1103447"/>
            <a:chExt cx="4795334" cy="38031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0528A0-F24A-936F-9372-C6AF12EA2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746"/>
            <a:stretch/>
          </p:blipFill>
          <p:spPr>
            <a:xfrm>
              <a:off x="838200" y="2587094"/>
              <a:ext cx="4787900" cy="23194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290095-6133-AAD8-9905-173545C33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4445"/>
            <a:stretch/>
          </p:blipFill>
          <p:spPr>
            <a:xfrm>
              <a:off x="845634" y="1103447"/>
              <a:ext cx="4787900" cy="1472485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pytest.mark</a:t>
            </a:r>
            <a:endParaRPr lang="en-SE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B5EE9-6D75-6A0E-1F65-51CB37568F8E}"/>
              </a:ext>
            </a:extLst>
          </p:cNvPr>
          <p:cNvSpPr txBox="1"/>
          <p:nvPr/>
        </p:nvSpPr>
        <p:spPr>
          <a:xfrm>
            <a:off x="6096000" y="1155933"/>
            <a:ext cx="4301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Markers are essentially metadata tags that can be associated with specific tests, making it easier to organize and customize the test suite.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input parametrization can be used to enable, for instance, Boundary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also possible to inject parameters into fixtures, by using the parametrize parameter indirect=True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79F90-E86A-4644-0201-59B966CD57E4}"/>
              </a:ext>
            </a:extLst>
          </p:cNvPr>
          <p:cNvSpPr/>
          <p:nvPr/>
        </p:nvSpPr>
        <p:spPr>
          <a:xfrm>
            <a:off x="838200" y="1096011"/>
            <a:ext cx="3744913" cy="274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86C923B-CCD1-932C-B973-06DEBE69AADE}"/>
              </a:ext>
            </a:extLst>
          </p:cNvPr>
          <p:cNvSpPr/>
          <p:nvPr/>
        </p:nvSpPr>
        <p:spPr>
          <a:xfrm rot="20903863">
            <a:off x="3172935" y="1330092"/>
            <a:ext cx="2298925" cy="2896487"/>
          </a:xfrm>
          <a:prstGeom prst="arc">
            <a:avLst>
              <a:gd name="adj1" fmla="val 16843520"/>
              <a:gd name="adj2" fmla="val 4298141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24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err="1"/>
              <a:t>Mock</a:t>
            </a:r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1E654-BB93-7118-B3AC-BAF62DE2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0" y="1217032"/>
            <a:ext cx="4551680" cy="286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AF40E-16B7-AFC7-F3BF-9D204CE58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022"/>
          <a:stretch/>
        </p:blipFill>
        <p:spPr>
          <a:xfrm>
            <a:off x="5067451" y="2984143"/>
            <a:ext cx="4569460" cy="35198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79164-0487-ECB7-C39B-F02A4CCC3C8A}"/>
              </a:ext>
            </a:extLst>
          </p:cNvPr>
          <p:cNvCxnSpPr>
            <a:cxnSpLocks/>
          </p:cNvCxnSpPr>
          <p:nvPr/>
        </p:nvCxnSpPr>
        <p:spPr>
          <a:xfrm flipH="1" flipV="1">
            <a:off x="3556581" y="2149654"/>
            <a:ext cx="1824379" cy="834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D95C619-2415-ACA6-FBF6-393D224A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85" y="5116458"/>
            <a:ext cx="3120390" cy="104902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BF7C3A-519C-B6E2-106F-ECE8EFD1CEFF}"/>
              </a:ext>
            </a:extLst>
          </p:cNvPr>
          <p:cNvCxnSpPr>
            <a:cxnSpLocks/>
          </p:cNvCxnSpPr>
          <p:nvPr/>
        </p:nvCxnSpPr>
        <p:spPr>
          <a:xfrm>
            <a:off x="1349298" y="2149654"/>
            <a:ext cx="1014761" cy="37493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6EAC70-04AC-1A1E-D04B-8EBFDCBA2100}"/>
              </a:ext>
            </a:extLst>
          </p:cNvPr>
          <p:cNvSpPr txBox="1"/>
          <p:nvPr/>
        </p:nvSpPr>
        <p:spPr>
          <a:xfrm>
            <a:off x="5730240" y="802760"/>
            <a:ext cx="4301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mock object </a:t>
            </a:r>
            <a:r>
              <a:rPr lang="en-US" i="1" dirty="0"/>
              <a:t>patches</a:t>
            </a:r>
            <a:r>
              <a:rPr lang="en-US" dirty="0"/>
              <a:t> a part of them code, replacing it with a simulated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component of the mock can have a specific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test, we can check if the code correctly interacted with the mock.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56E41F-65E3-314A-1373-C69DD7E316DA}"/>
              </a:ext>
            </a:extLst>
          </p:cNvPr>
          <p:cNvSpPr/>
          <p:nvPr/>
        </p:nvSpPr>
        <p:spPr>
          <a:xfrm>
            <a:off x="402771" y="1527354"/>
            <a:ext cx="3744913" cy="1708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489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A526-8C17-F6DE-6736-83C547BE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E" sz="3200" dirty="0"/>
              <a:t>Coverage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2017C-E57E-76BE-301A-A95F9665C6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pytest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tests --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cov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femtomaxenergy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cov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-report html</a:t>
            </a:r>
            <a:endParaRPr lang="en-SE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1F7F9-EBAB-FB62-B5C2-33DD7310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15" y="2040780"/>
            <a:ext cx="7772400" cy="40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7E66-8482-0300-B638-80001C1B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Pytango Test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24995-CCBD-CDBF-89D4-A4B7125AB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kumimoji="0" lang="en-S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Device Test Context</a:t>
            </a:r>
            <a:endParaRPr lang="en-SE" sz="2000" dirty="0"/>
          </a:p>
        </p:txBody>
      </p:sp>
      <p:pic>
        <p:nvPicPr>
          <p:cNvPr id="5" name="Picture 4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78CA9717-C63C-A423-3561-BA938EA0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1107"/>
            <a:ext cx="4933950" cy="264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3E3AA-F190-586F-4FD0-164BDFE1B66B}"/>
              </a:ext>
            </a:extLst>
          </p:cNvPr>
          <p:cNvSpPr txBox="1"/>
          <p:nvPr/>
        </p:nvSpPr>
        <p:spPr>
          <a:xfrm>
            <a:off x="6002355" y="2130293"/>
            <a:ext cx="465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Uses Pytango DeviceTestContext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No Tango database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Requires pytest-forked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Or use </a:t>
            </a:r>
            <a:r>
              <a:rPr lang="en-GB" dirty="0" err="1"/>
              <a:t>DeviceTestContext</a:t>
            </a:r>
            <a:r>
              <a:rPr lang="en-GB" dirty="0"/>
              <a:t>(…, process=True)</a:t>
            </a:r>
            <a:endParaRPr lang="en-SE" dirty="0"/>
          </a:p>
        </p:txBody>
      </p:sp>
      <p:pic>
        <p:nvPicPr>
          <p:cNvPr id="7" name="Picture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764E82C5-42CC-1BD2-0CF8-0F75EC08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0496"/>
            <a:ext cx="5710808" cy="19787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E7F72A-BF52-9B85-F5D1-B26E4018576B}"/>
              </a:ext>
            </a:extLst>
          </p:cNvPr>
          <p:cNvSpPr/>
          <p:nvPr/>
        </p:nvSpPr>
        <p:spPr>
          <a:xfrm>
            <a:off x="1092820" y="3465513"/>
            <a:ext cx="4594302" cy="919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01635CF-DD6E-CA05-73BF-1EDC556D9693}"/>
              </a:ext>
            </a:extLst>
          </p:cNvPr>
          <p:cNvSpPr/>
          <p:nvPr/>
        </p:nvSpPr>
        <p:spPr>
          <a:xfrm rot="229486" flipH="1">
            <a:off x="79138" y="1964901"/>
            <a:ext cx="2993765" cy="3648538"/>
          </a:xfrm>
          <a:prstGeom prst="arc">
            <a:avLst>
              <a:gd name="adj1" fmla="val 17368508"/>
              <a:gd name="adj2" fmla="val 46729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E5D007-6D2D-454F-D7F0-FA19A6FD14E9}"/>
              </a:ext>
            </a:extLst>
          </p:cNvPr>
          <p:cNvSpPr/>
          <p:nvPr/>
        </p:nvSpPr>
        <p:spPr>
          <a:xfrm>
            <a:off x="837944" y="4833257"/>
            <a:ext cx="1295656" cy="1917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02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D7F46C-F8F0-E94A-BA24-54A8BE025E26}" vid="{CCD58747-2238-7E4F-B61C-232E28A9D0E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7419484d-ac4d-40b7-8534-13e6aa55e888" xsi:nil="true"/>
    <cd65268a9a234f59a332f212f71aa1fd xmlns="7419484d-ac4d-40b7-8534-13e6aa55e888">
      <Terms xmlns="http://schemas.microsoft.com/office/infopath/2007/PartnerControls"/>
    </cd65268a9a234f59a332f212f71aa1fd>
    <Publishable xmlns="7419484d-ac4d-40b7-8534-13e6aa55e888">true</Publishable>
    <TaxCatchAll xmlns="7419484d-ac4d-40b7-8534-13e6aa55e888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083F5DDAFB74574C926A61E89E11744500778D35581C2CD64B92C78E6B5E60A8DC" ma:contentTypeVersion="2" ma:contentTypeDescription="Create PowerPoint in library" ma:contentTypeScope="" ma:versionID="6b9705a9a357050257363345c8961cdb">
  <xsd:schema xmlns:xsd="http://www.w3.org/2001/XMLSchema" xmlns:xs="http://www.w3.org/2001/XMLSchema" xmlns:p="http://schemas.microsoft.com/office/2006/metadata/properties" xmlns:ns2="7419484d-ac4d-40b7-8534-13e6aa55e888" targetNamespace="http://schemas.microsoft.com/office/2006/metadata/properties" ma:root="true" ma:fieldsID="7f40425626fc64a940ab377708adec9b" ns2:_="">
    <xsd:import namespace="7419484d-ac4d-40b7-8534-13e6aa55e888"/>
    <xsd:element name="properties">
      <xsd:complexType>
        <xsd:sequence>
          <xsd:element name="documentManagement">
            <xsd:complexType>
              <xsd:all>
                <xsd:element ref="ns2:MAXIV_Desc" minOccurs="0"/>
                <xsd:element ref="ns2:Publishable" minOccurs="0"/>
                <xsd:element ref="ns2:cd65268a9a234f59a332f212f71aa1f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9484d-ac4d-40b7-8534-13e6aa55e888" elementFormDefault="qualified">
    <xsd:import namespace="http://schemas.microsoft.com/office/2006/documentManagement/types"/>
    <xsd:import namespace="http://schemas.microsoft.com/office/infopath/2007/PartnerControls"/>
    <xsd:element name="MAXIV_Desc" ma:index="8" nillable="true" ma:displayName="Description" ma:internalName="MAXIV_Desc">
      <xsd:simpleType>
        <xsd:restriction base="dms:Note">
          <xsd:maxLength value="255"/>
        </xsd:restriction>
      </xsd:simpleType>
    </xsd:element>
    <xsd:element name="Publishable" ma:index="9" nillable="true" ma:displayName="Publishable" ma:default="0" ma:internalName="Publishable">
      <xsd:simpleType>
        <xsd:restriction base="dms:Boolean"/>
      </xsd:simpleType>
    </xsd:element>
    <xsd:element name="cd65268a9a234f59a332f212f71aa1fd" ma:index="10" nillable="true" ma:taxonomy="true" ma:internalName="cd65268a9a234f59a332f212f71aa1fd" ma:taxonomyFieldName="Tags" ma:displayName="Tags" ma:fieldId="{cd65268a-9a23-4f59-a332-f212f71aa1fd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4f3b41a-379a-4c6b-82b8-55e5dd11cc68}" ma:internalName="TaxCatchAll" ma:showField="CatchAllData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4f3b41a-379a-4c6b-82b8-55e5dd11cc68}" ma:internalName="TaxCatchAllLabel" ma:readOnly="true" ma:showField="CatchAllDataLabel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7419484d-ac4d-40b7-8534-13e6aa55e888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4223A3-43F5-473E-8CF5-CE3B09764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9484d-ac4d-40b7-8534-13e6aa55e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8588</TotalTime>
  <Words>706</Words>
  <Application>Microsoft Macintosh PowerPoint</Application>
  <PresentationFormat>Widescreen</PresentationFormat>
  <Paragraphs>94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Maven Pro Medium</vt:lpstr>
      <vt:lpstr>Open Sans Light</vt:lpstr>
      <vt:lpstr>MAX IV</vt:lpstr>
      <vt:lpstr>Test and Test Automation for Control Systems</vt:lpstr>
      <vt:lpstr>PowerPoint Presentation</vt:lpstr>
      <vt:lpstr>Automated Python Tests</vt:lpstr>
      <vt:lpstr>Standard Python Test</vt:lpstr>
      <vt:lpstr>Fixture</vt:lpstr>
      <vt:lpstr>pytest.mark</vt:lpstr>
      <vt:lpstr>Mock</vt:lpstr>
      <vt:lpstr>Coverage</vt:lpstr>
      <vt:lpstr>Pytango Test Resources</vt:lpstr>
      <vt:lpstr>Database Integration</vt:lpstr>
      <vt:lpstr>Database Integration</vt:lpstr>
      <vt:lpstr>Sardana Test Resources</vt:lpstr>
      <vt:lpstr>GitLab CI Pipelines</vt:lpstr>
      <vt:lpstr>Python GitLab CI template</vt:lpstr>
      <vt:lpstr>Test Python</vt:lpstr>
      <vt:lpstr>Test Python</vt:lpstr>
      <vt:lpstr>Integration Test</vt:lpstr>
      <vt:lpstr>Development Packages</vt:lpstr>
      <vt:lpstr>Testing on the Beamlines</vt:lpstr>
      <vt:lpstr>Difficulties and Pitfalls</vt:lpstr>
      <vt:lpstr>Difficulties and Pitfalls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Carla Takahashi</dc:creator>
  <cp:keywords/>
  <dc:description/>
  <cp:lastModifiedBy>Carla Takahashi</cp:lastModifiedBy>
  <cp:revision>3</cp:revision>
  <dcterms:created xsi:type="dcterms:W3CDTF">2023-11-21T08:48:32Z</dcterms:created>
  <dcterms:modified xsi:type="dcterms:W3CDTF">2023-11-27T10:02:48Z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0x010100083F5DDAFB74574C926A61E89E11744500778D35581C2CD64B92C78E6B5E60A8DC</vt:lpwstr>
  </property>
  <property fmtid="{D5CDD505-2E9C-101B-9397-08002B2CF9AE}" pid="3" name="Tags">
    <vt:lpwstr/>
  </property>
</Properties>
</file>