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7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6858000" cx="12192000"/>
  <p:notesSz cx="6858000" cy="9144000"/>
  <p:embeddedFontLst>
    <p:embeddedFont>
      <p:font typeface="Maven Pro"/>
      <p:regular r:id="rId16"/>
      <p:bold r:id="rId17"/>
    </p:embeddedFont>
    <p:embeddedFont>
      <p:font typeface="Maven Pro Medium"/>
      <p:regular r:id="rId18"/>
      <p:bold r:id="rId19"/>
    </p:embeddedFont>
    <p:embeddedFont>
      <p:font typeface="Open Sans Medium"/>
      <p:regular r:id="rId20"/>
      <p:bold r:id="rId21"/>
      <p:italic r:id="rId22"/>
      <p:boldItalic r:id="rId23"/>
    </p:embeddedFont>
    <p:embeddedFont>
      <p:font typeface="Open Sans Light"/>
      <p:regular r:id="rId24"/>
      <p:bold r:id="rId25"/>
      <p:italic r:id="rId26"/>
      <p:boldItalic r:id="rId27"/>
    </p:embeddedFont>
    <p:embeddedFont>
      <p:font typeface="Open Sans"/>
      <p:regular r:id="rId28"/>
      <p:bold r:id="rId29"/>
      <p:italic r:id="rId30"/>
      <p:boldItalic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OpenSansMedium-regular.fntdata"/><Relationship Id="rId22" Type="http://schemas.openxmlformats.org/officeDocument/2006/relationships/font" Target="fonts/OpenSansMedium-italic.fntdata"/><Relationship Id="rId21" Type="http://schemas.openxmlformats.org/officeDocument/2006/relationships/font" Target="fonts/OpenSansMedium-bold.fntdata"/><Relationship Id="rId24" Type="http://schemas.openxmlformats.org/officeDocument/2006/relationships/font" Target="fonts/OpenSansLight-regular.fntdata"/><Relationship Id="rId23" Type="http://schemas.openxmlformats.org/officeDocument/2006/relationships/font" Target="fonts/OpenSansMedium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OpenSansLight-italic.fntdata"/><Relationship Id="rId25" Type="http://schemas.openxmlformats.org/officeDocument/2006/relationships/font" Target="fonts/OpenSansLight-bold.fntdata"/><Relationship Id="rId28" Type="http://schemas.openxmlformats.org/officeDocument/2006/relationships/font" Target="fonts/OpenSans-regular.fntdata"/><Relationship Id="rId27" Type="http://schemas.openxmlformats.org/officeDocument/2006/relationships/font" Target="fonts/OpenSansLight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OpenSans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OpenSans-boldItalic.fntdata"/><Relationship Id="rId30" Type="http://schemas.openxmlformats.org/officeDocument/2006/relationships/font" Target="fonts/OpenSans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MavenPro-bold.fntdata"/><Relationship Id="rId16" Type="http://schemas.openxmlformats.org/officeDocument/2006/relationships/font" Target="fonts/MavenPro-regular.fntdata"/><Relationship Id="rId19" Type="http://schemas.openxmlformats.org/officeDocument/2006/relationships/font" Target="fonts/MavenProMedium-bold.fntdata"/><Relationship Id="rId18" Type="http://schemas.openxmlformats.org/officeDocument/2006/relationships/font" Target="fonts/MavenProMedium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Add slide number</a:t>
            </a:r>
            <a:endParaRPr/>
          </a:p>
        </p:txBody>
      </p:sp>
      <p:sp>
        <p:nvSpPr>
          <p:cNvPr id="186" name="Google Shape;186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Each software engineer is responsible for 2 beamlines.</a:t>
            </a:r>
            <a:endParaRPr/>
          </a:p>
        </p:txBody>
      </p:sp>
      <p:sp>
        <p:nvSpPr>
          <p:cNvPr id="194" name="Google Shape;194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9db0bbce9a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g29db0bbce9a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9d8bf56df3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Each software engineer is responsible for 2 beamlines.</a:t>
            </a:r>
            <a:endParaRPr/>
          </a:p>
        </p:txBody>
      </p:sp>
      <p:sp>
        <p:nvSpPr>
          <p:cNvPr id="240" name="Google Shape;240;g29d8bf56df3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9d40e18e06_0_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g29d40e18e06_0_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9db0bbce9a_1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g29db0bbce9a_1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Open Sans Medium"/>
                <a:ea typeface="Open Sans Medium"/>
                <a:cs typeface="Open Sans Medium"/>
                <a:sym typeface="Open Sans Medium"/>
              </a:rPr>
              <a:t>Find ways?</a:t>
            </a:r>
            <a:endParaRPr sz="1100"/>
          </a:p>
        </p:txBody>
      </p:sp>
      <p:sp>
        <p:nvSpPr>
          <p:cNvPr id="280" name="Google Shape;280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4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title with image">
  <p:cSld name="Logo title with image">
    <p:bg>
      <p:bgPr>
        <a:solidFill>
          <a:schemeClr val="dk1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51510" y="1944894"/>
            <a:ext cx="5888981" cy="198852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 txBox="1"/>
          <p:nvPr>
            <p:ph type="title"/>
          </p:nvPr>
        </p:nvSpPr>
        <p:spPr>
          <a:xfrm>
            <a:off x="0" y="-465834"/>
            <a:ext cx="12192000" cy="3416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Light"/>
              <a:buNone/>
              <a:defRPr b="0" i="0" sz="18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" type="body"/>
          </p:nvPr>
        </p:nvSpPr>
        <p:spPr>
          <a:xfrm>
            <a:off x="2136775" y="4317534"/>
            <a:ext cx="7918450" cy="6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>
              <a:buNone/>
              <a:defRPr sz="1300">
                <a:solidFill>
                  <a:schemeClr val="lt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1pPr>
            <a:lvl2pPr lvl="1">
              <a:buNone/>
              <a:defRPr sz="1300">
                <a:solidFill>
                  <a:schemeClr val="lt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2pPr>
            <a:lvl3pPr lvl="2">
              <a:buNone/>
              <a:defRPr sz="1300">
                <a:solidFill>
                  <a:schemeClr val="lt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3pPr>
            <a:lvl4pPr lvl="3">
              <a:buNone/>
              <a:defRPr sz="1300">
                <a:solidFill>
                  <a:schemeClr val="lt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4pPr>
            <a:lvl5pPr lvl="4">
              <a:buNone/>
              <a:defRPr sz="1300">
                <a:solidFill>
                  <a:schemeClr val="lt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5pPr>
            <a:lvl6pPr lvl="5">
              <a:buNone/>
              <a:defRPr sz="1300">
                <a:solidFill>
                  <a:schemeClr val="lt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6pPr>
            <a:lvl7pPr lvl="6">
              <a:buNone/>
              <a:defRPr sz="1300">
                <a:solidFill>
                  <a:schemeClr val="lt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7pPr>
            <a:lvl8pPr lvl="7">
              <a:buNone/>
              <a:defRPr sz="1300">
                <a:solidFill>
                  <a:schemeClr val="lt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8pPr>
            <a:lvl9pPr lvl="8">
              <a:buNone/>
              <a:defRPr sz="1300">
                <a:solidFill>
                  <a:schemeClr val="lt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type only 1a">
  <p:cSld name="Logotype only 1a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1"/>
          <p:cNvSpPr/>
          <p:nvPr/>
        </p:nvSpPr>
        <p:spPr>
          <a:xfrm>
            <a:off x="10485620" y="0"/>
            <a:ext cx="170638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11"/>
          <p:cNvSpPr txBox="1"/>
          <p:nvPr>
            <p:ph type="title"/>
          </p:nvPr>
        </p:nvSpPr>
        <p:spPr>
          <a:xfrm>
            <a:off x="0" y="-465834"/>
            <a:ext cx="12192000" cy="3416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Light"/>
              <a:buNone/>
              <a:defRPr b="0" i="0" sz="18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80" name="Google Shape;80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782300" y="6242746"/>
            <a:ext cx="1077912" cy="358081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1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1pPr>
            <a:lvl2pPr lvl="1">
              <a:buNone/>
              <a:defRPr sz="1300">
                <a:solidFill>
                  <a:schemeClr val="dk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2pPr>
            <a:lvl3pPr lvl="2">
              <a:buNone/>
              <a:defRPr sz="1300">
                <a:solidFill>
                  <a:schemeClr val="dk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3pPr>
            <a:lvl4pPr lvl="3">
              <a:buNone/>
              <a:defRPr sz="1300">
                <a:solidFill>
                  <a:schemeClr val="dk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4pPr>
            <a:lvl5pPr lvl="4">
              <a:buNone/>
              <a:defRPr sz="1300">
                <a:solidFill>
                  <a:schemeClr val="dk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5pPr>
            <a:lvl6pPr lvl="5">
              <a:buNone/>
              <a:defRPr sz="1300">
                <a:solidFill>
                  <a:schemeClr val="dk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6pPr>
            <a:lvl7pPr lvl="6">
              <a:buNone/>
              <a:defRPr sz="1300">
                <a:solidFill>
                  <a:schemeClr val="dk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7pPr>
            <a:lvl8pPr lvl="7">
              <a:buNone/>
              <a:defRPr sz="1300">
                <a:solidFill>
                  <a:schemeClr val="dk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8pPr>
            <a:lvl9pPr lvl="8">
              <a:buNone/>
              <a:defRPr sz="1300">
                <a:solidFill>
                  <a:schemeClr val="dk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type only 2a">
  <p:cSld name="Logotype only 2a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2"/>
          <p:cNvSpPr/>
          <p:nvPr/>
        </p:nvSpPr>
        <p:spPr>
          <a:xfrm>
            <a:off x="0" y="6056026"/>
            <a:ext cx="12192000" cy="80197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12"/>
          <p:cNvSpPr txBox="1"/>
          <p:nvPr>
            <p:ph type="title"/>
          </p:nvPr>
        </p:nvSpPr>
        <p:spPr>
          <a:xfrm>
            <a:off x="0" y="-465834"/>
            <a:ext cx="12192000" cy="3416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Light"/>
              <a:buNone/>
              <a:defRPr b="0" i="0" sz="18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85" name="Google Shape;85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782300" y="6242746"/>
            <a:ext cx="1077912" cy="358081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2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1pPr>
            <a:lvl2pPr lvl="1">
              <a:buNone/>
              <a:defRPr sz="1300">
                <a:solidFill>
                  <a:schemeClr val="dk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2pPr>
            <a:lvl3pPr lvl="2">
              <a:buNone/>
              <a:defRPr sz="1300">
                <a:solidFill>
                  <a:schemeClr val="dk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3pPr>
            <a:lvl4pPr lvl="3">
              <a:buNone/>
              <a:defRPr sz="1300">
                <a:solidFill>
                  <a:schemeClr val="dk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4pPr>
            <a:lvl5pPr lvl="4">
              <a:buNone/>
              <a:defRPr sz="1300">
                <a:solidFill>
                  <a:schemeClr val="dk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5pPr>
            <a:lvl6pPr lvl="5">
              <a:buNone/>
              <a:defRPr sz="1300">
                <a:solidFill>
                  <a:schemeClr val="dk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6pPr>
            <a:lvl7pPr lvl="6">
              <a:buNone/>
              <a:defRPr sz="1300">
                <a:solidFill>
                  <a:schemeClr val="dk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7pPr>
            <a:lvl8pPr lvl="7">
              <a:buNone/>
              <a:defRPr sz="1300">
                <a:solidFill>
                  <a:schemeClr val="dk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8pPr>
            <a:lvl9pPr lvl="8">
              <a:buNone/>
              <a:defRPr sz="1300">
                <a:solidFill>
                  <a:schemeClr val="dk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 slide">
  <p:cSld name="End slide">
    <p:bg>
      <p:bgPr>
        <a:solidFill>
          <a:schemeClr val="dk2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3"/>
          <p:cNvPicPr preferRelativeResize="0"/>
          <p:nvPr/>
        </p:nvPicPr>
        <p:blipFill rotWithShape="1">
          <a:blip r:embed="rId2">
            <a:alphaModFix amt="19000"/>
          </a:blip>
          <a:srcRect b="0" l="0" r="0" t="0"/>
          <a:stretch/>
        </p:blipFill>
        <p:spPr>
          <a:xfrm>
            <a:off x="3562185" y="0"/>
            <a:ext cx="12958137" cy="5407343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3"/>
          <p:cNvSpPr txBox="1"/>
          <p:nvPr>
            <p:ph type="title"/>
          </p:nvPr>
        </p:nvSpPr>
        <p:spPr>
          <a:xfrm>
            <a:off x="514800" y="2361600"/>
            <a:ext cx="4009493" cy="7155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Maven Pro Medium"/>
              <a:buNone/>
              <a:defRPr sz="3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13"/>
          <p:cNvSpPr txBox="1"/>
          <p:nvPr>
            <p:ph idx="1" type="body"/>
          </p:nvPr>
        </p:nvSpPr>
        <p:spPr>
          <a:xfrm>
            <a:off x="538653" y="3189600"/>
            <a:ext cx="3985640" cy="3579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marR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aven Pro Medium"/>
              <a:buNone/>
              <a:defRPr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1" name="Google Shape;91;p13"/>
          <p:cNvSpPr/>
          <p:nvPr>
            <p:ph idx="2" type="pic"/>
          </p:nvPr>
        </p:nvSpPr>
        <p:spPr>
          <a:xfrm>
            <a:off x="4737600" y="399600"/>
            <a:ext cx="2268000" cy="2268000"/>
          </a:xfrm>
          <a:prstGeom prst="ellipse">
            <a:avLst/>
          </a:prstGeom>
          <a:solidFill>
            <a:schemeClr val="accent1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" name="Google Shape;92;p13"/>
          <p:cNvSpPr txBox="1"/>
          <p:nvPr>
            <p:ph idx="3" type="body"/>
          </p:nvPr>
        </p:nvSpPr>
        <p:spPr>
          <a:xfrm>
            <a:off x="4737601" y="2726298"/>
            <a:ext cx="2268000" cy="2619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45700">
            <a:spAutoFit/>
          </a:bodyPr>
          <a:lstStyle>
            <a:lvl1pPr indent="-228600" lvl="0" marL="4572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 cap="none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" name="Google Shape;93;p13"/>
          <p:cNvSpPr txBox="1"/>
          <p:nvPr>
            <p:ph idx="4" type="body"/>
          </p:nvPr>
        </p:nvSpPr>
        <p:spPr>
          <a:xfrm>
            <a:off x="4737601" y="3011540"/>
            <a:ext cx="2268000" cy="2287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sp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 cap="none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4" name="Google Shape;94;p13"/>
          <p:cNvSpPr/>
          <p:nvPr>
            <p:ph idx="5" type="pic"/>
          </p:nvPr>
        </p:nvSpPr>
        <p:spPr>
          <a:xfrm>
            <a:off x="8100732" y="399600"/>
            <a:ext cx="2268000" cy="2268000"/>
          </a:xfrm>
          <a:prstGeom prst="ellipse">
            <a:avLst/>
          </a:prstGeom>
          <a:solidFill>
            <a:schemeClr val="accent1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5" name="Google Shape;95;p13"/>
          <p:cNvSpPr txBox="1"/>
          <p:nvPr>
            <p:ph idx="6" type="body"/>
          </p:nvPr>
        </p:nvSpPr>
        <p:spPr>
          <a:xfrm>
            <a:off x="8100733" y="2726298"/>
            <a:ext cx="2268000" cy="2619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45700">
            <a:spAutoFit/>
          </a:bodyPr>
          <a:lstStyle>
            <a:lvl1pPr indent="-228600" lvl="0" marL="4572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 cap="none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6" name="Google Shape;96;p13"/>
          <p:cNvSpPr txBox="1"/>
          <p:nvPr>
            <p:ph idx="7" type="body"/>
          </p:nvPr>
        </p:nvSpPr>
        <p:spPr>
          <a:xfrm>
            <a:off x="8100733" y="3011540"/>
            <a:ext cx="2268000" cy="2287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sp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 cap="none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7" name="Google Shape;97;p13"/>
          <p:cNvSpPr/>
          <p:nvPr>
            <p:ph idx="8" type="pic"/>
          </p:nvPr>
        </p:nvSpPr>
        <p:spPr>
          <a:xfrm>
            <a:off x="4737600" y="3383024"/>
            <a:ext cx="2268000" cy="2268000"/>
          </a:xfrm>
          <a:prstGeom prst="ellipse">
            <a:avLst/>
          </a:prstGeom>
          <a:solidFill>
            <a:schemeClr val="accent1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" name="Google Shape;98;p13"/>
          <p:cNvSpPr txBox="1"/>
          <p:nvPr>
            <p:ph idx="9" type="body"/>
          </p:nvPr>
        </p:nvSpPr>
        <p:spPr>
          <a:xfrm>
            <a:off x="4737601" y="5709722"/>
            <a:ext cx="2268000" cy="2619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45700">
            <a:spAutoFit/>
          </a:bodyPr>
          <a:lstStyle>
            <a:lvl1pPr indent="-228600" lvl="0" marL="4572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 cap="none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" name="Google Shape;99;p13"/>
          <p:cNvSpPr txBox="1"/>
          <p:nvPr>
            <p:ph idx="13" type="body"/>
          </p:nvPr>
        </p:nvSpPr>
        <p:spPr>
          <a:xfrm>
            <a:off x="4737601" y="5994964"/>
            <a:ext cx="2268000" cy="2287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sp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 cap="none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0" name="Google Shape;100;p13"/>
          <p:cNvSpPr/>
          <p:nvPr>
            <p:ph idx="14" type="pic"/>
          </p:nvPr>
        </p:nvSpPr>
        <p:spPr>
          <a:xfrm>
            <a:off x="8100732" y="3383024"/>
            <a:ext cx="2268000" cy="2268000"/>
          </a:xfrm>
          <a:prstGeom prst="ellipse">
            <a:avLst/>
          </a:prstGeom>
          <a:solidFill>
            <a:schemeClr val="accent1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" name="Google Shape;101;p13"/>
          <p:cNvSpPr txBox="1"/>
          <p:nvPr>
            <p:ph idx="15" type="body"/>
          </p:nvPr>
        </p:nvSpPr>
        <p:spPr>
          <a:xfrm>
            <a:off x="8100733" y="5709722"/>
            <a:ext cx="2268000" cy="2619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45700">
            <a:spAutoFit/>
          </a:bodyPr>
          <a:lstStyle>
            <a:lvl1pPr indent="-228600" lvl="0" marL="4572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 cap="none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2" name="Google Shape;102;p13"/>
          <p:cNvSpPr txBox="1"/>
          <p:nvPr>
            <p:ph idx="16" type="body"/>
          </p:nvPr>
        </p:nvSpPr>
        <p:spPr>
          <a:xfrm>
            <a:off x="8100733" y="5994964"/>
            <a:ext cx="2268000" cy="2287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sp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 cap="none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03" name="Google Shape;103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82300" y="6242746"/>
            <a:ext cx="1077912" cy="358081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3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>
              <a:buNone/>
              <a:defRPr sz="1300">
                <a:solidFill>
                  <a:schemeClr val="lt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1pPr>
            <a:lvl2pPr lvl="1">
              <a:buNone/>
              <a:defRPr sz="1300">
                <a:solidFill>
                  <a:schemeClr val="lt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2pPr>
            <a:lvl3pPr lvl="2">
              <a:buNone/>
              <a:defRPr sz="1300">
                <a:solidFill>
                  <a:schemeClr val="lt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3pPr>
            <a:lvl4pPr lvl="3">
              <a:buNone/>
              <a:defRPr sz="1300">
                <a:solidFill>
                  <a:schemeClr val="lt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4pPr>
            <a:lvl5pPr lvl="4">
              <a:buNone/>
              <a:defRPr sz="1300">
                <a:solidFill>
                  <a:schemeClr val="lt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5pPr>
            <a:lvl6pPr lvl="5">
              <a:buNone/>
              <a:defRPr sz="1300">
                <a:solidFill>
                  <a:schemeClr val="lt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6pPr>
            <a:lvl7pPr lvl="6">
              <a:buNone/>
              <a:defRPr sz="1300">
                <a:solidFill>
                  <a:schemeClr val="lt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7pPr>
            <a:lvl8pPr lvl="7">
              <a:buNone/>
              <a:defRPr sz="1300">
                <a:solidFill>
                  <a:schemeClr val="lt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8pPr>
            <a:lvl9pPr lvl="8">
              <a:buNone/>
              <a:defRPr sz="1300">
                <a:solidFill>
                  <a:schemeClr val="lt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+image1b">
  <p:cSld name="Text+image1b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4"/>
          <p:cNvSpPr txBox="1"/>
          <p:nvPr>
            <p:ph idx="1" type="body"/>
          </p:nvPr>
        </p:nvSpPr>
        <p:spPr>
          <a:xfrm>
            <a:off x="305662" y="6130977"/>
            <a:ext cx="2677381" cy="5024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0" i="0" sz="1200" cap="none">
                <a:solidFill>
                  <a:schemeClr val="accen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7" name="Google Shape;107;p14"/>
          <p:cNvSpPr txBox="1"/>
          <p:nvPr>
            <p:ph type="title"/>
          </p:nvPr>
        </p:nvSpPr>
        <p:spPr>
          <a:xfrm>
            <a:off x="493201" y="1731600"/>
            <a:ext cx="3647726" cy="250222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00"/>
              <a:buFont typeface="Maven Pro Medium"/>
              <a:buNone/>
              <a:defRPr sz="29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14"/>
          <p:cNvSpPr/>
          <p:nvPr>
            <p:ph idx="2" type="pic"/>
          </p:nvPr>
        </p:nvSpPr>
        <p:spPr>
          <a:xfrm>
            <a:off x="4583113" y="0"/>
            <a:ext cx="760888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pic>
        <p:nvPicPr>
          <p:cNvPr id="109" name="Google Shape;109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255234" y="6242746"/>
            <a:ext cx="1066800" cy="35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4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>
              <a:buNone/>
              <a:defRPr sz="1300">
                <a:solidFill>
                  <a:schemeClr val="accen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>
              <a:buNone/>
              <a:defRPr sz="1300">
                <a:solidFill>
                  <a:schemeClr val="accen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>
              <a:buNone/>
              <a:defRPr sz="1300">
                <a:solidFill>
                  <a:schemeClr val="accen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>
              <a:buNone/>
              <a:defRPr sz="1300">
                <a:solidFill>
                  <a:schemeClr val="accen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>
              <a:buNone/>
              <a:defRPr sz="1300">
                <a:solidFill>
                  <a:schemeClr val="accen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>
              <a:buNone/>
              <a:defRPr sz="1300">
                <a:solidFill>
                  <a:schemeClr val="accen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>
              <a:buNone/>
              <a:defRPr sz="1300">
                <a:solidFill>
                  <a:schemeClr val="accen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>
              <a:buNone/>
              <a:defRPr sz="1300">
                <a:solidFill>
                  <a:schemeClr val="accen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>
              <a:buNone/>
              <a:defRPr sz="1300">
                <a:solidFill>
                  <a:schemeClr val="accen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+list+image1a">
  <p:cSld name="Text+list+image1a">
    <p:bg>
      <p:bgPr>
        <a:solidFill>
          <a:schemeClr val="dk2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5"/>
          <p:cNvSpPr txBox="1"/>
          <p:nvPr>
            <p:ph type="title"/>
          </p:nvPr>
        </p:nvSpPr>
        <p:spPr>
          <a:xfrm>
            <a:off x="493201" y="1106439"/>
            <a:ext cx="3647726" cy="89563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Maven Pro Medium"/>
              <a:buNone/>
              <a:defRPr sz="29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15"/>
          <p:cNvSpPr/>
          <p:nvPr>
            <p:ph idx="2" type="pic"/>
          </p:nvPr>
        </p:nvSpPr>
        <p:spPr>
          <a:xfrm>
            <a:off x="4583113" y="0"/>
            <a:ext cx="7608887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4" name="Google Shape;114;p15"/>
          <p:cNvSpPr txBox="1"/>
          <p:nvPr>
            <p:ph idx="1" type="body"/>
          </p:nvPr>
        </p:nvSpPr>
        <p:spPr>
          <a:xfrm>
            <a:off x="492475" y="2169764"/>
            <a:ext cx="3647726" cy="39365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1" sz="18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15" name="Google Shape;115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244122" y="6242746"/>
            <a:ext cx="1077912" cy="358081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5"/>
          <p:cNvSpPr txBox="1"/>
          <p:nvPr>
            <p:ph idx="3" type="body"/>
          </p:nvPr>
        </p:nvSpPr>
        <p:spPr>
          <a:xfrm>
            <a:off x="305662" y="6130977"/>
            <a:ext cx="2677381" cy="5024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0" i="0" sz="1200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7" name="Google Shape;117;p15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>
              <a:buNone/>
              <a:defRPr sz="13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>
              <a:buNone/>
              <a:defRPr sz="13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>
              <a:buNone/>
              <a:defRPr sz="13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>
              <a:buNone/>
              <a:defRPr sz="13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>
              <a:buNone/>
              <a:defRPr sz="13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>
              <a:buNone/>
              <a:defRPr sz="13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>
              <a:buNone/>
              <a:defRPr sz="13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>
              <a:buNone/>
              <a:defRPr sz="13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>
              <a:buNone/>
              <a:defRPr sz="13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+list+image1b">
  <p:cSld name="Text+list+image1b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6"/>
          <p:cNvSpPr txBox="1"/>
          <p:nvPr>
            <p:ph type="title"/>
          </p:nvPr>
        </p:nvSpPr>
        <p:spPr>
          <a:xfrm>
            <a:off x="493201" y="1106439"/>
            <a:ext cx="3647726" cy="89563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00"/>
              <a:buFont typeface="Maven Pro Medium"/>
              <a:buNone/>
              <a:defRPr sz="29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16"/>
          <p:cNvSpPr/>
          <p:nvPr>
            <p:ph idx="2" type="pic"/>
          </p:nvPr>
        </p:nvSpPr>
        <p:spPr>
          <a:xfrm>
            <a:off x="4583113" y="0"/>
            <a:ext cx="760888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121" name="Google Shape;121;p16"/>
          <p:cNvSpPr txBox="1"/>
          <p:nvPr>
            <p:ph idx="1" type="body"/>
          </p:nvPr>
        </p:nvSpPr>
        <p:spPr>
          <a:xfrm>
            <a:off x="492475" y="2169764"/>
            <a:ext cx="3647726" cy="39365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b="1" sz="18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2" name="Google Shape;122;p16"/>
          <p:cNvSpPr txBox="1"/>
          <p:nvPr>
            <p:ph idx="3" type="body"/>
          </p:nvPr>
        </p:nvSpPr>
        <p:spPr>
          <a:xfrm>
            <a:off x="305662" y="6130977"/>
            <a:ext cx="2677381" cy="5024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0" i="0" sz="1200" cap="none">
                <a:solidFill>
                  <a:schemeClr val="accen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23" name="Google Shape;123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255234" y="6242746"/>
            <a:ext cx="1066800" cy="35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6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>
              <a:buNone/>
              <a:defRPr sz="13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>
              <a:buNone/>
              <a:defRPr sz="13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>
              <a:buNone/>
              <a:defRPr sz="13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>
              <a:buNone/>
              <a:defRPr sz="13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>
              <a:buNone/>
              <a:defRPr sz="13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>
              <a:buNone/>
              <a:defRPr sz="13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>
              <a:buNone/>
              <a:defRPr sz="13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>
              <a:buNone/>
              <a:defRPr sz="13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>
              <a:buNone/>
              <a:defRPr sz="13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+list+image1c">
  <p:cSld name="Text+list+image1c">
    <p:bg>
      <p:bgPr>
        <a:solidFill>
          <a:schemeClr val="dk2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7"/>
          <p:cNvSpPr/>
          <p:nvPr>
            <p:ph idx="2" type="pic"/>
          </p:nvPr>
        </p:nvSpPr>
        <p:spPr>
          <a:xfrm>
            <a:off x="1" y="0"/>
            <a:ext cx="7608887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27" name="Google Shape;127;p17"/>
          <p:cNvSpPr txBox="1"/>
          <p:nvPr>
            <p:ph idx="1" type="body"/>
          </p:nvPr>
        </p:nvSpPr>
        <p:spPr>
          <a:xfrm>
            <a:off x="8050563" y="2169764"/>
            <a:ext cx="3647726" cy="39365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1" sz="18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8" name="Google Shape;128;p17"/>
          <p:cNvSpPr txBox="1"/>
          <p:nvPr>
            <p:ph type="title"/>
          </p:nvPr>
        </p:nvSpPr>
        <p:spPr>
          <a:xfrm>
            <a:off x="8050563" y="1106439"/>
            <a:ext cx="3647726" cy="89563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Maven Pro Medium"/>
              <a:buNone/>
              <a:defRPr sz="29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29" name="Google Shape;129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782300" y="6243065"/>
            <a:ext cx="1077912" cy="358081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7"/>
          <p:cNvSpPr txBox="1"/>
          <p:nvPr>
            <p:ph idx="3" type="body"/>
          </p:nvPr>
        </p:nvSpPr>
        <p:spPr>
          <a:xfrm>
            <a:off x="7843840" y="6131296"/>
            <a:ext cx="2677381" cy="5024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0" i="0" sz="1200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1" name="Google Shape;131;p17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>
              <a:buNone/>
              <a:defRPr sz="13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>
              <a:buNone/>
              <a:defRPr sz="13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>
              <a:buNone/>
              <a:defRPr sz="13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>
              <a:buNone/>
              <a:defRPr sz="13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>
              <a:buNone/>
              <a:defRPr sz="13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>
              <a:buNone/>
              <a:defRPr sz="13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>
              <a:buNone/>
              <a:defRPr sz="13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>
              <a:buNone/>
              <a:defRPr sz="13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>
              <a:buNone/>
              <a:defRPr sz="13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+image2a">
  <p:cSld name="Text+image2a">
    <p:bg>
      <p:bgPr>
        <a:solidFill>
          <a:schemeClr val="dk1"/>
        </a:soli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8"/>
          <p:cNvSpPr txBox="1"/>
          <p:nvPr>
            <p:ph type="title"/>
          </p:nvPr>
        </p:nvSpPr>
        <p:spPr>
          <a:xfrm>
            <a:off x="493201" y="1731600"/>
            <a:ext cx="3647726" cy="250222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Maven Pro Medium"/>
              <a:buNone/>
              <a:defRPr sz="29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18"/>
          <p:cNvSpPr/>
          <p:nvPr>
            <p:ph idx="2" type="pic"/>
          </p:nvPr>
        </p:nvSpPr>
        <p:spPr>
          <a:xfrm>
            <a:off x="4583113" y="0"/>
            <a:ext cx="7608887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pic>
        <p:nvPicPr>
          <p:cNvPr id="135" name="Google Shape;135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244122" y="6242746"/>
            <a:ext cx="1077912" cy="358081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8"/>
          <p:cNvSpPr txBox="1"/>
          <p:nvPr>
            <p:ph idx="1" type="body"/>
          </p:nvPr>
        </p:nvSpPr>
        <p:spPr>
          <a:xfrm>
            <a:off x="305662" y="6130977"/>
            <a:ext cx="2677381" cy="5024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0" i="0" sz="1200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7" name="Google Shape;137;p18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>
              <a:buNone/>
              <a:defRPr sz="13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>
              <a:buNone/>
              <a:defRPr sz="13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>
              <a:buNone/>
              <a:defRPr sz="13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>
              <a:buNone/>
              <a:defRPr sz="13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>
              <a:buNone/>
              <a:defRPr sz="13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>
              <a:buNone/>
              <a:defRPr sz="13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>
              <a:buNone/>
              <a:defRPr sz="13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>
              <a:buNone/>
              <a:defRPr sz="13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>
              <a:buNone/>
              <a:defRPr sz="13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+image2b">
  <p:cSld name="Text+image2b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9"/>
          <p:cNvSpPr txBox="1"/>
          <p:nvPr>
            <p:ph type="title"/>
          </p:nvPr>
        </p:nvSpPr>
        <p:spPr>
          <a:xfrm>
            <a:off x="493201" y="1731600"/>
            <a:ext cx="3647726" cy="250222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Maven Pro Medium"/>
              <a:buNone/>
              <a:defRPr sz="29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19"/>
          <p:cNvSpPr/>
          <p:nvPr>
            <p:ph idx="2" type="pic"/>
          </p:nvPr>
        </p:nvSpPr>
        <p:spPr>
          <a:xfrm>
            <a:off x="4583113" y="0"/>
            <a:ext cx="760888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141" name="Google Shape;141;p19"/>
          <p:cNvSpPr txBox="1"/>
          <p:nvPr>
            <p:ph idx="1" type="body"/>
          </p:nvPr>
        </p:nvSpPr>
        <p:spPr>
          <a:xfrm>
            <a:off x="305662" y="6130977"/>
            <a:ext cx="2677381" cy="5024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0" i="0" sz="1200" cap="none">
                <a:solidFill>
                  <a:schemeClr val="accen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42" name="Google Shape;142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255234" y="6242746"/>
            <a:ext cx="1066800" cy="35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9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>
              <a:buNone/>
              <a:defRPr sz="1300">
                <a:solidFill>
                  <a:schemeClr val="accen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>
              <a:buNone/>
              <a:defRPr sz="1300">
                <a:solidFill>
                  <a:schemeClr val="accen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>
              <a:buNone/>
              <a:defRPr sz="1300">
                <a:solidFill>
                  <a:schemeClr val="accen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>
              <a:buNone/>
              <a:defRPr sz="1300">
                <a:solidFill>
                  <a:schemeClr val="accen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>
              <a:buNone/>
              <a:defRPr sz="1300">
                <a:solidFill>
                  <a:schemeClr val="accen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>
              <a:buNone/>
              <a:defRPr sz="1300">
                <a:solidFill>
                  <a:schemeClr val="accen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>
              <a:buNone/>
              <a:defRPr sz="1300">
                <a:solidFill>
                  <a:schemeClr val="accen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>
              <a:buNone/>
              <a:defRPr sz="1300">
                <a:solidFill>
                  <a:schemeClr val="accen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>
              <a:buNone/>
              <a:defRPr sz="1300">
                <a:solidFill>
                  <a:schemeClr val="accen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+list+image2a">
  <p:cSld name="Text+list+image2a">
    <p:bg>
      <p:bgPr>
        <a:solidFill>
          <a:schemeClr val="dk1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0"/>
          <p:cNvSpPr txBox="1"/>
          <p:nvPr>
            <p:ph type="title"/>
          </p:nvPr>
        </p:nvSpPr>
        <p:spPr>
          <a:xfrm>
            <a:off x="493201" y="1106439"/>
            <a:ext cx="3647726" cy="89563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Maven Pro Medium"/>
              <a:buNone/>
              <a:defRPr sz="29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20"/>
          <p:cNvSpPr/>
          <p:nvPr>
            <p:ph idx="2" type="pic"/>
          </p:nvPr>
        </p:nvSpPr>
        <p:spPr>
          <a:xfrm>
            <a:off x="4583113" y="0"/>
            <a:ext cx="7608887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47" name="Google Shape;147;p20"/>
          <p:cNvSpPr txBox="1"/>
          <p:nvPr>
            <p:ph idx="1" type="body"/>
          </p:nvPr>
        </p:nvSpPr>
        <p:spPr>
          <a:xfrm>
            <a:off x="492475" y="2169764"/>
            <a:ext cx="3647726" cy="39365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1" sz="18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48" name="Google Shape;148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244122" y="6242746"/>
            <a:ext cx="1077912" cy="358081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0"/>
          <p:cNvSpPr txBox="1"/>
          <p:nvPr>
            <p:ph idx="3" type="body"/>
          </p:nvPr>
        </p:nvSpPr>
        <p:spPr>
          <a:xfrm>
            <a:off x="305662" y="6130977"/>
            <a:ext cx="2677381" cy="5024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0" i="0" sz="1200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0" name="Google Shape;150;p20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>
              <a:buNone/>
              <a:defRPr sz="13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>
              <a:buNone/>
              <a:defRPr sz="13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>
              <a:buNone/>
              <a:defRPr sz="13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>
              <a:buNone/>
              <a:defRPr sz="13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>
              <a:buNone/>
              <a:defRPr sz="13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>
              <a:buNone/>
              <a:defRPr sz="13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>
              <a:buNone/>
              <a:defRPr sz="13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>
              <a:buNone/>
              <a:defRPr sz="13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>
              <a:buNone/>
              <a:defRPr sz="13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title">
  <p:cSld name="Logo title">
    <p:bg>
      <p:bgPr>
        <a:solidFill>
          <a:schemeClr val="dk1"/>
        </a:solid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151510" y="1944894"/>
            <a:ext cx="5888981" cy="198852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"/>
          <p:cNvSpPr txBox="1"/>
          <p:nvPr>
            <p:ph type="title"/>
          </p:nvPr>
        </p:nvSpPr>
        <p:spPr>
          <a:xfrm>
            <a:off x="0" y="-465834"/>
            <a:ext cx="12192000" cy="3416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Light"/>
              <a:buNone/>
              <a:defRPr b="0" i="0" sz="18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" type="body"/>
          </p:nvPr>
        </p:nvSpPr>
        <p:spPr>
          <a:xfrm>
            <a:off x="2136775" y="4317534"/>
            <a:ext cx="7918450" cy="6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>
              <a:buNone/>
              <a:defRPr sz="1300">
                <a:solidFill>
                  <a:schemeClr val="lt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1pPr>
            <a:lvl2pPr lvl="1">
              <a:buNone/>
              <a:defRPr sz="1300">
                <a:solidFill>
                  <a:schemeClr val="lt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2pPr>
            <a:lvl3pPr lvl="2">
              <a:buNone/>
              <a:defRPr sz="1300">
                <a:solidFill>
                  <a:schemeClr val="lt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3pPr>
            <a:lvl4pPr lvl="3">
              <a:buNone/>
              <a:defRPr sz="1300">
                <a:solidFill>
                  <a:schemeClr val="lt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4pPr>
            <a:lvl5pPr lvl="4">
              <a:buNone/>
              <a:defRPr sz="1300">
                <a:solidFill>
                  <a:schemeClr val="lt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5pPr>
            <a:lvl6pPr lvl="5">
              <a:buNone/>
              <a:defRPr sz="1300">
                <a:solidFill>
                  <a:schemeClr val="lt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6pPr>
            <a:lvl7pPr lvl="6">
              <a:buNone/>
              <a:defRPr sz="1300">
                <a:solidFill>
                  <a:schemeClr val="lt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7pPr>
            <a:lvl8pPr lvl="7">
              <a:buNone/>
              <a:defRPr sz="1300">
                <a:solidFill>
                  <a:schemeClr val="lt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8pPr>
            <a:lvl9pPr lvl="8">
              <a:buNone/>
              <a:defRPr sz="1300">
                <a:solidFill>
                  <a:schemeClr val="lt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+list+image2b">
  <p:cSld name="Text+list+image2b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1"/>
          <p:cNvSpPr txBox="1"/>
          <p:nvPr>
            <p:ph type="title"/>
          </p:nvPr>
        </p:nvSpPr>
        <p:spPr>
          <a:xfrm>
            <a:off x="493201" y="1106439"/>
            <a:ext cx="3647726" cy="89563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Maven Pro Medium"/>
              <a:buNone/>
              <a:defRPr sz="29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21"/>
          <p:cNvSpPr/>
          <p:nvPr>
            <p:ph idx="2" type="pic"/>
          </p:nvPr>
        </p:nvSpPr>
        <p:spPr>
          <a:xfrm>
            <a:off x="4583113" y="0"/>
            <a:ext cx="760888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154" name="Google Shape;154;p21"/>
          <p:cNvSpPr txBox="1"/>
          <p:nvPr>
            <p:ph idx="1" type="body"/>
          </p:nvPr>
        </p:nvSpPr>
        <p:spPr>
          <a:xfrm>
            <a:off x="492475" y="2169764"/>
            <a:ext cx="3647726" cy="39365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1" sz="18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5" name="Google Shape;155;p21"/>
          <p:cNvSpPr txBox="1"/>
          <p:nvPr>
            <p:ph idx="3" type="body"/>
          </p:nvPr>
        </p:nvSpPr>
        <p:spPr>
          <a:xfrm>
            <a:off x="305662" y="6130977"/>
            <a:ext cx="2677381" cy="5024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0" i="0" sz="1200" cap="none">
                <a:solidFill>
                  <a:schemeClr val="accen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56" name="Google Shape;156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255234" y="6242746"/>
            <a:ext cx="1066800" cy="35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1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>
              <a:buNone/>
              <a:defRPr sz="13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>
              <a:buNone/>
              <a:defRPr sz="13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>
              <a:buNone/>
              <a:defRPr sz="13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>
              <a:buNone/>
              <a:defRPr sz="13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>
              <a:buNone/>
              <a:defRPr sz="13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>
              <a:buNone/>
              <a:defRPr sz="13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>
              <a:buNone/>
              <a:defRPr sz="13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>
              <a:buNone/>
              <a:defRPr sz="13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+list+image2c">
  <p:cSld name="Text+list+image2c">
    <p:bg>
      <p:bgPr>
        <a:solidFill>
          <a:schemeClr val="dk1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2"/>
          <p:cNvSpPr/>
          <p:nvPr>
            <p:ph idx="2" type="pic"/>
          </p:nvPr>
        </p:nvSpPr>
        <p:spPr>
          <a:xfrm>
            <a:off x="1" y="0"/>
            <a:ext cx="7608887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60" name="Google Shape;160;p22"/>
          <p:cNvSpPr txBox="1"/>
          <p:nvPr>
            <p:ph idx="1" type="body"/>
          </p:nvPr>
        </p:nvSpPr>
        <p:spPr>
          <a:xfrm>
            <a:off x="8050563" y="2169764"/>
            <a:ext cx="3647726" cy="39365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1" sz="18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1" name="Google Shape;161;p22"/>
          <p:cNvSpPr txBox="1"/>
          <p:nvPr>
            <p:ph type="title"/>
          </p:nvPr>
        </p:nvSpPr>
        <p:spPr>
          <a:xfrm>
            <a:off x="8050563" y="1106439"/>
            <a:ext cx="3647726" cy="89563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Maven Pro Medium"/>
              <a:buNone/>
              <a:defRPr sz="29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62" name="Google Shape;162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782300" y="6243065"/>
            <a:ext cx="1077912" cy="358081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2"/>
          <p:cNvSpPr txBox="1"/>
          <p:nvPr>
            <p:ph idx="3" type="body"/>
          </p:nvPr>
        </p:nvSpPr>
        <p:spPr>
          <a:xfrm>
            <a:off x="7843840" y="6131296"/>
            <a:ext cx="2677381" cy="5024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0" i="0" sz="1200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4" name="Google Shape;164;p22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>
              <a:buNone/>
              <a:defRPr sz="13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>
              <a:buNone/>
              <a:defRPr sz="13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>
              <a:buNone/>
              <a:defRPr sz="13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>
              <a:buNone/>
              <a:defRPr sz="13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>
              <a:buNone/>
              <a:defRPr sz="13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>
              <a:buNone/>
              <a:defRPr sz="13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>
              <a:buNone/>
              <a:defRPr sz="13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>
              <a:buNone/>
              <a:defRPr sz="13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>
              <a:buNone/>
              <a:defRPr sz="13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+images2">
  <p:cSld name="Text+images2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3"/>
          <p:cNvSpPr/>
          <p:nvPr>
            <p:ph idx="2" type="pic"/>
          </p:nvPr>
        </p:nvSpPr>
        <p:spPr>
          <a:xfrm>
            <a:off x="0" y="0"/>
            <a:ext cx="6096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167" name="Google Shape;167;p23"/>
          <p:cNvSpPr/>
          <p:nvPr>
            <p:ph idx="3" type="pic"/>
          </p:nvPr>
        </p:nvSpPr>
        <p:spPr>
          <a:xfrm>
            <a:off x="0" y="3429000"/>
            <a:ext cx="3048000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sp>
      <p:sp>
        <p:nvSpPr>
          <p:cNvPr id="168" name="Google Shape;168;p23"/>
          <p:cNvSpPr/>
          <p:nvPr>
            <p:ph idx="4" type="pic"/>
          </p:nvPr>
        </p:nvSpPr>
        <p:spPr>
          <a:xfrm>
            <a:off x="3048001" y="3429000"/>
            <a:ext cx="3048000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</p:sp>
      <p:sp>
        <p:nvSpPr>
          <p:cNvPr id="169" name="Google Shape;169;p23"/>
          <p:cNvSpPr txBox="1"/>
          <p:nvPr>
            <p:ph type="title"/>
          </p:nvPr>
        </p:nvSpPr>
        <p:spPr>
          <a:xfrm>
            <a:off x="6638160" y="662400"/>
            <a:ext cx="4964400" cy="8956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Maven Pro Medium"/>
              <a:buNone/>
              <a:defRPr sz="29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p23"/>
          <p:cNvSpPr txBox="1"/>
          <p:nvPr>
            <p:ph idx="1" type="body"/>
          </p:nvPr>
        </p:nvSpPr>
        <p:spPr>
          <a:xfrm>
            <a:off x="6638161" y="1821600"/>
            <a:ext cx="4964400" cy="39365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sz="18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71" name="Google Shape;171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782300" y="6242746"/>
            <a:ext cx="1066800" cy="35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3"/>
          <p:cNvSpPr txBox="1"/>
          <p:nvPr>
            <p:ph idx="5" type="body"/>
          </p:nvPr>
        </p:nvSpPr>
        <p:spPr>
          <a:xfrm>
            <a:off x="6397951" y="6130977"/>
            <a:ext cx="3112095" cy="5024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0" i="0" sz="1200" cap="none">
                <a:solidFill>
                  <a:schemeClr val="accen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3" name="Google Shape;173;p23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>
              <a:buNone/>
              <a:defRPr sz="13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>
              <a:buNone/>
              <a:defRPr sz="13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>
              <a:buNone/>
              <a:defRPr sz="13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>
              <a:buNone/>
              <a:defRPr sz="13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>
              <a:buNone/>
              <a:defRPr sz="13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>
              <a:buNone/>
              <a:defRPr sz="13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>
              <a:buNone/>
              <a:defRPr sz="13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>
              <a:buNone/>
              <a:defRPr sz="13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type only 1b">
  <p:cSld name="Logotype only 1b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4"/>
          <p:cNvSpPr/>
          <p:nvPr/>
        </p:nvSpPr>
        <p:spPr>
          <a:xfrm>
            <a:off x="10485620" y="0"/>
            <a:ext cx="170638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24"/>
          <p:cNvSpPr txBox="1"/>
          <p:nvPr>
            <p:ph type="title"/>
          </p:nvPr>
        </p:nvSpPr>
        <p:spPr>
          <a:xfrm>
            <a:off x="0" y="-465834"/>
            <a:ext cx="12192000" cy="3416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Light"/>
              <a:buNone/>
              <a:defRPr b="0" i="0" sz="18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77" name="Google Shape;177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782300" y="6242746"/>
            <a:ext cx="1077912" cy="358081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4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1pPr>
            <a:lvl2pPr lvl="1">
              <a:buNone/>
              <a:defRPr sz="1300">
                <a:solidFill>
                  <a:schemeClr val="dk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2pPr>
            <a:lvl3pPr lvl="2">
              <a:buNone/>
              <a:defRPr sz="1300">
                <a:solidFill>
                  <a:schemeClr val="dk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3pPr>
            <a:lvl4pPr lvl="3">
              <a:buNone/>
              <a:defRPr sz="1300">
                <a:solidFill>
                  <a:schemeClr val="dk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4pPr>
            <a:lvl5pPr lvl="4">
              <a:buNone/>
              <a:defRPr sz="1300">
                <a:solidFill>
                  <a:schemeClr val="dk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5pPr>
            <a:lvl6pPr lvl="5">
              <a:buNone/>
              <a:defRPr sz="1300">
                <a:solidFill>
                  <a:schemeClr val="dk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6pPr>
            <a:lvl7pPr lvl="6">
              <a:buNone/>
              <a:defRPr sz="1300">
                <a:solidFill>
                  <a:schemeClr val="dk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7pPr>
            <a:lvl8pPr lvl="7">
              <a:buNone/>
              <a:defRPr sz="1300">
                <a:solidFill>
                  <a:schemeClr val="dk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8pPr>
            <a:lvl9pPr lvl="8">
              <a:buNone/>
              <a:defRPr sz="1300">
                <a:solidFill>
                  <a:schemeClr val="dk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type only 2b">
  <p:cSld name="Logotype only 2b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5"/>
          <p:cNvSpPr/>
          <p:nvPr/>
        </p:nvSpPr>
        <p:spPr>
          <a:xfrm>
            <a:off x="0" y="6056026"/>
            <a:ext cx="12192000" cy="80197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25"/>
          <p:cNvSpPr txBox="1"/>
          <p:nvPr>
            <p:ph type="title"/>
          </p:nvPr>
        </p:nvSpPr>
        <p:spPr>
          <a:xfrm>
            <a:off x="0" y="-465834"/>
            <a:ext cx="12192000" cy="3416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Light"/>
              <a:buNone/>
              <a:defRPr b="0" i="0" sz="18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82" name="Google Shape;182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782300" y="6242746"/>
            <a:ext cx="1077912" cy="358081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5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1pPr>
            <a:lvl2pPr lvl="1">
              <a:buNone/>
              <a:defRPr sz="1300">
                <a:solidFill>
                  <a:schemeClr val="dk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2pPr>
            <a:lvl3pPr lvl="2">
              <a:buNone/>
              <a:defRPr sz="1300">
                <a:solidFill>
                  <a:schemeClr val="dk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3pPr>
            <a:lvl4pPr lvl="3">
              <a:buNone/>
              <a:defRPr sz="1300">
                <a:solidFill>
                  <a:schemeClr val="dk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4pPr>
            <a:lvl5pPr lvl="4">
              <a:buNone/>
              <a:defRPr sz="1300">
                <a:solidFill>
                  <a:schemeClr val="dk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5pPr>
            <a:lvl6pPr lvl="5">
              <a:buNone/>
              <a:defRPr sz="1300">
                <a:solidFill>
                  <a:schemeClr val="dk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6pPr>
            <a:lvl7pPr lvl="6">
              <a:buNone/>
              <a:defRPr sz="1300">
                <a:solidFill>
                  <a:schemeClr val="dk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7pPr>
            <a:lvl8pPr lvl="7">
              <a:buNone/>
              <a:defRPr sz="1300">
                <a:solidFill>
                  <a:schemeClr val="dk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8pPr>
            <a:lvl9pPr lvl="8">
              <a:buNone/>
              <a:defRPr sz="1300">
                <a:solidFill>
                  <a:schemeClr val="dk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+short text">
  <p:cSld name="Headline+short text">
    <p:bg>
      <p:bgPr>
        <a:solidFill>
          <a:schemeClr val="dk1"/>
        </a:solid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/>
          <p:nvPr>
            <p:ph idx="1" type="body"/>
          </p:nvPr>
        </p:nvSpPr>
        <p:spPr>
          <a:xfrm>
            <a:off x="838200" y="3564000"/>
            <a:ext cx="1052195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8" name="Google Shape;28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782300" y="6242746"/>
            <a:ext cx="1077912" cy="358081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4"/>
          <p:cNvSpPr txBox="1"/>
          <p:nvPr>
            <p:ph type="title"/>
          </p:nvPr>
        </p:nvSpPr>
        <p:spPr>
          <a:xfrm>
            <a:off x="838200" y="2696400"/>
            <a:ext cx="10515600" cy="78483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Maven Pro Medium"/>
              <a:buNone/>
              <a:defRPr b="1" sz="5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2" type="body"/>
          </p:nvPr>
        </p:nvSpPr>
        <p:spPr>
          <a:xfrm>
            <a:off x="305662" y="6374935"/>
            <a:ext cx="5163645" cy="2585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0" i="0" sz="1200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>
              <a:buNone/>
              <a:defRPr sz="1300">
                <a:solidFill>
                  <a:schemeClr val="lt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1pPr>
            <a:lvl2pPr lvl="1">
              <a:buNone/>
              <a:defRPr sz="1300">
                <a:solidFill>
                  <a:schemeClr val="lt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2pPr>
            <a:lvl3pPr lvl="2">
              <a:buNone/>
              <a:defRPr sz="1300">
                <a:solidFill>
                  <a:schemeClr val="lt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3pPr>
            <a:lvl4pPr lvl="3">
              <a:buNone/>
              <a:defRPr sz="1300">
                <a:solidFill>
                  <a:schemeClr val="lt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4pPr>
            <a:lvl5pPr lvl="4">
              <a:buNone/>
              <a:defRPr sz="1300">
                <a:solidFill>
                  <a:schemeClr val="lt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5pPr>
            <a:lvl6pPr lvl="5">
              <a:buNone/>
              <a:defRPr sz="1300">
                <a:solidFill>
                  <a:schemeClr val="lt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6pPr>
            <a:lvl7pPr lvl="6">
              <a:buNone/>
              <a:defRPr sz="1300">
                <a:solidFill>
                  <a:schemeClr val="lt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7pPr>
            <a:lvl8pPr lvl="7">
              <a:buNone/>
              <a:defRPr sz="1300">
                <a:solidFill>
                  <a:schemeClr val="lt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8pPr>
            <a:lvl9pPr lvl="8">
              <a:buNone/>
              <a:defRPr sz="1300">
                <a:solidFill>
                  <a:schemeClr val="lt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on black">
  <p:cSld name="Text on black">
    <p:bg>
      <p:bgPr>
        <a:solidFill>
          <a:schemeClr val="dk1"/>
        </a:solidFill>
      </p:bgPr>
    </p:bg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5"/>
          <p:cNvPicPr preferRelativeResize="0"/>
          <p:nvPr/>
        </p:nvPicPr>
        <p:blipFill rotWithShape="1">
          <a:blip r:embed="rId2">
            <a:alphaModFix amt="19000"/>
          </a:blip>
          <a:srcRect b="0" l="0" r="0" t="0"/>
          <a:stretch/>
        </p:blipFill>
        <p:spPr>
          <a:xfrm>
            <a:off x="3562185" y="0"/>
            <a:ext cx="12958137" cy="5407343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5"/>
          <p:cNvSpPr txBox="1"/>
          <p:nvPr>
            <p:ph type="title"/>
          </p:nvPr>
        </p:nvSpPr>
        <p:spPr>
          <a:xfrm>
            <a:off x="608400" y="2185200"/>
            <a:ext cx="9182714" cy="2189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aven Pro Medium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5" name="Google Shape;3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82300" y="6242746"/>
            <a:ext cx="1077912" cy="358081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5"/>
          <p:cNvSpPr txBox="1"/>
          <p:nvPr>
            <p:ph idx="1" type="body"/>
          </p:nvPr>
        </p:nvSpPr>
        <p:spPr>
          <a:xfrm>
            <a:off x="608400" y="608400"/>
            <a:ext cx="39497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cap="none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37" name="Google Shape;37;p5"/>
          <p:cNvCxnSpPr/>
          <p:nvPr/>
        </p:nvCxnSpPr>
        <p:spPr>
          <a:xfrm>
            <a:off x="685797" y="1014415"/>
            <a:ext cx="701043" cy="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8" name="Google Shape;38;p5"/>
          <p:cNvSpPr txBox="1"/>
          <p:nvPr>
            <p:ph idx="2" type="body"/>
          </p:nvPr>
        </p:nvSpPr>
        <p:spPr>
          <a:xfrm>
            <a:off x="608013" y="4395600"/>
            <a:ext cx="9183687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aven Pro Medium"/>
              <a:buNone/>
              <a:defRPr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3" type="body"/>
          </p:nvPr>
        </p:nvSpPr>
        <p:spPr>
          <a:xfrm>
            <a:off x="305662" y="6374935"/>
            <a:ext cx="5163645" cy="2585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0" i="0" sz="1200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5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>
              <a:buNone/>
              <a:defRPr sz="1300">
                <a:solidFill>
                  <a:schemeClr val="lt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1pPr>
            <a:lvl2pPr lvl="1">
              <a:buNone/>
              <a:defRPr sz="1300">
                <a:solidFill>
                  <a:schemeClr val="lt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2pPr>
            <a:lvl3pPr lvl="2">
              <a:buNone/>
              <a:defRPr sz="1300">
                <a:solidFill>
                  <a:schemeClr val="lt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3pPr>
            <a:lvl4pPr lvl="3">
              <a:buNone/>
              <a:defRPr sz="1300">
                <a:solidFill>
                  <a:schemeClr val="lt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4pPr>
            <a:lvl5pPr lvl="4">
              <a:buNone/>
              <a:defRPr sz="1300">
                <a:solidFill>
                  <a:schemeClr val="lt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5pPr>
            <a:lvl6pPr lvl="5">
              <a:buNone/>
              <a:defRPr sz="1300">
                <a:solidFill>
                  <a:schemeClr val="lt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6pPr>
            <a:lvl7pPr lvl="6">
              <a:buNone/>
              <a:defRPr sz="1300">
                <a:solidFill>
                  <a:schemeClr val="lt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7pPr>
            <a:lvl8pPr lvl="7">
              <a:buNone/>
              <a:defRPr sz="1300">
                <a:solidFill>
                  <a:schemeClr val="lt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8pPr>
            <a:lvl9pPr lvl="8">
              <a:buNone/>
              <a:defRPr sz="1300">
                <a:solidFill>
                  <a:schemeClr val="lt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on green">
  <p:cSld name="Text on green">
    <p:bg>
      <p:bgPr>
        <a:solidFill>
          <a:schemeClr val="dk2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6"/>
          <p:cNvPicPr preferRelativeResize="0"/>
          <p:nvPr/>
        </p:nvPicPr>
        <p:blipFill rotWithShape="1">
          <a:blip r:embed="rId2">
            <a:alphaModFix amt="19000"/>
          </a:blip>
          <a:srcRect b="0" l="0" r="0" t="0"/>
          <a:stretch/>
        </p:blipFill>
        <p:spPr>
          <a:xfrm>
            <a:off x="3562185" y="0"/>
            <a:ext cx="12958137" cy="5407343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6"/>
          <p:cNvSpPr txBox="1"/>
          <p:nvPr>
            <p:ph type="title"/>
          </p:nvPr>
        </p:nvSpPr>
        <p:spPr>
          <a:xfrm>
            <a:off x="608400" y="2185200"/>
            <a:ext cx="9182714" cy="2189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aven Pro Medium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44" name="Google Shape;4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82300" y="6242746"/>
            <a:ext cx="1077912" cy="358081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6"/>
          <p:cNvSpPr txBox="1"/>
          <p:nvPr>
            <p:ph idx="1" type="body"/>
          </p:nvPr>
        </p:nvSpPr>
        <p:spPr>
          <a:xfrm>
            <a:off x="608400" y="608400"/>
            <a:ext cx="39497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cap="none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46" name="Google Shape;46;p6"/>
          <p:cNvCxnSpPr/>
          <p:nvPr/>
        </p:nvCxnSpPr>
        <p:spPr>
          <a:xfrm>
            <a:off x="685797" y="1014415"/>
            <a:ext cx="701043" cy="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7" name="Google Shape;47;p6"/>
          <p:cNvSpPr txBox="1"/>
          <p:nvPr>
            <p:ph idx="2" type="body"/>
          </p:nvPr>
        </p:nvSpPr>
        <p:spPr>
          <a:xfrm>
            <a:off x="608013" y="4395600"/>
            <a:ext cx="9183687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aven Pro Medium"/>
              <a:buNone/>
              <a:defRPr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6"/>
          <p:cNvSpPr txBox="1"/>
          <p:nvPr>
            <p:ph idx="3" type="body"/>
          </p:nvPr>
        </p:nvSpPr>
        <p:spPr>
          <a:xfrm>
            <a:off x="305662" y="6374935"/>
            <a:ext cx="5163645" cy="2585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0" i="0" sz="1200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6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>
              <a:buNone/>
              <a:defRPr sz="1300">
                <a:solidFill>
                  <a:schemeClr val="lt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1pPr>
            <a:lvl2pPr lvl="1">
              <a:buNone/>
              <a:defRPr sz="1300">
                <a:solidFill>
                  <a:schemeClr val="lt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2pPr>
            <a:lvl3pPr lvl="2">
              <a:buNone/>
              <a:defRPr sz="1300">
                <a:solidFill>
                  <a:schemeClr val="lt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3pPr>
            <a:lvl4pPr lvl="3">
              <a:buNone/>
              <a:defRPr sz="1300">
                <a:solidFill>
                  <a:schemeClr val="lt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4pPr>
            <a:lvl5pPr lvl="4">
              <a:buNone/>
              <a:defRPr sz="1300">
                <a:solidFill>
                  <a:schemeClr val="lt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5pPr>
            <a:lvl6pPr lvl="5">
              <a:buNone/>
              <a:defRPr sz="1300">
                <a:solidFill>
                  <a:schemeClr val="lt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6pPr>
            <a:lvl7pPr lvl="6">
              <a:buNone/>
              <a:defRPr sz="1300">
                <a:solidFill>
                  <a:schemeClr val="lt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7pPr>
            <a:lvl8pPr lvl="7">
              <a:buNone/>
              <a:defRPr sz="1300">
                <a:solidFill>
                  <a:schemeClr val="lt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8pPr>
            <a:lvl9pPr lvl="8">
              <a:buNone/>
              <a:defRPr sz="1300">
                <a:solidFill>
                  <a:schemeClr val="lt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+image1a">
  <p:cSld name="Text+image1a">
    <p:bg>
      <p:bgPr>
        <a:solidFill>
          <a:schemeClr val="dk2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"/>
          <p:cNvSpPr txBox="1"/>
          <p:nvPr>
            <p:ph type="title"/>
          </p:nvPr>
        </p:nvSpPr>
        <p:spPr>
          <a:xfrm>
            <a:off x="493201" y="1731600"/>
            <a:ext cx="3647726" cy="250222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Maven Pro Medium"/>
              <a:buNone/>
              <a:defRPr sz="29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/>
          <p:nvPr>
            <p:ph idx="2" type="pic"/>
          </p:nvPr>
        </p:nvSpPr>
        <p:spPr>
          <a:xfrm>
            <a:off x="4583113" y="0"/>
            <a:ext cx="7608887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53" name="Google Shape;53;p7"/>
          <p:cNvSpPr txBox="1"/>
          <p:nvPr>
            <p:ph idx="1" type="body"/>
          </p:nvPr>
        </p:nvSpPr>
        <p:spPr>
          <a:xfrm>
            <a:off x="305662" y="6130977"/>
            <a:ext cx="2677381" cy="5024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0" i="0" sz="1200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54" name="Google Shape;54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244122" y="6242746"/>
            <a:ext cx="1077912" cy="35808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7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>
              <a:buNone/>
              <a:defRPr sz="13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>
              <a:buNone/>
              <a:defRPr sz="13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>
              <a:buNone/>
              <a:defRPr sz="13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>
              <a:buNone/>
              <a:defRPr sz="13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>
              <a:buNone/>
              <a:defRPr sz="13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>
              <a:buNone/>
              <a:defRPr sz="13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>
              <a:buNone/>
              <a:defRPr sz="13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>
              <a:buNone/>
              <a:defRPr sz="13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>
              <a:buNone/>
              <a:defRPr sz="13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+graph">
  <p:cSld name="Text+graph">
    <p:bg>
      <p:bgPr>
        <a:solidFill>
          <a:schemeClr val="dk2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8"/>
          <p:cNvSpPr/>
          <p:nvPr/>
        </p:nvSpPr>
        <p:spPr>
          <a:xfrm>
            <a:off x="4583113" y="0"/>
            <a:ext cx="7608887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8"/>
          <p:cNvSpPr txBox="1"/>
          <p:nvPr>
            <p:ph type="title"/>
          </p:nvPr>
        </p:nvSpPr>
        <p:spPr>
          <a:xfrm>
            <a:off x="493201" y="1731600"/>
            <a:ext cx="3647726" cy="250222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Maven Pro Medium"/>
              <a:buNone/>
              <a:defRPr sz="29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8"/>
          <p:cNvSpPr txBox="1"/>
          <p:nvPr>
            <p:ph idx="1" type="body"/>
          </p:nvPr>
        </p:nvSpPr>
        <p:spPr>
          <a:xfrm>
            <a:off x="305662" y="6130977"/>
            <a:ext cx="2677381" cy="5024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0" i="0" sz="1200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60" name="Google Shape;60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244122" y="6242746"/>
            <a:ext cx="1077912" cy="358081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8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>
              <a:buNone/>
              <a:defRPr sz="13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>
              <a:buNone/>
              <a:defRPr sz="13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>
              <a:buNone/>
              <a:defRPr sz="13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>
              <a:buNone/>
              <a:defRPr sz="13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>
              <a:buNone/>
              <a:defRPr sz="13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>
              <a:buNone/>
              <a:defRPr sz="13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>
              <a:buNone/>
              <a:defRPr sz="13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>
              <a:buNone/>
              <a:defRPr sz="13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>
              <a:buNone/>
              <a:defRPr sz="13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+graph2">
  <p:cSld name="Text+graph2">
    <p:bg>
      <p:bgPr>
        <a:solidFill>
          <a:schemeClr val="dk1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9"/>
          <p:cNvSpPr/>
          <p:nvPr/>
        </p:nvSpPr>
        <p:spPr>
          <a:xfrm>
            <a:off x="4583113" y="0"/>
            <a:ext cx="7608887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9"/>
          <p:cNvSpPr txBox="1"/>
          <p:nvPr>
            <p:ph type="title"/>
          </p:nvPr>
        </p:nvSpPr>
        <p:spPr>
          <a:xfrm>
            <a:off x="493201" y="1731600"/>
            <a:ext cx="3647726" cy="250222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Maven Pro Medium"/>
              <a:buNone/>
              <a:defRPr sz="29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9"/>
          <p:cNvSpPr txBox="1"/>
          <p:nvPr>
            <p:ph idx="1" type="body"/>
          </p:nvPr>
        </p:nvSpPr>
        <p:spPr>
          <a:xfrm>
            <a:off x="305662" y="6130977"/>
            <a:ext cx="2677381" cy="5024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0" i="0" sz="1200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66" name="Google Shape;66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244122" y="6242746"/>
            <a:ext cx="1077912" cy="358081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9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>
              <a:buNone/>
              <a:defRPr sz="13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>
              <a:buNone/>
              <a:defRPr sz="13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>
              <a:buNone/>
              <a:defRPr sz="13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>
              <a:buNone/>
              <a:defRPr sz="13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>
              <a:buNone/>
              <a:defRPr sz="13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>
              <a:buNone/>
              <a:defRPr sz="13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>
              <a:buNone/>
              <a:defRPr sz="13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>
              <a:buNone/>
              <a:defRPr sz="13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>
              <a:buNone/>
              <a:defRPr sz="13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+images1">
  <p:cSld name="Text+images1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0"/>
          <p:cNvSpPr txBox="1"/>
          <p:nvPr>
            <p:ph type="title"/>
          </p:nvPr>
        </p:nvSpPr>
        <p:spPr>
          <a:xfrm>
            <a:off x="633600" y="662400"/>
            <a:ext cx="4964400" cy="8956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Maven Pro Medium"/>
              <a:buNone/>
              <a:defRPr sz="29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" type="body"/>
          </p:nvPr>
        </p:nvSpPr>
        <p:spPr>
          <a:xfrm>
            <a:off x="633601" y="1821600"/>
            <a:ext cx="4964400" cy="39365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sz="18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0"/>
          <p:cNvSpPr/>
          <p:nvPr>
            <p:ph idx="2" type="pic"/>
          </p:nvPr>
        </p:nvSpPr>
        <p:spPr>
          <a:xfrm>
            <a:off x="6096000" y="0"/>
            <a:ext cx="6096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72" name="Google Shape;72;p10"/>
          <p:cNvSpPr/>
          <p:nvPr>
            <p:ph idx="3" type="pic"/>
          </p:nvPr>
        </p:nvSpPr>
        <p:spPr>
          <a:xfrm>
            <a:off x="6096000" y="3429000"/>
            <a:ext cx="3048000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sp>
      <p:sp>
        <p:nvSpPr>
          <p:cNvPr id="73" name="Google Shape;73;p10"/>
          <p:cNvSpPr/>
          <p:nvPr>
            <p:ph idx="4" type="pic"/>
          </p:nvPr>
        </p:nvSpPr>
        <p:spPr>
          <a:xfrm>
            <a:off x="9144001" y="3429000"/>
            <a:ext cx="3048000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</p:sp>
      <p:pic>
        <p:nvPicPr>
          <p:cNvPr id="74" name="Google Shape;74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690011" y="6242746"/>
            <a:ext cx="1066800" cy="3556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0"/>
          <p:cNvSpPr txBox="1"/>
          <p:nvPr>
            <p:ph idx="5" type="body"/>
          </p:nvPr>
        </p:nvSpPr>
        <p:spPr>
          <a:xfrm>
            <a:off x="305662" y="6130977"/>
            <a:ext cx="3112095" cy="5024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0" i="0" sz="1200" cap="none">
                <a:solidFill>
                  <a:schemeClr val="accen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" name="Google Shape;76;p10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>
              <a:buNone/>
              <a:defRPr sz="13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>
              <a:buNone/>
              <a:defRPr sz="13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>
              <a:buNone/>
              <a:defRPr sz="13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>
              <a:buNone/>
              <a:defRPr sz="13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>
              <a:buNone/>
              <a:defRPr sz="13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>
              <a:buNone/>
              <a:defRPr sz="13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>
              <a:buNone/>
              <a:defRPr sz="13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>
              <a:buNone/>
              <a:defRPr sz="13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aven Pro Medium"/>
              <a:buNone/>
              <a:defRPr b="1" i="0" sz="4400" u="none" cap="none" strike="noStrike">
                <a:solidFill>
                  <a:schemeClr val="dk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2887">
          <p15:clr>
            <a:srgbClr val="F26B43"/>
          </p15:clr>
        </p15:guide>
        <p15:guide id="3" pos="4793">
          <p15:clr>
            <a:srgbClr val="F26B43"/>
          </p15:clr>
        </p15:guide>
        <p15:guide id="4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Relationship Id="rId4" Type="http://schemas.openxmlformats.org/officeDocument/2006/relationships/image" Target="../media/image17.png"/><Relationship Id="rId5" Type="http://schemas.openxmlformats.org/officeDocument/2006/relationships/image" Target="../media/image2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gif"/><Relationship Id="rId4" Type="http://schemas.openxmlformats.org/officeDocument/2006/relationships/image" Target="../media/image8.gif"/><Relationship Id="rId5" Type="http://schemas.openxmlformats.org/officeDocument/2006/relationships/image" Target="../media/image21.gif"/><Relationship Id="rId6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6"/>
          <p:cNvSpPr txBox="1"/>
          <p:nvPr>
            <p:ph type="title"/>
          </p:nvPr>
        </p:nvSpPr>
        <p:spPr>
          <a:xfrm>
            <a:off x="608400" y="2185200"/>
            <a:ext cx="9182714" cy="2189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aven Pro Medium"/>
              <a:buNone/>
            </a:pPr>
            <a:r>
              <a:rPr lang="en-GB"/>
              <a:t>Collaboration with operators and scientific users at MAX IV</a:t>
            </a:r>
            <a:endParaRPr/>
          </a:p>
        </p:txBody>
      </p:sp>
      <p:sp>
        <p:nvSpPr>
          <p:cNvPr id="189" name="Google Shape;189;p26"/>
          <p:cNvSpPr txBox="1"/>
          <p:nvPr>
            <p:ph idx="1" type="body"/>
          </p:nvPr>
        </p:nvSpPr>
        <p:spPr>
          <a:xfrm>
            <a:off x="608400" y="608400"/>
            <a:ext cx="39497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GB"/>
              <a:t>MAX IV / ESS </a:t>
            </a:r>
            <a:r>
              <a:rPr lang="en-GB"/>
              <a:t>Workshop</a:t>
            </a:r>
            <a:endParaRPr/>
          </a:p>
        </p:txBody>
      </p:sp>
      <p:sp>
        <p:nvSpPr>
          <p:cNvPr id="190" name="Google Shape;190;p26"/>
          <p:cNvSpPr txBox="1"/>
          <p:nvPr>
            <p:ph idx="2" type="body"/>
          </p:nvPr>
        </p:nvSpPr>
        <p:spPr>
          <a:xfrm>
            <a:off x="1607563" y="4147825"/>
            <a:ext cx="91836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aven Pro Medium"/>
              <a:buNone/>
            </a:pPr>
            <a:r>
              <a:rPr lang="en-GB" sz="2500"/>
              <a:t>Yimeng Li</a:t>
            </a:r>
            <a:endParaRPr sz="2500"/>
          </a:p>
        </p:txBody>
      </p:sp>
      <p:sp>
        <p:nvSpPr>
          <p:cNvPr id="191" name="Google Shape;191;p26"/>
          <p:cNvSpPr txBox="1"/>
          <p:nvPr>
            <p:ph idx="3" type="body"/>
          </p:nvPr>
        </p:nvSpPr>
        <p:spPr>
          <a:xfrm>
            <a:off x="305662" y="6374935"/>
            <a:ext cx="5163645" cy="2585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</a:pPr>
            <a:r>
              <a:rPr lang="en-GB"/>
              <a:t>TECHNICAL DIVISION - SOFTWARE GROUP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5"/>
          <p:cNvSpPr txBox="1"/>
          <p:nvPr>
            <p:ph type="title"/>
          </p:nvPr>
        </p:nvSpPr>
        <p:spPr>
          <a:xfrm>
            <a:off x="4287200" y="2605225"/>
            <a:ext cx="5162100" cy="13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Maven Pro Medium"/>
              <a:buNone/>
            </a:pPr>
            <a:r>
              <a:rPr lang="en-GB" sz="5000"/>
              <a:t>Questions ?</a:t>
            </a:r>
            <a:endParaRPr sz="5000"/>
          </a:p>
        </p:txBody>
      </p:sp>
      <p:sp>
        <p:nvSpPr>
          <p:cNvPr id="310" name="Google Shape;310;p35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9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7"/>
          <p:cNvSpPr txBox="1"/>
          <p:nvPr>
            <p:ph idx="1" type="body"/>
          </p:nvPr>
        </p:nvSpPr>
        <p:spPr>
          <a:xfrm>
            <a:off x="608400" y="608400"/>
            <a:ext cx="39498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GB" sz="2500"/>
              <a:t>Why important?</a:t>
            </a:r>
            <a:endParaRPr sz="2500"/>
          </a:p>
        </p:txBody>
      </p:sp>
      <p:sp>
        <p:nvSpPr>
          <p:cNvPr id="197" name="Google Shape;197;p27"/>
          <p:cNvSpPr txBox="1"/>
          <p:nvPr/>
        </p:nvSpPr>
        <p:spPr>
          <a:xfrm>
            <a:off x="1806000" y="1556425"/>
            <a:ext cx="3876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 g</a:t>
            </a:r>
            <a:r>
              <a:rPr b="1" lang="en-GB"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ood collaboration:</a:t>
            </a:r>
            <a:endParaRPr b="1" sz="1600"/>
          </a:p>
        </p:txBody>
      </p:sp>
      <p:grpSp>
        <p:nvGrpSpPr>
          <p:cNvPr id="198" name="Google Shape;198;p27"/>
          <p:cNvGrpSpPr/>
          <p:nvPr/>
        </p:nvGrpSpPr>
        <p:grpSpPr>
          <a:xfrm>
            <a:off x="1518801" y="4082095"/>
            <a:ext cx="8755382" cy="893980"/>
            <a:chOff x="1431324" y="2473842"/>
            <a:chExt cx="6566701" cy="670502"/>
          </a:xfrm>
        </p:grpSpPr>
        <p:sp>
          <p:nvSpPr>
            <p:cNvPr id="199" name="Google Shape;199;p27"/>
            <p:cNvSpPr/>
            <p:nvPr/>
          </p:nvSpPr>
          <p:spPr>
            <a:xfrm rot="-5400000">
              <a:off x="4644475" y="-209208"/>
              <a:ext cx="670500" cy="6036600"/>
            </a:xfrm>
            <a:prstGeom prst="roundRect">
              <a:avLst>
                <a:gd fmla="val 50000" name="adj"/>
              </a:avLst>
            </a:prstGeom>
            <a:solidFill>
              <a:srgbClr val="0B7140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27"/>
            <p:cNvSpPr/>
            <p:nvPr/>
          </p:nvSpPr>
          <p:spPr>
            <a:xfrm rot="-5400000">
              <a:off x="1426674" y="2478493"/>
              <a:ext cx="670500" cy="661200"/>
            </a:xfrm>
            <a:prstGeom prst="roundRect">
              <a:avLst>
                <a:gd fmla="val 50000" name="adj"/>
              </a:avLst>
            </a:prstGeom>
            <a:solidFill>
              <a:srgbClr val="6FA8DC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27"/>
            <p:cNvSpPr/>
            <p:nvPr/>
          </p:nvSpPr>
          <p:spPr>
            <a:xfrm>
              <a:off x="1499580" y="2547844"/>
              <a:ext cx="522300" cy="522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2" name="Google Shape;202;p27"/>
          <p:cNvGrpSpPr/>
          <p:nvPr/>
        </p:nvGrpSpPr>
        <p:grpSpPr>
          <a:xfrm>
            <a:off x="1518800" y="3173722"/>
            <a:ext cx="8755383" cy="893984"/>
            <a:chOff x="1431323" y="2473837"/>
            <a:chExt cx="6566702" cy="670504"/>
          </a:xfrm>
        </p:grpSpPr>
        <p:sp>
          <p:nvSpPr>
            <p:cNvPr id="203" name="Google Shape;203;p27"/>
            <p:cNvSpPr/>
            <p:nvPr/>
          </p:nvSpPr>
          <p:spPr>
            <a:xfrm rot="-5400000">
              <a:off x="4644475" y="-209208"/>
              <a:ext cx="670500" cy="6036600"/>
            </a:xfrm>
            <a:prstGeom prst="roundRect">
              <a:avLst>
                <a:gd fmla="val 50000" name="adj"/>
              </a:avLst>
            </a:prstGeom>
            <a:solidFill>
              <a:srgbClr val="0B7140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27"/>
            <p:cNvSpPr/>
            <p:nvPr/>
          </p:nvSpPr>
          <p:spPr>
            <a:xfrm rot="-5400000">
              <a:off x="1426673" y="2478487"/>
              <a:ext cx="670500" cy="661200"/>
            </a:xfrm>
            <a:prstGeom prst="roundRect">
              <a:avLst>
                <a:gd fmla="val 50000" name="adj"/>
              </a:avLst>
            </a:prstGeom>
            <a:solidFill>
              <a:srgbClr val="F1C23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27"/>
            <p:cNvSpPr/>
            <p:nvPr/>
          </p:nvSpPr>
          <p:spPr>
            <a:xfrm>
              <a:off x="1499580" y="2547844"/>
              <a:ext cx="522300" cy="522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6" name="Google Shape;206;p27"/>
          <p:cNvGrpSpPr/>
          <p:nvPr/>
        </p:nvGrpSpPr>
        <p:grpSpPr>
          <a:xfrm>
            <a:off x="1518800" y="2265362"/>
            <a:ext cx="8755383" cy="893988"/>
            <a:chOff x="1431323" y="2473842"/>
            <a:chExt cx="6566702" cy="670508"/>
          </a:xfrm>
        </p:grpSpPr>
        <p:sp>
          <p:nvSpPr>
            <p:cNvPr id="207" name="Google Shape;207;p27"/>
            <p:cNvSpPr/>
            <p:nvPr/>
          </p:nvSpPr>
          <p:spPr>
            <a:xfrm rot="-5400000">
              <a:off x="4644475" y="-209208"/>
              <a:ext cx="670500" cy="6036600"/>
            </a:xfrm>
            <a:prstGeom prst="roundRect">
              <a:avLst>
                <a:gd fmla="val 50000" name="adj"/>
              </a:avLst>
            </a:prstGeom>
            <a:solidFill>
              <a:srgbClr val="0B7140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27"/>
            <p:cNvSpPr/>
            <p:nvPr/>
          </p:nvSpPr>
          <p:spPr>
            <a:xfrm rot="-5400000">
              <a:off x="1427273" y="2479100"/>
              <a:ext cx="669300" cy="661200"/>
            </a:xfrm>
            <a:prstGeom prst="roundRect">
              <a:avLst>
                <a:gd fmla="val 50000" name="adj"/>
              </a:avLst>
            </a:prstGeom>
            <a:solidFill>
              <a:srgbClr val="674EA7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27"/>
            <p:cNvSpPr/>
            <p:nvPr/>
          </p:nvSpPr>
          <p:spPr>
            <a:xfrm>
              <a:off x="1499580" y="2547844"/>
              <a:ext cx="522300" cy="522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0" name="Google Shape;210;p27"/>
          <p:cNvGrpSpPr/>
          <p:nvPr/>
        </p:nvGrpSpPr>
        <p:grpSpPr>
          <a:xfrm>
            <a:off x="1518801" y="1356995"/>
            <a:ext cx="8755382" cy="893980"/>
            <a:chOff x="1431324" y="2473842"/>
            <a:chExt cx="6566701" cy="670502"/>
          </a:xfrm>
        </p:grpSpPr>
        <p:sp>
          <p:nvSpPr>
            <p:cNvPr id="211" name="Google Shape;211;p27"/>
            <p:cNvSpPr/>
            <p:nvPr/>
          </p:nvSpPr>
          <p:spPr>
            <a:xfrm rot="-5400000">
              <a:off x="4644475" y="-209208"/>
              <a:ext cx="670500" cy="6036600"/>
            </a:xfrm>
            <a:prstGeom prst="roundRect">
              <a:avLst>
                <a:gd fmla="val 50000" name="adj"/>
              </a:avLst>
            </a:prstGeom>
            <a:solidFill>
              <a:srgbClr val="0B7140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27"/>
            <p:cNvSpPr/>
            <p:nvPr/>
          </p:nvSpPr>
          <p:spPr>
            <a:xfrm rot="-5400000">
              <a:off x="1425774" y="2479393"/>
              <a:ext cx="670500" cy="659400"/>
            </a:xfrm>
            <a:prstGeom prst="roundRect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27"/>
            <p:cNvSpPr/>
            <p:nvPr/>
          </p:nvSpPr>
          <p:spPr>
            <a:xfrm>
              <a:off x="1499580" y="2547844"/>
              <a:ext cx="522300" cy="522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4" name="Google Shape;214;p27"/>
          <p:cNvSpPr txBox="1"/>
          <p:nvPr/>
        </p:nvSpPr>
        <p:spPr>
          <a:xfrm>
            <a:off x="2539150" y="1434538"/>
            <a:ext cx="7456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Ensures that the development process meet the actual needs and preferences of end-users.</a:t>
            </a:r>
            <a:endParaRPr sz="1800">
              <a:solidFill>
                <a:schemeClr val="lt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215" name="Google Shape;215;p27"/>
          <p:cNvSpPr txBox="1"/>
          <p:nvPr/>
        </p:nvSpPr>
        <p:spPr>
          <a:xfrm>
            <a:off x="2539150" y="2342900"/>
            <a:ext cx="7456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Increases the likelihood of creating solutions that are effective and user-friendly</a:t>
            </a:r>
            <a:endParaRPr sz="1800"/>
          </a:p>
        </p:txBody>
      </p:sp>
      <p:sp>
        <p:nvSpPr>
          <p:cNvPr id="216" name="Google Shape;216;p27"/>
          <p:cNvSpPr txBox="1"/>
          <p:nvPr/>
        </p:nvSpPr>
        <p:spPr>
          <a:xfrm>
            <a:off x="2539150" y="3389875"/>
            <a:ext cx="6841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Helps in clarifying and refining project requirements</a:t>
            </a:r>
            <a:endParaRPr sz="1800">
              <a:solidFill>
                <a:schemeClr val="lt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217" name="Google Shape;217;p27"/>
          <p:cNvSpPr txBox="1"/>
          <p:nvPr/>
        </p:nvSpPr>
        <p:spPr>
          <a:xfrm>
            <a:off x="2539150" y="4153825"/>
            <a:ext cx="7456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Establishes a feedback loop and contributes to increased user satisfaction</a:t>
            </a:r>
            <a:endParaRPr/>
          </a:p>
        </p:txBody>
      </p:sp>
      <p:grpSp>
        <p:nvGrpSpPr>
          <p:cNvPr id="218" name="Google Shape;218;p27"/>
          <p:cNvGrpSpPr/>
          <p:nvPr/>
        </p:nvGrpSpPr>
        <p:grpSpPr>
          <a:xfrm>
            <a:off x="1518789" y="4990470"/>
            <a:ext cx="8755382" cy="893980"/>
            <a:chOff x="1431324" y="2473842"/>
            <a:chExt cx="6566701" cy="670502"/>
          </a:xfrm>
        </p:grpSpPr>
        <p:sp>
          <p:nvSpPr>
            <p:cNvPr id="219" name="Google Shape;219;p27"/>
            <p:cNvSpPr/>
            <p:nvPr/>
          </p:nvSpPr>
          <p:spPr>
            <a:xfrm rot="-5400000">
              <a:off x="4644475" y="-209208"/>
              <a:ext cx="670500" cy="6036600"/>
            </a:xfrm>
            <a:prstGeom prst="roundRect">
              <a:avLst>
                <a:gd fmla="val 50000" name="adj"/>
              </a:avLst>
            </a:prstGeom>
            <a:solidFill>
              <a:srgbClr val="0B7140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27"/>
            <p:cNvSpPr/>
            <p:nvPr/>
          </p:nvSpPr>
          <p:spPr>
            <a:xfrm rot="-5400000">
              <a:off x="1426674" y="2478493"/>
              <a:ext cx="670500" cy="661200"/>
            </a:xfrm>
            <a:prstGeom prst="roundRect">
              <a:avLst>
                <a:gd fmla="val 50000" name="adj"/>
              </a:avLst>
            </a:prstGeom>
            <a:solidFill>
              <a:srgbClr val="6AA84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27"/>
            <p:cNvSpPr/>
            <p:nvPr/>
          </p:nvSpPr>
          <p:spPr>
            <a:xfrm>
              <a:off x="1499580" y="2547844"/>
              <a:ext cx="522300" cy="522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2" name="Google Shape;222;p27"/>
          <p:cNvSpPr txBox="1"/>
          <p:nvPr/>
        </p:nvSpPr>
        <p:spPr>
          <a:xfrm>
            <a:off x="2539150" y="5067975"/>
            <a:ext cx="7291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Scientific users bring domain-specific expertise which contribute to a better understanding of the complexity of a problem</a:t>
            </a:r>
            <a:endParaRPr sz="1800">
              <a:solidFill>
                <a:schemeClr val="lt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223" name="Google Shape;223;p27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1550" y="2405470"/>
            <a:ext cx="7910826" cy="3423604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8"/>
          <p:cNvSpPr txBox="1"/>
          <p:nvPr>
            <p:ph type="title"/>
          </p:nvPr>
        </p:nvSpPr>
        <p:spPr>
          <a:xfrm>
            <a:off x="0" y="-465834"/>
            <a:ext cx="12192000" cy="3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Light"/>
              <a:buNone/>
            </a:pPr>
            <a:r>
              <a:rPr lang="en-GB"/>
              <a:t>Best Practises</a:t>
            </a:r>
            <a:endParaRPr/>
          </a:p>
        </p:txBody>
      </p:sp>
      <p:sp>
        <p:nvSpPr>
          <p:cNvPr id="230" name="Google Shape;230;p28"/>
          <p:cNvSpPr txBox="1"/>
          <p:nvPr/>
        </p:nvSpPr>
        <p:spPr>
          <a:xfrm>
            <a:off x="183025" y="143175"/>
            <a:ext cx="4400100" cy="6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  <a:latin typeface="Maven Pro Medium"/>
                <a:ea typeface="Maven Pro Medium"/>
                <a:cs typeface="Maven Pro Medium"/>
                <a:sym typeface="Maven Pro Medium"/>
              </a:rPr>
              <a:t>Software Group</a:t>
            </a:r>
            <a:endParaRPr sz="2800">
              <a:solidFill>
                <a:schemeClr val="dk1"/>
              </a:solidFill>
              <a:latin typeface="Maven Pro Medium"/>
              <a:ea typeface="Maven Pro Medium"/>
              <a:cs typeface="Maven Pro Medium"/>
              <a:sym typeface="Maven Pro Medium"/>
            </a:endParaRPr>
          </a:p>
        </p:txBody>
      </p:sp>
      <p:sp>
        <p:nvSpPr>
          <p:cNvPr id="231" name="Google Shape;231;p28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32" name="Google Shape;232;p28"/>
          <p:cNvSpPr txBox="1"/>
          <p:nvPr/>
        </p:nvSpPr>
        <p:spPr>
          <a:xfrm>
            <a:off x="273900" y="921625"/>
            <a:ext cx="4867800" cy="16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rgbClr val="0B7140"/>
                </a:solidFill>
                <a:latin typeface="Maven Pro"/>
                <a:ea typeface="Maven Pro"/>
                <a:cs typeface="Maven Pro"/>
                <a:sym typeface="Maven Pro"/>
              </a:rPr>
              <a:t>Distribution</a:t>
            </a:r>
            <a:endParaRPr b="1" sz="2200">
              <a:solidFill>
                <a:srgbClr val="0B7140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dk1"/>
                </a:solidFill>
                <a:latin typeface="Maven Pro Medium"/>
                <a:ea typeface="Maven Pro Medium"/>
                <a:cs typeface="Maven Pro Medium"/>
                <a:sym typeface="Maven Pro Medium"/>
              </a:rPr>
              <a:t>18 staffs</a:t>
            </a:r>
            <a:endParaRPr sz="2200">
              <a:solidFill>
                <a:schemeClr val="dk1"/>
              </a:solidFill>
              <a:latin typeface="Maven Pro Medium"/>
              <a:ea typeface="Maven Pro Medium"/>
              <a:cs typeface="Maven Pro Medium"/>
              <a:sym typeface="Maven Pro Medium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aven Pro Medium"/>
              <a:buChar char="-"/>
            </a:pPr>
            <a:r>
              <a:rPr lang="en-GB" sz="2200">
                <a:solidFill>
                  <a:schemeClr val="dk1"/>
                </a:solidFill>
                <a:latin typeface="Maven Pro Medium"/>
                <a:ea typeface="Maven Pro Medium"/>
                <a:cs typeface="Maven Pro Medium"/>
                <a:sym typeface="Maven Pro Medium"/>
              </a:rPr>
              <a:t>Ideally </a:t>
            </a:r>
            <a:r>
              <a:rPr lang="en-GB" sz="2200">
                <a:solidFill>
                  <a:schemeClr val="dk1"/>
                </a:solidFill>
                <a:latin typeface="Maven Pro Medium"/>
                <a:ea typeface="Maven Pro Medium"/>
                <a:cs typeface="Maven Pro Medium"/>
                <a:sym typeface="Maven Pro Medium"/>
              </a:rPr>
              <a:t>2 beamlines / collaborations per</a:t>
            </a:r>
            <a:r>
              <a:rPr lang="en-GB" sz="2200">
                <a:solidFill>
                  <a:schemeClr val="dk1"/>
                </a:solidFill>
                <a:latin typeface="Maven Pro Medium"/>
                <a:ea typeface="Maven Pro Medium"/>
                <a:cs typeface="Maven Pro Medium"/>
                <a:sym typeface="Maven Pro Medium"/>
              </a:rPr>
              <a:t> person </a:t>
            </a:r>
            <a:endParaRPr sz="2200">
              <a:solidFill>
                <a:schemeClr val="dk1"/>
              </a:solidFill>
              <a:latin typeface="Maven Pro Medium"/>
              <a:ea typeface="Maven Pro Medium"/>
              <a:cs typeface="Maven Pro Medium"/>
              <a:sym typeface="Maven Pro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dk1"/>
                </a:solidFill>
                <a:latin typeface="Maven Pro Medium"/>
                <a:ea typeface="Maven Pro Medium"/>
                <a:cs typeface="Maven Pro Medium"/>
                <a:sym typeface="Maven Pro Medium"/>
              </a:rPr>
              <a:t>4 consultants</a:t>
            </a:r>
            <a:endParaRPr sz="2200">
              <a:solidFill>
                <a:schemeClr val="dk1"/>
              </a:solidFill>
              <a:latin typeface="Maven Pro Medium"/>
              <a:ea typeface="Maven Pro Medium"/>
              <a:cs typeface="Maven Pro Medium"/>
              <a:sym typeface="Maven Pro Medium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aven Pro Medium"/>
              <a:buChar char="-"/>
            </a:pPr>
            <a:r>
              <a:rPr lang="en-GB" sz="2200">
                <a:solidFill>
                  <a:schemeClr val="dk1"/>
                </a:solidFill>
                <a:latin typeface="Maven Pro Medium"/>
                <a:ea typeface="Maven Pro Medium"/>
                <a:cs typeface="Maven Pro Medium"/>
                <a:sym typeface="Maven Pro Medium"/>
              </a:rPr>
              <a:t>Offering expertise in development</a:t>
            </a:r>
            <a:endParaRPr sz="2200">
              <a:solidFill>
                <a:schemeClr val="dk1"/>
              </a:solidFill>
              <a:latin typeface="Maven Pro Medium"/>
              <a:ea typeface="Maven Pro Medium"/>
              <a:cs typeface="Maven Pro Medium"/>
              <a:sym typeface="Maven Pro Medium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aven Pro Medium"/>
              <a:buChar char="-"/>
            </a:pPr>
            <a:r>
              <a:rPr lang="en-GB" sz="2200">
                <a:solidFill>
                  <a:schemeClr val="dk1"/>
                </a:solidFill>
                <a:latin typeface="Maven Pro Medium"/>
                <a:ea typeface="Maven Pro Medium"/>
                <a:cs typeface="Maven Pro Medium"/>
                <a:sym typeface="Maven Pro Medium"/>
              </a:rPr>
              <a:t>No contact responsibility</a:t>
            </a:r>
            <a:endParaRPr sz="2200">
              <a:solidFill>
                <a:schemeClr val="dk1"/>
              </a:solidFill>
              <a:latin typeface="Maven Pro Medium"/>
              <a:ea typeface="Maven Pro Medium"/>
              <a:cs typeface="Maven Pro Medium"/>
              <a:sym typeface="Maven Pro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Maven Pro Medium"/>
              <a:ea typeface="Maven Pro Medium"/>
              <a:cs typeface="Maven Pro Medium"/>
              <a:sym typeface="Maven Pro Medium"/>
            </a:endParaRPr>
          </a:p>
        </p:txBody>
      </p:sp>
      <p:sp>
        <p:nvSpPr>
          <p:cNvPr id="233" name="Google Shape;233;p28"/>
          <p:cNvSpPr/>
          <p:nvPr/>
        </p:nvSpPr>
        <p:spPr>
          <a:xfrm>
            <a:off x="4308014" y="2332700"/>
            <a:ext cx="171900" cy="1497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aven Pro Medium"/>
              <a:ea typeface="Maven Pro Medium"/>
              <a:cs typeface="Maven Pro Medium"/>
              <a:sym typeface="Maven Pro Medium"/>
            </a:endParaRPr>
          </a:p>
        </p:txBody>
      </p:sp>
      <p:sp>
        <p:nvSpPr>
          <p:cNvPr id="234" name="Google Shape;234;p28"/>
          <p:cNvSpPr/>
          <p:nvPr/>
        </p:nvSpPr>
        <p:spPr>
          <a:xfrm>
            <a:off x="5858941" y="2332700"/>
            <a:ext cx="171900" cy="2360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aven Pro Medium"/>
              <a:ea typeface="Maven Pro Medium"/>
              <a:cs typeface="Maven Pro Medium"/>
              <a:sym typeface="Maven Pro Medium"/>
            </a:endParaRPr>
          </a:p>
        </p:txBody>
      </p:sp>
      <p:sp>
        <p:nvSpPr>
          <p:cNvPr id="235" name="Google Shape;235;p28"/>
          <p:cNvSpPr/>
          <p:nvPr/>
        </p:nvSpPr>
        <p:spPr>
          <a:xfrm>
            <a:off x="9731353" y="2332700"/>
            <a:ext cx="171900" cy="1865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aven Pro Medium"/>
              <a:ea typeface="Maven Pro Medium"/>
              <a:cs typeface="Maven Pro Medium"/>
              <a:sym typeface="Maven Pro Medium"/>
            </a:endParaRPr>
          </a:p>
        </p:txBody>
      </p:sp>
      <p:sp>
        <p:nvSpPr>
          <p:cNvPr id="236" name="Google Shape;236;p28"/>
          <p:cNvSpPr/>
          <p:nvPr/>
        </p:nvSpPr>
        <p:spPr>
          <a:xfrm>
            <a:off x="10999783" y="2332700"/>
            <a:ext cx="171900" cy="2105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aven Pro Medium"/>
              <a:ea typeface="Maven Pro Medium"/>
              <a:cs typeface="Maven Pro Medium"/>
              <a:sym typeface="Maven Pro Medium"/>
            </a:endParaRPr>
          </a:p>
        </p:txBody>
      </p:sp>
      <p:sp>
        <p:nvSpPr>
          <p:cNvPr id="237" name="Google Shape;237;p28"/>
          <p:cNvSpPr/>
          <p:nvPr/>
        </p:nvSpPr>
        <p:spPr>
          <a:xfrm>
            <a:off x="9809625" y="4349618"/>
            <a:ext cx="169200" cy="621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aven Pro Medium"/>
              <a:ea typeface="Maven Pro Medium"/>
              <a:cs typeface="Maven Pro Medium"/>
              <a:sym typeface="Maven Pro Medium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9"/>
          <p:cNvSpPr txBox="1"/>
          <p:nvPr>
            <p:ph idx="1" type="body"/>
          </p:nvPr>
        </p:nvSpPr>
        <p:spPr>
          <a:xfrm>
            <a:off x="552750" y="608400"/>
            <a:ext cx="39498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GB" sz="2500"/>
              <a:t>Support</a:t>
            </a:r>
            <a:r>
              <a:rPr lang="en-GB" sz="2500"/>
              <a:t> Workflow</a:t>
            </a:r>
            <a:endParaRPr sz="2500"/>
          </a:p>
        </p:txBody>
      </p:sp>
      <p:sp>
        <p:nvSpPr>
          <p:cNvPr id="243" name="Google Shape;243;p29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3</a:t>
            </a:r>
            <a:endParaRPr/>
          </a:p>
        </p:txBody>
      </p:sp>
      <p:pic>
        <p:nvPicPr>
          <p:cNvPr id="244" name="Google Shape;244;p29"/>
          <p:cNvPicPr preferRelativeResize="0"/>
          <p:nvPr/>
        </p:nvPicPr>
        <p:blipFill rotWithShape="1">
          <a:blip r:embed="rId3">
            <a:alphaModFix/>
          </a:blip>
          <a:srcRect b="19705" l="2293" r="938" t="20234"/>
          <a:stretch/>
        </p:blipFill>
        <p:spPr>
          <a:xfrm>
            <a:off x="552738" y="1289600"/>
            <a:ext cx="11086525" cy="5157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0"/>
          <p:cNvSpPr txBox="1"/>
          <p:nvPr>
            <p:ph type="title"/>
          </p:nvPr>
        </p:nvSpPr>
        <p:spPr>
          <a:xfrm>
            <a:off x="0" y="-465834"/>
            <a:ext cx="12192000" cy="3416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Light"/>
              <a:buNone/>
            </a:pPr>
            <a:r>
              <a:t/>
            </a:r>
            <a:endParaRPr/>
          </a:p>
        </p:txBody>
      </p:sp>
      <p:sp>
        <p:nvSpPr>
          <p:cNvPr id="250" name="Google Shape;250;p30"/>
          <p:cNvSpPr txBox="1"/>
          <p:nvPr/>
        </p:nvSpPr>
        <p:spPr>
          <a:xfrm>
            <a:off x="208125" y="189900"/>
            <a:ext cx="3228000" cy="6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  <a:latin typeface="Maven Pro Medium"/>
                <a:ea typeface="Maven Pro Medium"/>
                <a:cs typeface="Maven Pro Medium"/>
                <a:sym typeface="Maven Pro Medium"/>
              </a:rPr>
              <a:t>Communication</a:t>
            </a:r>
            <a:endParaRPr sz="2800">
              <a:solidFill>
                <a:schemeClr val="dk1"/>
              </a:solidFill>
              <a:latin typeface="Maven Pro Medium"/>
              <a:ea typeface="Maven Pro Medium"/>
              <a:cs typeface="Maven Pro Medium"/>
              <a:sym typeface="Maven Pro Medium"/>
            </a:endParaRPr>
          </a:p>
        </p:txBody>
      </p:sp>
      <p:pic>
        <p:nvPicPr>
          <p:cNvPr id="251" name="Google Shape;25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8975" y="105975"/>
            <a:ext cx="4204400" cy="44142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0"/>
          <p:cNvSpPr txBox="1"/>
          <p:nvPr/>
        </p:nvSpPr>
        <p:spPr>
          <a:xfrm>
            <a:off x="300550" y="952050"/>
            <a:ext cx="3342900" cy="38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RT ticket</a:t>
            </a:r>
            <a:endParaRPr sz="21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Medium"/>
              <a:buChar char="-"/>
            </a:pPr>
            <a:r>
              <a:rPr lang="en-GB" sz="18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Categorize issues</a:t>
            </a:r>
            <a:endParaRPr sz="18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Medium"/>
              <a:buChar char="-"/>
            </a:pPr>
            <a:r>
              <a:rPr lang="en-GB" sz="18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Follow up on </a:t>
            </a:r>
            <a:r>
              <a:rPr lang="en-GB" sz="18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common issues and requests</a:t>
            </a:r>
            <a:endParaRPr sz="18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Medium"/>
              <a:buChar char="-"/>
            </a:pPr>
            <a:r>
              <a:rPr lang="en-GB" sz="18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Not urgent</a:t>
            </a:r>
            <a:endParaRPr sz="22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KITOS</a:t>
            </a:r>
            <a:endParaRPr sz="21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Medium"/>
              <a:buChar char="-"/>
            </a:pPr>
            <a:r>
              <a:rPr lang="en-GB" sz="18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Urgent problems</a:t>
            </a:r>
            <a:endParaRPr sz="18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Medium"/>
              <a:buChar char="-"/>
            </a:pPr>
            <a:r>
              <a:rPr lang="en-GB" sz="18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General support</a:t>
            </a:r>
            <a:endParaRPr sz="22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Direct channel</a:t>
            </a:r>
            <a:endParaRPr sz="21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 Medium"/>
              <a:buChar char="-"/>
            </a:pPr>
            <a:r>
              <a:rPr lang="en-GB" sz="1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Information</a:t>
            </a:r>
            <a:endParaRPr sz="1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 Medium"/>
              <a:buChar char="-"/>
            </a:pPr>
            <a:r>
              <a:rPr lang="en-GB" sz="1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Specialist questions</a:t>
            </a:r>
            <a:endParaRPr sz="1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pic>
        <p:nvPicPr>
          <p:cNvPr id="253" name="Google Shape;25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0025" y="2345650"/>
            <a:ext cx="6586674" cy="269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0"/>
          <p:cNvPicPr preferRelativeResize="0"/>
          <p:nvPr/>
        </p:nvPicPr>
        <p:blipFill rotWithShape="1">
          <a:blip r:embed="rId5">
            <a:alphaModFix/>
          </a:blip>
          <a:srcRect b="0" l="683" r="1717" t="2676"/>
          <a:stretch/>
        </p:blipFill>
        <p:spPr>
          <a:xfrm>
            <a:off x="0" y="4834650"/>
            <a:ext cx="10478823" cy="197110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0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4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7026" y="71925"/>
            <a:ext cx="4376574" cy="4634599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1"/>
          <p:cNvSpPr txBox="1"/>
          <p:nvPr>
            <p:ph type="title"/>
          </p:nvPr>
        </p:nvSpPr>
        <p:spPr>
          <a:xfrm>
            <a:off x="0" y="-465834"/>
            <a:ext cx="12192000" cy="3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Light"/>
              <a:buNone/>
            </a:pPr>
            <a:r>
              <a:t/>
            </a:r>
            <a:endParaRPr/>
          </a:p>
        </p:txBody>
      </p:sp>
      <p:sp>
        <p:nvSpPr>
          <p:cNvPr id="262" name="Google Shape;262;p31"/>
          <p:cNvSpPr txBox="1"/>
          <p:nvPr/>
        </p:nvSpPr>
        <p:spPr>
          <a:xfrm>
            <a:off x="208125" y="189900"/>
            <a:ext cx="3228000" cy="6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  <a:latin typeface="Maven Pro Medium"/>
                <a:ea typeface="Maven Pro Medium"/>
                <a:cs typeface="Maven Pro Medium"/>
                <a:sym typeface="Maven Pro Medium"/>
              </a:rPr>
              <a:t>Documentation</a:t>
            </a:r>
            <a:endParaRPr sz="2800">
              <a:solidFill>
                <a:schemeClr val="dk1"/>
              </a:solidFill>
              <a:latin typeface="Maven Pro Medium"/>
              <a:ea typeface="Maven Pro Medium"/>
              <a:cs typeface="Maven Pro Medium"/>
              <a:sym typeface="Maven Pro Medium"/>
            </a:endParaRPr>
          </a:p>
        </p:txBody>
      </p:sp>
      <p:sp>
        <p:nvSpPr>
          <p:cNvPr id="263" name="Google Shape;263;p31"/>
          <p:cNvSpPr txBox="1"/>
          <p:nvPr/>
        </p:nvSpPr>
        <p:spPr>
          <a:xfrm>
            <a:off x="208125" y="724225"/>
            <a:ext cx="3342900" cy="38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Elogy - log book</a:t>
            </a:r>
            <a:endParaRPr sz="21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 Medium"/>
              <a:buChar char="-"/>
            </a:pPr>
            <a:r>
              <a:rPr lang="en-GB" sz="1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beamline/machine operation</a:t>
            </a:r>
            <a:endParaRPr sz="1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 Medium"/>
              <a:buChar char="-"/>
            </a:pPr>
            <a:r>
              <a:rPr lang="en-GB" sz="1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Testing/commissioning process</a:t>
            </a:r>
            <a:endParaRPr sz="1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 Medium"/>
              <a:buChar char="-"/>
            </a:pPr>
            <a:r>
              <a:rPr lang="en-GB" sz="1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Technical changelog</a:t>
            </a:r>
            <a:endParaRPr sz="1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Maven Pro Medium"/>
              <a:ea typeface="Maven Pro Medium"/>
              <a:cs typeface="Maven Pro Medium"/>
              <a:sym typeface="Maven Pro Medium"/>
            </a:endParaRPr>
          </a:p>
        </p:txBody>
      </p:sp>
      <p:pic>
        <p:nvPicPr>
          <p:cNvPr id="264" name="Google Shape;26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2325" y="821700"/>
            <a:ext cx="4882350" cy="4634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8375" y="2700325"/>
            <a:ext cx="9066298" cy="409690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31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5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2"/>
          <p:cNvSpPr txBox="1"/>
          <p:nvPr>
            <p:ph type="title"/>
          </p:nvPr>
        </p:nvSpPr>
        <p:spPr>
          <a:xfrm>
            <a:off x="0" y="-465834"/>
            <a:ext cx="12192000" cy="3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Light"/>
              <a:buNone/>
            </a:pPr>
            <a:r>
              <a:rPr lang="en-GB"/>
              <a:t>Best Practises</a:t>
            </a:r>
            <a:endParaRPr/>
          </a:p>
        </p:txBody>
      </p:sp>
      <p:pic>
        <p:nvPicPr>
          <p:cNvPr id="272" name="Google Shape;27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8049" y="59950"/>
            <a:ext cx="6436601" cy="5962776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2"/>
          <p:cNvSpPr txBox="1"/>
          <p:nvPr>
            <p:ph type="title"/>
          </p:nvPr>
        </p:nvSpPr>
        <p:spPr>
          <a:xfrm>
            <a:off x="480901" y="244100"/>
            <a:ext cx="3647700" cy="48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Maven Pro Medium"/>
              <a:buNone/>
            </a:pPr>
            <a:r>
              <a:rPr lang="en-GB" sz="2800">
                <a:latin typeface="Maven Pro Medium"/>
                <a:ea typeface="Maven Pro Medium"/>
                <a:cs typeface="Maven Pro Medium"/>
                <a:sym typeface="Maven Pro Medium"/>
              </a:rPr>
              <a:t>Guidelines</a:t>
            </a:r>
            <a:endParaRPr sz="2800">
              <a:latin typeface="Maven Pro Medium"/>
              <a:ea typeface="Maven Pro Medium"/>
              <a:cs typeface="Maven Pro Medium"/>
              <a:sym typeface="Maven Pro Medium"/>
            </a:endParaRPr>
          </a:p>
        </p:txBody>
      </p:sp>
      <p:sp>
        <p:nvSpPr>
          <p:cNvPr id="274" name="Google Shape;274;p32"/>
          <p:cNvSpPr txBox="1"/>
          <p:nvPr/>
        </p:nvSpPr>
        <p:spPr>
          <a:xfrm>
            <a:off x="480900" y="920400"/>
            <a:ext cx="4330800" cy="38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Online documentation describing </a:t>
            </a:r>
            <a:r>
              <a:rPr lang="en-GB" sz="17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guidelines</a:t>
            </a:r>
            <a:r>
              <a:rPr lang="en-GB" sz="17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for development workflow and best practices defined by our team.</a:t>
            </a:r>
            <a:endParaRPr sz="17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The workflow also applies to beamline staff and operators. They are very welcome to develop their </a:t>
            </a:r>
            <a:r>
              <a:rPr lang="en-GB" sz="17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software.</a:t>
            </a:r>
            <a:endParaRPr sz="17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Maven Pro Medium"/>
              <a:ea typeface="Maven Pro Medium"/>
              <a:cs typeface="Maven Pro Medium"/>
              <a:sym typeface="Maven Pro Medium"/>
            </a:endParaRPr>
          </a:p>
        </p:txBody>
      </p:sp>
      <p:pic>
        <p:nvPicPr>
          <p:cNvPr id="275" name="Google Shape;275;p32"/>
          <p:cNvPicPr preferRelativeResize="0"/>
          <p:nvPr/>
        </p:nvPicPr>
        <p:blipFill rotWithShape="1">
          <a:blip r:embed="rId4">
            <a:alphaModFix/>
          </a:blip>
          <a:srcRect b="0" l="0" r="58227" t="0"/>
          <a:stretch/>
        </p:blipFill>
        <p:spPr>
          <a:xfrm>
            <a:off x="623450" y="3290850"/>
            <a:ext cx="3024012" cy="266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2"/>
          <p:cNvPicPr preferRelativeResize="0"/>
          <p:nvPr/>
        </p:nvPicPr>
        <p:blipFill rotWithShape="1">
          <a:blip r:embed="rId4">
            <a:alphaModFix/>
          </a:blip>
          <a:srcRect b="0" l="89013" r="0" t="0"/>
          <a:stretch/>
        </p:blipFill>
        <p:spPr>
          <a:xfrm>
            <a:off x="3647463" y="3290850"/>
            <a:ext cx="795312" cy="266795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2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6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3"/>
          <p:cNvSpPr txBox="1"/>
          <p:nvPr>
            <p:ph type="title"/>
          </p:nvPr>
        </p:nvSpPr>
        <p:spPr>
          <a:xfrm>
            <a:off x="480901" y="244100"/>
            <a:ext cx="36477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Maven Pro Medium"/>
              <a:buNone/>
            </a:pPr>
            <a:r>
              <a:rPr lang="en-GB" sz="3000"/>
              <a:t>Challenges</a:t>
            </a:r>
            <a:endParaRPr sz="3000"/>
          </a:p>
        </p:txBody>
      </p:sp>
      <p:sp>
        <p:nvSpPr>
          <p:cNvPr id="283" name="Google Shape;283;p33"/>
          <p:cNvSpPr/>
          <p:nvPr>
            <p:ph idx="2" type="pic"/>
          </p:nvPr>
        </p:nvSpPr>
        <p:spPr>
          <a:xfrm>
            <a:off x="4583113" y="0"/>
            <a:ext cx="76089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84" name="Google Shape;284;p33"/>
          <p:cNvSpPr txBox="1"/>
          <p:nvPr>
            <p:ph idx="1" type="body"/>
          </p:nvPr>
        </p:nvSpPr>
        <p:spPr>
          <a:xfrm>
            <a:off x="305662" y="6130977"/>
            <a:ext cx="2677381" cy="5024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</a:pPr>
            <a:r>
              <a:t/>
            </a:r>
            <a:endParaRPr/>
          </a:p>
        </p:txBody>
      </p:sp>
      <p:sp>
        <p:nvSpPr>
          <p:cNvPr id="285" name="Google Shape;285;p33"/>
          <p:cNvSpPr txBox="1"/>
          <p:nvPr/>
        </p:nvSpPr>
        <p:spPr>
          <a:xfrm>
            <a:off x="305650" y="915775"/>
            <a:ext cx="4087800" cy="52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Open Sans Medium"/>
              <a:buChar char="-"/>
            </a:pPr>
            <a:r>
              <a:rPr lang="en-GB" sz="2300">
                <a:solidFill>
                  <a:schemeClr val="lt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Differences in technical language can lead to misunderstandings</a:t>
            </a:r>
            <a:endParaRPr sz="2300">
              <a:solidFill>
                <a:schemeClr val="lt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Open Sans Medium"/>
              <a:buChar char="-"/>
            </a:pPr>
            <a:r>
              <a:rPr lang="en-GB" sz="2300">
                <a:solidFill>
                  <a:schemeClr val="lt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Differing Priorities, </a:t>
            </a:r>
            <a:r>
              <a:rPr lang="en-GB" sz="2300">
                <a:solidFill>
                  <a:schemeClr val="lt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operational</a:t>
            </a:r>
            <a:r>
              <a:rPr lang="en-GB" sz="2300">
                <a:solidFill>
                  <a:schemeClr val="lt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</a:t>
            </a:r>
            <a:r>
              <a:rPr lang="en-GB" sz="2300">
                <a:solidFill>
                  <a:schemeClr val="lt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concerts</a:t>
            </a:r>
            <a:r>
              <a:rPr lang="en-GB" sz="2300">
                <a:solidFill>
                  <a:schemeClr val="lt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vs long-term technical solutions</a:t>
            </a:r>
            <a:endParaRPr sz="2300">
              <a:solidFill>
                <a:schemeClr val="lt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Open Sans Medium"/>
              <a:buChar char="-"/>
            </a:pPr>
            <a:r>
              <a:rPr lang="en-GB" sz="2300">
                <a:solidFill>
                  <a:schemeClr val="lt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Resistance to change, concerning about disruptions</a:t>
            </a:r>
            <a:endParaRPr sz="2300">
              <a:solidFill>
                <a:schemeClr val="lt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Open Sans Medium"/>
              <a:buChar char="-"/>
            </a:pPr>
            <a:r>
              <a:rPr lang="en-GB" sz="2300">
                <a:solidFill>
                  <a:schemeClr val="lt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Time constraints, obtaining timely feedback challenging</a:t>
            </a:r>
            <a:endParaRPr sz="2300">
              <a:solidFill>
                <a:schemeClr val="lt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286" name="Google Shape;286;p33"/>
          <p:cNvSpPr txBox="1"/>
          <p:nvPr/>
        </p:nvSpPr>
        <p:spPr>
          <a:xfrm>
            <a:off x="5565000" y="821400"/>
            <a:ext cx="4967700" cy="52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pen Sans Medium"/>
              <a:buChar char="-"/>
            </a:pPr>
            <a:r>
              <a:rPr lang="en-GB" sz="23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Clear communication channels to bridge gaps</a:t>
            </a:r>
            <a:endParaRPr sz="23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pen Sans Medium"/>
              <a:buChar char="-"/>
            </a:pPr>
            <a:r>
              <a:rPr lang="en-GB" sz="23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Effective negotiation and compromise</a:t>
            </a:r>
            <a:endParaRPr sz="23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pen Sans Medium"/>
              <a:buChar char="-"/>
            </a:pPr>
            <a:r>
              <a:rPr lang="en-GB" sz="23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Addressing concerns and</a:t>
            </a:r>
            <a:endParaRPr sz="23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Improve training</a:t>
            </a:r>
            <a:endParaRPr sz="23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pen Sans Medium"/>
              <a:buChar char="-"/>
            </a:pPr>
            <a:r>
              <a:rPr lang="en-GB" sz="23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Find ways to accommodate time constraints</a:t>
            </a:r>
            <a:endParaRPr sz="23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287" name="Google Shape;287;p33"/>
          <p:cNvSpPr/>
          <p:nvPr/>
        </p:nvSpPr>
        <p:spPr>
          <a:xfrm>
            <a:off x="4774950" y="2992775"/>
            <a:ext cx="579600" cy="2829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st="38100">
              <a:srgbClr val="000000">
                <a:alpha val="50000"/>
              </a:srgbClr>
            </a:outerShdw>
            <a:reflection blurRad="0" dir="0" dist="0" endA="0" endPos="14000" fadeDir="5400012" kx="0" rotWithShape="0" algn="bl" stPos="0" sy="-100000" ky="0"/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aven Pro Medium"/>
              <a:ea typeface="Maven Pro Medium"/>
              <a:cs typeface="Maven Pro Medium"/>
              <a:sym typeface="Maven Pro Medium"/>
            </a:endParaRPr>
          </a:p>
        </p:txBody>
      </p:sp>
      <p:sp>
        <p:nvSpPr>
          <p:cNvPr id="288" name="Google Shape;288;p33"/>
          <p:cNvSpPr/>
          <p:nvPr/>
        </p:nvSpPr>
        <p:spPr>
          <a:xfrm>
            <a:off x="5565000" y="513300"/>
            <a:ext cx="5164500" cy="583140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aven Pro Medium"/>
              <a:ea typeface="Maven Pro Medium"/>
              <a:cs typeface="Maven Pro Medium"/>
              <a:sym typeface="Maven Pro Medium"/>
            </a:endParaRPr>
          </a:p>
        </p:txBody>
      </p:sp>
      <p:sp>
        <p:nvSpPr>
          <p:cNvPr id="289" name="Google Shape;289;p33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Maven Pro Medium"/>
                <a:ea typeface="Maven Pro Medium"/>
                <a:cs typeface="Maven Pro Medium"/>
                <a:sym typeface="Maven Pro Medium"/>
              </a:rPr>
              <a:t>7</a:t>
            </a:r>
            <a:endParaRPr>
              <a:solidFill>
                <a:schemeClr val="dk1"/>
              </a:solidFill>
              <a:latin typeface="Maven Pro Medium"/>
              <a:ea typeface="Maven Pro Medium"/>
              <a:cs typeface="Maven Pro Medium"/>
              <a:sym typeface="Maven Pro Medium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4"/>
          <p:cNvSpPr txBox="1"/>
          <p:nvPr>
            <p:ph type="title"/>
          </p:nvPr>
        </p:nvSpPr>
        <p:spPr>
          <a:xfrm>
            <a:off x="0" y="-465834"/>
            <a:ext cx="12192000" cy="3416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Light"/>
              <a:buNone/>
            </a:pPr>
            <a:r>
              <a:rPr lang="en-GB"/>
              <a:t>Best Practises</a:t>
            </a:r>
            <a:endParaRPr/>
          </a:p>
        </p:txBody>
      </p:sp>
      <p:pic>
        <p:nvPicPr>
          <p:cNvPr id="295" name="Google Shape;29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1450" y="141825"/>
            <a:ext cx="2105575" cy="118385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4"/>
          <p:cNvSpPr txBox="1"/>
          <p:nvPr/>
        </p:nvSpPr>
        <p:spPr>
          <a:xfrm>
            <a:off x="546400" y="1522113"/>
            <a:ext cx="44427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 Medium"/>
              <a:buChar char="-"/>
            </a:pPr>
            <a:r>
              <a:rPr lang="en-GB" sz="2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Direct communication channel</a:t>
            </a:r>
            <a:endParaRPr sz="2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 Medium"/>
              <a:buChar char="-"/>
            </a:pPr>
            <a:r>
              <a:rPr lang="en-GB" sz="2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Immediate feedback in early design phase</a:t>
            </a:r>
            <a:endParaRPr sz="2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pic>
        <p:nvPicPr>
          <p:cNvPr id="297" name="Google Shape;29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71125" y="6463"/>
            <a:ext cx="1454575" cy="1454575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4"/>
          <p:cNvSpPr txBox="1"/>
          <p:nvPr/>
        </p:nvSpPr>
        <p:spPr>
          <a:xfrm>
            <a:off x="6950713" y="1461025"/>
            <a:ext cx="44427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 Medium"/>
              <a:buChar char="-"/>
            </a:pPr>
            <a:r>
              <a:rPr lang="en-GB" sz="2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Clear documentation</a:t>
            </a:r>
            <a:endParaRPr sz="2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 Medium"/>
              <a:buChar char="-"/>
            </a:pPr>
            <a:r>
              <a:rPr lang="en-GB" sz="2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Software changelog</a:t>
            </a:r>
            <a:endParaRPr sz="2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pic>
        <p:nvPicPr>
          <p:cNvPr id="299" name="Google Shape;299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31363" y="2616125"/>
            <a:ext cx="1625750" cy="162575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34"/>
          <p:cNvSpPr txBox="1"/>
          <p:nvPr/>
        </p:nvSpPr>
        <p:spPr>
          <a:xfrm>
            <a:off x="546402" y="4501825"/>
            <a:ext cx="50379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 Medium"/>
              <a:buChar char="-"/>
            </a:pPr>
            <a:r>
              <a:rPr lang="en-GB" sz="2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Regular training on common software we use</a:t>
            </a:r>
            <a:endParaRPr sz="2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 Medium"/>
              <a:buChar char="-"/>
            </a:pPr>
            <a:r>
              <a:rPr lang="en-GB" sz="2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User autonomy highly encouraged</a:t>
            </a:r>
            <a:endParaRPr sz="2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301" name="Google Shape;301;p34"/>
          <p:cNvSpPr txBox="1"/>
          <p:nvPr/>
        </p:nvSpPr>
        <p:spPr>
          <a:xfrm>
            <a:off x="6950713" y="4501825"/>
            <a:ext cx="44427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 Medium"/>
              <a:buChar char="-"/>
            </a:pPr>
            <a:r>
              <a:rPr lang="en-GB" sz="2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Understanding of experiments</a:t>
            </a:r>
            <a:endParaRPr sz="2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 Medium"/>
              <a:buChar char="-"/>
            </a:pPr>
            <a:r>
              <a:rPr lang="en-GB" sz="2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Provide professional solutions</a:t>
            </a:r>
            <a:endParaRPr sz="2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 Medium"/>
              <a:buChar char="-"/>
            </a:pPr>
            <a:r>
              <a:rPr lang="en-GB" sz="2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Clear expectation definition </a:t>
            </a:r>
            <a:endParaRPr sz="2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pic>
        <p:nvPicPr>
          <p:cNvPr id="302" name="Google Shape;302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38375" y="2630325"/>
            <a:ext cx="2467400" cy="1377383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34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8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04" name="Google Shape;304;p34"/>
          <p:cNvSpPr txBox="1"/>
          <p:nvPr>
            <p:ph idx="4294967295" type="body"/>
          </p:nvPr>
        </p:nvSpPr>
        <p:spPr>
          <a:xfrm>
            <a:off x="369338" y="6218450"/>
            <a:ext cx="39498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GB" sz="2500">
                <a:solidFill>
                  <a:schemeClr val="lt1"/>
                </a:solidFill>
              </a:rPr>
              <a:t>Best Practices</a:t>
            </a:r>
            <a:endParaRPr sz="25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AX IV">
  <a:themeElements>
    <a:clrScheme name="MAX IV ny">
      <a:dk1>
        <a:srgbClr val="001427"/>
      </a:dk1>
      <a:lt1>
        <a:srgbClr val="FFFFFF"/>
      </a:lt1>
      <a:dk2>
        <a:srgbClr val="00570C"/>
      </a:dk2>
      <a:lt2>
        <a:srgbClr val="FB8C00"/>
      </a:lt2>
      <a:accent1>
        <a:srgbClr val="767171"/>
      </a:accent1>
      <a:accent2>
        <a:srgbClr val="595555"/>
      </a:accent2>
      <a:accent3>
        <a:srgbClr val="AEAAAA"/>
      </a:accent3>
      <a:accent4>
        <a:srgbClr val="00570C"/>
      </a:accent4>
      <a:accent5>
        <a:srgbClr val="F6B222"/>
      </a:accent5>
      <a:accent6>
        <a:srgbClr val="C8C3C3"/>
      </a:accent6>
      <a:hlink>
        <a:srgbClr val="0000FF"/>
      </a:hlink>
      <a:folHlink>
        <a:srgbClr val="81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-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