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61" r:id="rId5"/>
    <p:sldId id="260" r:id="rId6"/>
    <p:sldId id="267" r:id="rId7"/>
    <p:sldId id="264" r:id="rId8"/>
    <p:sldId id="265" r:id="rId9"/>
    <p:sldId id="266" r:id="rId10"/>
    <p:sldId id="262" r:id="rId11"/>
    <p:sldId id="259" r:id="rId12"/>
  </p:sldIdLst>
  <p:sldSz cx="12192000" cy="6858000"/>
  <p:notesSz cx="6858000" cy="9144000"/>
  <p:defaultTextStyle>
    <a:defPPr>
      <a:defRPr lang="sv-S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73699" autoAdjust="0"/>
  </p:normalViewPr>
  <p:slideViewPr>
    <p:cSldViewPr snapToGrid="0" snapToObjects="1">
      <p:cViewPr varScale="1">
        <p:scale>
          <a:sx n="94" d="100"/>
          <a:sy n="94" d="100"/>
        </p:scale>
        <p:origin x="1880" y="7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las Holmberg" userId="24e1065e-b281-4d6a-84c9-61cb1b9584cf" providerId="ADAL" clId="{4970600B-508A-47D1-8184-328C2DCBBAA0}"/>
    <pc:docChg chg="modSld">
      <pc:chgData name="Nicklas Holmberg" userId="24e1065e-b281-4d6a-84c9-61cb1b9584cf" providerId="ADAL" clId="{4970600B-508A-47D1-8184-328C2DCBBAA0}" dt="2023-11-27T13:09:44.267" v="15" actId="20577"/>
      <pc:docMkLst>
        <pc:docMk/>
      </pc:docMkLst>
      <pc:sldChg chg="modSp mod">
        <pc:chgData name="Nicklas Holmberg" userId="24e1065e-b281-4d6a-84c9-61cb1b9584cf" providerId="ADAL" clId="{4970600B-508A-47D1-8184-328C2DCBBAA0}" dt="2023-11-27T13:09:44.267" v="15" actId="20577"/>
        <pc:sldMkLst>
          <pc:docMk/>
          <pc:sldMk cId="0" sldId="260"/>
        </pc:sldMkLst>
        <pc:spChg chg="mod">
          <ac:chgData name="Nicklas Holmberg" userId="24e1065e-b281-4d6a-84c9-61cb1b9584cf" providerId="ADAL" clId="{4970600B-508A-47D1-8184-328C2DCBBAA0}" dt="2023-11-27T13:09:44.267" v="15" actId="20577"/>
          <ac:spMkLst>
            <pc:docMk/>
            <pc:sldMk cId="0" sldId="260"/>
            <ac:spMk id="2" creationId="{00000000-0000-0000-0000-000000000000}"/>
          </ac:spMkLst>
        </pc:spChg>
      </pc:sldChg>
      <pc:sldChg chg="modSp mod">
        <pc:chgData name="Nicklas Holmberg" userId="24e1065e-b281-4d6a-84c9-61cb1b9584cf" providerId="ADAL" clId="{4970600B-508A-47D1-8184-328C2DCBBAA0}" dt="2023-11-22T12:05:46.310" v="6" actId="20577"/>
        <pc:sldMkLst>
          <pc:docMk/>
          <pc:sldMk cId="3859512852" sldId="267"/>
        </pc:sldMkLst>
        <pc:spChg chg="mod">
          <ac:chgData name="Nicklas Holmberg" userId="24e1065e-b281-4d6a-84c9-61cb1b9584cf" providerId="ADAL" clId="{4970600B-508A-47D1-8184-328C2DCBBAA0}" dt="2023-11-22T12:05:46.310" v="6" actId="20577"/>
          <ac:spMkLst>
            <pc:docMk/>
            <pc:sldMk cId="3859512852" sldId="267"/>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Platshållare för sidhuvud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a:p>
        </p:txBody>
      </p:sp>
      <p:sp>
        <p:nvSpPr>
          <p:cNvPr id="3" name="Platshållare för datum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75216F17-FF12-814E-936A-620B3383A43B}" type="datetimeFigureOut">
              <a:rPr lang="sv-SE"/>
              <a:t>2023-11-27</a:t>
            </a:fld>
            <a:endParaRPr/>
          </a:p>
        </p:txBody>
      </p:sp>
      <p:sp>
        <p:nvSpPr>
          <p:cNvPr id="4" name="Platshållare för bildobjekt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a:p>
        </p:txBody>
      </p:sp>
      <p:sp>
        <p:nvSpPr>
          <p:cNvPr id="5" name="Platshållare för anteckninga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sv-SE"/>
              <a:t>Klicka här för att ändra format på bakgrundstexten</a:t>
            </a:r>
            <a:endParaRPr/>
          </a:p>
          <a:p>
            <a:pPr lvl="1">
              <a:defRPr/>
            </a:pPr>
            <a:r>
              <a:rPr lang="sv-SE"/>
              <a:t>Nivå två</a:t>
            </a:r>
            <a:endParaRPr/>
          </a:p>
          <a:p>
            <a:pPr lvl="2">
              <a:defRPr/>
            </a:pPr>
            <a:r>
              <a:rPr lang="sv-SE"/>
              <a:t>Nivå tre</a:t>
            </a:r>
            <a:endParaRPr/>
          </a:p>
          <a:p>
            <a:pPr lvl="3">
              <a:defRPr/>
            </a:pPr>
            <a:r>
              <a:rPr lang="sv-SE"/>
              <a:t>Nivå fyra</a:t>
            </a:r>
            <a:endParaRPr/>
          </a:p>
          <a:p>
            <a:pPr lvl="4">
              <a:defRPr/>
            </a:pPr>
            <a:r>
              <a:rPr lang="sv-SE"/>
              <a:t>Nivå fem</a:t>
            </a:r>
            <a:endParaRPr/>
          </a:p>
        </p:txBody>
      </p:sp>
      <p:sp>
        <p:nvSpPr>
          <p:cNvPr id="6" name="Platshållare för sidfot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Platshållare för bildnumm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3AE5A434-646A-2746-9BDC-885B2382B33E}" type="slidenum">
              <a:rPr lang="sv-SE"/>
              <a:t>‹#›</a:t>
            </a:fld>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2E710B0-A8C5-09AB-D535-9547A3EB1493}"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418B881-2A3B-A8EC-0DD4-87696B409CEE}"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21E9D1B-92BE-EB90-035D-9665A2C48C73}" type="slidenum">
              <a:rPr/>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AF31900-0B9B-BB97-98E1-2AC795DA6F7F}" type="slidenum">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D2F16E2-0E56-2296-334F-013CFF955ED2}"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AF27E1F-273E-0480-9F9F-C89A58ACBEEC}"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200" b="0" i="0" u="none" strike="noStrike" cap="none" spc="0">
                <a:solidFill>
                  <a:schemeClr val="tx1"/>
                </a:solidFill>
                <a:latin typeface="+mn-lt"/>
                <a:ea typeface="+mn-ea"/>
                <a:cs typeface="+mn-cs"/>
              </a:rPr>
              <a:t>OPIs review and deployment</a:t>
            </a:r>
            <a:endParaRPr/>
          </a:p>
          <a:p>
            <a:pPr marL="217793" indent="-217793">
              <a:buFont typeface="Arial"/>
              <a:buChar char="–"/>
              <a:defRPr/>
            </a:pPr>
            <a:r>
              <a:t>Many of OPIs especially the operator level OPIs are implemented by operators themselves based on the Engineer and System Expert OPIs that are prepared by integrators. There is a good collaboration here between ICS and Operators in preparation of such OPIs.</a:t>
            </a:r>
          </a:p>
          <a:p>
            <a:pPr marL="217793" indent="-217793">
              <a:buFont typeface="Arial"/>
              <a:buChar char="–"/>
              <a:defRPr/>
            </a:pPr>
            <a:r>
              <a:t>Before the deployment of OPIs, it goes through review process that operators are part of it as well. This ensures that operations are in the loop for each OPIs that are deployed in control room.</a:t>
            </a:r>
          </a:p>
          <a:p>
            <a:pPr marL="217793" indent="-217793">
              <a:buFont typeface="Arial"/>
              <a:buChar char="–"/>
              <a:defRPr/>
            </a:pPr>
            <a:endParaRPr/>
          </a:p>
          <a:p>
            <a:pPr lvl="0">
              <a:defRPr/>
            </a:pPr>
            <a:r>
              <a:rPr lang="en-US" sz="1200" b="0" i="0" u="none" strike="noStrike" cap="none" spc="0">
                <a:solidFill>
                  <a:schemeClr val="tx1"/>
                </a:solidFill>
                <a:latin typeface="+mn-lt"/>
                <a:ea typeface="+mn-ea"/>
                <a:cs typeface="+mn-cs"/>
              </a:rPr>
              <a:t>Close collaboration during system integrated testing.</a:t>
            </a:r>
            <a:endParaRPr/>
          </a:p>
          <a:p>
            <a:pPr marL="217793" lvl="0" indent="-217793">
              <a:buFont typeface="Arial"/>
              <a:buChar char="–"/>
              <a:defRPr/>
            </a:pPr>
            <a:r>
              <a:t>We try to take part in testing and operation of our control systems during system tests and early operation together with system owners and operators in control room.</a:t>
            </a:r>
          </a:p>
          <a:p>
            <a:pPr marL="217793" lvl="0" indent="-217793">
              <a:buFont typeface="Arial"/>
              <a:buChar char="–"/>
              <a:defRPr/>
            </a:pPr>
            <a:r>
              <a:t>This gives us a better understanding on how the system is going to be used and operated.</a:t>
            </a:r>
          </a:p>
          <a:p>
            <a:pPr marL="217792" lvl="0" indent="-217792">
              <a:buFont typeface="Arial"/>
              <a:buChar char="–"/>
              <a:defRPr/>
            </a:pPr>
            <a:r>
              <a:t>One test that we usually do before the beam commissionings together with operator is </a:t>
            </a:r>
            <a:r>
              <a:rPr lang="sv-SE" sz="1200" b="0" i="0" u="none" strike="noStrike" cap="none" spc="0">
                <a:solidFill>
                  <a:schemeClr val="tx1"/>
                </a:solidFill>
                <a:latin typeface="Calibri"/>
                <a:ea typeface="Calibri"/>
                <a:cs typeface="Calibri"/>
              </a:rPr>
              <a:t>Bumpless IOC restart testing</a:t>
            </a:r>
            <a:r>
              <a:t> to make sure that all IOCs can come back to the known and good state after each IOC reboot.</a:t>
            </a:r>
          </a:p>
          <a:p>
            <a:pPr lvl="0">
              <a:defRPr/>
            </a:pPr>
            <a:endParaRPr/>
          </a:p>
          <a:p>
            <a:pPr lvl="0">
              <a:defRPr/>
            </a:pPr>
            <a:r>
              <a:rPr lang="en-US" sz="1200" b="0" i="0" u="none" strike="noStrike" cap="none" spc="0">
                <a:solidFill>
                  <a:schemeClr val="tx1"/>
                </a:solidFill>
                <a:latin typeface="+mn-lt"/>
                <a:ea typeface="+mn-ea"/>
                <a:cs typeface="+mn-cs"/>
              </a:rPr>
              <a:t>Management of alarms and archiver configuration</a:t>
            </a:r>
            <a:endParaRPr lang="en-US" sz="1200" b="0" i="0" u="none" strike="noStrike" cap="none" spc="0">
              <a:solidFill>
                <a:schemeClr val="tx1"/>
              </a:solidFill>
              <a:latin typeface="Times New Roman"/>
              <a:cs typeface="Times New Roman"/>
            </a:endParaRPr>
          </a:p>
          <a:p>
            <a:pPr marL="217793" lvl="0" indent="-217793">
              <a:buFont typeface="Arial"/>
              <a:buChar char="–"/>
              <a:defRPr/>
            </a:pPr>
            <a:r>
              <a:t>The operational limits and alarm parameters are set in the IOCs while the alarm server configurations are defined on specific server that reflects the hierarchy of alarms in control room.</a:t>
            </a:r>
          </a:p>
          <a:p>
            <a:pPr marL="217793" lvl="0" indent="-217793">
              <a:buFont typeface="Arial"/>
              <a:buChar char="–"/>
              <a:defRPr/>
            </a:pPr>
            <a:r>
              <a:t>We work closely with control room on what PVs and parameters should be in alarmed or archived and also also on their configuration and testing,</a:t>
            </a:r>
          </a:p>
          <a:p>
            <a:pPr marL="217793" lvl="0" indent="-217793">
              <a:buFont typeface="Arial"/>
              <a:buChar char="–"/>
              <a:defRPr/>
            </a:pPr>
            <a:endParaRPr/>
          </a:p>
          <a:p>
            <a:pPr lvl="0">
              <a:defRPr/>
            </a:pPr>
            <a:r>
              <a:rPr lang="en-US" sz="1200" b="0" i="0" u="none" strike="noStrike" cap="none" spc="0">
                <a:solidFill>
                  <a:schemeClr val="tx1"/>
                </a:solidFill>
                <a:latin typeface="+mn-lt"/>
                <a:ea typeface="+mn-ea"/>
                <a:cs typeface="+mn-cs"/>
              </a:rPr>
              <a:t>BETS setup</a:t>
            </a:r>
            <a:endParaRPr/>
          </a:p>
          <a:p>
            <a:pPr marL="217793" lvl="0" indent="-217793">
              <a:buFont typeface="Arial"/>
              <a:buChar char="–"/>
              <a:defRPr/>
            </a:pPr>
            <a:r>
              <a:t>The Best Effort Technical Support was a setup used during previous beam commissionings to allow engineers to support control room during operation outside working hours on </a:t>
            </a:r>
            <a:r>
              <a:rPr sz="1200" b="0" i="0" u="none">
                <a:solidFill>
                  <a:srgbClr val="000000"/>
                </a:solidFill>
                <a:latin typeface="Times New Roman"/>
                <a:ea typeface="Times New Roman"/>
                <a:cs typeface="Times New Roman"/>
              </a:rPr>
              <a:t>voluntarily</a:t>
            </a:r>
            <a:r>
              <a:t> basis.</a:t>
            </a:r>
          </a:p>
          <a:p>
            <a:pPr marL="217792" lvl="0" indent="-217792">
              <a:buFont typeface="Arial"/>
              <a:buChar char="–"/>
              <a:defRPr/>
            </a:pPr>
            <a:endParaRPr/>
          </a:p>
          <a:p>
            <a:pPr lvl="0">
              <a:defRPr/>
            </a:pPr>
            <a:r>
              <a:t>IOC restart</a:t>
            </a:r>
          </a:p>
          <a:p>
            <a:pPr marL="217793" lvl="0" indent="-217793">
              <a:buFont typeface="Arial"/>
              <a:buChar char="–"/>
              <a:defRPr/>
            </a:pPr>
            <a:r>
              <a:t>Operators tend to restart the IOCs when an issue happens on a particular system that appeared to be controls issued.</a:t>
            </a:r>
          </a:p>
          <a:p>
            <a:pPr marL="217793" lvl="0" indent="-217793">
              <a:buFont typeface="Arial"/>
              <a:buChar char="–"/>
              <a:defRPr/>
            </a:pPr>
            <a:r>
              <a:t>This was an issue from controls perspective on uncontrolled management of IOCs and also not performing root cause analysis on the issue </a:t>
            </a:r>
          </a:p>
          <a:p>
            <a:pPr lvl="0">
              <a:defRPr/>
            </a:pPr>
            <a:endParaRPr/>
          </a:p>
          <a:p>
            <a:pPr lvl="0">
              <a:defRPr/>
            </a:pPr>
            <a:r>
              <a:t>Operations scripts</a:t>
            </a:r>
          </a:p>
          <a:p>
            <a:pPr marL="217793" lvl="0" indent="-217793">
              <a:buFont typeface="Arial"/>
              <a:buChar char="–"/>
              <a:defRPr/>
            </a:pPr>
            <a:r>
              <a:t>Operation group have a dedicated VM in TN where they can deploy their operation’s related scripts apart from Jupyter notebook.</a:t>
            </a:r>
          </a:p>
          <a:p>
            <a:pPr marL="217793" lvl="0" indent="-217793">
              <a:buFont typeface="Arial"/>
              <a:buChar char="–"/>
              <a:defRPr/>
            </a:pPr>
            <a:r>
              <a:t>In most of the cases these scripts are not reviewed by ICS so the coherence of the IOCs and the scripts fetching IOC information is not always guaranteed.</a:t>
            </a:r>
          </a:p>
          <a:p>
            <a:pPr marL="217793" lvl="0" indent="-217793">
              <a:buFont typeface="Arial"/>
              <a:buChar char="–"/>
              <a:defRPr/>
            </a:pPr>
            <a:r>
              <a:t>Also some of these logics that are implemented in the scripts can perhaps be moved to the IOCs for more stable operation</a:t>
            </a:r>
          </a:p>
          <a:p>
            <a:pPr lvl="0">
              <a:defRPr/>
            </a:pPr>
            <a:endParaRPr/>
          </a:p>
          <a:p>
            <a:pPr lvl="0">
              <a:defRPr/>
            </a:pPr>
            <a:endParaRPr/>
          </a:p>
        </p:txBody>
      </p:sp>
      <p:sp>
        <p:nvSpPr>
          <p:cNvPr id="4" name="Slide Number Placeholder 3"/>
          <p:cNvSpPr>
            <a:spLocks noGrp="1"/>
          </p:cNvSpPr>
          <p:nvPr>
            <p:ph type="sldNum" sz="quarter" idx="10"/>
          </p:nvPr>
        </p:nvSpPr>
        <p:spPr bwMode="auto"/>
        <p:txBody>
          <a:bodyPr/>
          <a:lstStyle/>
          <a:p>
            <a:pPr>
              <a:defRPr/>
            </a:pPr>
            <a:fld id="{12F3BF7A-5E9A-4726-30EA-2B3857012E8A}"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AF27E1F-273E-0480-9F9F-C89A58ACBEEC}" type="slidenum">
              <a:rPr/>
              <a:t>6</a:t>
            </a:fld>
            <a:endParaRPr/>
          </a:p>
        </p:txBody>
      </p:sp>
    </p:spTree>
    <p:extLst>
      <p:ext uri="{BB962C8B-B14F-4D97-AF65-F5344CB8AC3E}">
        <p14:creationId xmlns:p14="http://schemas.microsoft.com/office/powerpoint/2010/main" val="120023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57EC87-CFD7-ADE6-8A47-EAF5CE20C45E}"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I would add followings as well:</a:t>
            </a:r>
          </a:p>
          <a:p>
            <a:pPr marL="217793" indent="-217793">
              <a:buFont typeface="Arial"/>
              <a:buChar char="–"/>
              <a:defRPr/>
            </a:pPr>
            <a:r>
              <a:t>High level applications and facilility-wide sequencer</a:t>
            </a:r>
          </a:p>
          <a:p>
            <a:pPr marL="217793" indent="-217793">
              <a:buFont typeface="Arial"/>
              <a:buChar char="–"/>
              <a:defRPr/>
            </a:pPr>
            <a:r>
              <a:t>Alarm management to mitigate cascading alarms (refer to alarms session)</a:t>
            </a:r>
          </a:p>
        </p:txBody>
      </p:sp>
      <p:sp>
        <p:nvSpPr>
          <p:cNvPr id="4" name="Slide Number Placeholder 3"/>
          <p:cNvSpPr>
            <a:spLocks noGrp="1"/>
          </p:cNvSpPr>
          <p:nvPr>
            <p:ph type="sldNum" sz="quarter" idx="10"/>
          </p:nvPr>
        </p:nvSpPr>
        <p:spPr bwMode="auto"/>
        <p:txBody>
          <a:bodyPr/>
          <a:lstStyle/>
          <a:p>
            <a:pPr>
              <a:defRPr/>
            </a:pPr>
            <a:fld id="{A96FE662-98BB-5D0C-E5C4-85783F1721B8}"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B42AA68-02BB-86A2-AE8C-A32682E5CC3C}"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blank" preserve="1" userDrawn="1">
  <p:cSld name="First slide">
    <p:spTree>
      <p:nvGrpSpPr>
        <p:cNvPr id="1" name=""/>
        <p:cNvGrpSpPr/>
        <p:nvPr/>
      </p:nvGrpSpPr>
      <p:grpSpPr bwMode="auto">
        <a:xfrm>
          <a:off x="0" y="0"/>
          <a:ext cx="0" cy="0"/>
          <a:chOff x="0" y="0"/>
          <a:chExt cx="0" cy="0"/>
        </a:xfrm>
      </p:grpSpPr>
      <p:sp>
        <p:nvSpPr>
          <p:cNvPr id="5" name="Rektangel 4"/>
          <p:cNvSpPr/>
          <p:nvPr userDrawn="1"/>
        </p:nvSpPr>
        <p:spPr bwMode="auto">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6" name="Rektangel 5"/>
          <p:cNvSpPr/>
          <p:nvPr userDrawn="1"/>
        </p:nvSpPr>
        <p:spPr bwMode="auto">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7" name="Bildobjekt 6"/>
          <p:cNvPicPr>
            <a:picLocks noChangeAspect="1"/>
          </p:cNvPicPr>
          <p:nvPr userDrawn="1"/>
        </p:nvPicPr>
        <p:blipFill>
          <a:blip r:embed="rId2"/>
          <a:stretch/>
        </p:blipFill>
        <p:spPr bwMode="auto">
          <a:xfrm>
            <a:off x="1703069" y="1048935"/>
            <a:ext cx="8872165" cy="476012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Graph">
    <p:spTree>
      <p:nvGrpSpPr>
        <p:cNvPr id="1" name=""/>
        <p:cNvGrpSpPr/>
        <p:nvPr/>
      </p:nvGrpSpPr>
      <p:grpSpPr bwMode="auto">
        <a:xfrm>
          <a:off x="0" y="0"/>
          <a:ext cx="0" cy="0"/>
          <a:chOff x="0" y="0"/>
          <a:chExt cx="0" cy="0"/>
        </a:xfrm>
      </p:grpSpPr>
      <p:sp>
        <p:nvSpPr>
          <p:cNvPr id="2" name="Rubrik 1"/>
          <p:cNvSpPr>
            <a:spLocks noGrp="1"/>
          </p:cNvSpPr>
          <p:nvPr>
            <p:ph type="title" hasCustomPrompt="1"/>
          </p:nvPr>
        </p:nvSpPr>
        <p:spPr bwMode="auto">
          <a:xfrm>
            <a:off x="1103709" y="265373"/>
            <a:ext cx="9360000" cy="657339"/>
          </a:xfrm>
        </p:spPr>
        <p:txBody>
          <a:bodyPr lIns="90000" bIns="18000"/>
          <a:lstStyle>
            <a:lvl1pPr>
              <a:defRPr/>
            </a:lvl1pPr>
          </a:lstStyle>
          <a:p>
            <a:pPr>
              <a:defRPr/>
            </a:pPr>
            <a:r>
              <a:rPr lang="sv-SE"/>
              <a:t>Headline</a:t>
            </a:r>
            <a:endParaRPr/>
          </a:p>
        </p:txBody>
      </p:sp>
      <p:sp>
        <p:nvSpPr>
          <p:cNvPr id="4"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
        <p:nvSpPr>
          <p:cNvPr id="5" name="Platshållare för sidfot 4"/>
          <p:cNvSpPr>
            <a:spLocks noGrp="1"/>
          </p:cNvSpPr>
          <p:nvPr>
            <p:ph type="ftr" sz="quarter" idx="11"/>
          </p:nvPr>
        </p:nvSpPr>
        <p:spPr bwMode="auto">
          <a:xfrm>
            <a:off x="2053244" y="6475270"/>
            <a:ext cx="4320448" cy="365125"/>
          </a:xfrm>
        </p:spPr>
        <p:txBody>
          <a:bodyPr/>
          <a:lstStyle/>
          <a:p>
            <a:pPr>
              <a:defRPr/>
            </a:pPr>
            <a:r>
              <a:rPr lang="sv-SE"/>
              <a:t>PRESENTATION TITLE / FOOTER</a:t>
            </a:r>
            <a:endParaRPr/>
          </a:p>
        </p:txBody>
      </p:sp>
      <p:sp>
        <p:nvSpPr>
          <p:cNvPr id="6" name="Platshållare för bildnummer 5"/>
          <p:cNvSpPr>
            <a:spLocks noGrp="1"/>
          </p:cNvSpPr>
          <p:nvPr>
            <p:ph type="sldNum" sz="quarter" idx="12"/>
          </p:nvPr>
        </p:nvSpPr>
        <p:spPr bwMode="auto">
          <a:xfrm>
            <a:off x="8735292" y="6475270"/>
            <a:ext cx="2743200" cy="365125"/>
          </a:xfrm>
        </p:spPr>
        <p:txBody>
          <a:bodyPr/>
          <a:lstStyle/>
          <a:p>
            <a:pPr>
              <a:defRPr/>
            </a:pPr>
            <a:fld id="{F7283078-D760-1647-8B80-66BA8B52336D}" type="slidenum">
              <a:rPr lang="sv-SE"/>
              <a:t>‹#›</a:t>
            </a:fld>
            <a:endParaRPr lang="sv-SE"/>
          </a:p>
        </p:txBody>
      </p:sp>
      <p:sp>
        <p:nvSpPr>
          <p:cNvPr id="14" name="Platshållare för text 13"/>
          <p:cNvSpPr>
            <a:spLocks noGrp="1"/>
          </p:cNvSpPr>
          <p:nvPr>
            <p:ph type="body" sz="quarter" idx="14" hasCustomPrompt="1"/>
          </p:nvPr>
        </p:nvSpPr>
        <p:spPr bwMode="auto">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defRPr/>
            </a:pPr>
            <a:r>
              <a:rPr lang="sv-SE"/>
              <a:t>Sub-headline</a:t>
            </a:r>
            <a:endParaRPr/>
          </a:p>
        </p:txBody>
      </p:sp>
      <p:sp>
        <p:nvSpPr>
          <p:cNvPr id="10" name="Rektangel 9"/>
          <p:cNvSpPr/>
          <p:nvPr userDrawn="1"/>
        </p:nvSpPr>
        <p:spPr bwMode="auto">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11" name="Bildobjekt 10"/>
          <p:cNvPicPr>
            <a:picLocks noChangeAspect="1"/>
          </p:cNvPicPr>
          <p:nvPr userDrawn="1"/>
        </p:nvPicPr>
        <p:blipFill>
          <a:blip r:embed="rId2"/>
          <a:stretch/>
        </p:blipFill>
        <p:spPr bwMode="auto">
          <a:xfrm>
            <a:off x="10924611" y="417443"/>
            <a:ext cx="826394" cy="800100"/>
          </a:xfrm>
          <a:prstGeom prst="rect">
            <a:avLst/>
          </a:prstGeom>
        </p:spPr>
      </p:pic>
      <p:sp>
        <p:nvSpPr>
          <p:cNvPr id="7" name="Platshållare för diagram 6"/>
          <p:cNvSpPr>
            <a:spLocks noGrp="1"/>
          </p:cNvSpPr>
          <p:nvPr>
            <p:ph type="chart" sz="quarter" idx="15"/>
          </p:nvPr>
        </p:nvSpPr>
        <p:spPr bwMode="auto">
          <a:xfrm>
            <a:off x="1103313" y="1657350"/>
            <a:ext cx="7767636" cy="4445000"/>
          </a:xfrm>
        </p:spPr>
        <p:txBody>
          <a:bodyPr/>
          <a:lstStyle>
            <a:lvl1pPr algn="ctr">
              <a:defRPr sz="800" cap="all"/>
            </a:lvl1pPr>
          </a:lstStyle>
          <a:p>
            <a:pPr>
              <a:defRPr/>
            </a:pPr>
            <a:r>
              <a:rPr lang="en-US"/>
              <a:t>Click icon to add chart</a:t>
            </a:r>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able">
    <p:spTree>
      <p:nvGrpSpPr>
        <p:cNvPr id="1" name=""/>
        <p:cNvGrpSpPr/>
        <p:nvPr/>
      </p:nvGrpSpPr>
      <p:grpSpPr bwMode="auto">
        <a:xfrm>
          <a:off x="0" y="0"/>
          <a:ext cx="0" cy="0"/>
          <a:chOff x="0" y="0"/>
          <a:chExt cx="0" cy="0"/>
        </a:xfrm>
      </p:grpSpPr>
      <p:sp>
        <p:nvSpPr>
          <p:cNvPr id="2" name="Rubrik 1"/>
          <p:cNvSpPr>
            <a:spLocks noGrp="1"/>
          </p:cNvSpPr>
          <p:nvPr>
            <p:ph type="title" hasCustomPrompt="1"/>
          </p:nvPr>
        </p:nvSpPr>
        <p:spPr bwMode="auto">
          <a:xfrm>
            <a:off x="1103709" y="265373"/>
            <a:ext cx="9360000" cy="657339"/>
          </a:xfrm>
        </p:spPr>
        <p:txBody>
          <a:bodyPr lIns="90000" bIns="18000"/>
          <a:lstStyle>
            <a:lvl1pPr>
              <a:defRPr/>
            </a:lvl1pPr>
          </a:lstStyle>
          <a:p>
            <a:pPr>
              <a:defRPr/>
            </a:pPr>
            <a:r>
              <a:rPr lang="sv-SE"/>
              <a:t>Headline</a:t>
            </a:r>
            <a:endParaRPr/>
          </a:p>
        </p:txBody>
      </p:sp>
      <p:sp>
        <p:nvSpPr>
          <p:cNvPr id="5" name="Platshållare för sidfot 4"/>
          <p:cNvSpPr>
            <a:spLocks noGrp="1"/>
          </p:cNvSpPr>
          <p:nvPr>
            <p:ph type="ftr" sz="quarter" idx="11"/>
          </p:nvPr>
        </p:nvSpPr>
        <p:spPr bwMode="auto">
          <a:xfrm>
            <a:off x="2053244" y="6475270"/>
            <a:ext cx="4320448" cy="365125"/>
          </a:xfrm>
        </p:spPr>
        <p:txBody>
          <a:bodyPr/>
          <a:lstStyle/>
          <a:p>
            <a:pPr>
              <a:defRPr/>
            </a:pPr>
            <a:r>
              <a:rPr lang="sv-SE"/>
              <a:t>PRESENTATION TITLE/FOOTER</a:t>
            </a:r>
            <a:endParaRPr/>
          </a:p>
        </p:txBody>
      </p:sp>
      <p:sp>
        <p:nvSpPr>
          <p:cNvPr id="6" name="Platshållare för bildnummer 5"/>
          <p:cNvSpPr>
            <a:spLocks noGrp="1"/>
          </p:cNvSpPr>
          <p:nvPr>
            <p:ph type="sldNum" sz="quarter" idx="12"/>
          </p:nvPr>
        </p:nvSpPr>
        <p:spPr bwMode="auto">
          <a:xfrm>
            <a:off x="8735292" y="6475270"/>
            <a:ext cx="2743200" cy="365125"/>
          </a:xfrm>
        </p:spPr>
        <p:txBody>
          <a:bodyPr/>
          <a:lstStyle/>
          <a:p>
            <a:pPr>
              <a:defRPr/>
            </a:pPr>
            <a:fld id="{F7283078-D760-1647-8B80-66BA8B52336D}" type="slidenum">
              <a:rPr lang="sv-SE"/>
              <a:t>‹#›</a:t>
            </a:fld>
            <a:endParaRPr lang="sv-SE"/>
          </a:p>
        </p:txBody>
      </p:sp>
      <p:sp>
        <p:nvSpPr>
          <p:cNvPr id="14" name="Platshållare för text 13"/>
          <p:cNvSpPr>
            <a:spLocks noGrp="1"/>
          </p:cNvSpPr>
          <p:nvPr>
            <p:ph type="body" sz="quarter" idx="14" hasCustomPrompt="1"/>
          </p:nvPr>
        </p:nvSpPr>
        <p:spPr bwMode="auto">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defRPr/>
            </a:pPr>
            <a:r>
              <a:rPr lang="sv-SE"/>
              <a:t>Sub-headline</a:t>
            </a:r>
            <a:endParaRPr/>
          </a:p>
        </p:txBody>
      </p:sp>
      <p:sp>
        <p:nvSpPr>
          <p:cNvPr id="10" name="Rektangel 9"/>
          <p:cNvSpPr/>
          <p:nvPr userDrawn="1"/>
        </p:nvSpPr>
        <p:spPr bwMode="auto">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11" name="Bildobjekt 10"/>
          <p:cNvPicPr>
            <a:picLocks noChangeAspect="1"/>
          </p:cNvPicPr>
          <p:nvPr userDrawn="1"/>
        </p:nvPicPr>
        <p:blipFill>
          <a:blip r:embed="rId2"/>
          <a:stretch/>
        </p:blipFill>
        <p:spPr bwMode="auto">
          <a:xfrm>
            <a:off x="10924611" y="417443"/>
            <a:ext cx="826394" cy="800100"/>
          </a:xfrm>
          <a:prstGeom prst="rect">
            <a:avLst/>
          </a:prstGeom>
        </p:spPr>
      </p:pic>
      <p:sp>
        <p:nvSpPr>
          <p:cNvPr id="8" name="Platshållare för tabell 7"/>
          <p:cNvSpPr>
            <a:spLocks noGrp="1"/>
          </p:cNvSpPr>
          <p:nvPr>
            <p:ph type="tbl" sz="quarter" idx="15"/>
          </p:nvPr>
        </p:nvSpPr>
        <p:spPr bwMode="auto">
          <a:xfrm>
            <a:off x="1103313" y="1614488"/>
            <a:ext cx="9359900" cy="4406900"/>
          </a:xfrm>
        </p:spPr>
        <p:txBody>
          <a:bodyPr/>
          <a:lstStyle>
            <a:lvl1pPr algn="ctr">
              <a:defRPr sz="800" cap="all"/>
            </a:lvl1pPr>
          </a:lstStyle>
          <a:p>
            <a:pPr>
              <a:defRPr/>
            </a:pPr>
            <a:r>
              <a:rPr lang="en-US"/>
              <a:t>Click icon to add table</a:t>
            </a:r>
            <a:endParaRPr lang="sv-SE"/>
          </a:p>
        </p:txBody>
      </p:sp>
      <p:sp>
        <p:nvSpPr>
          <p:cNvPr id="12"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Title Slide">
    <p:spTree>
      <p:nvGrpSpPr>
        <p:cNvPr id="1" name=""/>
        <p:cNvGrpSpPr/>
        <p:nvPr/>
      </p:nvGrpSpPr>
      <p:grpSpPr bwMode="auto">
        <a:xfrm>
          <a:off x="0" y="0"/>
          <a:ext cx="0" cy="0"/>
          <a:chOff x="0" y="0"/>
          <a:chExt cx="0" cy="0"/>
        </a:xfrm>
      </p:grpSpPr>
      <p:sp>
        <p:nvSpPr>
          <p:cNvPr id="7" name="Rektangel 6"/>
          <p:cNvSpPr/>
          <p:nvPr userDrawn="1"/>
        </p:nvSpPr>
        <p:spPr bwMode="auto">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 name="Rubrik 1"/>
          <p:cNvSpPr>
            <a:spLocks noGrp="1"/>
          </p:cNvSpPr>
          <p:nvPr>
            <p:ph type="ctrTitle"/>
          </p:nvPr>
        </p:nvSpPr>
        <p:spPr bwMode="auto">
          <a:xfrm>
            <a:off x="1930395" y="1153621"/>
            <a:ext cx="8640000" cy="2387600"/>
          </a:xfrm>
        </p:spPr>
        <p:txBody>
          <a:bodyPr anchor="b">
            <a:noAutofit/>
          </a:bodyPr>
          <a:lstStyle>
            <a:lvl1pPr algn="l">
              <a:lnSpc>
                <a:spcPct val="100000"/>
              </a:lnSpc>
              <a:defRPr sz="4200">
                <a:solidFill>
                  <a:schemeClr val="bg1"/>
                </a:solidFill>
                <a:latin typeface="Segoe UI Semibold"/>
                <a:cs typeface="Segoe UI Semibold"/>
              </a:defRPr>
            </a:lvl1pPr>
          </a:lstStyle>
          <a:p>
            <a:pPr>
              <a:defRPr/>
            </a:pPr>
            <a:r>
              <a:rPr lang="en-US"/>
              <a:t>Click to edit Master title style</a:t>
            </a:r>
            <a:endParaRPr lang="sv-SE"/>
          </a:p>
        </p:txBody>
      </p:sp>
      <p:sp>
        <p:nvSpPr>
          <p:cNvPr id="8" name="Rektangel 7"/>
          <p:cNvSpPr/>
          <p:nvPr userDrawn="1"/>
        </p:nvSpPr>
        <p:spPr bwMode="auto">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9" name="Bildobjekt 8"/>
          <p:cNvPicPr>
            <a:picLocks noChangeAspect="1"/>
          </p:cNvPicPr>
          <p:nvPr userDrawn="1"/>
        </p:nvPicPr>
        <p:blipFill>
          <a:blip r:embed="rId2"/>
          <a:stretch/>
        </p:blipFill>
        <p:spPr bwMode="auto">
          <a:xfrm>
            <a:off x="10924611" y="417443"/>
            <a:ext cx="826395" cy="8001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bwMode="auto">
        <a:xfrm>
          <a:off x="0" y="0"/>
          <a:ext cx="0" cy="0"/>
          <a:chOff x="0" y="0"/>
          <a:chExt cx="0" cy="0"/>
        </a:xfrm>
      </p:grpSpPr>
      <p:sp>
        <p:nvSpPr>
          <p:cNvPr id="7" name="Rektangel 6"/>
          <p:cNvSpPr/>
          <p:nvPr userDrawn="1"/>
        </p:nvSpPr>
        <p:spPr bwMode="auto">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 name="Rubrik 1"/>
          <p:cNvSpPr>
            <a:spLocks noGrp="1"/>
          </p:cNvSpPr>
          <p:nvPr>
            <p:ph type="ctrTitle"/>
          </p:nvPr>
        </p:nvSpPr>
        <p:spPr bwMode="auto">
          <a:xfrm>
            <a:off x="1930395" y="1153621"/>
            <a:ext cx="8640000" cy="2387600"/>
          </a:xfrm>
        </p:spPr>
        <p:txBody>
          <a:bodyPr anchor="b">
            <a:noAutofit/>
          </a:bodyPr>
          <a:lstStyle>
            <a:lvl1pPr algn="l">
              <a:lnSpc>
                <a:spcPct val="100000"/>
              </a:lnSpc>
              <a:defRPr sz="4200">
                <a:solidFill>
                  <a:schemeClr val="bg1"/>
                </a:solidFill>
                <a:latin typeface="Segoe UI Semibold"/>
                <a:cs typeface="Segoe UI Semibold"/>
              </a:defRPr>
            </a:lvl1pPr>
          </a:lstStyle>
          <a:p>
            <a:pPr>
              <a:defRPr/>
            </a:pPr>
            <a:r>
              <a:rPr lang="en-US"/>
              <a:t>Click to edit Master title style</a:t>
            </a:r>
            <a:endParaRPr lang="sv-SE"/>
          </a:p>
        </p:txBody>
      </p:sp>
      <p:sp>
        <p:nvSpPr>
          <p:cNvPr id="3" name="Underrubrik 2"/>
          <p:cNvSpPr>
            <a:spLocks noGrp="1"/>
          </p:cNvSpPr>
          <p:nvPr>
            <p:ph type="subTitle" idx="1"/>
          </p:nvPr>
        </p:nvSpPr>
        <p:spPr bwMode="auto">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sv-SE"/>
          </a:p>
        </p:txBody>
      </p:sp>
      <p:sp>
        <p:nvSpPr>
          <p:cNvPr id="8" name="Rektangel 7"/>
          <p:cNvSpPr/>
          <p:nvPr userDrawn="1"/>
        </p:nvSpPr>
        <p:spPr bwMode="auto">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9" name="Bildobjekt 8"/>
          <p:cNvPicPr>
            <a:picLocks noChangeAspect="1"/>
          </p:cNvPicPr>
          <p:nvPr userDrawn="1"/>
        </p:nvPicPr>
        <p:blipFill>
          <a:blip r:embed="rId2"/>
          <a:stretch/>
        </p:blipFill>
        <p:spPr bwMode="auto">
          <a:xfrm>
            <a:off x="10924611" y="417443"/>
            <a:ext cx="826395" cy="800100"/>
          </a:xfrm>
          <a:prstGeom prst="rect">
            <a:avLst/>
          </a:prstGeom>
        </p:spPr>
      </p:pic>
      <p:sp>
        <p:nvSpPr>
          <p:cNvPr id="15" name="Platshållare för text 14"/>
          <p:cNvSpPr>
            <a:spLocks noGrp="1"/>
          </p:cNvSpPr>
          <p:nvPr>
            <p:ph type="body" sz="quarter" idx="10" hasCustomPrompt="1"/>
          </p:nvPr>
        </p:nvSpPr>
        <p:spPr bwMode="auto">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a:solidFill>
                  <a:schemeClr val="bg1"/>
                </a:solidFill>
              </a:defRPr>
            </a:lvl1pPr>
          </a:lstStyle>
          <a:p>
            <a:pPr lvl="0">
              <a:defRPr/>
            </a:pPr>
            <a:r>
              <a:rPr lang="sv-SE"/>
              <a:t>presented by &lt;name nameson&gt;</a:t>
            </a:r>
            <a:endParaRPr/>
          </a:p>
        </p:txBody>
      </p:sp>
      <p:sp>
        <p:nvSpPr>
          <p:cNvPr id="10" name="Platshållare för datum 3"/>
          <p:cNvSpPr>
            <a:spLocks noGrp="1"/>
          </p:cNvSpPr>
          <p:nvPr>
            <p:ph type="dt" sz="half" idx="10"/>
          </p:nvPr>
        </p:nvSpPr>
        <p:spPr bwMode="auto">
          <a:xfrm>
            <a:off x="1930395" y="6096663"/>
            <a:ext cx="1241068" cy="365125"/>
          </a:xfrm>
        </p:spPr>
        <p:txBody>
          <a:bodyPr/>
          <a:lstStyle>
            <a:lvl1pPr>
              <a:defRPr sz="1200"/>
            </a:lvl1pPr>
          </a:lstStyle>
          <a:p>
            <a:pPr>
              <a:defRPr/>
            </a:pPr>
            <a:fld id="{18896B66-0B3A-474C-9C9C-E4F07B1F5DAD}" type="datetime1">
              <a:rPr lang="sv-SE"/>
              <a:t>2023-11-27</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Agenda">
    <p:spTree>
      <p:nvGrpSpPr>
        <p:cNvPr id="1" name=""/>
        <p:cNvGrpSpPr/>
        <p:nvPr/>
      </p:nvGrpSpPr>
      <p:grpSpPr bwMode="auto">
        <a:xfrm>
          <a:off x="0" y="0"/>
          <a:ext cx="0" cy="0"/>
          <a:chOff x="0" y="0"/>
          <a:chExt cx="0" cy="0"/>
        </a:xfrm>
      </p:grpSpPr>
      <p:sp>
        <p:nvSpPr>
          <p:cNvPr id="9" name="Rektangel 8"/>
          <p:cNvSpPr/>
          <p:nvPr userDrawn="1"/>
        </p:nvSpPr>
        <p:spPr bwMode="auto">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2" name="Rubrik 1"/>
          <p:cNvSpPr>
            <a:spLocks noGrp="1"/>
          </p:cNvSpPr>
          <p:nvPr>
            <p:ph type="title" hasCustomPrompt="1"/>
          </p:nvPr>
        </p:nvSpPr>
        <p:spPr bwMode="auto">
          <a:xfrm>
            <a:off x="1103709" y="265373"/>
            <a:ext cx="9360000" cy="657339"/>
          </a:xfrm>
        </p:spPr>
        <p:txBody>
          <a:bodyPr lIns="90000" bIns="18000"/>
          <a:lstStyle>
            <a:lvl1pPr>
              <a:defRPr>
                <a:solidFill>
                  <a:schemeClr val="bg1"/>
                </a:solidFill>
              </a:defRPr>
            </a:lvl1pPr>
          </a:lstStyle>
          <a:p>
            <a:pPr>
              <a:defRPr/>
            </a:pPr>
            <a:r>
              <a:rPr lang="sv-SE"/>
              <a:t>Headline</a:t>
            </a:r>
            <a:endParaRPr/>
          </a:p>
        </p:txBody>
      </p:sp>
      <p:sp>
        <p:nvSpPr>
          <p:cNvPr id="5" name="Platshållare för sidfot 4"/>
          <p:cNvSpPr>
            <a:spLocks noGrp="1"/>
          </p:cNvSpPr>
          <p:nvPr>
            <p:ph type="ftr" sz="quarter" idx="11"/>
          </p:nvPr>
        </p:nvSpPr>
        <p:spPr bwMode="auto">
          <a:xfrm>
            <a:off x="2053244" y="6475270"/>
            <a:ext cx="4320448" cy="365125"/>
          </a:xfrm>
        </p:spPr>
        <p:txBody>
          <a:bodyPr/>
          <a:lstStyle>
            <a:lvl1pPr>
              <a:defRPr>
                <a:solidFill>
                  <a:schemeClr val="bg1"/>
                </a:solidFill>
              </a:defRPr>
            </a:lvl1pPr>
          </a:lstStyle>
          <a:p>
            <a:pPr>
              <a:defRPr/>
            </a:pPr>
            <a:r>
              <a:rPr lang="sv-SE"/>
              <a:t>PRESENTATION TITLe/ FOOTER</a:t>
            </a:r>
            <a:endParaRPr/>
          </a:p>
        </p:txBody>
      </p:sp>
      <p:sp>
        <p:nvSpPr>
          <p:cNvPr id="6" name="Platshållare för bildnummer 5"/>
          <p:cNvSpPr>
            <a:spLocks noGrp="1"/>
          </p:cNvSpPr>
          <p:nvPr>
            <p:ph type="sldNum" sz="quarter" idx="12"/>
          </p:nvPr>
        </p:nvSpPr>
        <p:spPr bwMode="auto">
          <a:xfrm>
            <a:off x="8735292" y="6475270"/>
            <a:ext cx="2743200" cy="365125"/>
          </a:xfrm>
        </p:spPr>
        <p:txBody>
          <a:bodyPr/>
          <a:lstStyle>
            <a:lvl1pPr>
              <a:defRPr>
                <a:solidFill>
                  <a:schemeClr val="bg1"/>
                </a:solidFill>
              </a:defRPr>
            </a:lvl1pPr>
          </a:lstStyle>
          <a:p>
            <a:pPr>
              <a:defRPr/>
            </a:pPr>
            <a:fld id="{F7283078-D760-1647-8B80-66BA8B52336D}" type="slidenum">
              <a:rPr lang="sv-SE"/>
              <a:t>‹#›</a:t>
            </a:fld>
            <a:endParaRPr lang="sv-SE"/>
          </a:p>
        </p:txBody>
      </p:sp>
      <p:sp>
        <p:nvSpPr>
          <p:cNvPr id="10" name="Rektangel 9"/>
          <p:cNvSpPr/>
          <p:nvPr userDrawn="1"/>
        </p:nvSpPr>
        <p:spPr bwMode="auto">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12" name="Bildobjekt 11"/>
          <p:cNvPicPr>
            <a:picLocks noChangeAspect="1"/>
          </p:cNvPicPr>
          <p:nvPr userDrawn="1"/>
        </p:nvPicPr>
        <p:blipFill>
          <a:blip r:embed="rId2"/>
          <a:stretch/>
        </p:blipFill>
        <p:spPr bwMode="auto">
          <a:xfrm>
            <a:off x="10924611" y="417443"/>
            <a:ext cx="826395" cy="800100"/>
          </a:xfrm>
          <a:prstGeom prst="rect">
            <a:avLst/>
          </a:prstGeom>
        </p:spPr>
      </p:pic>
      <p:sp>
        <p:nvSpPr>
          <p:cNvPr id="11" name="Platshållare för text 10"/>
          <p:cNvSpPr>
            <a:spLocks noGrp="1"/>
          </p:cNvSpPr>
          <p:nvPr>
            <p:ph type="body" sz="quarter" idx="13"/>
          </p:nvPr>
        </p:nvSpPr>
        <p:spPr bwMode="auto">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defRPr/>
            </a:pPr>
            <a:r>
              <a:rPr lang="en-US"/>
              <a:t>Edit Master text styles</a:t>
            </a:r>
            <a:endParaRPr/>
          </a:p>
        </p:txBody>
      </p:sp>
      <p:sp>
        <p:nvSpPr>
          <p:cNvPr id="14"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Chapter/breaker slide">
    <p:spTree>
      <p:nvGrpSpPr>
        <p:cNvPr id="1" name=""/>
        <p:cNvGrpSpPr/>
        <p:nvPr/>
      </p:nvGrpSpPr>
      <p:grpSpPr bwMode="auto">
        <a:xfrm>
          <a:off x="0" y="0"/>
          <a:ext cx="0" cy="0"/>
          <a:chOff x="0" y="0"/>
          <a:chExt cx="0" cy="0"/>
        </a:xfrm>
      </p:grpSpPr>
      <p:sp>
        <p:nvSpPr>
          <p:cNvPr id="6" name="Rektangel 5"/>
          <p:cNvSpPr/>
          <p:nvPr userDrawn="1"/>
        </p:nvSpPr>
        <p:spPr bwMode="auto">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8" name="Rektangel 7"/>
          <p:cNvSpPr/>
          <p:nvPr userDrawn="1"/>
        </p:nvSpPr>
        <p:spPr bwMode="auto">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13" name="Platshållare för bild 12"/>
          <p:cNvSpPr>
            <a:spLocks noGrp="1"/>
          </p:cNvSpPr>
          <p:nvPr>
            <p:ph type="pic" sz="quarter" idx="12" hasCustomPrompt="1"/>
          </p:nvPr>
        </p:nvSpPr>
        <p:spPr bwMode="auto">
          <a:xfrm>
            <a:off x="6477712" y="0"/>
            <a:ext cx="5714288" cy="6858000"/>
          </a:xfrm>
          <a:prstGeom prst="rect">
            <a:avLst/>
          </a:prstGeom>
          <a:solidFill>
            <a:srgbClr val="ECECEC"/>
          </a:solidFill>
        </p:spPr>
        <p:txBody>
          <a:bodyPr>
            <a:normAutofit/>
          </a:bodyPr>
          <a:lstStyle>
            <a:lvl1pPr algn="ctr">
              <a:defRPr sz="800"/>
            </a:lvl1pPr>
          </a:lstStyle>
          <a:p>
            <a:pPr>
              <a:defRPr/>
            </a:pPr>
            <a:r>
              <a:rPr lang="sv-SE"/>
              <a:t>INSERT IMAGE</a:t>
            </a:r>
            <a:endParaRPr/>
          </a:p>
        </p:txBody>
      </p:sp>
      <p:sp>
        <p:nvSpPr>
          <p:cNvPr id="9" name="Platshållare för text 8"/>
          <p:cNvSpPr>
            <a:spLocks noGrp="1"/>
          </p:cNvSpPr>
          <p:nvPr>
            <p:ph type="body" sz="quarter" idx="11"/>
          </p:nvPr>
        </p:nvSpPr>
        <p:spPr bwMode="auto">
          <a:xfrm>
            <a:off x="10924611" y="417443"/>
            <a:ext cx="828000" cy="799200"/>
          </a:xfrm>
          <a:prstGeom prst="rect">
            <a:avLst/>
          </a:prstGeom>
          <a:blipFill>
            <a:blip r:embed="rId2"/>
            <a:stretch/>
          </a:blipFill>
        </p:spPr>
        <p:txBody>
          <a:bodyPr>
            <a:normAutofit/>
          </a:bodyPr>
          <a:lstStyle>
            <a:lvl1pPr marL="0" indent="0">
              <a:buFontTx/>
              <a:buNone/>
              <a:defRPr sz="100">
                <a:noFill/>
              </a:defRPr>
            </a:lvl1pPr>
          </a:lstStyle>
          <a:p>
            <a:pPr lvl="0">
              <a:defRPr/>
            </a:pPr>
            <a:r>
              <a:rPr lang="en-US"/>
              <a:t>Edit Master text styles</a:t>
            </a:r>
            <a:endParaRPr/>
          </a:p>
        </p:txBody>
      </p:sp>
      <p:sp>
        <p:nvSpPr>
          <p:cNvPr id="7" name="Platshållare för text 6"/>
          <p:cNvSpPr>
            <a:spLocks noGrp="1"/>
          </p:cNvSpPr>
          <p:nvPr>
            <p:ph type="body" sz="quarter" idx="10"/>
          </p:nvPr>
        </p:nvSpPr>
        <p:spPr bwMode="auto">
          <a:xfrm>
            <a:off x="0" y="447675"/>
            <a:ext cx="292100" cy="6410325"/>
          </a:xfrm>
          <a:prstGeom prst="rect">
            <a:avLst/>
          </a:prstGeom>
          <a:solidFill>
            <a:schemeClr val="bg1"/>
          </a:solidFill>
        </p:spPr>
        <p:txBody>
          <a:bodyPr>
            <a:normAutofit/>
          </a:bodyPr>
          <a:lstStyle>
            <a:lvl1pPr marL="0" indent="0">
              <a:buFontTx/>
              <a:buNone/>
              <a:defRPr sz="100">
                <a:noFill/>
              </a:defRPr>
            </a:lvl1pPr>
          </a:lstStyle>
          <a:p>
            <a:pPr lvl="0">
              <a:defRPr/>
            </a:pPr>
            <a:r>
              <a:rPr lang="en-US"/>
              <a:t>Edit Master text styles</a:t>
            </a:r>
            <a:endParaRPr/>
          </a:p>
        </p:txBody>
      </p:sp>
      <p:sp>
        <p:nvSpPr>
          <p:cNvPr id="3" name="Platshållare för text 2"/>
          <p:cNvSpPr>
            <a:spLocks noGrp="1"/>
          </p:cNvSpPr>
          <p:nvPr>
            <p:ph type="body" sz="quarter" idx="13" hasCustomPrompt="1"/>
          </p:nvPr>
        </p:nvSpPr>
        <p:spPr bwMode="auto">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defRPr/>
            </a:pPr>
            <a:r>
              <a:rPr lang="sv-SE"/>
              <a:t># (chapter)</a:t>
            </a:r>
            <a:endParaRPr/>
          </a:p>
        </p:txBody>
      </p:sp>
      <p:sp>
        <p:nvSpPr>
          <p:cNvPr id="11" name="Platshållare för text 2"/>
          <p:cNvSpPr>
            <a:spLocks noGrp="1"/>
          </p:cNvSpPr>
          <p:nvPr>
            <p:ph type="body" sz="quarter" idx="14" hasCustomPrompt="1"/>
          </p:nvPr>
        </p:nvSpPr>
        <p:spPr bwMode="auto">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a:cs typeface="Segoe UI Semibold"/>
              </a:defRPr>
            </a:lvl1pPr>
            <a:lvl2pPr marL="82550" indent="0">
              <a:buNone/>
              <a:defRPr/>
            </a:lvl2pPr>
          </a:lstStyle>
          <a:p>
            <a:pPr lvl="0">
              <a:defRPr/>
            </a:pPr>
            <a:r>
              <a:rPr lang="sv-SE"/>
              <a:t>Headline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One column">
    <p:spTree>
      <p:nvGrpSpPr>
        <p:cNvPr id="1" name=""/>
        <p:cNvGrpSpPr/>
        <p:nvPr/>
      </p:nvGrpSpPr>
      <p:grpSpPr bwMode="auto">
        <a:xfrm>
          <a:off x="0" y="0"/>
          <a:ext cx="0" cy="0"/>
          <a:chOff x="0" y="0"/>
          <a:chExt cx="0" cy="0"/>
        </a:xfrm>
      </p:grpSpPr>
      <p:sp>
        <p:nvSpPr>
          <p:cNvPr id="2" name="Rubrik 1"/>
          <p:cNvSpPr>
            <a:spLocks noGrp="1"/>
          </p:cNvSpPr>
          <p:nvPr>
            <p:ph type="title" hasCustomPrompt="1"/>
          </p:nvPr>
        </p:nvSpPr>
        <p:spPr bwMode="auto">
          <a:xfrm>
            <a:off x="1103709" y="265373"/>
            <a:ext cx="9360000" cy="657339"/>
          </a:xfrm>
        </p:spPr>
        <p:txBody>
          <a:bodyPr lIns="90000" bIns="18000"/>
          <a:lstStyle>
            <a:lvl1pPr>
              <a:defRPr/>
            </a:lvl1pPr>
          </a:lstStyle>
          <a:p>
            <a:pPr>
              <a:defRPr/>
            </a:pPr>
            <a:r>
              <a:rPr lang="sv-SE"/>
              <a:t>Headline</a:t>
            </a:r>
            <a:endParaRPr/>
          </a:p>
        </p:txBody>
      </p:sp>
      <p:sp>
        <p:nvSpPr>
          <p:cNvPr id="5" name="Platshållare för sidfot 4"/>
          <p:cNvSpPr>
            <a:spLocks noGrp="1"/>
          </p:cNvSpPr>
          <p:nvPr>
            <p:ph type="ftr" sz="quarter" idx="11"/>
          </p:nvPr>
        </p:nvSpPr>
        <p:spPr bwMode="auto">
          <a:xfrm>
            <a:off x="2053244" y="6475270"/>
            <a:ext cx="4320448" cy="365125"/>
          </a:xfrm>
        </p:spPr>
        <p:txBody>
          <a:bodyPr/>
          <a:lstStyle/>
          <a:p>
            <a:pPr>
              <a:defRPr/>
            </a:pPr>
            <a:r>
              <a:rPr lang="sv-SE"/>
              <a:t>PRESENTATION TITLE/FOOTER</a:t>
            </a:r>
            <a:endParaRPr/>
          </a:p>
        </p:txBody>
      </p:sp>
      <p:sp>
        <p:nvSpPr>
          <p:cNvPr id="6" name="Platshållare för bildnummer 5"/>
          <p:cNvSpPr>
            <a:spLocks noGrp="1"/>
          </p:cNvSpPr>
          <p:nvPr>
            <p:ph type="sldNum" sz="quarter" idx="12"/>
          </p:nvPr>
        </p:nvSpPr>
        <p:spPr bwMode="auto">
          <a:xfrm>
            <a:off x="8735292" y="6475270"/>
            <a:ext cx="2743200" cy="365125"/>
          </a:xfrm>
        </p:spPr>
        <p:txBody>
          <a:bodyPr/>
          <a:lstStyle/>
          <a:p>
            <a:pPr>
              <a:defRPr/>
            </a:pPr>
            <a:fld id="{F7283078-D760-1647-8B80-66BA8B52336D}" type="slidenum">
              <a:rPr lang="sv-SE"/>
              <a:t>‹#›</a:t>
            </a:fld>
            <a:endParaRPr lang="sv-SE"/>
          </a:p>
        </p:txBody>
      </p:sp>
      <p:sp>
        <p:nvSpPr>
          <p:cNvPr id="14" name="Platshållare för text 13"/>
          <p:cNvSpPr>
            <a:spLocks noGrp="1"/>
          </p:cNvSpPr>
          <p:nvPr>
            <p:ph type="body" sz="quarter" idx="14" hasCustomPrompt="1"/>
          </p:nvPr>
        </p:nvSpPr>
        <p:spPr bwMode="auto">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defRPr/>
            </a:pPr>
            <a:r>
              <a:rPr lang="sv-SE"/>
              <a:t>Sub-headline</a:t>
            </a:r>
            <a:endParaRPr/>
          </a:p>
        </p:txBody>
      </p:sp>
      <p:sp>
        <p:nvSpPr>
          <p:cNvPr id="10" name="Rektangel 9"/>
          <p:cNvSpPr/>
          <p:nvPr userDrawn="1"/>
        </p:nvSpPr>
        <p:spPr bwMode="auto">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11" name="Bildobjekt 10"/>
          <p:cNvPicPr>
            <a:picLocks noChangeAspect="1"/>
          </p:cNvPicPr>
          <p:nvPr userDrawn="1"/>
        </p:nvPicPr>
        <p:blipFill>
          <a:blip r:embed="rId2"/>
          <a:stretch/>
        </p:blipFill>
        <p:spPr bwMode="auto">
          <a:xfrm>
            <a:off x="10924611" y="417443"/>
            <a:ext cx="826394" cy="800100"/>
          </a:xfrm>
          <a:prstGeom prst="rect">
            <a:avLst/>
          </a:prstGeom>
        </p:spPr>
      </p:pic>
      <p:sp>
        <p:nvSpPr>
          <p:cNvPr id="12" name="Platshållare för innehåll 2"/>
          <p:cNvSpPr>
            <a:spLocks noGrp="1"/>
          </p:cNvSpPr>
          <p:nvPr>
            <p:ph idx="1"/>
          </p:nvPr>
        </p:nvSpPr>
        <p:spPr bwMode="auto">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sv-SE"/>
          </a:p>
        </p:txBody>
      </p:sp>
      <p:sp>
        <p:nvSpPr>
          <p:cNvPr id="13"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ext in 2 columns">
    <p:spTree>
      <p:nvGrpSpPr>
        <p:cNvPr id="1" name=""/>
        <p:cNvGrpSpPr/>
        <p:nvPr/>
      </p:nvGrpSpPr>
      <p:grpSpPr bwMode="auto">
        <a:xfrm>
          <a:off x="0" y="0"/>
          <a:ext cx="0" cy="0"/>
          <a:chOff x="0" y="0"/>
          <a:chExt cx="0" cy="0"/>
        </a:xfrm>
      </p:grpSpPr>
      <p:sp>
        <p:nvSpPr>
          <p:cNvPr id="2" name="Rubrik 1"/>
          <p:cNvSpPr>
            <a:spLocks noGrp="1"/>
          </p:cNvSpPr>
          <p:nvPr>
            <p:ph type="title" hasCustomPrompt="1"/>
          </p:nvPr>
        </p:nvSpPr>
        <p:spPr bwMode="auto">
          <a:xfrm>
            <a:off x="1103709" y="265373"/>
            <a:ext cx="9360000" cy="657339"/>
          </a:xfrm>
        </p:spPr>
        <p:txBody>
          <a:bodyPr lIns="90000" bIns="18000"/>
          <a:lstStyle>
            <a:lvl1pPr>
              <a:defRPr/>
            </a:lvl1pPr>
          </a:lstStyle>
          <a:p>
            <a:pPr>
              <a:defRPr/>
            </a:pPr>
            <a:r>
              <a:rPr lang="sv-SE"/>
              <a:t>Headline</a:t>
            </a:r>
            <a:endParaRPr/>
          </a:p>
        </p:txBody>
      </p:sp>
      <p:sp>
        <p:nvSpPr>
          <p:cNvPr id="5" name="Platshållare för sidfot 4"/>
          <p:cNvSpPr>
            <a:spLocks noGrp="1"/>
          </p:cNvSpPr>
          <p:nvPr>
            <p:ph type="ftr" sz="quarter" idx="11"/>
          </p:nvPr>
        </p:nvSpPr>
        <p:spPr bwMode="auto">
          <a:xfrm>
            <a:off x="2053244" y="6475270"/>
            <a:ext cx="4320448" cy="365125"/>
          </a:xfrm>
        </p:spPr>
        <p:txBody>
          <a:bodyPr/>
          <a:lstStyle/>
          <a:p>
            <a:pPr>
              <a:defRPr/>
            </a:pPr>
            <a:r>
              <a:rPr lang="sv-SE"/>
              <a:t>PRESENTATION TITLE/FOOTER</a:t>
            </a:r>
            <a:endParaRPr/>
          </a:p>
        </p:txBody>
      </p:sp>
      <p:sp>
        <p:nvSpPr>
          <p:cNvPr id="6" name="Platshållare för bildnummer 5"/>
          <p:cNvSpPr>
            <a:spLocks noGrp="1"/>
          </p:cNvSpPr>
          <p:nvPr>
            <p:ph type="sldNum" sz="quarter" idx="12"/>
          </p:nvPr>
        </p:nvSpPr>
        <p:spPr bwMode="auto">
          <a:xfrm>
            <a:off x="8735292" y="6475270"/>
            <a:ext cx="2743200" cy="365125"/>
          </a:xfrm>
        </p:spPr>
        <p:txBody>
          <a:bodyPr/>
          <a:lstStyle/>
          <a:p>
            <a:pPr>
              <a:defRPr/>
            </a:pPr>
            <a:fld id="{F7283078-D760-1647-8B80-66BA8B52336D}" type="slidenum">
              <a:rPr lang="sv-SE"/>
              <a:t>‹#›</a:t>
            </a:fld>
            <a:endParaRPr lang="sv-SE"/>
          </a:p>
        </p:txBody>
      </p:sp>
      <p:sp>
        <p:nvSpPr>
          <p:cNvPr id="9" name="Platshållare för innehåll 2"/>
          <p:cNvSpPr>
            <a:spLocks noGrp="1"/>
          </p:cNvSpPr>
          <p:nvPr>
            <p:ph idx="1"/>
          </p:nvPr>
        </p:nvSpPr>
        <p:spPr bwMode="auto">
          <a:xfrm>
            <a:off x="1094400" y="1562400"/>
            <a:ext cx="4993785" cy="4768062"/>
          </a:xfrm>
        </p:spPr>
        <p:txBody>
          <a:bodyPr lIns="0" rIns="18000"/>
          <a:lstStyle>
            <a:lvl1pPr>
              <a:lnSpc>
                <a:spcPct val="100000"/>
              </a:lnSpc>
              <a:defRPr/>
            </a:lvl1pPr>
            <a:lvl2pPr marL="358775" indent="-215899">
              <a:lnSpc>
                <a:spcPct val="100000"/>
              </a:lnSpc>
              <a:defRPr/>
            </a:lvl2pPr>
            <a:lvl3pPr marL="449263" indent="-196850">
              <a:lnSpc>
                <a:spcPct val="100000"/>
              </a:lnSpc>
              <a:defRPr/>
            </a:lvl3pPr>
            <a:lvl4pPr marL="541338" indent="-180000">
              <a:lnSpc>
                <a:spcPct val="100000"/>
              </a:lnSpc>
              <a:defRPr/>
            </a:lvl4pPr>
            <a:lvl5pPr marL="630000" indent="-162000">
              <a:lnSpc>
                <a:spcPct val="100000"/>
              </a:lnSpc>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sv-SE"/>
          </a:p>
        </p:txBody>
      </p:sp>
      <p:sp>
        <p:nvSpPr>
          <p:cNvPr id="12" name="Platshållare för innehåll 2"/>
          <p:cNvSpPr>
            <a:spLocks noGrp="1"/>
          </p:cNvSpPr>
          <p:nvPr>
            <p:ph idx="13"/>
          </p:nvPr>
        </p:nvSpPr>
        <p:spPr bwMode="auto">
          <a:xfrm>
            <a:off x="6373692" y="1562400"/>
            <a:ext cx="4993785" cy="4768062"/>
          </a:xfrm>
        </p:spPr>
        <p:txBody>
          <a:bodyPr lIns="0" rIns="18000"/>
          <a:lstStyle>
            <a:lvl1pPr>
              <a:lnSpc>
                <a:spcPct val="100000"/>
              </a:lnSpc>
              <a:defRPr/>
            </a:lvl1pPr>
            <a:lvl2pPr marL="360000" indent="-216000">
              <a:lnSpc>
                <a:spcPct val="100000"/>
              </a:lnSpc>
              <a:defRPr/>
            </a:lvl2pPr>
            <a:lvl3pPr marL="450000" indent="-198000">
              <a:lnSpc>
                <a:spcPct val="100000"/>
              </a:lnSpc>
              <a:defRPr/>
            </a:lvl3pPr>
            <a:lvl4pPr marL="540000" indent="-180000">
              <a:lnSpc>
                <a:spcPct val="100000"/>
              </a:lnSpc>
              <a:defRPr/>
            </a:lvl4pPr>
            <a:lvl5pPr marL="628650" indent="-162000">
              <a:lnSpc>
                <a:spcPct val="100000"/>
              </a:lnSpc>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sv-SE"/>
          </a:p>
        </p:txBody>
      </p:sp>
      <p:sp>
        <p:nvSpPr>
          <p:cNvPr id="14" name="Platshållare för text 13"/>
          <p:cNvSpPr>
            <a:spLocks noGrp="1"/>
          </p:cNvSpPr>
          <p:nvPr>
            <p:ph type="body" sz="quarter" idx="14" hasCustomPrompt="1"/>
          </p:nvPr>
        </p:nvSpPr>
        <p:spPr bwMode="auto">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defRPr/>
            </a:pPr>
            <a:r>
              <a:rPr lang="sv-SE"/>
              <a:t>Sub-headline</a:t>
            </a:r>
            <a:endParaRPr/>
          </a:p>
        </p:txBody>
      </p:sp>
      <p:sp>
        <p:nvSpPr>
          <p:cNvPr id="15" name="Rektangel 14"/>
          <p:cNvSpPr/>
          <p:nvPr userDrawn="1"/>
        </p:nvSpPr>
        <p:spPr bwMode="auto">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16" name="Bildobjekt 15"/>
          <p:cNvPicPr>
            <a:picLocks noChangeAspect="1"/>
          </p:cNvPicPr>
          <p:nvPr userDrawn="1"/>
        </p:nvPicPr>
        <p:blipFill>
          <a:blip r:embed="rId2"/>
          <a:stretch/>
        </p:blipFill>
        <p:spPr bwMode="auto">
          <a:xfrm>
            <a:off x="10924611" y="417443"/>
            <a:ext cx="826394" cy="800100"/>
          </a:xfrm>
          <a:prstGeom prst="rect">
            <a:avLst/>
          </a:prstGeom>
        </p:spPr>
      </p:pic>
      <p:sp>
        <p:nvSpPr>
          <p:cNvPr id="11"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ext in 3 columns">
    <p:spTree>
      <p:nvGrpSpPr>
        <p:cNvPr id="1" name=""/>
        <p:cNvGrpSpPr/>
        <p:nvPr/>
      </p:nvGrpSpPr>
      <p:grpSpPr bwMode="auto">
        <a:xfrm>
          <a:off x="0" y="0"/>
          <a:ext cx="0" cy="0"/>
          <a:chOff x="0" y="0"/>
          <a:chExt cx="0" cy="0"/>
        </a:xfrm>
      </p:grpSpPr>
      <p:sp>
        <p:nvSpPr>
          <p:cNvPr id="2" name="Rubrik 1"/>
          <p:cNvSpPr>
            <a:spLocks noGrp="1"/>
          </p:cNvSpPr>
          <p:nvPr>
            <p:ph type="title" hasCustomPrompt="1"/>
          </p:nvPr>
        </p:nvSpPr>
        <p:spPr bwMode="auto">
          <a:xfrm>
            <a:off x="1103709" y="265373"/>
            <a:ext cx="9360000" cy="657339"/>
          </a:xfrm>
        </p:spPr>
        <p:txBody>
          <a:bodyPr lIns="90000" bIns="18000"/>
          <a:lstStyle>
            <a:lvl1pPr>
              <a:defRPr/>
            </a:lvl1pPr>
          </a:lstStyle>
          <a:p>
            <a:pPr>
              <a:defRPr/>
            </a:pPr>
            <a:r>
              <a:rPr lang="sv-SE"/>
              <a:t>Headline</a:t>
            </a:r>
            <a:endParaRPr/>
          </a:p>
        </p:txBody>
      </p:sp>
      <p:sp>
        <p:nvSpPr>
          <p:cNvPr id="5" name="Platshållare för sidfot 4"/>
          <p:cNvSpPr>
            <a:spLocks noGrp="1"/>
          </p:cNvSpPr>
          <p:nvPr>
            <p:ph type="ftr" sz="quarter" idx="11"/>
          </p:nvPr>
        </p:nvSpPr>
        <p:spPr bwMode="auto">
          <a:xfrm>
            <a:off x="2053244" y="6475270"/>
            <a:ext cx="4320448" cy="365125"/>
          </a:xfrm>
        </p:spPr>
        <p:txBody>
          <a:bodyPr/>
          <a:lstStyle/>
          <a:p>
            <a:pPr>
              <a:defRPr/>
            </a:pPr>
            <a:r>
              <a:rPr lang="sv-SE"/>
              <a:t>PRESENTATION TITLE/FOOTER</a:t>
            </a:r>
            <a:endParaRPr/>
          </a:p>
        </p:txBody>
      </p:sp>
      <p:sp>
        <p:nvSpPr>
          <p:cNvPr id="6" name="Platshållare för bildnummer 5"/>
          <p:cNvSpPr>
            <a:spLocks noGrp="1"/>
          </p:cNvSpPr>
          <p:nvPr>
            <p:ph type="sldNum" sz="quarter" idx="12"/>
          </p:nvPr>
        </p:nvSpPr>
        <p:spPr bwMode="auto">
          <a:xfrm>
            <a:off x="8735292" y="6475270"/>
            <a:ext cx="2743200" cy="365125"/>
          </a:xfrm>
        </p:spPr>
        <p:txBody>
          <a:bodyPr/>
          <a:lstStyle/>
          <a:p>
            <a:pPr>
              <a:defRPr/>
            </a:pPr>
            <a:fld id="{F7283078-D760-1647-8B80-66BA8B52336D}" type="slidenum">
              <a:rPr lang="sv-SE"/>
              <a:t>‹#›</a:t>
            </a:fld>
            <a:endParaRPr lang="sv-SE"/>
          </a:p>
        </p:txBody>
      </p:sp>
      <p:sp>
        <p:nvSpPr>
          <p:cNvPr id="9" name="Platshållare för innehåll 2"/>
          <p:cNvSpPr>
            <a:spLocks noGrp="1"/>
          </p:cNvSpPr>
          <p:nvPr>
            <p:ph idx="1"/>
          </p:nvPr>
        </p:nvSpPr>
        <p:spPr bwMode="auto">
          <a:xfrm>
            <a:off x="1094400" y="1562400"/>
            <a:ext cx="3255408" cy="4768062"/>
          </a:xfrm>
        </p:spPr>
        <p:txBody>
          <a:bodyPr lIns="0" rIns="18000"/>
          <a:lstStyle>
            <a:lvl1pPr>
              <a:lnSpc>
                <a:spcPct val="100000"/>
              </a:lnSpc>
              <a:defRPr/>
            </a:lvl1pPr>
            <a:lvl2pPr marL="360000" indent="-216000">
              <a:lnSpc>
                <a:spcPct val="100000"/>
              </a:lnSpc>
              <a:defRPr/>
            </a:lvl2pPr>
            <a:lvl3pPr marL="449263" indent="-196850">
              <a:lnSpc>
                <a:spcPct val="100000"/>
              </a:lnSpc>
              <a:defRPr/>
            </a:lvl3pPr>
            <a:lvl4pPr marL="541338" indent="-180975">
              <a:lnSpc>
                <a:spcPct val="100000"/>
              </a:lnSpc>
              <a:defRPr/>
            </a:lvl4pPr>
            <a:lvl5pPr marL="630000" indent="-162000">
              <a:lnSpc>
                <a:spcPct val="100000"/>
              </a:lnSpc>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sv-SE"/>
          </a:p>
        </p:txBody>
      </p:sp>
      <p:sp>
        <p:nvSpPr>
          <p:cNvPr id="14" name="Platshållare för text 13"/>
          <p:cNvSpPr>
            <a:spLocks noGrp="1"/>
          </p:cNvSpPr>
          <p:nvPr>
            <p:ph type="body" sz="quarter" idx="14" hasCustomPrompt="1"/>
          </p:nvPr>
        </p:nvSpPr>
        <p:spPr bwMode="auto">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defRPr/>
            </a:pPr>
            <a:r>
              <a:rPr lang="sv-SE"/>
              <a:t>Sub-headline</a:t>
            </a:r>
            <a:endParaRPr/>
          </a:p>
        </p:txBody>
      </p:sp>
      <p:sp>
        <p:nvSpPr>
          <p:cNvPr id="15" name="Rektangel 14"/>
          <p:cNvSpPr/>
          <p:nvPr userDrawn="1"/>
        </p:nvSpPr>
        <p:spPr bwMode="auto">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16" name="Bildobjekt 15"/>
          <p:cNvPicPr>
            <a:picLocks noChangeAspect="1"/>
          </p:cNvPicPr>
          <p:nvPr userDrawn="1"/>
        </p:nvPicPr>
        <p:blipFill>
          <a:blip r:embed="rId2"/>
          <a:stretch/>
        </p:blipFill>
        <p:spPr bwMode="auto">
          <a:xfrm>
            <a:off x="10924611" y="417443"/>
            <a:ext cx="826394" cy="800100"/>
          </a:xfrm>
          <a:prstGeom prst="rect">
            <a:avLst/>
          </a:prstGeom>
        </p:spPr>
      </p:pic>
      <p:sp>
        <p:nvSpPr>
          <p:cNvPr id="13" name="Platshållare för innehåll 2"/>
          <p:cNvSpPr>
            <a:spLocks noGrp="1"/>
          </p:cNvSpPr>
          <p:nvPr>
            <p:ph idx="15"/>
          </p:nvPr>
        </p:nvSpPr>
        <p:spPr bwMode="auto">
          <a:xfrm>
            <a:off x="4605297" y="1562400"/>
            <a:ext cx="3255408" cy="4768062"/>
          </a:xfrm>
        </p:spPr>
        <p:txBody>
          <a:bodyPr lIns="0" rIns="18000"/>
          <a:lstStyle>
            <a:lvl1pPr>
              <a:lnSpc>
                <a:spcPct val="100000"/>
              </a:lnSpc>
              <a:defRPr/>
            </a:lvl1pPr>
            <a:lvl2pPr marL="360000" indent="-216000">
              <a:lnSpc>
                <a:spcPct val="100000"/>
              </a:lnSpc>
              <a:defRPr/>
            </a:lvl2pPr>
            <a:lvl3pPr marL="450000" indent="-198000">
              <a:lnSpc>
                <a:spcPct val="100000"/>
              </a:lnSpc>
              <a:defRPr/>
            </a:lvl3pPr>
            <a:lvl4pPr marL="539750" indent="-196850">
              <a:lnSpc>
                <a:spcPct val="100000"/>
              </a:lnSpc>
              <a:defRPr/>
            </a:lvl4pPr>
            <a:lvl5pPr marL="630000" indent="-162000">
              <a:lnSpc>
                <a:spcPct val="100000"/>
              </a:lnSpc>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sv-SE"/>
          </a:p>
        </p:txBody>
      </p:sp>
      <p:sp>
        <p:nvSpPr>
          <p:cNvPr id="17" name="Platshållare för innehåll 2"/>
          <p:cNvSpPr>
            <a:spLocks noGrp="1"/>
          </p:cNvSpPr>
          <p:nvPr>
            <p:ph idx="16"/>
          </p:nvPr>
        </p:nvSpPr>
        <p:spPr bwMode="auto">
          <a:xfrm>
            <a:off x="8116194" y="1562400"/>
            <a:ext cx="3255408" cy="4768062"/>
          </a:xfrm>
        </p:spPr>
        <p:txBody>
          <a:bodyPr lIns="0" rIns="18000"/>
          <a:lstStyle>
            <a:lvl1pPr>
              <a:lnSpc>
                <a:spcPct val="100000"/>
              </a:lnSpc>
              <a:defRPr/>
            </a:lvl1pPr>
            <a:lvl2pPr marL="360000" indent="-216000">
              <a:lnSpc>
                <a:spcPct val="100000"/>
              </a:lnSpc>
              <a:defRPr/>
            </a:lvl2pPr>
            <a:lvl3pPr marL="450000" indent="-198000">
              <a:lnSpc>
                <a:spcPct val="100000"/>
              </a:lnSpc>
              <a:defRPr/>
            </a:lvl3pPr>
            <a:lvl4pPr marL="540000" indent="-180000">
              <a:lnSpc>
                <a:spcPct val="100000"/>
              </a:lnSpc>
              <a:defRPr/>
            </a:lvl4pPr>
            <a:lvl5pPr marL="630000" indent="-162000">
              <a:lnSpc>
                <a:spcPct val="100000"/>
              </a:lnSpc>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sv-SE"/>
          </a:p>
        </p:txBody>
      </p:sp>
      <p:sp>
        <p:nvSpPr>
          <p:cNvPr id="12"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ext + image">
    <p:spTree>
      <p:nvGrpSpPr>
        <p:cNvPr id="1" name=""/>
        <p:cNvGrpSpPr/>
        <p:nvPr/>
      </p:nvGrpSpPr>
      <p:grpSpPr bwMode="auto">
        <a:xfrm>
          <a:off x="0" y="0"/>
          <a:ext cx="0" cy="0"/>
          <a:chOff x="0" y="0"/>
          <a:chExt cx="0" cy="0"/>
        </a:xfrm>
      </p:grpSpPr>
      <p:sp>
        <p:nvSpPr>
          <p:cNvPr id="7" name="Platshållare för bild 6"/>
          <p:cNvSpPr>
            <a:spLocks noGrp="1"/>
          </p:cNvSpPr>
          <p:nvPr>
            <p:ph type="pic" sz="quarter" idx="15" hasCustomPrompt="1"/>
          </p:nvPr>
        </p:nvSpPr>
        <p:spPr bwMode="auto">
          <a:xfrm>
            <a:off x="6373813" y="1562100"/>
            <a:ext cx="4994275" cy="4768850"/>
          </a:xfrm>
          <a:prstGeom prst="rect">
            <a:avLst/>
          </a:prstGeom>
          <a:solidFill>
            <a:schemeClr val="bg1">
              <a:lumMod val="85000"/>
            </a:schemeClr>
          </a:solidFill>
        </p:spPr>
        <p:txBody>
          <a:bodyPr>
            <a:normAutofit/>
          </a:bodyPr>
          <a:lstStyle>
            <a:lvl1pPr marL="0" indent="0" algn="ctr">
              <a:buFontTx/>
              <a:buNone/>
              <a:defRPr sz="800">
                <a:solidFill>
                  <a:srgbClr val="666666"/>
                </a:solidFill>
              </a:defRPr>
            </a:lvl1pPr>
          </a:lstStyle>
          <a:p>
            <a:pPr>
              <a:defRPr/>
            </a:pPr>
            <a:r>
              <a:rPr lang="sv-SE"/>
              <a:t>INSERT IMAGE</a:t>
            </a:r>
            <a:endParaRPr/>
          </a:p>
        </p:txBody>
      </p:sp>
      <p:sp>
        <p:nvSpPr>
          <p:cNvPr id="2" name="Rubrik 1"/>
          <p:cNvSpPr>
            <a:spLocks noGrp="1"/>
          </p:cNvSpPr>
          <p:nvPr>
            <p:ph type="title" hasCustomPrompt="1"/>
          </p:nvPr>
        </p:nvSpPr>
        <p:spPr bwMode="auto">
          <a:xfrm>
            <a:off x="1103709" y="265373"/>
            <a:ext cx="9360000" cy="657339"/>
          </a:xfrm>
        </p:spPr>
        <p:txBody>
          <a:bodyPr lIns="90000" bIns="18000"/>
          <a:lstStyle>
            <a:lvl1pPr>
              <a:defRPr/>
            </a:lvl1pPr>
          </a:lstStyle>
          <a:p>
            <a:pPr>
              <a:defRPr/>
            </a:pPr>
            <a:r>
              <a:rPr lang="sv-SE"/>
              <a:t>Headline</a:t>
            </a:r>
            <a:endParaRPr/>
          </a:p>
        </p:txBody>
      </p:sp>
      <p:sp>
        <p:nvSpPr>
          <p:cNvPr id="5" name="Platshållare för sidfot 4"/>
          <p:cNvSpPr>
            <a:spLocks noGrp="1"/>
          </p:cNvSpPr>
          <p:nvPr>
            <p:ph type="ftr" sz="quarter" idx="11"/>
          </p:nvPr>
        </p:nvSpPr>
        <p:spPr bwMode="auto">
          <a:xfrm>
            <a:off x="2053244" y="6475270"/>
            <a:ext cx="4320448" cy="365125"/>
          </a:xfrm>
        </p:spPr>
        <p:txBody>
          <a:bodyPr/>
          <a:lstStyle/>
          <a:p>
            <a:pPr>
              <a:defRPr/>
            </a:pPr>
            <a:r>
              <a:rPr lang="sv-SE"/>
              <a:t>PRESENTATION TITL  FOOTER</a:t>
            </a:r>
            <a:endParaRPr/>
          </a:p>
        </p:txBody>
      </p:sp>
      <p:sp>
        <p:nvSpPr>
          <p:cNvPr id="6" name="Platshållare för bildnummer 5"/>
          <p:cNvSpPr>
            <a:spLocks noGrp="1"/>
          </p:cNvSpPr>
          <p:nvPr>
            <p:ph type="sldNum" sz="quarter" idx="12"/>
          </p:nvPr>
        </p:nvSpPr>
        <p:spPr bwMode="auto">
          <a:xfrm>
            <a:off x="8735292" y="6475270"/>
            <a:ext cx="2743200" cy="365125"/>
          </a:xfrm>
        </p:spPr>
        <p:txBody>
          <a:bodyPr/>
          <a:lstStyle/>
          <a:p>
            <a:pPr>
              <a:defRPr/>
            </a:pPr>
            <a:fld id="{F7283078-D760-1647-8B80-66BA8B52336D}" type="slidenum">
              <a:rPr lang="sv-SE"/>
              <a:t>‹#›</a:t>
            </a:fld>
            <a:endParaRPr lang="sv-SE"/>
          </a:p>
        </p:txBody>
      </p:sp>
      <p:sp>
        <p:nvSpPr>
          <p:cNvPr id="9" name="Platshållare för innehåll 2"/>
          <p:cNvSpPr>
            <a:spLocks noGrp="1"/>
          </p:cNvSpPr>
          <p:nvPr>
            <p:ph idx="1"/>
          </p:nvPr>
        </p:nvSpPr>
        <p:spPr bwMode="auto">
          <a:xfrm>
            <a:off x="1094400" y="1562400"/>
            <a:ext cx="4993785" cy="4768062"/>
          </a:xfrm>
        </p:spPr>
        <p:txBody>
          <a:bodyPr lIns="0" rIns="18000"/>
          <a:lstStyle>
            <a:lvl1pPr>
              <a:lnSpc>
                <a:spcPct val="100000"/>
              </a:lnSpc>
              <a:defRPr/>
            </a:lvl1pPr>
            <a:lvl2pPr marL="360000" indent="-216000">
              <a:lnSpc>
                <a:spcPct val="100000"/>
              </a:lnSpc>
              <a:defRPr/>
            </a:lvl2pPr>
            <a:lvl3pPr marL="450000" indent="-198000">
              <a:lnSpc>
                <a:spcPct val="100000"/>
              </a:lnSpc>
              <a:defRPr/>
            </a:lvl3pPr>
            <a:lvl4pPr marL="540000" indent="-180000">
              <a:lnSpc>
                <a:spcPct val="100000"/>
              </a:lnSpc>
              <a:defRPr/>
            </a:lvl4pPr>
            <a:lvl5pPr marL="630000" indent="-162000">
              <a:lnSpc>
                <a:spcPct val="100000"/>
              </a:lnSpc>
              <a:defRPr/>
            </a:lvl5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sv-SE"/>
          </a:p>
        </p:txBody>
      </p:sp>
      <p:sp>
        <p:nvSpPr>
          <p:cNvPr id="14" name="Platshållare för text 13"/>
          <p:cNvSpPr>
            <a:spLocks noGrp="1"/>
          </p:cNvSpPr>
          <p:nvPr>
            <p:ph type="body" sz="quarter" idx="14" hasCustomPrompt="1"/>
          </p:nvPr>
        </p:nvSpPr>
        <p:spPr bwMode="auto">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defRPr/>
            </a:pPr>
            <a:r>
              <a:rPr lang="sv-SE"/>
              <a:t>Sub-headline</a:t>
            </a:r>
            <a:endParaRPr/>
          </a:p>
        </p:txBody>
      </p:sp>
      <p:sp>
        <p:nvSpPr>
          <p:cNvPr id="11" name="Rektangel 10"/>
          <p:cNvSpPr/>
          <p:nvPr userDrawn="1"/>
        </p:nvSpPr>
        <p:spPr bwMode="auto">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13" name="Bildobjekt 12"/>
          <p:cNvPicPr>
            <a:picLocks noChangeAspect="1"/>
          </p:cNvPicPr>
          <p:nvPr userDrawn="1"/>
        </p:nvPicPr>
        <p:blipFill>
          <a:blip r:embed="rId2"/>
          <a:stretch/>
        </p:blipFill>
        <p:spPr bwMode="auto">
          <a:xfrm>
            <a:off x="10924611" y="417443"/>
            <a:ext cx="826394" cy="800100"/>
          </a:xfrm>
          <a:prstGeom prst="rect">
            <a:avLst/>
          </a:prstGeom>
        </p:spPr>
      </p:pic>
      <p:sp>
        <p:nvSpPr>
          <p:cNvPr id="12"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Full width">
    <p:spTree>
      <p:nvGrpSpPr>
        <p:cNvPr id="1" name=""/>
        <p:cNvGrpSpPr/>
        <p:nvPr/>
      </p:nvGrpSpPr>
      <p:grpSpPr bwMode="auto">
        <a:xfrm>
          <a:off x="0" y="0"/>
          <a:ext cx="0" cy="0"/>
          <a:chOff x="0" y="0"/>
          <a:chExt cx="0" cy="0"/>
        </a:xfrm>
      </p:grpSpPr>
      <p:sp>
        <p:nvSpPr>
          <p:cNvPr id="13" name="Platshållare för bild 12"/>
          <p:cNvSpPr>
            <a:spLocks noGrp="1"/>
          </p:cNvSpPr>
          <p:nvPr>
            <p:ph type="pic" sz="quarter" idx="12" hasCustomPrompt="1"/>
          </p:nvPr>
        </p:nvSpPr>
        <p:spPr bwMode="auto">
          <a:xfrm>
            <a:off x="0" y="0"/>
            <a:ext cx="12192000" cy="6858000"/>
          </a:xfrm>
          <a:prstGeom prst="rect">
            <a:avLst/>
          </a:prstGeom>
          <a:solidFill>
            <a:schemeClr val="bg1">
              <a:lumMod val="85000"/>
            </a:schemeClr>
          </a:solidFill>
        </p:spPr>
        <p:txBody>
          <a:bodyPr>
            <a:normAutofit/>
          </a:bodyPr>
          <a:lstStyle>
            <a:lvl1pPr algn="ctr">
              <a:defRPr sz="800"/>
            </a:lvl1pPr>
          </a:lstStyle>
          <a:p>
            <a:pPr>
              <a:defRPr/>
            </a:pPr>
            <a:r>
              <a:rPr lang="sv-SE"/>
              <a:t>INSERT IMAGE</a:t>
            </a:r>
            <a:endParaRPr/>
          </a:p>
        </p:txBody>
      </p:sp>
      <p:sp>
        <p:nvSpPr>
          <p:cNvPr id="9" name="Platshållare för text 8"/>
          <p:cNvSpPr>
            <a:spLocks noGrp="1"/>
          </p:cNvSpPr>
          <p:nvPr>
            <p:ph type="body" sz="quarter" idx="11"/>
          </p:nvPr>
        </p:nvSpPr>
        <p:spPr bwMode="auto">
          <a:xfrm>
            <a:off x="10924611" y="417443"/>
            <a:ext cx="828000" cy="799200"/>
          </a:xfrm>
          <a:prstGeom prst="rect">
            <a:avLst/>
          </a:prstGeom>
          <a:blipFill>
            <a:blip r:embed="rId2"/>
            <a:stretch/>
          </a:blipFill>
        </p:spPr>
        <p:txBody>
          <a:bodyPr>
            <a:normAutofit/>
          </a:bodyPr>
          <a:lstStyle>
            <a:lvl1pPr marL="0" indent="0">
              <a:buFontTx/>
              <a:buNone/>
              <a:defRPr sz="100">
                <a:noFill/>
              </a:defRPr>
            </a:lvl1pPr>
          </a:lstStyle>
          <a:p>
            <a:pPr lvl="0">
              <a:defRPr/>
            </a:pPr>
            <a:r>
              <a:rPr lang="en-US"/>
              <a:t>Edit Master text styles</a:t>
            </a:r>
            <a:endParaRPr/>
          </a:p>
        </p:txBody>
      </p:sp>
      <p:sp>
        <p:nvSpPr>
          <p:cNvPr id="7" name="Platshållare för text 6"/>
          <p:cNvSpPr>
            <a:spLocks noGrp="1"/>
          </p:cNvSpPr>
          <p:nvPr>
            <p:ph type="body" sz="quarter" idx="10"/>
          </p:nvPr>
        </p:nvSpPr>
        <p:spPr bwMode="auto">
          <a:xfrm>
            <a:off x="0" y="447675"/>
            <a:ext cx="292100" cy="6410325"/>
          </a:xfrm>
          <a:prstGeom prst="rect">
            <a:avLst/>
          </a:prstGeom>
          <a:solidFill>
            <a:schemeClr val="bg1"/>
          </a:solidFill>
        </p:spPr>
        <p:txBody>
          <a:bodyPr>
            <a:normAutofit/>
          </a:bodyPr>
          <a:lstStyle>
            <a:lvl1pPr marL="0" indent="0">
              <a:buFontTx/>
              <a:buNone/>
              <a:defRPr sz="100">
                <a:noFill/>
              </a:defRPr>
            </a:lvl1pPr>
          </a:lstStyle>
          <a:p>
            <a:pPr lvl="0">
              <a:defRPr/>
            </a:pPr>
            <a:r>
              <a:rPr lang="en-US"/>
              <a:t>Edit Master text styles</a:t>
            </a:r>
            <a:endParaRPr/>
          </a:p>
        </p:txBody>
      </p:sp>
      <p:sp>
        <p:nvSpPr>
          <p:cNvPr id="5" name="Rubrik 1"/>
          <p:cNvSpPr>
            <a:spLocks noGrp="1"/>
          </p:cNvSpPr>
          <p:nvPr>
            <p:ph type="title" hasCustomPrompt="1"/>
          </p:nvPr>
        </p:nvSpPr>
        <p:spPr bwMode="auto">
          <a:xfrm>
            <a:off x="1103709" y="265373"/>
            <a:ext cx="9360000" cy="657339"/>
          </a:xfrm>
        </p:spPr>
        <p:txBody>
          <a:bodyPr lIns="90000" bIns="18000"/>
          <a:lstStyle>
            <a:lvl1pPr>
              <a:defRPr>
                <a:solidFill>
                  <a:schemeClr val="bg1"/>
                </a:solidFill>
              </a:defRPr>
            </a:lvl1pPr>
          </a:lstStyle>
          <a:p>
            <a:pPr>
              <a:defRPr/>
            </a:pPr>
            <a:r>
              <a:rPr lang="sv-SE"/>
              <a:t>Image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2" name="Platshållare för rubrik 1"/>
          <p:cNvSpPr>
            <a:spLocks noGrp="1"/>
          </p:cNvSpPr>
          <p:nvPr>
            <p:ph type="title"/>
          </p:nvPr>
        </p:nvSpPr>
        <p:spPr bwMode="auto">
          <a:xfrm>
            <a:off x="1103709" y="281999"/>
            <a:ext cx="9478393" cy="657340"/>
          </a:xfrm>
          <a:prstGeom prst="rect">
            <a:avLst/>
          </a:prstGeom>
        </p:spPr>
        <p:txBody>
          <a:bodyPr vert="horz" lIns="90000" tIns="45720" rIns="91440" bIns="45720" rtlCol="0" anchor="t" anchorCtr="0">
            <a:noAutofit/>
          </a:bodyPr>
          <a:lstStyle/>
          <a:p>
            <a:pPr>
              <a:defRPr/>
            </a:pPr>
            <a:r>
              <a:rPr lang="sv-SE"/>
              <a:t>Klicka här för att ändra mall för rubrikformat</a:t>
            </a:r>
            <a:endParaRPr/>
          </a:p>
        </p:txBody>
      </p:sp>
      <p:sp>
        <p:nvSpPr>
          <p:cNvPr id="4" name="Platshållare för datum 3"/>
          <p:cNvSpPr>
            <a:spLocks noGrp="1"/>
          </p:cNvSpPr>
          <p:nvPr>
            <p:ph type="dt" sz="half" idx="2"/>
          </p:nvPr>
        </p:nvSpPr>
        <p:spPr bwMode="auto">
          <a:xfrm>
            <a:off x="1195647" y="6483583"/>
            <a:ext cx="832658" cy="365125"/>
          </a:xfrm>
          <a:prstGeom prst="rect">
            <a:avLst/>
          </a:prstGeom>
        </p:spPr>
        <p:txBody>
          <a:bodyPr vert="horz" lIns="91440" tIns="45720" rIns="91440" bIns="45720" rtlCol="0" anchor="ctr"/>
          <a:lstStyle>
            <a:lvl1pPr algn="l">
              <a:defRPr sz="800" spc="80">
                <a:solidFill>
                  <a:srgbClr val="CCCCCC"/>
                </a:solidFill>
              </a:defRPr>
            </a:lvl1pPr>
          </a:lstStyle>
          <a:p>
            <a:pPr>
              <a:defRPr/>
            </a:pPr>
            <a:fld id="{926FFDD8-E9D5-414B-9D01-E73C6B8A8FCA}" type="datetime1">
              <a:rPr lang="sv-SE"/>
              <a:t>2023-11-27</a:t>
            </a:fld>
            <a:endParaRPr lang="sv-SE"/>
          </a:p>
        </p:txBody>
      </p:sp>
      <p:sp>
        <p:nvSpPr>
          <p:cNvPr id="5" name="Platshållare för sidfot 4"/>
          <p:cNvSpPr>
            <a:spLocks noGrp="1"/>
          </p:cNvSpPr>
          <p:nvPr>
            <p:ph type="ftr" sz="quarter" idx="3"/>
          </p:nvPr>
        </p:nvSpPr>
        <p:spPr bwMode="auto">
          <a:xfrm>
            <a:off x="2053244" y="6483583"/>
            <a:ext cx="4114800" cy="365125"/>
          </a:xfrm>
          <a:prstGeom prst="rect">
            <a:avLst/>
          </a:prstGeom>
        </p:spPr>
        <p:txBody>
          <a:bodyPr vert="horz" lIns="91440" tIns="45720" rIns="91440" bIns="45720" rtlCol="0" anchor="ctr"/>
          <a:lstStyle>
            <a:lvl1pPr algn="l">
              <a:defRPr sz="800" cap="all" spc="80">
                <a:solidFill>
                  <a:srgbClr val="CCCCCC"/>
                </a:solidFill>
              </a:defRPr>
            </a:lvl1pPr>
          </a:lstStyle>
          <a:p>
            <a:pPr>
              <a:defRPr/>
            </a:pPr>
            <a:r>
              <a:rPr lang="sv-SE"/>
              <a:t>PRESENTATION TITLE / FOOTER</a:t>
            </a:r>
            <a:endParaRPr/>
          </a:p>
        </p:txBody>
      </p:sp>
      <p:sp>
        <p:nvSpPr>
          <p:cNvPr id="6" name="Platshållare för bildnummer 5"/>
          <p:cNvSpPr>
            <a:spLocks noGrp="1"/>
          </p:cNvSpPr>
          <p:nvPr>
            <p:ph type="sldNum" sz="quarter" idx="4"/>
          </p:nvPr>
        </p:nvSpPr>
        <p:spPr bwMode="auto">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pPr>
              <a:defRPr/>
            </a:pPr>
            <a:fld id="{F7283078-D760-1647-8B80-66BA8B52336D}" type="slidenum">
              <a:rPr lang="sv-SE"/>
              <a:t>‹#›</a:t>
            </a:fld>
            <a:endParaRPr lang="sv-SE"/>
          </a:p>
        </p:txBody>
      </p:sp>
      <p:sp>
        <p:nvSpPr>
          <p:cNvPr id="11" name="Platshållare för text 2"/>
          <p:cNvSpPr>
            <a:spLocks noGrp="1"/>
          </p:cNvSpPr>
          <p:nvPr>
            <p:ph type="body" idx="1"/>
          </p:nvPr>
        </p:nvSpPr>
        <p:spPr bwMode="auto">
          <a:xfrm>
            <a:off x="1095894" y="1561865"/>
            <a:ext cx="9561022" cy="4565397"/>
          </a:xfrm>
          <a:prstGeom prst="rect">
            <a:avLst/>
          </a:prstGeom>
        </p:spPr>
        <p:txBody>
          <a:bodyPr vert="horz" lIns="0" tIns="45720" rIns="91440" bIns="45720" rtlCol="0">
            <a:noAutofit/>
          </a:bodyPr>
          <a:lstStyle/>
          <a:p>
            <a:pPr lvl="0">
              <a:defRPr/>
            </a:pPr>
            <a:r>
              <a:rPr lang="sv-SE"/>
              <a:t>Klicka här för att ändra format på bakgrundstexten</a:t>
            </a:r>
            <a:endParaRPr/>
          </a:p>
          <a:p>
            <a:pPr lvl="1">
              <a:defRPr/>
            </a:pPr>
            <a:r>
              <a:rPr lang="sv-SE"/>
              <a:t>Nivå två</a:t>
            </a:r>
            <a:endParaRPr/>
          </a:p>
          <a:p>
            <a:pPr lvl="2">
              <a:defRPr/>
            </a:pPr>
            <a:r>
              <a:rPr lang="sv-SE"/>
              <a:t>Nivå tre</a:t>
            </a:r>
            <a:endParaRPr/>
          </a:p>
          <a:p>
            <a:pPr lvl="3">
              <a:defRPr/>
            </a:pPr>
            <a:r>
              <a:rPr lang="sv-SE"/>
              <a:t>Nivå fyra</a:t>
            </a:r>
            <a:endParaRPr/>
          </a:p>
          <a:p>
            <a:pPr lvl="4">
              <a:defRPr/>
            </a:pPr>
            <a:r>
              <a:rPr lang="sv-SE"/>
              <a:t>Nivå fem</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a:lnSpc>
          <a:spcPct val="90000"/>
        </a:lnSpc>
        <a:spcBef>
          <a:spcPts val="0"/>
        </a:spcBef>
        <a:buNone/>
        <a:defRPr sz="4200">
          <a:solidFill>
            <a:srgbClr val="666666"/>
          </a:solidFill>
          <a:latin typeface="+mj-lt"/>
          <a:ea typeface="+mj-ea"/>
          <a:cs typeface="+mj-cs"/>
        </a:defRPr>
      </a:lvl1pPr>
    </p:titleStyle>
    <p:bodyStyle>
      <a:lvl1pPr marL="101600" indent="-101600" algn="l" defTabSz="914400">
        <a:lnSpc>
          <a:spcPct val="100000"/>
        </a:lnSpc>
        <a:spcBef>
          <a:spcPts val="1000"/>
        </a:spcBef>
        <a:buClr>
          <a:srgbClr val="666666"/>
        </a:buClr>
        <a:buFont typeface="Segoe UI"/>
        <a:buChar char=" "/>
        <a:defRPr sz="2000">
          <a:solidFill>
            <a:srgbClr val="666666"/>
          </a:solidFill>
          <a:latin typeface="+mn-lt"/>
          <a:ea typeface="+mn-ea"/>
          <a:cs typeface="+mn-cs"/>
        </a:defRPr>
      </a:lvl1pPr>
      <a:lvl2pPr marL="315913" indent="-233363" algn="l" defTabSz="914400">
        <a:lnSpc>
          <a:spcPct val="100000"/>
        </a:lnSpc>
        <a:spcBef>
          <a:spcPts val="1000"/>
        </a:spcBef>
        <a:buClr>
          <a:srgbClr val="666666"/>
        </a:buClr>
        <a:buFont typeface="Wingdings"/>
        <a:buChar char=""/>
        <a:defRPr sz="2000">
          <a:solidFill>
            <a:srgbClr val="666666"/>
          </a:solidFill>
          <a:latin typeface="+mn-lt"/>
          <a:ea typeface="+mn-ea"/>
          <a:cs typeface="+mn-cs"/>
        </a:defRPr>
      </a:lvl2pPr>
      <a:lvl3pPr marL="582613" indent="-250825" algn="l" defTabSz="914400">
        <a:lnSpc>
          <a:spcPct val="100000"/>
        </a:lnSpc>
        <a:spcBef>
          <a:spcPts val="1000"/>
        </a:spcBef>
        <a:buClr>
          <a:srgbClr val="666666"/>
        </a:buClr>
        <a:buFont typeface="Arial"/>
        <a:buChar char="−"/>
        <a:defRPr sz="1800">
          <a:solidFill>
            <a:srgbClr val="666666"/>
          </a:solidFill>
          <a:latin typeface="+mn-lt"/>
          <a:ea typeface="+mn-ea"/>
          <a:cs typeface="+mn-cs"/>
        </a:defRPr>
      </a:lvl3pPr>
      <a:lvl4pPr marL="839788" indent="-233363" algn="l" defTabSz="914400">
        <a:lnSpc>
          <a:spcPct val="100000"/>
        </a:lnSpc>
        <a:spcBef>
          <a:spcPts val="1000"/>
        </a:spcBef>
        <a:buClr>
          <a:srgbClr val="666666"/>
        </a:buClr>
        <a:buFont typeface="Arial"/>
        <a:buChar char="−"/>
        <a:defRPr sz="1600">
          <a:solidFill>
            <a:srgbClr val="666666"/>
          </a:solidFill>
          <a:latin typeface="+mn-lt"/>
          <a:ea typeface="+mn-ea"/>
          <a:cs typeface="+mn-cs"/>
        </a:defRPr>
      </a:lvl4pPr>
      <a:lvl5pPr marL="1055688" indent="-200025" algn="l" defTabSz="914400">
        <a:lnSpc>
          <a:spcPct val="100000"/>
        </a:lnSpc>
        <a:spcBef>
          <a:spcPts val="1000"/>
        </a:spcBef>
        <a:buClr>
          <a:srgbClr val="666666"/>
        </a:buClr>
        <a:buFont typeface="Arial"/>
        <a:buChar char="−"/>
        <a:defRPr sz="1400">
          <a:solidFill>
            <a:srgbClr val="666666"/>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sv-S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3" name="Rubrik 2"/>
          <p:cNvSpPr>
            <a:spLocks noGrp="1"/>
          </p:cNvSpPr>
          <p:nvPr>
            <p:ph type="title"/>
          </p:nvPr>
        </p:nvSpPr>
        <p:spPr bwMode="auto"/>
        <p:txBody>
          <a:bodyPr/>
          <a:lstStyle/>
          <a:p>
            <a:pPr>
              <a:defRPr/>
            </a:pPr>
            <a:r>
              <a:rPr lang="en-GB" sz="2800">
                <a:solidFill>
                  <a:schemeClr val="tx1">
                    <a:lumMod val="75000"/>
                    <a:lumOff val="25000"/>
                  </a:schemeClr>
                </a:solidFill>
              </a:rPr>
              <a:t>Current status on neutron instruments</a:t>
            </a:r>
            <a:endParaRPr sz="2800"/>
          </a:p>
        </p:txBody>
      </p:sp>
      <p:sp>
        <p:nvSpPr>
          <p:cNvPr id="5" name="Platshållare för sidfot 4"/>
          <p:cNvSpPr>
            <a:spLocks noGrp="1"/>
          </p:cNvSpPr>
          <p:nvPr>
            <p:ph type="ftr" sz="quarter" idx="11"/>
          </p:nvPr>
        </p:nvSpPr>
        <p:spPr bwMode="auto"/>
        <p:txBody>
          <a:bodyPr/>
          <a:lstStyle/>
          <a:p>
            <a:pPr>
              <a:defRPr/>
            </a:pPr>
            <a:r>
              <a:rPr lang="en-GB"/>
              <a:t>PRESENTATION TITLE/FOOTER</a:t>
            </a:r>
            <a:endParaRPr/>
          </a:p>
        </p:txBody>
      </p:sp>
      <p:sp>
        <p:nvSpPr>
          <p:cNvPr id="6" name="Platshållare för bildnummer 5"/>
          <p:cNvSpPr>
            <a:spLocks noGrp="1"/>
          </p:cNvSpPr>
          <p:nvPr>
            <p:ph type="sldNum" sz="quarter" idx="12"/>
          </p:nvPr>
        </p:nvSpPr>
        <p:spPr bwMode="auto"/>
        <p:txBody>
          <a:bodyPr/>
          <a:lstStyle/>
          <a:p>
            <a:pPr>
              <a:defRPr/>
            </a:pPr>
            <a:fld id="{F7283078-D760-1647-8B80-66BA8B52336D}" type="slidenum">
              <a:rPr lang="sv-SE">
                <a:solidFill>
                  <a:srgbClr val="CCCCCC"/>
                </a:solidFill>
              </a:rPr>
              <a:t>10</a:t>
            </a:fld>
            <a:endParaRPr lang="sv-SE">
              <a:solidFill>
                <a:srgbClr val="CCCCCC"/>
              </a:solidFill>
            </a:endParaRPr>
          </a:p>
        </p:txBody>
      </p:sp>
      <p:sp>
        <p:nvSpPr>
          <p:cNvPr id="8" name="Platshållare för text 7"/>
          <p:cNvSpPr>
            <a:spLocks noGrp="1"/>
          </p:cNvSpPr>
          <p:nvPr>
            <p:ph type="body" sz="quarter" idx="14"/>
          </p:nvPr>
        </p:nvSpPr>
        <p:spPr bwMode="auto"/>
        <p:txBody>
          <a:bodyPr/>
          <a:lstStyle/>
          <a:p>
            <a:pPr>
              <a:defRPr/>
            </a:pPr>
            <a:r>
              <a:rPr lang="sv-SE"/>
              <a:t>Some collaboration examples</a:t>
            </a:r>
            <a:endParaRPr/>
          </a:p>
        </p:txBody>
      </p:sp>
      <p:sp>
        <p:nvSpPr>
          <p:cNvPr id="9"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
        <p:nvSpPr>
          <p:cNvPr id="4" name="Content Placeholder 3"/>
          <p:cNvSpPr>
            <a:spLocks noGrp="1"/>
          </p:cNvSpPr>
          <p:nvPr>
            <p:ph idx="1"/>
          </p:nvPr>
        </p:nvSpPr>
        <p:spPr bwMode="auto">
          <a:xfrm>
            <a:off x="6373692" y="1441956"/>
            <a:ext cx="4993785" cy="4768062"/>
          </a:xfrm>
        </p:spPr>
        <p:txBody>
          <a:bodyPr/>
          <a:lstStyle/>
          <a:p>
            <a:pPr>
              <a:defRPr/>
            </a:pPr>
            <a:endParaRPr/>
          </a:p>
        </p:txBody>
      </p:sp>
      <p:sp>
        <p:nvSpPr>
          <p:cNvPr id="2" name="Content Placeholder 3"/>
          <p:cNvSpPr txBox="1"/>
          <p:nvPr/>
        </p:nvSpPr>
        <p:spPr bwMode="auto">
          <a:xfrm>
            <a:off x="1102215" y="1448314"/>
            <a:ext cx="4993785" cy="4768062"/>
          </a:xfrm>
          <a:prstGeom prst="rect">
            <a:avLst/>
          </a:prstGeom>
        </p:spPr>
        <p:txBody>
          <a:bodyPr vert="horz" lIns="0" tIns="45720" rIns="18000" bIns="45720" rtlCol="0">
            <a:noAutofit/>
          </a:bodyPr>
          <a:lstStyle>
            <a:lvl1pPr marL="101600" indent="-101600" algn="l" defTabSz="914400">
              <a:lnSpc>
                <a:spcPct val="100000"/>
              </a:lnSpc>
              <a:spcBef>
                <a:spcPts val="1000"/>
              </a:spcBef>
              <a:buClr>
                <a:srgbClr val="666666"/>
              </a:buClr>
              <a:buFont typeface="Segoe UI"/>
              <a:buChar char=" "/>
              <a:defRPr sz="2000">
                <a:solidFill>
                  <a:srgbClr val="666666"/>
                </a:solidFill>
                <a:latin typeface="+mn-lt"/>
                <a:ea typeface="+mn-ea"/>
                <a:cs typeface="+mn-cs"/>
              </a:defRPr>
            </a:lvl1pPr>
            <a:lvl2pPr marL="360000" indent="-216000" algn="l" defTabSz="914400">
              <a:lnSpc>
                <a:spcPct val="100000"/>
              </a:lnSpc>
              <a:spcBef>
                <a:spcPts val="1000"/>
              </a:spcBef>
              <a:buClr>
                <a:srgbClr val="666666"/>
              </a:buClr>
              <a:buFont typeface="Wingdings"/>
              <a:buChar char=""/>
              <a:defRPr sz="2000">
                <a:solidFill>
                  <a:srgbClr val="666666"/>
                </a:solidFill>
                <a:latin typeface="+mn-lt"/>
                <a:ea typeface="+mn-ea"/>
                <a:cs typeface="+mn-cs"/>
              </a:defRPr>
            </a:lvl2pPr>
            <a:lvl3pPr marL="450000" indent="-198000" algn="l" defTabSz="914400">
              <a:lnSpc>
                <a:spcPct val="100000"/>
              </a:lnSpc>
              <a:spcBef>
                <a:spcPts val="1000"/>
              </a:spcBef>
              <a:buClr>
                <a:srgbClr val="666666"/>
              </a:buClr>
              <a:buFont typeface="Arial"/>
              <a:buChar char="−"/>
              <a:defRPr sz="1800">
                <a:solidFill>
                  <a:srgbClr val="666666"/>
                </a:solidFill>
                <a:latin typeface="+mn-lt"/>
                <a:ea typeface="+mn-ea"/>
                <a:cs typeface="+mn-cs"/>
              </a:defRPr>
            </a:lvl3pPr>
            <a:lvl4pPr marL="540000" indent="-180000" algn="l" defTabSz="914400">
              <a:lnSpc>
                <a:spcPct val="100000"/>
              </a:lnSpc>
              <a:spcBef>
                <a:spcPts val="1000"/>
              </a:spcBef>
              <a:buClr>
                <a:srgbClr val="666666"/>
              </a:buClr>
              <a:buFont typeface="Arial"/>
              <a:buChar char="−"/>
              <a:defRPr sz="1600">
                <a:solidFill>
                  <a:srgbClr val="666666"/>
                </a:solidFill>
                <a:latin typeface="+mn-lt"/>
                <a:ea typeface="+mn-ea"/>
                <a:cs typeface="+mn-cs"/>
              </a:defRPr>
            </a:lvl4pPr>
            <a:lvl5pPr marL="630000" indent="-162000" algn="l" defTabSz="914400">
              <a:lnSpc>
                <a:spcPct val="100000"/>
              </a:lnSpc>
              <a:spcBef>
                <a:spcPts val="1000"/>
              </a:spcBef>
              <a:buClr>
                <a:srgbClr val="666666"/>
              </a:buClr>
              <a:buFont typeface="Arial"/>
              <a:buChar char="−"/>
              <a:defRPr sz="1400">
                <a:solidFill>
                  <a:srgbClr val="666666"/>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Some cold commissioning being done</a:t>
            </a:r>
            <a:endParaRPr/>
          </a:p>
          <a:p>
            <a:pPr lvl="1">
              <a:defRPr/>
            </a:pPr>
            <a:r>
              <a:rPr lang="en-US"/>
              <a:t>BIFOST neutron choppers</a:t>
            </a:r>
            <a:endParaRPr/>
          </a:p>
          <a:p>
            <a:pPr>
              <a:defRPr/>
            </a:pPr>
            <a:r>
              <a:rPr lang="en-US"/>
              <a:t>Some example of instrument control hutch </a:t>
            </a:r>
            <a:endParaRPr/>
          </a:p>
          <a:p>
            <a:pPr lvl="1">
              <a:defRPr/>
            </a:pPr>
            <a:r>
              <a:rPr lang="en-US"/>
              <a:t>Instrument scientist work flow together with integrators</a:t>
            </a:r>
            <a:endParaRPr/>
          </a:p>
          <a:p>
            <a:pPr>
              <a:defRPr/>
            </a:pPr>
            <a:endParaRPr lang="en-US"/>
          </a:p>
          <a:p>
            <a:pPr>
              <a:defRPr/>
            </a:pPr>
            <a:endParaRPr lang="en-US"/>
          </a:p>
          <a:p>
            <a:pPr>
              <a:defRPr/>
            </a:pPr>
            <a:endParaRPr lang="en-US"/>
          </a:p>
        </p:txBody>
      </p:sp>
      <p:pic>
        <p:nvPicPr>
          <p:cNvPr id="11" name="Picture 10"/>
          <p:cNvPicPr>
            <a:picLocks noChangeAspect="1"/>
          </p:cNvPicPr>
          <p:nvPr/>
        </p:nvPicPr>
        <p:blipFill>
          <a:blip r:embed="rId3"/>
          <a:stretch/>
        </p:blipFill>
        <p:spPr bwMode="auto">
          <a:xfrm>
            <a:off x="8309709" y="1237484"/>
            <a:ext cx="2414812" cy="2499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3" name="Rubrik 2"/>
          <p:cNvSpPr>
            <a:spLocks noGrp="1"/>
          </p:cNvSpPr>
          <p:nvPr>
            <p:ph type="title"/>
          </p:nvPr>
        </p:nvSpPr>
        <p:spPr bwMode="auto"/>
        <p:txBody>
          <a:bodyPr/>
          <a:lstStyle/>
          <a:p>
            <a:pPr>
              <a:defRPr/>
            </a:pPr>
            <a:r>
              <a:rPr lang="en-GB" sz="2800">
                <a:solidFill>
                  <a:schemeClr val="tx1">
                    <a:lumMod val="75000"/>
                    <a:lumOff val="25000"/>
                  </a:schemeClr>
                </a:solidFill>
              </a:rPr>
              <a:t>Current status on accelerator and target</a:t>
            </a:r>
            <a:endParaRPr sz="2800"/>
          </a:p>
        </p:txBody>
      </p:sp>
      <p:sp>
        <p:nvSpPr>
          <p:cNvPr id="5" name="Platshållare för sidfot 4"/>
          <p:cNvSpPr>
            <a:spLocks noGrp="1"/>
          </p:cNvSpPr>
          <p:nvPr>
            <p:ph type="ftr" sz="quarter" idx="11"/>
          </p:nvPr>
        </p:nvSpPr>
        <p:spPr bwMode="auto"/>
        <p:txBody>
          <a:bodyPr/>
          <a:lstStyle/>
          <a:p>
            <a:pPr>
              <a:defRPr/>
            </a:pPr>
            <a:r>
              <a:rPr lang="en-GB"/>
              <a:t>PRESENTATION TITLE/FOOTER</a:t>
            </a:r>
            <a:endParaRPr/>
          </a:p>
        </p:txBody>
      </p:sp>
      <p:sp>
        <p:nvSpPr>
          <p:cNvPr id="6" name="Platshållare för bildnummer 5"/>
          <p:cNvSpPr>
            <a:spLocks noGrp="1"/>
          </p:cNvSpPr>
          <p:nvPr>
            <p:ph type="sldNum" sz="quarter" idx="12"/>
          </p:nvPr>
        </p:nvSpPr>
        <p:spPr bwMode="auto"/>
        <p:txBody>
          <a:bodyPr/>
          <a:lstStyle/>
          <a:p>
            <a:pPr>
              <a:defRPr/>
            </a:pPr>
            <a:fld id="{F7283078-D760-1647-8B80-66BA8B52336D}" type="slidenum">
              <a:rPr lang="sv-SE">
                <a:solidFill>
                  <a:srgbClr val="CCCCCC"/>
                </a:solidFill>
              </a:rPr>
              <a:t>11</a:t>
            </a:fld>
            <a:endParaRPr lang="sv-SE">
              <a:solidFill>
                <a:srgbClr val="CCCCCC"/>
              </a:solidFill>
            </a:endParaRPr>
          </a:p>
        </p:txBody>
      </p:sp>
      <p:sp>
        <p:nvSpPr>
          <p:cNvPr id="8" name="Platshållare för text 7"/>
          <p:cNvSpPr>
            <a:spLocks noGrp="1"/>
          </p:cNvSpPr>
          <p:nvPr>
            <p:ph type="body" sz="quarter" idx="14"/>
          </p:nvPr>
        </p:nvSpPr>
        <p:spPr bwMode="auto"/>
        <p:txBody>
          <a:bodyPr/>
          <a:lstStyle/>
          <a:p>
            <a:pPr>
              <a:defRPr/>
            </a:pPr>
            <a:r>
              <a:rPr lang="sv-SE"/>
              <a:t>Some collaboration examples</a:t>
            </a:r>
            <a:endParaRPr/>
          </a:p>
        </p:txBody>
      </p:sp>
      <p:sp>
        <p:nvSpPr>
          <p:cNvPr id="9"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
        <p:nvSpPr>
          <p:cNvPr id="4" name="Content Placeholder 3"/>
          <p:cNvSpPr>
            <a:spLocks noGrp="1"/>
          </p:cNvSpPr>
          <p:nvPr>
            <p:ph idx="1"/>
          </p:nvPr>
        </p:nvSpPr>
        <p:spPr bwMode="auto">
          <a:xfrm>
            <a:off x="6373692" y="1441956"/>
            <a:ext cx="4993785" cy="4768062"/>
          </a:xfrm>
        </p:spPr>
        <p:txBody>
          <a:bodyPr/>
          <a:lstStyle/>
          <a:p>
            <a:pPr>
              <a:defRPr/>
            </a:pPr>
            <a:r>
              <a:rPr lang="en-US"/>
              <a:t>Phoebus GUIs</a:t>
            </a:r>
            <a:endParaRPr/>
          </a:p>
          <a:p>
            <a:pPr lvl="1">
              <a:defRPr/>
            </a:pPr>
            <a:r>
              <a:rPr lang="en-US"/>
              <a:t>Screenshots</a:t>
            </a:r>
            <a:endParaRPr/>
          </a:p>
          <a:p>
            <a:pPr>
              <a:defRPr/>
            </a:pPr>
            <a:endParaRPr/>
          </a:p>
        </p:txBody>
      </p:sp>
      <p:sp>
        <p:nvSpPr>
          <p:cNvPr id="2" name="Content Placeholder 3"/>
          <p:cNvSpPr txBox="1"/>
          <p:nvPr/>
        </p:nvSpPr>
        <p:spPr bwMode="auto">
          <a:xfrm>
            <a:off x="1102215" y="1448314"/>
            <a:ext cx="4993785" cy="4768062"/>
          </a:xfrm>
          <a:prstGeom prst="rect">
            <a:avLst/>
          </a:prstGeom>
        </p:spPr>
        <p:txBody>
          <a:bodyPr vert="horz" lIns="0" tIns="45720" rIns="18000" bIns="45720" rtlCol="0">
            <a:noAutofit/>
          </a:bodyPr>
          <a:lstStyle>
            <a:lvl1pPr marL="101600" indent="-101600" algn="l" defTabSz="914400">
              <a:lnSpc>
                <a:spcPct val="100000"/>
              </a:lnSpc>
              <a:spcBef>
                <a:spcPts val="1000"/>
              </a:spcBef>
              <a:buClr>
                <a:srgbClr val="666666"/>
              </a:buClr>
              <a:buFont typeface="Segoe UI"/>
              <a:buChar char=" "/>
              <a:defRPr sz="2000">
                <a:solidFill>
                  <a:srgbClr val="666666"/>
                </a:solidFill>
                <a:latin typeface="+mn-lt"/>
                <a:ea typeface="+mn-ea"/>
                <a:cs typeface="+mn-cs"/>
              </a:defRPr>
            </a:lvl1pPr>
            <a:lvl2pPr marL="360000" indent="-216000" algn="l" defTabSz="914400">
              <a:lnSpc>
                <a:spcPct val="100000"/>
              </a:lnSpc>
              <a:spcBef>
                <a:spcPts val="1000"/>
              </a:spcBef>
              <a:buClr>
                <a:srgbClr val="666666"/>
              </a:buClr>
              <a:buFont typeface="Wingdings"/>
              <a:buChar char=""/>
              <a:defRPr sz="2000">
                <a:solidFill>
                  <a:srgbClr val="666666"/>
                </a:solidFill>
                <a:latin typeface="+mn-lt"/>
                <a:ea typeface="+mn-ea"/>
                <a:cs typeface="+mn-cs"/>
              </a:defRPr>
            </a:lvl2pPr>
            <a:lvl3pPr marL="450000" indent="-198000" algn="l" defTabSz="914400">
              <a:lnSpc>
                <a:spcPct val="100000"/>
              </a:lnSpc>
              <a:spcBef>
                <a:spcPts val="1000"/>
              </a:spcBef>
              <a:buClr>
                <a:srgbClr val="666666"/>
              </a:buClr>
              <a:buFont typeface="Arial"/>
              <a:buChar char="−"/>
              <a:defRPr sz="1800">
                <a:solidFill>
                  <a:srgbClr val="666666"/>
                </a:solidFill>
                <a:latin typeface="+mn-lt"/>
                <a:ea typeface="+mn-ea"/>
                <a:cs typeface="+mn-cs"/>
              </a:defRPr>
            </a:lvl3pPr>
            <a:lvl4pPr marL="540000" indent="-180000" algn="l" defTabSz="914400">
              <a:lnSpc>
                <a:spcPct val="100000"/>
              </a:lnSpc>
              <a:spcBef>
                <a:spcPts val="1000"/>
              </a:spcBef>
              <a:buClr>
                <a:srgbClr val="666666"/>
              </a:buClr>
              <a:buFont typeface="Arial"/>
              <a:buChar char="−"/>
              <a:defRPr sz="1600">
                <a:solidFill>
                  <a:srgbClr val="666666"/>
                </a:solidFill>
                <a:latin typeface="+mn-lt"/>
                <a:ea typeface="+mn-ea"/>
                <a:cs typeface="+mn-cs"/>
              </a:defRPr>
            </a:lvl4pPr>
            <a:lvl5pPr marL="630000" indent="-162000" algn="l" defTabSz="914400">
              <a:lnSpc>
                <a:spcPct val="100000"/>
              </a:lnSpc>
              <a:spcBef>
                <a:spcPts val="1000"/>
              </a:spcBef>
              <a:buClr>
                <a:srgbClr val="666666"/>
              </a:buClr>
              <a:buFont typeface="Arial"/>
              <a:buChar char="−"/>
              <a:defRPr sz="1400">
                <a:solidFill>
                  <a:srgbClr val="666666"/>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dirty="0"/>
              <a:t>First part of beam line up to DTL4 commissioned successfully in July 2023.</a:t>
            </a:r>
            <a:endParaRPr dirty="0"/>
          </a:p>
          <a:p>
            <a:pPr>
              <a:defRPr/>
            </a:pPr>
            <a:r>
              <a:rPr lang="en-US" dirty="0"/>
              <a:t>Some example of control room </a:t>
            </a:r>
            <a:endParaRPr dirty="0"/>
          </a:p>
          <a:p>
            <a:pPr lvl="1">
              <a:defRPr/>
            </a:pPr>
            <a:r>
              <a:rPr lang="en-US" dirty="0"/>
              <a:t>Operator workflow with integrators during operations</a:t>
            </a:r>
            <a:endParaRPr dirty="0"/>
          </a:p>
          <a:p>
            <a:pPr lvl="1">
              <a:defRPr/>
            </a:pPr>
            <a:r>
              <a:rPr lang="en-US" dirty="0"/>
              <a:t>Commissioning workflows</a:t>
            </a:r>
            <a:endParaRPr dirty="0"/>
          </a:p>
          <a:p>
            <a:pPr>
              <a:defRPr/>
            </a:pPr>
            <a:endParaRPr lang="en-US" dirty="0"/>
          </a:p>
          <a:p>
            <a:pPr>
              <a:defRPr/>
            </a:pPr>
            <a:endParaRPr lang="en-US" dirty="0"/>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ubrik 1"/>
          <p:cNvSpPr>
            <a:spLocks noGrp="1"/>
          </p:cNvSpPr>
          <p:nvPr>
            <p:ph type="ctrTitle"/>
          </p:nvPr>
        </p:nvSpPr>
        <p:spPr bwMode="auto"/>
        <p:txBody>
          <a:bodyPr/>
          <a:lstStyle/>
          <a:p>
            <a:pPr>
              <a:defRPr/>
            </a:pPr>
            <a:r>
              <a:rPr lang="en-US"/>
              <a:t>Collaboration with operators and scientific users</a:t>
            </a:r>
            <a:endParaRPr lang="en-GB"/>
          </a:p>
        </p:txBody>
      </p:sp>
      <p:sp>
        <p:nvSpPr>
          <p:cNvPr id="3" name="Underrubrik 2"/>
          <p:cNvSpPr>
            <a:spLocks noGrp="1"/>
          </p:cNvSpPr>
          <p:nvPr>
            <p:ph type="subTitle" idx="1"/>
          </p:nvPr>
        </p:nvSpPr>
        <p:spPr bwMode="auto"/>
        <p:txBody>
          <a:bodyPr/>
          <a:lstStyle/>
          <a:p>
            <a:pPr>
              <a:defRPr/>
            </a:pPr>
            <a:endParaRPr lang="en-GB"/>
          </a:p>
        </p:txBody>
      </p:sp>
      <p:sp>
        <p:nvSpPr>
          <p:cNvPr id="4" name="Platshållare för text 3"/>
          <p:cNvSpPr>
            <a:spLocks noGrp="1"/>
          </p:cNvSpPr>
          <p:nvPr>
            <p:ph type="body" sz="quarter" idx="10"/>
          </p:nvPr>
        </p:nvSpPr>
        <p:spPr bwMode="auto"/>
        <p:txBody>
          <a:bodyPr/>
          <a:lstStyle/>
          <a:p>
            <a:pPr>
              <a:defRPr/>
            </a:pPr>
            <a:r>
              <a:rPr lang="en-GB"/>
              <a:t>PRESENTED BY Nicklas holmberg</a:t>
            </a:r>
          </a:p>
        </p:txBody>
      </p:sp>
      <p:sp>
        <p:nvSpPr>
          <p:cNvPr id="5" name="Platshållare för datum 4"/>
          <p:cNvSpPr>
            <a:spLocks noGrp="1"/>
          </p:cNvSpPr>
          <p:nvPr>
            <p:ph type="dt" sz="half" idx="11"/>
          </p:nvPr>
        </p:nvSpPr>
        <p:spPr bwMode="auto">
          <a:xfrm>
            <a:off x="1930395" y="6117873"/>
            <a:ext cx="3215183" cy="459883"/>
          </a:xfrm>
        </p:spPr>
        <p:txBody>
          <a:bodyPr/>
          <a:lstStyle/>
          <a:p>
            <a:pPr>
              <a:defRPr/>
            </a:pPr>
            <a:fld id="{18896B66-0B3A-474C-9C9C-E4F07B1F5DAD}" type="datetime1">
              <a:rPr lang="sv-SE" sz="1200" b="1">
                <a:solidFill>
                  <a:schemeClr val="bg1"/>
                </a:solidFill>
              </a:rPr>
              <a:t>2023-11-27</a:t>
            </a:fld>
            <a:endParaRPr lang="en-GB" sz="1200" b="1">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Rubrik 2"/>
          <p:cNvSpPr>
            <a:spLocks noGrp="1"/>
          </p:cNvSpPr>
          <p:nvPr>
            <p:ph type="title"/>
          </p:nvPr>
        </p:nvSpPr>
        <p:spPr bwMode="auto"/>
        <p:txBody>
          <a:bodyPr/>
          <a:lstStyle/>
          <a:p>
            <a:pPr>
              <a:defRPr/>
            </a:pPr>
            <a:r>
              <a:rPr lang="en-GB">
                <a:solidFill>
                  <a:schemeClr val="tx1">
                    <a:lumMod val="75000"/>
                    <a:lumOff val="25000"/>
                  </a:schemeClr>
                </a:solidFill>
              </a:rPr>
              <a:t>ESS overview</a:t>
            </a:r>
            <a:endParaRPr/>
          </a:p>
        </p:txBody>
      </p:sp>
      <p:sp>
        <p:nvSpPr>
          <p:cNvPr id="5" name="Platshållare för sidfot 4"/>
          <p:cNvSpPr>
            <a:spLocks noGrp="1"/>
          </p:cNvSpPr>
          <p:nvPr>
            <p:ph type="ftr" sz="quarter" idx="11"/>
          </p:nvPr>
        </p:nvSpPr>
        <p:spPr bwMode="auto"/>
        <p:txBody>
          <a:bodyPr/>
          <a:lstStyle/>
          <a:p>
            <a:pPr>
              <a:defRPr/>
            </a:pPr>
            <a:r>
              <a:rPr lang="en-GB"/>
              <a:t>PRESENTATION TITLE/FOOTER</a:t>
            </a:r>
            <a:endParaRPr/>
          </a:p>
        </p:txBody>
      </p:sp>
      <p:sp>
        <p:nvSpPr>
          <p:cNvPr id="6" name="Platshållare för bildnummer 5"/>
          <p:cNvSpPr>
            <a:spLocks noGrp="1"/>
          </p:cNvSpPr>
          <p:nvPr>
            <p:ph type="sldNum" sz="quarter" idx="12"/>
          </p:nvPr>
        </p:nvSpPr>
        <p:spPr bwMode="auto"/>
        <p:txBody>
          <a:bodyPr/>
          <a:lstStyle/>
          <a:p>
            <a:pPr>
              <a:defRPr/>
            </a:pPr>
            <a:fld id="{F7283078-D760-1647-8B80-66BA8B52336D}" type="slidenum">
              <a:rPr lang="sv-SE">
                <a:solidFill>
                  <a:srgbClr val="CCCCCC"/>
                </a:solidFill>
              </a:rPr>
              <a:t>3</a:t>
            </a:fld>
            <a:endParaRPr lang="sv-SE">
              <a:solidFill>
                <a:srgbClr val="CCCCCC"/>
              </a:solidFill>
            </a:endParaRPr>
          </a:p>
        </p:txBody>
      </p:sp>
      <p:sp>
        <p:nvSpPr>
          <p:cNvPr id="8" name="Platshållare för text 7"/>
          <p:cNvSpPr>
            <a:spLocks noGrp="1"/>
          </p:cNvSpPr>
          <p:nvPr>
            <p:ph type="body" sz="quarter" idx="14"/>
          </p:nvPr>
        </p:nvSpPr>
        <p:spPr bwMode="auto"/>
        <p:txBody>
          <a:bodyPr/>
          <a:lstStyle/>
          <a:p>
            <a:pPr>
              <a:defRPr/>
            </a:pPr>
            <a:endParaRPr lang="sv-SE"/>
          </a:p>
        </p:txBody>
      </p:sp>
      <p:sp>
        <p:nvSpPr>
          <p:cNvPr id="9"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
        <p:nvSpPr>
          <p:cNvPr id="4" name="Content Placeholder 3"/>
          <p:cNvSpPr>
            <a:spLocks noGrp="1"/>
          </p:cNvSpPr>
          <p:nvPr>
            <p:ph idx="1"/>
          </p:nvPr>
        </p:nvSpPr>
        <p:spPr bwMode="auto"/>
        <p:txBody>
          <a:bodyPr/>
          <a:lstStyle/>
          <a:p>
            <a:pPr>
              <a:defRPr/>
            </a:pPr>
            <a:endParaRPr/>
          </a:p>
        </p:txBody>
      </p:sp>
      <p:pic>
        <p:nvPicPr>
          <p:cNvPr id="16" name="Picture 15"/>
          <p:cNvPicPr>
            <a:picLocks noChangeAspect="1"/>
          </p:cNvPicPr>
          <p:nvPr/>
        </p:nvPicPr>
        <p:blipFill>
          <a:blip r:embed="rId3"/>
          <a:stretch/>
        </p:blipFill>
        <p:spPr bwMode="auto">
          <a:xfrm>
            <a:off x="7013402" y="2796253"/>
            <a:ext cx="4855024" cy="3163627"/>
          </a:xfrm>
          <a:prstGeom prst="rect">
            <a:avLst/>
          </a:prstGeom>
        </p:spPr>
      </p:pic>
      <p:pic>
        <p:nvPicPr>
          <p:cNvPr id="19" name="Picture 18"/>
          <p:cNvPicPr>
            <a:picLocks noChangeAspect="1"/>
          </p:cNvPicPr>
          <p:nvPr/>
        </p:nvPicPr>
        <p:blipFill>
          <a:blip r:embed="rId4"/>
          <a:stretch/>
        </p:blipFill>
        <p:spPr bwMode="auto">
          <a:xfrm>
            <a:off x="1094400" y="931026"/>
            <a:ext cx="5784233" cy="6192347"/>
          </a:xfrm>
          <a:prstGeom prst="rect">
            <a:avLst/>
          </a:prstGeom>
        </p:spPr>
      </p:pic>
      <p:sp>
        <p:nvSpPr>
          <p:cNvPr id="20" name="TextBox 19"/>
          <p:cNvSpPr txBox="1"/>
          <p:nvPr/>
        </p:nvSpPr>
        <p:spPr bwMode="auto">
          <a:xfrm>
            <a:off x="7150641" y="639850"/>
            <a:ext cx="4580546" cy="1754326"/>
          </a:xfrm>
          <a:prstGeom prst="rect">
            <a:avLst/>
          </a:prstGeom>
          <a:noFill/>
        </p:spPr>
        <p:txBody>
          <a:bodyPr wrap="square" rtlCol="0">
            <a:spAutoFit/>
          </a:bodyPr>
          <a:lstStyle/>
          <a:p>
            <a:pPr algn="l">
              <a:defRPr/>
            </a:pPr>
            <a:r>
              <a:rPr lang="sv-SE" b="1" dirty="0">
                <a:solidFill>
                  <a:srgbClr val="666666"/>
                </a:solidFill>
              </a:rPr>
              <a:t>Neutron production</a:t>
            </a:r>
          </a:p>
          <a:p>
            <a:pPr algn="l">
              <a:defRPr/>
            </a:pPr>
            <a:r>
              <a:rPr lang="sv-SE" dirty="0">
                <a:solidFill>
                  <a:srgbClr val="666666"/>
                </a:solidFill>
              </a:rPr>
              <a:t>- Proton accelerator</a:t>
            </a:r>
          </a:p>
          <a:p>
            <a:pPr algn="l">
              <a:defRPr/>
            </a:pPr>
            <a:r>
              <a:rPr lang="sv-SE" dirty="0">
                <a:solidFill>
                  <a:srgbClr val="666666"/>
                </a:solidFill>
              </a:rPr>
              <a:t>- Target station</a:t>
            </a:r>
          </a:p>
          <a:p>
            <a:pPr algn="l">
              <a:defRPr/>
            </a:pPr>
            <a:r>
              <a:rPr lang="sv-SE" b="1" dirty="0">
                <a:solidFill>
                  <a:srgbClr val="666666"/>
                </a:solidFill>
              </a:rPr>
              <a:t>Neutron Consumption</a:t>
            </a:r>
          </a:p>
          <a:p>
            <a:pPr>
              <a:defRPr/>
            </a:pPr>
            <a:r>
              <a:rPr lang="sv-SE" dirty="0">
                <a:solidFill>
                  <a:srgbClr val="666666"/>
                </a:solidFill>
              </a:rPr>
              <a:t>- 16 beam lines </a:t>
            </a:r>
            <a:endParaRPr lang="sv-SE" b="1" dirty="0">
              <a:solidFill>
                <a:srgbClr val="666666"/>
              </a:solidFill>
            </a:endParaRPr>
          </a:p>
          <a:p>
            <a:pPr algn="l">
              <a:defRPr/>
            </a:pPr>
            <a:r>
              <a:rPr lang="sv-SE" b="1" dirty="0">
                <a:solidFill>
                  <a:srgbClr val="666666"/>
                </a:solidFill>
              </a:rPr>
              <a:t>14Hz base frequency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Rectangle: Rounded Corners 11"/>
          <p:cNvSpPr/>
          <p:nvPr/>
        </p:nvSpPr>
        <p:spPr bwMode="auto">
          <a:xfrm>
            <a:off x="318283" y="1358547"/>
            <a:ext cx="6366997" cy="5027535"/>
          </a:xfrm>
          <a:prstGeom prst="roundRect">
            <a:avLst>
              <a:gd name="adj" fmla="val 16667"/>
            </a:avLst>
          </a:prstGeom>
          <a:solidFill>
            <a:schemeClr val="accent1">
              <a:alpha val="12000"/>
            </a:schemeClr>
          </a:solid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2448000" rtlCol="0" anchor="t"/>
          <a:lstStyle/>
          <a:p>
            <a:pPr algn="ctr">
              <a:defRPr/>
            </a:pPr>
            <a:r>
              <a:rPr lang="en-US" dirty="0">
                <a:solidFill>
                  <a:schemeClr val="accent2"/>
                </a:solidFill>
              </a:rPr>
              <a:t>C</a:t>
            </a:r>
            <a:r>
              <a:rPr lang="sv-SE" dirty="0">
                <a:solidFill>
                  <a:schemeClr val="accent2"/>
                </a:solidFill>
              </a:rPr>
              <a:t>ontrol system</a:t>
            </a:r>
            <a:endParaRPr dirty="0">
              <a:solidFill>
                <a:schemeClr val="accent2"/>
              </a:solidFill>
            </a:endParaRPr>
          </a:p>
        </p:txBody>
      </p:sp>
      <p:sp>
        <p:nvSpPr>
          <p:cNvPr id="3" name="Rubrik 2"/>
          <p:cNvSpPr>
            <a:spLocks noGrp="1"/>
          </p:cNvSpPr>
          <p:nvPr>
            <p:ph type="title"/>
          </p:nvPr>
        </p:nvSpPr>
        <p:spPr bwMode="auto"/>
        <p:txBody>
          <a:bodyPr/>
          <a:lstStyle/>
          <a:p>
            <a:pPr>
              <a:defRPr/>
            </a:pPr>
            <a:r>
              <a:rPr lang="en-GB" sz="2800" dirty="0">
                <a:solidFill>
                  <a:schemeClr val="tx1">
                    <a:lumMod val="75000"/>
                    <a:lumOff val="25000"/>
                  </a:schemeClr>
                </a:solidFill>
              </a:rPr>
              <a:t>Accelerator and Target station operations</a:t>
            </a:r>
            <a:endParaRPr sz="2800" dirty="0"/>
          </a:p>
        </p:txBody>
      </p:sp>
      <p:sp>
        <p:nvSpPr>
          <p:cNvPr id="5" name="Platshållare för sidfot 4"/>
          <p:cNvSpPr>
            <a:spLocks noGrp="1"/>
          </p:cNvSpPr>
          <p:nvPr>
            <p:ph type="ftr" sz="quarter" idx="11"/>
          </p:nvPr>
        </p:nvSpPr>
        <p:spPr bwMode="auto">
          <a:xfrm>
            <a:off x="2053244" y="6244531"/>
            <a:ext cx="4320448" cy="365125"/>
          </a:xfrm>
        </p:spPr>
        <p:txBody>
          <a:bodyPr/>
          <a:lstStyle/>
          <a:p>
            <a:pPr>
              <a:defRPr/>
            </a:pPr>
            <a:r>
              <a:rPr lang="en-GB"/>
              <a:t>PRESENTATION TITLE/FOOTER</a:t>
            </a:r>
            <a:endParaRPr/>
          </a:p>
        </p:txBody>
      </p:sp>
      <p:sp>
        <p:nvSpPr>
          <p:cNvPr id="6" name="Platshållare för bildnummer 5"/>
          <p:cNvSpPr>
            <a:spLocks noGrp="1"/>
          </p:cNvSpPr>
          <p:nvPr>
            <p:ph type="sldNum" sz="quarter" idx="12"/>
          </p:nvPr>
        </p:nvSpPr>
        <p:spPr bwMode="auto">
          <a:xfrm>
            <a:off x="8735292" y="6244531"/>
            <a:ext cx="2743200" cy="365125"/>
          </a:xfrm>
        </p:spPr>
        <p:txBody>
          <a:bodyPr/>
          <a:lstStyle/>
          <a:p>
            <a:pPr>
              <a:defRPr/>
            </a:pPr>
            <a:fld id="{F7283078-D760-1647-8B80-66BA8B52336D}" type="slidenum">
              <a:rPr lang="sv-SE">
                <a:solidFill>
                  <a:srgbClr val="CCCCCC"/>
                </a:solidFill>
              </a:rPr>
              <a:t>4</a:t>
            </a:fld>
            <a:endParaRPr lang="sv-SE">
              <a:solidFill>
                <a:srgbClr val="CCCCCC"/>
              </a:solidFill>
            </a:endParaRPr>
          </a:p>
        </p:txBody>
      </p:sp>
      <p:sp>
        <p:nvSpPr>
          <p:cNvPr id="8" name="Platshållare för text 7"/>
          <p:cNvSpPr>
            <a:spLocks noGrp="1"/>
          </p:cNvSpPr>
          <p:nvPr>
            <p:ph type="body" sz="quarter" idx="14"/>
          </p:nvPr>
        </p:nvSpPr>
        <p:spPr bwMode="auto"/>
        <p:txBody>
          <a:bodyPr/>
          <a:lstStyle/>
          <a:p>
            <a:pPr>
              <a:defRPr/>
            </a:pPr>
            <a:r>
              <a:rPr lang="en-GB" dirty="0"/>
              <a:t>In operations</a:t>
            </a:r>
            <a:endParaRPr lang="sv-SE" dirty="0"/>
          </a:p>
        </p:txBody>
      </p:sp>
      <p:sp>
        <p:nvSpPr>
          <p:cNvPr id="9" name="Platshållare för datum 3"/>
          <p:cNvSpPr>
            <a:spLocks noGrp="1"/>
          </p:cNvSpPr>
          <p:nvPr>
            <p:ph type="dt" sz="half" idx="10"/>
          </p:nvPr>
        </p:nvSpPr>
        <p:spPr bwMode="auto">
          <a:xfrm>
            <a:off x="1195647" y="6244531"/>
            <a:ext cx="832658" cy="365125"/>
          </a:xfrm>
        </p:spPr>
        <p:txBody>
          <a:bodyPr/>
          <a:lstStyle/>
          <a:p>
            <a:pPr>
              <a:defRPr/>
            </a:pPr>
            <a:fld id="{18896B66-0B3A-474C-9C9C-E4F07B1F5DAD}" type="datetime1">
              <a:rPr lang="sv-SE"/>
              <a:t>2023-11-27</a:t>
            </a:fld>
            <a:endParaRPr lang="sv-SE"/>
          </a:p>
        </p:txBody>
      </p:sp>
      <p:sp>
        <p:nvSpPr>
          <p:cNvPr id="15" name="Rectangle: Rounded Corners 14"/>
          <p:cNvSpPr/>
          <p:nvPr/>
        </p:nvSpPr>
        <p:spPr bwMode="auto">
          <a:xfrm>
            <a:off x="1057066" y="4899169"/>
            <a:ext cx="859866" cy="441705"/>
          </a:xfrm>
          <a:prstGeom prst="roundRect">
            <a:avLst>
              <a:gd name="adj"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sv-SE" sz="1200"/>
              <a:t>IOC VM1</a:t>
            </a:r>
            <a:endParaRPr sz="1200"/>
          </a:p>
        </p:txBody>
      </p:sp>
      <p:sp>
        <p:nvSpPr>
          <p:cNvPr id="16" name="Rectangle: Rounded Corners 15"/>
          <p:cNvSpPr/>
          <p:nvPr/>
        </p:nvSpPr>
        <p:spPr bwMode="auto">
          <a:xfrm>
            <a:off x="2433691" y="4896314"/>
            <a:ext cx="905855" cy="441705"/>
          </a:xfrm>
          <a:prstGeom prst="roundRect">
            <a:avLst>
              <a:gd name="adj"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sv-SE" sz="1200"/>
              <a:t>IOC IPC1</a:t>
            </a:r>
            <a:endParaRPr sz="1200"/>
          </a:p>
        </p:txBody>
      </p:sp>
      <p:sp>
        <p:nvSpPr>
          <p:cNvPr id="18" name="Rectangle: Rounded Corners 17"/>
          <p:cNvSpPr/>
          <p:nvPr/>
        </p:nvSpPr>
        <p:spPr bwMode="auto">
          <a:xfrm>
            <a:off x="2314419" y="5822701"/>
            <a:ext cx="1142185" cy="435835"/>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dirty="0"/>
              <a:t>RF</a:t>
            </a:r>
            <a:endParaRPr dirty="0"/>
          </a:p>
        </p:txBody>
      </p:sp>
      <p:sp>
        <p:nvSpPr>
          <p:cNvPr id="19" name="Rectangle: Rounded Corners 18"/>
          <p:cNvSpPr/>
          <p:nvPr/>
        </p:nvSpPr>
        <p:spPr bwMode="auto">
          <a:xfrm>
            <a:off x="917996" y="5808696"/>
            <a:ext cx="1142185" cy="435835"/>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dirty="0"/>
              <a:t>Cryo</a:t>
            </a:r>
            <a:endParaRPr dirty="0"/>
          </a:p>
        </p:txBody>
      </p:sp>
      <p:cxnSp>
        <p:nvCxnSpPr>
          <p:cNvPr id="23" name="Connector: Elbow 22"/>
          <p:cNvCxnSpPr>
            <a:cxnSpLocks/>
            <a:stCxn id="19" idx="0"/>
            <a:endCxn id="15" idx="2"/>
          </p:cNvCxnSpPr>
          <p:nvPr/>
        </p:nvCxnSpPr>
        <p:spPr bwMode="auto">
          <a:xfrm rot="16199998" flipV="1">
            <a:off x="1254133" y="5573740"/>
            <a:ext cx="467822" cy="2090"/>
          </a:xfrm>
          <a:prstGeom prst="bentConnector3">
            <a:avLst>
              <a:gd name="adj1" fmla="val 50000"/>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p:cNvCxnSpPr>
            <a:cxnSpLocks/>
            <a:stCxn id="18" idx="0"/>
            <a:endCxn id="16" idx="2"/>
          </p:cNvCxnSpPr>
          <p:nvPr/>
        </p:nvCxnSpPr>
        <p:spPr bwMode="auto">
          <a:xfrm rot="5400000" flipH="1" flipV="1">
            <a:off x="2643724" y="5579807"/>
            <a:ext cx="484682" cy="1107"/>
          </a:xfrm>
          <a:prstGeom prst="bentConnector3">
            <a:avLst>
              <a:gd name="adj1" fmla="val 50000"/>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p:cNvSpPr/>
          <p:nvPr/>
        </p:nvSpPr>
        <p:spPr bwMode="auto">
          <a:xfrm>
            <a:off x="3953237" y="4899168"/>
            <a:ext cx="905855" cy="441705"/>
          </a:xfrm>
          <a:prstGeom prst="roundRect">
            <a:avLst>
              <a:gd name="adj"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sv-SE" sz="1200"/>
              <a:t>IOC IPC2</a:t>
            </a:r>
            <a:endParaRPr sz="1200"/>
          </a:p>
        </p:txBody>
      </p:sp>
      <p:cxnSp>
        <p:nvCxnSpPr>
          <p:cNvPr id="59" name="Connector: Elbow 58"/>
          <p:cNvCxnSpPr>
            <a:cxnSpLocks/>
            <a:stCxn id="14" idx="0"/>
            <a:endCxn id="58" idx="2"/>
          </p:cNvCxnSpPr>
          <p:nvPr/>
        </p:nvCxnSpPr>
        <p:spPr bwMode="auto">
          <a:xfrm rot="16200000" flipV="1">
            <a:off x="4171343" y="5575695"/>
            <a:ext cx="587808" cy="118164"/>
          </a:xfrm>
          <a:prstGeom prst="bentConnector3">
            <a:avLst>
              <a:gd name="adj1" fmla="val 50000"/>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p:cNvSpPr/>
          <p:nvPr/>
        </p:nvSpPr>
        <p:spPr bwMode="auto">
          <a:xfrm>
            <a:off x="4986018" y="1859912"/>
            <a:ext cx="1251588" cy="386849"/>
          </a:xfrm>
          <a:prstGeom prst="roundRect">
            <a:avLst>
              <a:gd name="adj" fmla="val 16667"/>
            </a:avLst>
          </a:prstGeom>
          <a:solidFill>
            <a:schemeClr val="accent5">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sv-SE" dirty="0"/>
              <a:t>CS Studio</a:t>
            </a:r>
            <a:endParaRPr dirty="0"/>
          </a:p>
        </p:txBody>
      </p:sp>
      <p:sp>
        <p:nvSpPr>
          <p:cNvPr id="64" name="Rectangle: Rounded Corners 63"/>
          <p:cNvSpPr/>
          <p:nvPr/>
        </p:nvSpPr>
        <p:spPr bwMode="auto">
          <a:xfrm>
            <a:off x="4970475" y="2380578"/>
            <a:ext cx="1251588" cy="302017"/>
          </a:xfrm>
          <a:prstGeom prst="roundRect">
            <a:avLst>
              <a:gd name="adj"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sv-SE" dirty="0"/>
              <a:t>EPICS</a:t>
            </a:r>
            <a:endParaRPr dirty="0"/>
          </a:p>
        </p:txBody>
      </p:sp>
      <p:sp>
        <p:nvSpPr>
          <p:cNvPr id="14" name="Rectangle: Rounded Corners 13"/>
          <p:cNvSpPr/>
          <p:nvPr/>
        </p:nvSpPr>
        <p:spPr bwMode="auto">
          <a:xfrm>
            <a:off x="3953237" y="5928681"/>
            <a:ext cx="1142184" cy="310452"/>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dirty="0"/>
              <a:t>Vac</a:t>
            </a:r>
            <a:endParaRPr dirty="0"/>
          </a:p>
        </p:txBody>
      </p:sp>
      <p:sp>
        <p:nvSpPr>
          <p:cNvPr id="70" name="Rectangle: Rounded Corners 69"/>
          <p:cNvSpPr/>
          <p:nvPr/>
        </p:nvSpPr>
        <p:spPr bwMode="auto">
          <a:xfrm>
            <a:off x="4988695" y="2815328"/>
            <a:ext cx="1233368" cy="285671"/>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dirty="0"/>
              <a:t>Devices</a:t>
            </a:r>
            <a:endParaRPr dirty="0"/>
          </a:p>
        </p:txBody>
      </p:sp>
      <p:sp>
        <p:nvSpPr>
          <p:cNvPr id="77" name="Rectangle: Rounded Corners 76"/>
          <p:cNvSpPr/>
          <p:nvPr/>
        </p:nvSpPr>
        <p:spPr bwMode="auto">
          <a:xfrm>
            <a:off x="1521062" y="2700968"/>
            <a:ext cx="1528898" cy="800062"/>
          </a:xfrm>
          <a:prstGeom prst="roundRect">
            <a:avLst>
              <a:gd name="adj" fmla="val 16667"/>
            </a:avLst>
          </a:prstGeom>
          <a:solidFill>
            <a:schemeClr val="accent5">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dirty="0"/>
              <a:t>CS Studio</a:t>
            </a:r>
            <a:br>
              <a:rPr lang="sv-SE" dirty="0"/>
            </a:br>
            <a:r>
              <a:rPr lang="sv-SE" dirty="0"/>
              <a:t>GUI 1</a:t>
            </a:r>
            <a:endParaRPr dirty="0"/>
          </a:p>
        </p:txBody>
      </p:sp>
      <p:cxnSp>
        <p:nvCxnSpPr>
          <p:cNvPr id="90" name="Connector: Elbow 89"/>
          <p:cNvCxnSpPr>
            <a:cxnSpLocks/>
            <a:stCxn id="77" idx="2"/>
            <a:endCxn id="16" idx="0"/>
          </p:cNvCxnSpPr>
          <p:nvPr/>
        </p:nvCxnSpPr>
        <p:spPr bwMode="auto">
          <a:xfrm rot="16200000" flipH="1">
            <a:off x="1888423" y="3898118"/>
            <a:ext cx="1395284" cy="601108"/>
          </a:xfrm>
          <a:prstGeom prst="bentConnector3">
            <a:avLst>
              <a:gd name="adj1" fmla="val 50000"/>
            </a:avLst>
          </a:prstGeom>
          <a:ln w="22225">
            <a:headEnd type="triangle"/>
            <a:tailEnd type="triangle"/>
          </a:ln>
        </p:spPr>
        <p:style>
          <a:lnRef idx="2">
            <a:schemeClr val="accent3">
              <a:shade val="50000"/>
            </a:schemeClr>
          </a:lnRef>
          <a:fillRef idx="1">
            <a:schemeClr val="accent3"/>
          </a:fillRef>
          <a:effectRef idx="0">
            <a:schemeClr val="accent3"/>
          </a:effectRef>
          <a:fontRef idx="minor">
            <a:schemeClr val="lt1"/>
          </a:fontRef>
        </p:style>
      </p:cxnSp>
      <p:cxnSp>
        <p:nvCxnSpPr>
          <p:cNvPr id="96" name="Connector: Elbow 95"/>
          <p:cNvCxnSpPr>
            <a:cxnSpLocks/>
            <a:stCxn id="77" idx="2"/>
            <a:endCxn id="15" idx="0"/>
          </p:cNvCxnSpPr>
          <p:nvPr/>
        </p:nvCxnSpPr>
        <p:spPr bwMode="auto">
          <a:xfrm rot="5400000">
            <a:off x="1187186" y="3800843"/>
            <a:ext cx="1398139" cy="798512"/>
          </a:xfrm>
          <a:prstGeom prst="bentConnector3">
            <a:avLst>
              <a:gd name="adj1" fmla="val 50000"/>
            </a:avLst>
          </a:prstGeom>
          <a:ln w="22225">
            <a:headEnd type="triangle"/>
            <a:tailEnd type="triangle"/>
          </a:ln>
        </p:spPr>
        <p:style>
          <a:lnRef idx="2">
            <a:schemeClr val="accent3">
              <a:shade val="50000"/>
            </a:schemeClr>
          </a:lnRef>
          <a:fillRef idx="1">
            <a:schemeClr val="accent3"/>
          </a:fillRef>
          <a:effectRef idx="0">
            <a:schemeClr val="accent3"/>
          </a:effectRef>
          <a:fontRef idx="minor">
            <a:schemeClr val="lt1"/>
          </a:fontRef>
        </p:style>
      </p:cxnSp>
      <p:cxnSp>
        <p:nvCxnSpPr>
          <p:cNvPr id="106" name="Connector: Elbow 105"/>
          <p:cNvCxnSpPr>
            <a:cxnSpLocks/>
            <a:stCxn id="77" idx="2"/>
            <a:endCxn id="58" idx="0"/>
          </p:cNvCxnSpPr>
          <p:nvPr/>
        </p:nvCxnSpPr>
        <p:spPr bwMode="auto">
          <a:xfrm rot="16200000" flipH="1">
            <a:off x="2646769" y="3139772"/>
            <a:ext cx="1398138" cy="2120654"/>
          </a:xfrm>
          <a:prstGeom prst="bentConnector3">
            <a:avLst>
              <a:gd name="adj1" fmla="val 50000"/>
            </a:avLst>
          </a:prstGeom>
          <a:ln w="22225">
            <a:headEnd type="triangle"/>
            <a:tailEnd type="triangle"/>
          </a:ln>
        </p:spPr>
        <p:style>
          <a:lnRef idx="2">
            <a:schemeClr val="accent3">
              <a:shade val="50000"/>
            </a:schemeClr>
          </a:lnRef>
          <a:fillRef idx="1">
            <a:schemeClr val="accent3"/>
          </a:fillRef>
          <a:effectRef idx="0">
            <a:schemeClr val="accent3"/>
          </a:effectRef>
          <a:fontRef idx="minor">
            <a:schemeClr val="lt1"/>
          </a:fontRef>
        </p:style>
      </p:cxnSp>
      <p:sp>
        <p:nvSpPr>
          <p:cNvPr id="139" name="Arrow: Curved Down 138"/>
          <p:cNvSpPr/>
          <p:nvPr/>
        </p:nvSpPr>
        <p:spPr bwMode="auto">
          <a:xfrm rot="20421576">
            <a:off x="3165777" y="1214608"/>
            <a:ext cx="4004439" cy="717883"/>
          </a:xfrm>
          <a:prstGeom prst="curvedDownArrow">
            <a:avLst>
              <a:gd name="adj1" fmla="val 25000"/>
              <a:gd name="adj2" fmla="val 50000"/>
              <a:gd name="adj3" fmla="val 2500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solidFill>
                <a:schemeClr val="tx1"/>
              </a:solidFill>
            </a:endParaRPr>
          </a:p>
        </p:txBody>
      </p:sp>
      <p:sp>
        <p:nvSpPr>
          <p:cNvPr id="33" name="Rectangle 32"/>
          <p:cNvSpPr/>
          <p:nvPr/>
        </p:nvSpPr>
        <p:spPr bwMode="auto">
          <a:xfrm>
            <a:off x="4920943" y="1771819"/>
            <a:ext cx="1452749" cy="145168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40" name="Rectangle: Rounded Corners 39">
            <a:extLst>
              <a:ext uri="{FF2B5EF4-FFF2-40B4-BE49-F238E27FC236}">
                <a16:creationId xmlns:a16="http://schemas.microsoft.com/office/drawing/2014/main" id="{3CF5293B-9E60-64CA-E0ED-AE7357873124}"/>
              </a:ext>
            </a:extLst>
          </p:cNvPr>
          <p:cNvSpPr/>
          <p:nvPr/>
        </p:nvSpPr>
        <p:spPr bwMode="auto">
          <a:xfrm>
            <a:off x="3231540" y="2699311"/>
            <a:ext cx="1528898" cy="800062"/>
          </a:xfrm>
          <a:prstGeom prst="roundRect">
            <a:avLst>
              <a:gd name="adj" fmla="val 16667"/>
            </a:avLst>
          </a:prstGeom>
          <a:solidFill>
            <a:schemeClr val="accent5">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dirty="0"/>
              <a:t>CS Studio</a:t>
            </a:r>
            <a:endParaRPr dirty="0"/>
          </a:p>
          <a:p>
            <a:pPr algn="ctr"/>
            <a:r>
              <a:rPr lang="sv-SE" dirty="0"/>
              <a:t>GUI 2</a:t>
            </a:r>
            <a:endParaRPr dirty="0"/>
          </a:p>
        </p:txBody>
      </p:sp>
      <p:cxnSp>
        <p:nvCxnSpPr>
          <p:cNvPr id="46" name="Connector: Elbow 45">
            <a:extLst>
              <a:ext uri="{FF2B5EF4-FFF2-40B4-BE49-F238E27FC236}">
                <a16:creationId xmlns:a16="http://schemas.microsoft.com/office/drawing/2014/main" id="{826FEA56-46FE-5B1B-24DE-05A4E237A710}"/>
              </a:ext>
            </a:extLst>
          </p:cNvPr>
          <p:cNvCxnSpPr>
            <a:cxnSpLocks/>
            <a:stCxn id="40" idx="2"/>
            <a:endCxn id="58" idx="0"/>
          </p:cNvCxnSpPr>
          <p:nvPr/>
        </p:nvCxnSpPr>
        <p:spPr bwMode="auto">
          <a:xfrm rot="16200000" flipH="1">
            <a:off x="3501180" y="3994182"/>
            <a:ext cx="1399795" cy="410176"/>
          </a:xfrm>
          <a:prstGeom prst="bentConnector3">
            <a:avLst>
              <a:gd name="adj1" fmla="val 50000"/>
            </a:avLst>
          </a:prstGeom>
          <a:ln w="22225">
            <a:headEnd type="triangle"/>
            <a:tailEnd type="triangle"/>
          </a:ln>
        </p:spPr>
        <p:style>
          <a:lnRef idx="2">
            <a:schemeClr val="accent3">
              <a:shade val="50000"/>
            </a:schemeClr>
          </a:lnRef>
          <a:fillRef idx="1">
            <a:schemeClr val="accent3"/>
          </a:fillRef>
          <a:effectRef idx="0">
            <a:schemeClr val="accent3"/>
          </a:effectRef>
          <a:fontRef idx="minor">
            <a:schemeClr val="lt1"/>
          </a:fontRef>
        </p:style>
      </p:cxnSp>
      <p:pic>
        <p:nvPicPr>
          <p:cNvPr id="4" name="Picture 3" descr="A computer monitor with a diagram on it&#10;&#10;Description automatically generated">
            <a:extLst>
              <a:ext uri="{FF2B5EF4-FFF2-40B4-BE49-F238E27FC236}">
                <a16:creationId xmlns:a16="http://schemas.microsoft.com/office/drawing/2014/main" id="{80CFE14A-73B4-A85D-5346-2FA89D188DEF}"/>
              </a:ext>
            </a:extLst>
          </p:cNvPr>
          <p:cNvPicPr>
            <a:picLocks noChangeAspect="1"/>
          </p:cNvPicPr>
          <p:nvPr/>
        </p:nvPicPr>
        <p:blipFill>
          <a:blip r:embed="rId3"/>
          <a:stretch>
            <a:fillRect/>
          </a:stretch>
        </p:blipFill>
        <p:spPr>
          <a:xfrm>
            <a:off x="6833459" y="1353072"/>
            <a:ext cx="5438775" cy="40862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Rubrik 2"/>
          <p:cNvSpPr>
            <a:spLocks noGrp="1"/>
          </p:cNvSpPr>
          <p:nvPr>
            <p:ph type="title"/>
          </p:nvPr>
        </p:nvSpPr>
        <p:spPr bwMode="auto"/>
        <p:txBody>
          <a:bodyPr/>
          <a:lstStyle/>
          <a:p>
            <a:pPr>
              <a:defRPr/>
            </a:pPr>
            <a:r>
              <a:rPr lang="en-GB" sz="2800">
                <a:solidFill>
                  <a:schemeClr val="tx1">
                    <a:lumMod val="75000"/>
                    <a:lumOff val="25000"/>
                  </a:schemeClr>
                </a:solidFill>
              </a:rPr>
              <a:t>Current status on accelerator and target</a:t>
            </a:r>
            <a:endParaRPr sz="2800"/>
          </a:p>
        </p:txBody>
      </p:sp>
      <p:sp>
        <p:nvSpPr>
          <p:cNvPr id="5" name="Platshållare för sidfot 4"/>
          <p:cNvSpPr>
            <a:spLocks noGrp="1"/>
          </p:cNvSpPr>
          <p:nvPr>
            <p:ph type="ftr" sz="quarter" idx="11"/>
          </p:nvPr>
        </p:nvSpPr>
        <p:spPr bwMode="auto"/>
        <p:txBody>
          <a:bodyPr/>
          <a:lstStyle/>
          <a:p>
            <a:pPr>
              <a:defRPr/>
            </a:pPr>
            <a:r>
              <a:rPr lang="en-GB"/>
              <a:t>PRESENTATION TITLE/FOOTER</a:t>
            </a:r>
            <a:endParaRPr/>
          </a:p>
        </p:txBody>
      </p:sp>
      <p:sp>
        <p:nvSpPr>
          <p:cNvPr id="6" name="Platshållare för bildnummer 5"/>
          <p:cNvSpPr>
            <a:spLocks noGrp="1"/>
          </p:cNvSpPr>
          <p:nvPr>
            <p:ph type="sldNum" sz="quarter" idx="12"/>
          </p:nvPr>
        </p:nvSpPr>
        <p:spPr bwMode="auto"/>
        <p:txBody>
          <a:bodyPr/>
          <a:lstStyle/>
          <a:p>
            <a:pPr>
              <a:defRPr/>
            </a:pPr>
            <a:fld id="{F7283078-D760-1647-8B80-66BA8B52336D}" type="slidenum">
              <a:rPr lang="sv-SE">
                <a:solidFill>
                  <a:srgbClr val="CCCCCC"/>
                </a:solidFill>
              </a:rPr>
              <a:t>5</a:t>
            </a:fld>
            <a:endParaRPr lang="sv-SE">
              <a:solidFill>
                <a:srgbClr val="CCCCCC"/>
              </a:solidFill>
            </a:endParaRPr>
          </a:p>
        </p:txBody>
      </p:sp>
      <p:sp>
        <p:nvSpPr>
          <p:cNvPr id="8" name="Platshållare för text 7"/>
          <p:cNvSpPr>
            <a:spLocks noGrp="1"/>
          </p:cNvSpPr>
          <p:nvPr>
            <p:ph type="body" sz="quarter" idx="14"/>
          </p:nvPr>
        </p:nvSpPr>
        <p:spPr bwMode="auto"/>
        <p:txBody>
          <a:bodyPr/>
          <a:lstStyle/>
          <a:p>
            <a:pPr>
              <a:defRPr/>
            </a:pPr>
            <a:r>
              <a:rPr lang="sv-SE"/>
              <a:t>Some collaboration examples</a:t>
            </a:r>
            <a:endParaRPr/>
          </a:p>
        </p:txBody>
      </p:sp>
      <p:sp>
        <p:nvSpPr>
          <p:cNvPr id="9"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
        <p:nvSpPr>
          <p:cNvPr id="4" name="Content Placeholder 3"/>
          <p:cNvSpPr>
            <a:spLocks noGrp="1"/>
          </p:cNvSpPr>
          <p:nvPr>
            <p:ph idx="1"/>
          </p:nvPr>
        </p:nvSpPr>
        <p:spPr bwMode="auto">
          <a:xfrm>
            <a:off x="6373692" y="1441956"/>
            <a:ext cx="4993785" cy="4768062"/>
          </a:xfrm>
        </p:spPr>
        <p:txBody>
          <a:bodyPr/>
          <a:lstStyle/>
          <a:p>
            <a:pPr>
              <a:defRPr/>
            </a:pPr>
            <a:r>
              <a:rPr lang="en-US" dirty="0"/>
              <a:t>Examples of inefficient collaboration with operators</a:t>
            </a:r>
            <a:endParaRPr dirty="0"/>
          </a:p>
          <a:p>
            <a:pPr lvl="1">
              <a:defRPr/>
            </a:pPr>
            <a:r>
              <a:rPr lang="en-US" dirty="0"/>
              <a:t>Best Effort Technical Support setup</a:t>
            </a:r>
            <a:endParaRPr dirty="0"/>
          </a:p>
          <a:p>
            <a:pPr lvl="1">
              <a:defRPr/>
            </a:pPr>
            <a:r>
              <a:rPr lang="en-US" dirty="0"/>
              <a:t>IOC restarts</a:t>
            </a:r>
          </a:p>
          <a:p>
            <a:pPr lvl="1">
              <a:defRPr/>
            </a:pPr>
            <a:r>
              <a:rPr lang="en-US" dirty="0"/>
              <a:t>Operations scripts</a:t>
            </a:r>
          </a:p>
          <a:p>
            <a:pPr lvl="2">
              <a:defRPr/>
            </a:pPr>
            <a:r>
              <a:rPr lang="en-US" dirty="0"/>
              <a:t>Sequencing, logic, GUI layouts</a:t>
            </a:r>
          </a:p>
          <a:p>
            <a:pPr lvl="2">
              <a:defRPr/>
            </a:pPr>
            <a:endParaRPr dirty="0"/>
          </a:p>
          <a:p>
            <a:pPr marL="144000" lvl="1" indent="0">
              <a:buClr>
                <a:srgbClr val="666666"/>
              </a:buClr>
              <a:buFont typeface="Wingdings"/>
              <a:buNone/>
              <a:defRPr/>
            </a:pPr>
            <a:endParaRPr dirty="0"/>
          </a:p>
          <a:p>
            <a:pPr>
              <a:defRPr/>
            </a:pPr>
            <a:endParaRPr dirty="0"/>
          </a:p>
        </p:txBody>
      </p:sp>
      <p:sp>
        <p:nvSpPr>
          <p:cNvPr id="2" name="Content Placeholder 3"/>
          <p:cNvSpPr txBox="1"/>
          <p:nvPr/>
        </p:nvSpPr>
        <p:spPr bwMode="auto">
          <a:xfrm>
            <a:off x="1102215" y="1448314"/>
            <a:ext cx="4993785" cy="4768062"/>
          </a:xfrm>
          <a:prstGeom prst="rect">
            <a:avLst/>
          </a:prstGeom>
        </p:spPr>
        <p:txBody>
          <a:bodyPr vert="horz" lIns="0" tIns="45720" rIns="18000" bIns="45720" rtlCol="0">
            <a:noAutofit/>
          </a:bodyPr>
          <a:lstStyle>
            <a:lvl1pPr marL="101600" indent="-101600" algn="l" defTabSz="914400">
              <a:lnSpc>
                <a:spcPct val="100000"/>
              </a:lnSpc>
              <a:spcBef>
                <a:spcPts val="1000"/>
              </a:spcBef>
              <a:buClr>
                <a:srgbClr val="666666"/>
              </a:buClr>
              <a:buFont typeface="Segoe UI"/>
              <a:buChar char=" "/>
              <a:defRPr sz="2000">
                <a:solidFill>
                  <a:srgbClr val="666666"/>
                </a:solidFill>
                <a:latin typeface="+mn-lt"/>
                <a:ea typeface="+mn-ea"/>
                <a:cs typeface="+mn-cs"/>
              </a:defRPr>
            </a:lvl1pPr>
            <a:lvl2pPr marL="360000" indent="-216000" algn="l" defTabSz="914400">
              <a:lnSpc>
                <a:spcPct val="100000"/>
              </a:lnSpc>
              <a:spcBef>
                <a:spcPts val="1000"/>
              </a:spcBef>
              <a:buClr>
                <a:srgbClr val="666666"/>
              </a:buClr>
              <a:buFont typeface="Wingdings"/>
              <a:buChar char=""/>
              <a:defRPr sz="2000">
                <a:solidFill>
                  <a:srgbClr val="666666"/>
                </a:solidFill>
                <a:latin typeface="+mn-lt"/>
                <a:ea typeface="+mn-ea"/>
                <a:cs typeface="+mn-cs"/>
              </a:defRPr>
            </a:lvl2pPr>
            <a:lvl3pPr marL="450000" indent="-198000" algn="l" defTabSz="914400">
              <a:lnSpc>
                <a:spcPct val="100000"/>
              </a:lnSpc>
              <a:spcBef>
                <a:spcPts val="1000"/>
              </a:spcBef>
              <a:buClr>
                <a:srgbClr val="666666"/>
              </a:buClr>
              <a:buFont typeface="Arial"/>
              <a:buChar char="−"/>
              <a:defRPr sz="1800">
                <a:solidFill>
                  <a:srgbClr val="666666"/>
                </a:solidFill>
                <a:latin typeface="+mn-lt"/>
                <a:ea typeface="+mn-ea"/>
                <a:cs typeface="+mn-cs"/>
              </a:defRPr>
            </a:lvl3pPr>
            <a:lvl4pPr marL="540000" indent="-180000" algn="l" defTabSz="914400">
              <a:lnSpc>
                <a:spcPct val="100000"/>
              </a:lnSpc>
              <a:spcBef>
                <a:spcPts val="1000"/>
              </a:spcBef>
              <a:buClr>
                <a:srgbClr val="666666"/>
              </a:buClr>
              <a:buFont typeface="Arial"/>
              <a:buChar char="−"/>
              <a:defRPr sz="1600">
                <a:solidFill>
                  <a:srgbClr val="666666"/>
                </a:solidFill>
                <a:latin typeface="+mn-lt"/>
                <a:ea typeface="+mn-ea"/>
                <a:cs typeface="+mn-cs"/>
              </a:defRPr>
            </a:lvl4pPr>
            <a:lvl5pPr marL="630000" indent="-162000" algn="l" defTabSz="914400">
              <a:lnSpc>
                <a:spcPct val="100000"/>
              </a:lnSpc>
              <a:spcBef>
                <a:spcPts val="1000"/>
              </a:spcBef>
              <a:buClr>
                <a:srgbClr val="666666"/>
              </a:buClr>
              <a:buFont typeface="Arial"/>
              <a:buChar char="−"/>
              <a:defRPr sz="1400">
                <a:solidFill>
                  <a:srgbClr val="666666"/>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dirty="0"/>
              <a:t>Examples </a:t>
            </a:r>
            <a:r>
              <a:rPr lang="en-US"/>
              <a:t>of efficient </a:t>
            </a:r>
            <a:r>
              <a:rPr lang="en-US" dirty="0"/>
              <a:t>collaboration with the operators</a:t>
            </a:r>
            <a:endParaRPr dirty="0"/>
          </a:p>
          <a:p>
            <a:pPr lvl="1">
              <a:defRPr/>
            </a:pPr>
            <a:r>
              <a:rPr lang="en-US" dirty="0"/>
              <a:t>OPIs review and deployment</a:t>
            </a:r>
          </a:p>
          <a:p>
            <a:pPr lvl="2">
              <a:defRPr/>
            </a:pPr>
            <a:r>
              <a:rPr lang="en-US" dirty="0"/>
              <a:t>Integrators prepare expert GUIs</a:t>
            </a:r>
          </a:p>
          <a:p>
            <a:pPr lvl="2">
              <a:defRPr/>
            </a:pPr>
            <a:r>
              <a:rPr lang="en-US" dirty="0"/>
              <a:t>Operators creates OPIs from them</a:t>
            </a:r>
            <a:endParaRPr dirty="0"/>
          </a:p>
          <a:p>
            <a:pPr lvl="1">
              <a:defRPr/>
            </a:pPr>
            <a:r>
              <a:rPr lang="en-US" dirty="0"/>
              <a:t>Close collaboration during system integrated testing.</a:t>
            </a:r>
          </a:p>
          <a:p>
            <a:pPr lvl="2">
              <a:defRPr/>
            </a:pPr>
            <a:r>
              <a:rPr lang="en-US" dirty="0" err="1"/>
              <a:t>Bumpless</a:t>
            </a:r>
            <a:r>
              <a:rPr lang="en-US" dirty="0"/>
              <a:t> IOC restart testing, ensure recovery after a crash</a:t>
            </a:r>
            <a:endParaRPr dirty="0"/>
          </a:p>
          <a:p>
            <a:pPr lvl="1">
              <a:defRPr/>
            </a:pPr>
            <a:r>
              <a:rPr lang="en-US" dirty="0"/>
              <a:t>Management of alarms and archiver configuration</a:t>
            </a:r>
          </a:p>
          <a:p>
            <a:pPr lvl="2">
              <a:defRPr/>
            </a:pPr>
            <a:r>
              <a:rPr lang="en-US" dirty="0"/>
              <a:t>Additional input on top of system owners</a:t>
            </a:r>
          </a:p>
          <a:p>
            <a:pPr lvl="2">
              <a:defRPr/>
            </a:pPr>
            <a:r>
              <a:rPr lang="en-US" dirty="0"/>
              <a:t>Operational limits alarm parameters</a:t>
            </a:r>
            <a:endParaRPr dirty="0"/>
          </a:p>
          <a:p>
            <a:pPr>
              <a:defRPr/>
            </a:pPr>
            <a:endParaRPr lang="en-US" dirty="0"/>
          </a:p>
          <a:p>
            <a:pPr>
              <a:defRPr/>
            </a:pPr>
            <a:endParaRPr lang="en-US" dirty="0"/>
          </a:p>
        </p:txBody>
      </p:sp>
      <p:pic>
        <p:nvPicPr>
          <p:cNvPr id="1299016219" name="Picture 1299016218"/>
          <p:cNvPicPr>
            <a:picLocks noChangeAspect="1"/>
          </p:cNvPicPr>
          <p:nvPr/>
        </p:nvPicPr>
        <p:blipFill>
          <a:blip r:embed="rId3"/>
          <a:stretch/>
        </p:blipFill>
        <p:spPr bwMode="auto">
          <a:xfrm>
            <a:off x="5783708" y="3938379"/>
            <a:ext cx="5156829" cy="2530116"/>
          </a:xfrm>
          <a:prstGeom prst="rect">
            <a:avLst/>
          </a:prstGeom>
        </p:spPr>
      </p:pic>
      <p:sp>
        <p:nvSpPr>
          <p:cNvPr id="1611145357" name="TextBox 1611145356"/>
          <p:cNvSpPr txBox="1"/>
          <p:nvPr/>
        </p:nvSpPr>
        <p:spPr bwMode="auto">
          <a:xfrm>
            <a:off x="5783708" y="6474634"/>
            <a:ext cx="5156829" cy="25943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lvl="1" algn="l">
              <a:defRPr/>
            </a:pPr>
            <a:r>
              <a:rPr lang="en-US" sz="1100"/>
              <a:t>RF Local protection system overall display for MBLRF stations</a:t>
            </a:r>
            <a:endParaRPr sz="11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Rectangle: Rounded Corners 11"/>
          <p:cNvSpPr/>
          <p:nvPr/>
        </p:nvSpPr>
        <p:spPr bwMode="auto">
          <a:xfrm>
            <a:off x="358923" y="1358547"/>
            <a:ext cx="6080205" cy="5027535"/>
          </a:xfrm>
          <a:prstGeom prst="roundRect">
            <a:avLst>
              <a:gd name="adj" fmla="val 16667"/>
            </a:avLst>
          </a:prstGeom>
          <a:solidFill>
            <a:schemeClr val="accent1">
              <a:alpha val="12000"/>
            </a:schemeClr>
          </a:solid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Ins="2448000" rtlCol="0" anchor="t"/>
          <a:lstStyle/>
          <a:p>
            <a:pPr algn="ctr">
              <a:defRPr/>
            </a:pPr>
            <a:r>
              <a:rPr lang="sv-SE">
                <a:solidFill>
                  <a:schemeClr val="accent2"/>
                </a:solidFill>
              </a:rPr>
              <a:t>Neutron Instrument controls</a:t>
            </a:r>
            <a:endParaRPr>
              <a:solidFill>
                <a:schemeClr val="accent2"/>
              </a:solidFill>
            </a:endParaRPr>
          </a:p>
        </p:txBody>
      </p:sp>
      <p:sp>
        <p:nvSpPr>
          <p:cNvPr id="3" name="Rubrik 2"/>
          <p:cNvSpPr>
            <a:spLocks noGrp="1"/>
          </p:cNvSpPr>
          <p:nvPr>
            <p:ph type="title"/>
          </p:nvPr>
        </p:nvSpPr>
        <p:spPr bwMode="auto"/>
        <p:txBody>
          <a:bodyPr/>
          <a:lstStyle/>
          <a:p>
            <a:pPr>
              <a:defRPr/>
            </a:pPr>
            <a:r>
              <a:rPr lang="en-GB" sz="2800">
                <a:solidFill>
                  <a:schemeClr val="tx1">
                    <a:lumMod val="75000"/>
                    <a:lumOff val="25000"/>
                  </a:schemeClr>
                </a:solidFill>
              </a:rPr>
              <a:t>A neutron instrument control system</a:t>
            </a:r>
            <a:endParaRPr sz="2800"/>
          </a:p>
        </p:txBody>
      </p:sp>
      <p:sp>
        <p:nvSpPr>
          <p:cNvPr id="5" name="Platshållare för sidfot 4"/>
          <p:cNvSpPr>
            <a:spLocks noGrp="1"/>
          </p:cNvSpPr>
          <p:nvPr>
            <p:ph type="ftr" sz="quarter" idx="11"/>
          </p:nvPr>
        </p:nvSpPr>
        <p:spPr bwMode="auto">
          <a:xfrm>
            <a:off x="2053244" y="6244531"/>
            <a:ext cx="4320448" cy="365125"/>
          </a:xfrm>
        </p:spPr>
        <p:txBody>
          <a:bodyPr/>
          <a:lstStyle/>
          <a:p>
            <a:pPr>
              <a:defRPr/>
            </a:pPr>
            <a:r>
              <a:rPr lang="en-GB"/>
              <a:t>PRESENTATION TITLE/FOOTER</a:t>
            </a:r>
            <a:endParaRPr/>
          </a:p>
        </p:txBody>
      </p:sp>
      <p:sp>
        <p:nvSpPr>
          <p:cNvPr id="6" name="Platshållare för bildnummer 5"/>
          <p:cNvSpPr>
            <a:spLocks noGrp="1"/>
          </p:cNvSpPr>
          <p:nvPr>
            <p:ph type="sldNum" sz="quarter" idx="12"/>
          </p:nvPr>
        </p:nvSpPr>
        <p:spPr bwMode="auto">
          <a:xfrm>
            <a:off x="8735292" y="6244531"/>
            <a:ext cx="2743200" cy="365125"/>
          </a:xfrm>
        </p:spPr>
        <p:txBody>
          <a:bodyPr/>
          <a:lstStyle/>
          <a:p>
            <a:pPr>
              <a:defRPr/>
            </a:pPr>
            <a:fld id="{F7283078-D760-1647-8B80-66BA8B52336D}" type="slidenum">
              <a:rPr lang="sv-SE">
                <a:solidFill>
                  <a:srgbClr val="CCCCCC"/>
                </a:solidFill>
              </a:rPr>
              <a:t>6</a:t>
            </a:fld>
            <a:endParaRPr lang="sv-SE">
              <a:solidFill>
                <a:srgbClr val="CCCCCC"/>
              </a:solidFill>
            </a:endParaRPr>
          </a:p>
        </p:txBody>
      </p:sp>
      <p:sp>
        <p:nvSpPr>
          <p:cNvPr id="8" name="Platshållare för text 7"/>
          <p:cNvSpPr>
            <a:spLocks noGrp="1"/>
          </p:cNvSpPr>
          <p:nvPr>
            <p:ph type="body" sz="quarter" idx="14"/>
          </p:nvPr>
        </p:nvSpPr>
        <p:spPr bwMode="auto"/>
        <p:txBody>
          <a:bodyPr/>
          <a:lstStyle/>
          <a:p>
            <a:pPr>
              <a:defRPr/>
            </a:pPr>
            <a:r>
              <a:rPr lang="en-GB" dirty="0"/>
              <a:t>Controls overview</a:t>
            </a:r>
            <a:endParaRPr lang="sv-SE" dirty="0"/>
          </a:p>
        </p:txBody>
      </p:sp>
      <p:sp>
        <p:nvSpPr>
          <p:cNvPr id="9" name="Platshållare för datum 3"/>
          <p:cNvSpPr>
            <a:spLocks noGrp="1"/>
          </p:cNvSpPr>
          <p:nvPr>
            <p:ph type="dt" sz="half" idx="10"/>
          </p:nvPr>
        </p:nvSpPr>
        <p:spPr bwMode="auto">
          <a:xfrm>
            <a:off x="1195647" y="6244531"/>
            <a:ext cx="832658" cy="365125"/>
          </a:xfrm>
        </p:spPr>
        <p:txBody>
          <a:bodyPr/>
          <a:lstStyle/>
          <a:p>
            <a:pPr>
              <a:defRPr/>
            </a:pPr>
            <a:fld id="{18896B66-0B3A-474C-9C9C-E4F07B1F5DAD}" type="datetime1">
              <a:rPr lang="sv-SE"/>
              <a:t>2023-11-27</a:t>
            </a:fld>
            <a:endParaRPr lang="sv-SE"/>
          </a:p>
        </p:txBody>
      </p:sp>
      <p:sp>
        <p:nvSpPr>
          <p:cNvPr id="4" name="Rectangle: Rounded Corners 3"/>
          <p:cNvSpPr/>
          <p:nvPr/>
        </p:nvSpPr>
        <p:spPr bwMode="auto">
          <a:xfrm>
            <a:off x="1916931" y="2476229"/>
            <a:ext cx="2052784" cy="566465"/>
          </a:xfrm>
          <a:prstGeom prst="roundRect">
            <a:avLst>
              <a:gd name="adj"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sv-SE" dirty="0"/>
              <a:t>NICOS</a:t>
            </a:r>
            <a:endParaRPr dirty="0"/>
          </a:p>
        </p:txBody>
      </p:sp>
      <p:sp>
        <p:nvSpPr>
          <p:cNvPr id="15" name="Rectangle: Rounded Corners 14"/>
          <p:cNvSpPr/>
          <p:nvPr/>
        </p:nvSpPr>
        <p:spPr bwMode="auto">
          <a:xfrm>
            <a:off x="1057066" y="4899169"/>
            <a:ext cx="859866" cy="441705"/>
          </a:xfrm>
          <a:prstGeom prst="roundRect">
            <a:avLst>
              <a:gd name="adj"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sv-SE" sz="1200"/>
              <a:t>IOC VM1</a:t>
            </a:r>
            <a:endParaRPr sz="1200"/>
          </a:p>
        </p:txBody>
      </p:sp>
      <p:sp>
        <p:nvSpPr>
          <p:cNvPr id="16" name="Rectangle: Rounded Corners 15"/>
          <p:cNvSpPr/>
          <p:nvPr/>
        </p:nvSpPr>
        <p:spPr bwMode="auto">
          <a:xfrm>
            <a:off x="2433691" y="4896314"/>
            <a:ext cx="905855" cy="441705"/>
          </a:xfrm>
          <a:prstGeom prst="roundRect">
            <a:avLst>
              <a:gd name="adj"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sv-SE" sz="1200"/>
              <a:t>IOC IPC1</a:t>
            </a:r>
            <a:endParaRPr sz="1200"/>
          </a:p>
        </p:txBody>
      </p:sp>
      <p:sp>
        <p:nvSpPr>
          <p:cNvPr id="18" name="Rectangle: Rounded Corners 17"/>
          <p:cNvSpPr/>
          <p:nvPr/>
        </p:nvSpPr>
        <p:spPr bwMode="auto">
          <a:xfrm>
            <a:off x="2314419" y="5822701"/>
            <a:ext cx="1142185" cy="435835"/>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a:t>Chopper</a:t>
            </a:r>
            <a:endParaRPr/>
          </a:p>
        </p:txBody>
      </p:sp>
      <p:sp>
        <p:nvSpPr>
          <p:cNvPr id="19" name="Rectangle: Rounded Corners 18"/>
          <p:cNvSpPr/>
          <p:nvPr/>
        </p:nvSpPr>
        <p:spPr bwMode="auto">
          <a:xfrm>
            <a:off x="917996" y="5808696"/>
            <a:ext cx="1142185" cy="435835"/>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a:t>Motion</a:t>
            </a:r>
            <a:endParaRPr/>
          </a:p>
        </p:txBody>
      </p:sp>
      <p:cxnSp>
        <p:nvCxnSpPr>
          <p:cNvPr id="23" name="Connector: Elbow 22"/>
          <p:cNvCxnSpPr>
            <a:cxnSpLocks/>
            <a:stCxn id="19" idx="0"/>
            <a:endCxn id="15" idx="2"/>
          </p:cNvCxnSpPr>
          <p:nvPr/>
        </p:nvCxnSpPr>
        <p:spPr bwMode="auto">
          <a:xfrm rot="16199998" flipV="1">
            <a:off x="1254133" y="5573740"/>
            <a:ext cx="467822" cy="2090"/>
          </a:xfrm>
          <a:prstGeom prst="bentConnector3">
            <a:avLst>
              <a:gd name="adj1" fmla="val 50000"/>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p:cNvCxnSpPr>
            <a:cxnSpLocks/>
            <a:stCxn id="18" idx="0"/>
            <a:endCxn id="16" idx="2"/>
          </p:cNvCxnSpPr>
          <p:nvPr/>
        </p:nvCxnSpPr>
        <p:spPr bwMode="auto">
          <a:xfrm rot="5400000" flipH="1" flipV="1">
            <a:off x="2643724" y="5579807"/>
            <a:ext cx="484682" cy="1107"/>
          </a:xfrm>
          <a:prstGeom prst="bentConnector3">
            <a:avLst>
              <a:gd name="adj1" fmla="val 50000"/>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p:cNvCxnSpPr>
            <a:cxnSpLocks/>
            <a:stCxn id="15" idx="0"/>
            <a:endCxn id="4" idx="2"/>
          </p:cNvCxnSpPr>
          <p:nvPr/>
        </p:nvCxnSpPr>
        <p:spPr bwMode="auto">
          <a:xfrm rot="5400000" flipH="1" flipV="1">
            <a:off x="1286924" y="3242770"/>
            <a:ext cx="1856475" cy="1456325"/>
          </a:xfrm>
          <a:prstGeom prst="bentConnector3">
            <a:avLst>
              <a:gd name="adj1" fmla="val 50000"/>
            </a:avLst>
          </a:prstGeom>
          <a:ln w="2540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45" name="Connector: Elbow 44"/>
          <p:cNvCxnSpPr>
            <a:cxnSpLocks/>
            <a:stCxn id="16" idx="0"/>
            <a:endCxn id="4" idx="2"/>
          </p:cNvCxnSpPr>
          <p:nvPr/>
        </p:nvCxnSpPr>
        <p:spPr bwMode="auto">
          <a:xfrm rot="5400000" flipH="1" flipV="1">
            <a:off x="1988161" y="3941152"/>
            <a:ext cx="1853620" cy="56705"/>
          </a:xfrm>
          <a:prstGeom prst="bentConnector3">
            <a:avLst>
              <a:gd name="adj1" fmla="val 50000"/>
            </a:avLst>
          </a:prstGeom>
          <a:ln w="25400">
            <a:headEnd type="triangle"/>
            <a:tailEnd type="triangle"/>
          </a:ln>
        </p:spPr>
        <p:style>
          <a:lnRef idx="1">
            <a:schemeClr val="accent6"/>
          </a:lnRef>
          <a:fillRef idx="0">
            <a:schemeClr val="accent6"/>
          </a:fillRef>
          <a:effectRef idx="0">
            <a:schemeClr val="accent6"/>
          </a:effectRef>
          <a:fontRef idx="minor">
            <a:schemeClr val="tx1"/>
          </a:fontRef>
        </p:style>
      </p:cxnSp>
      <p:sp>
        <p:nvSpPr>
          <p:cNvPr id="58" name="Rectangle: Rounded Corners 57"/>
          <p:cNvSpPr/>
          <p:nvPr/>
        </p:nvSpPr>
        <p:spPr bwMode="auto">
          <a:xfrm>
            <a:off x="3885242" y="4884326"/>
            <a:ext cx="905855" cy="441705"/>
          </a:xfrm>
          <a:prstGeom prst="roundRect">
            <a:avLst>
              <a:gd name="adj"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sv-SE" sz="1200"/>
              <a:t>IOC IPC2</a:t>
            </a:r>
            <a:endParaRPr sz="1200"/>
          </a:p>
        </p:txBody>
      </p:sp>
      <p:cxnSp>
        <p:nvCxnSpPr>
          <p:cNvPr id="59" name="Connector: Elbow 58"/>
          <p:cNvCxnSpPr>
            <a:cxnSpLocks/>
            <a:stCxn id="14" idx="0"/>
            <a:endCxn id="58" idx="2"/>
          </p:cNvCxnSpPr>
          <p:nvPr/>
        </p:nvCxnSpPr>
        <p:spPr bwMode="auto">
          <a:xfrm rot="16199998" flipV="1">
            <a:off x="4129925" y="5534276"/>
            <a:ext cx="602650" cy="186159"/>
          </a:xfrm>
          <a:prstGeom prst="bentConnector3">
            <a:avLst>
              <a:gd name="adj1" fmla="val 50000"/>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p:cNvCxnSpPr>
            <a:cxnSpLocks/>
            <a:stCxn id="4" idx="2"/>
            <a:endCxn id="58" idx="0"/>
          </p:cNvCxnSpPr>
          <p:nvPr/>
        </p:nvCxnSpPr>
        <p:spPr bwMode="auto">
          <a:xfrm rot="16199998" flipH="1">
            <a:off x="2719931" y="3266087"/>
            <a:ext cx="1841632" cy="1394846"/>
          </a:xfrm>
          <a:prstGeom prst="bentConnector3">
            <a:avLst>
              <a:gd name="adj1" fmla="val 50000"/>
            </a:avLst>
          </a:prstGeom>
          <a:ln w="25400">
            <a:headEnd type="triangle"/>
            <a:tailEnd type="triangle"/>
          </a:ln>
        </p:spPr>
        <p:style>
          <a:lnRef idx="1">
            <a:schemeClr val="accent6"/>
          </a:lnRef>
          <a:fillRef idx="0">
            <a:schemeClr val="accent6"/>
          </a:fillRef>
          <a:effectRef idx="0">
            <a:schemeClr val="accent6"/>
          </a:effectRef>
          <a:fontRef idx="minor">
            <a:schemeClr val="tx1"/>
          </a:fontRef>
        </p:style>
      </p:cxnSp>
      <p:sp>
        <p:nvSpPr>
          <p:cNvPr id="33" name="Rectangle 32"/>
          <p:cNvSpPr/>
          <p:nvPr/>
        </p:nvSpPr>
        <p:spPr bwMode="auto">
          <a:xfrm>
            <a:off x="4599857" y="1567244"/>
            <a:ext cx="1394848" cy="169814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63" name="Rectangle: Rounded Corners 62"/>
          <p:cNvSpPr/>
          <p:nvPr/>
        </p:nvSpPr>
        <p:spPr bwMode="auto">
          <a:xfrm>
            <a:off x="4664933" y="1645256"/>
            <a:ext cx="1236044" cy="268296"/>
          </a:xfrm>
          <a:prstGeom prst="roundRect">
            <a:avLst>
              <a:gd name="adj"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sv-SE" dirty="0"/>
              <a:t>NICOS</a:t>
            </a:r>
            <a:endParaRPr dirty="0"/>
          </a:p>
        </p:txBody>
      </p:sp>
      <p:sp>
        <p:nvSpPr>
          <p:cNvPr id="64" name="Rectangle: Rounded Corners 63"/>
          <p:cNvSpPr/>
          <p:nvPr/>
        </p:nvSpPr>
        <p:spPr bwMode="auto">
          <a:xfrm>
            <a:off x="4649389" y="2422459"/>
            <a:ext cx="1251588" cy="350327"/>
          </a:xfrm>
          <a:prstGeom prst="roundRect">
            <a:avLst>
              <a:gd name="adj"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sv-SE" dirty="0"/>
              <a:t>EPICS</a:t>
            </a:r>
            <a:endParaRPr dirty="0"/>
          </a:p>
        </p:txBody>
      </p:sp>
      <p:sp>
        <p:nvSpPr>
          <p:cNvPr id="14" name="Rectangle: Rounded Corners 13"/>
          <p:cNvSpPr/>
          <p:nvPr/>
        </p:nvSpPr>
        <p:spPr bwMode="auto">
          <a:xfrm>
            <a:off x="3953237" y="5928681"/>
            <a:ext cx="1142184" cy="310452"/>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a:t>Detector</a:t>
            </a:r>
            <a:endParaRPr/>
          </a:p>
        </p:txBody>
      </p:sp>
      <p:sp>
        <p:nvSpPr>
          <p:cNvPr id="70" name="Rectangle: Rounded Corners 69"/>
          <p:cNvSpPr/>
          <p:nvPr/>
        </p:nvSpPr>
        <p:spPr bwMode="auto">
          <a:xfrm>
            <a:off x="4667609" y="2823343"/>
            <a:ext cx="1233368" cy="280631"/>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dirty="0"/>
              <a:t>Device</a:t>
            </a:r>
            <a:endParaRPr dirty="0"/>
          </a:p>
        </p:txBody>
      </p:sp>
      <p:sp>
        <p:nvSpPr>
          <p:cNvPr id="77" name="Rectangle: Rounded Corners 76"/>
          <p:cNvSpPr/>
          <p:nvPr/>
        </p:nvSpPr>
        <p:spPr bwMode="auto">
          <a:xfrm>
            <a:off x="5095422" y="3344141"/>
            <a:ext cx="1142184" cy="800062"/>
          </a:xfrm>
          <a:prstGeom prst="roundRect">
            <a:avLst>
              <a:gd name="adj" fmla="val 16667"/>
            </a:avLst>
          </a:prstGeom>
          <a:solidFill>
            <a:schemeClr val="accent5">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sv-SE" sz="1200" dirty="0"/>
              <a:t>CS Studio</a:t>
            </a:r>
            <a:endParaRPr dirty="0"/>
          </a:p>
          <a:p>
            <a:pPr algn="ctr">
              <a:defRPr/>
            </a:pPr>
            <a:r>
              <a:rPr lang="sv-SE" sz="1200" dirty="0"/>
              <a:t>Engineering</a:t>
            </a:r>
            <a:br>
              <a:rPr lang="sv-SE" sz="1200" dirty="0"/>
            </a:br>
            <a:r>
              <a:rPr lang="sv-SE" sz="1200" dirty="0"/>
              <a:t>GUI</a:t>
            </a:r>
            <a:endParaRPr sz="1200" dirty="0"/>
          </a:p>
        </p:txBody>
      </p:sp>
      <p:cxnSp>
        <p:nvCxnSpPr>
          <p:cNvPr id="90" name="Connector: Elbow 89"/>
          <p:cNvCxnSpPr>
            <a:cxnSpLocks/>
            <a:stCxn id="77" idx="1"/>
            <a:endCxn id="16" idx="3"/>
          </p:cNvCxnSpPr>
          <p:nvPr/>
        </p:nvCxnSpPr>
        <p:spPr bwMode="auto">
          <a:xfrm rot="10800000" flipV="1">
            <a:off x="3339546" y="3744171"/>
            <a:ext cx="1755876" cy="1372995"/>
          </a:xfrm>
          <a:prstGeom prst="bentConnector3">
            <a:avLst>
              <a:gd name="adj1" fmla="val 85861"/>
            </a:avLst>
          </a:prstGeom>
          <a:ln w="22225">
            <a:headEnd type="triangle"/>
            <a:tailEnd type="triangle"/>
          </a:ln>
        </p:spPr>
        <p:style>
          <a:lnRef idx="2">
            <a:schemeClr val="accent3">
              <a:shade val="50000"/>
            </a:schemeClr>
          </a:lnRef>
          <a:fillRef idx="1">
            <a:schemeClr val="accent3"/>
          </a:fillRef>
          <a:effectRef idx="0">
            <a:schemeClr val="accent3"/>
          </a:effectRef>
          <a:fontRef idx="minor">
            <a:schemeClr val="lt1"/>
          </a:fontRef>
        </p:style>
      </p:cxnSp>
      <p:cxnSp>
        <p:nvCxnSpPr>
          <p:cNvPr id="96" name="Connector: Elbow 95"/>
          <p:cNvCxnSpPr>
            <a:cxnSpLocks/>
            <a:stCxn id="77" idx="1"/>
            <a:endCxn id="15" idx="3"/>
          </p:cNvCxnSpPr>
          <p:nvPr/>
        </p:nvCxnSpPr>
        <p:spPr bwMode="auto">
          <a:xfrm rot="10800000" flipV="1">
            <a:off x="1916931" y="3744172"/>
            <a:ext cx="3178490" cy="1375850"/>
          </a:xfrm>
          <a:prstGeom prst="bentConnector3">
            <a:avLst>
              <a:gd name="adj1" fmla="val 89966"/>
            </a:avLst>
          </a:prstGeom>
          <a:ln w="22225">
            <a:headEnd type="triangle"/>
            <a:tailEnd type="triangle"/>
          </a:ln>
        </p:spPr>
        <p:style>
          <a:lnRef idx="2">
            <a:schemeClr val="accent3">
              <a:shade val="50000"/>
            </a:schemeClr>
          </a:lnRef>
          <a:fillRef idx="1">
            <a:schemeClr val="accent3"/>
          </a:fillRef>
          <a:effectRef idx="0">
            <a:schemeClr val="accent3"/>
          </a:effectRef>
          <a:fontRef idx="minor">
            <a:schemeClr val="lt1"/>
          </a:fontRef>
        </p:style>
      </p:cxnSp>
      <p:cxnSp>
        <p:nvCxnSpPr>
          <p:cNvPr id="106" name="Connector: Elbow 105"/>
          <p:cNvCxnSpPr>
            <a:cxnSpLocks/>
            <a:stCxn id="77" idx="1"/>
            <a:endCxn id="58" idx="3"/>
          </p:cNvCxnSpPr>
          <p:nvPr/>
        </p:nvCxnSpPr>
        <p:spPr bwMode="auto">
          <a:xfrm rot="10800000" flipV="1">
            <a:off x="4791098" y="3744171"/>
            <a:ext cx="304325" cy="1361007"/>
          </a:xfrm>
          <a:prstGeom prst="bentConnector3">
            <a:avLst>
              <a:gd name="adj1" fmla="val 50000"/>
            </a:avLst>
          </a:prstGeom>
          <a:ln w="22225">
            <a:headEnd type="triangle"/>
            <a:tailEnd type="triangle"/>
          </a:ln>
        </p:spPr>
        <p:style>
          <a:lnRef idx="2">
            <a:schemeClr val="accent3">
              <a:shade val="50000"/>
            </a:schemeClr>
          </a:lnRef>
          <a:fillRef idx="1">
            <a:schemeClr val="accent3"/>
          </a:fillRef>
          <a:effectRef idx="0">
            <a:schemeClr val="accent3"/>
          </a:effectRef>
          <a:fontRef idx="minor">
            <a:schemeClr val="lt1"/>
          </a:fontRef>
        </p:style>
      </p:cxnSp>
      <p:pic>
        <p:nvPicPr>
          <p:cNvPr id="137" name="Picture 1" descr="https://scitest.esss.lu.se/_matrix/media/r0/thumbnail/ess/zuviYQXklySyQebJnIGXzbNO?width=800&amp;height=600"/>
          <p:cNvPicPr>
            <a:picLocks noChangeAspect="1" noChangeArrowheads="1"/>
          </p:cNvPicPr>
          <p:nvPr/>
        </p:nvPicPr>
        <p:blipFill>
          <a:blip r:embed="rId3"/>
          <a:stretch/>
        </p:blipFill>
        <p:spPr bwMode="auto">
          <a:xfrm>
            <a:off x="6691886" y="801523"/>
            <a:ext cx="5329831" cy="3578243"/>
          </a:xfrm>
          <a:prstGeom prst="rect">
            <a:avLst/>
          </a:prstGeom>
          <a:noFill/>
        </p:spPr>
      </p:pic>
      <p:pic>
        <p:nvPicPr>
          <p:cNvPr id="138" name="Picture 137"/>
          <p:cNvPicPr>
            <a:picLocks noChangeAspect="1"/>
          </p:cNvPicPr>
          <p:nvPr/>
        </p:nvPicPr>
        <p:blipFill>
          <a:blip r:embed="rId4"/>
          <a:stretch/>
        </p:blipFill>
        <p:spPr bwMode="auto">
          <a:xfrm>
            <a:off x="7405308" y="3429283"/>
            <a:ext cx="4706002" cy="3351789"/>
          </a:xfrm>
          <a:prstGeom prst="rect">
            <a:avLst/>
          </a:prstGeom>
        </p:spPr>
      </p:pic>
      <p:sp>
        <p:nvSpPr>
          <p:cNvPr id="139" name="Arrow: Curved Down 138"/>
          <p:cNvSpPr/>
          <p:nvPr/>
        </p:nvSpPr>
        <p:spPr bwMode="auto">
          <a:xfrm rot="20421576">
            <a:off x="3424460" y="1169832"/>
            <a:ext cx="3738006" cy="717883"/>
          </a:xfrm>
          <a:prstGeom prst="curvedDownArrow">
            <a:avLst>
              <a:gd name="adj1" fmla="val 25000"/>
              <a:gd name="adj2" fmla="val 50000"/>
              <a:gd name="adj3" fmla="val 2500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solidFill>
                <a:schemeClr val="tx1"/>
              </a:solidFill>
            </a:endParaRPr>
          </a:p>
        </p:txBody>
      </p:sp>
      <p:sp>
        <p:nvSpPr>
          <p:cNvPr id="141" name="Arrow: Curved Down 140"/>
          <p:cNvSpPr/>
          <p:nvPr/>
        </p:nvSpPr>
        <p:spPr bwMode="auto">
          <a:xfrm rot="2264667" flipV="1">
            <a:off x="5169092" y="4837239"/>
            <a:ext cx="2473275" cy="569370"/>
          </a:xfrm>
          <a:prstGeom prst="curvedDownArrow">
            <a:avLst>
              <a:gd name="adj1" fmla="val 25000"/>
              <a:gd name="adj2" fmla="val 50000"/>
              <a:gd name="adj3" fmla="val 25000"/>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solidFill>
                <a:schemeClr val="tx1"/>
              </a:solidFill>
            </a:endParaRPr>
          </a:p>
        </p:txBody>
      </p:sp>
      <p:sp>
        <p:nvSpPr>
          <p:cNvPr id="2" name="Rectangle: Rounded Corners 1">
            <a:extLst>
              <a:ext uri="{FF2B5EF4-FFF2-40B4-BE49-F238E27FC236}">
                <a16:creationId xmlns:a16="http://schemas.microsoft.com/office/drawing/2014/main" id="{E3DDF003-0960-63B0-28A6-82A0253376DA}"/>
              </a:ext>
            </a:extLst>
          </p:cNvPr>
          <p:cNvSpPr/>
          <p:nvPr/>
        </p:nvSpPr>
        <p:spPr bwMode="auto">
          <a:xfrm>
            <a:off x="4676476" y="1964109"/>
            <a:ext cx="1251588" cy="386849"/>
          </a:xfrm>
          <a:prstGeom prst="roundRect">
            <a:avLst>
              <a:gd name="adj" fmla="val 16667"/>
            </a:avLst>
          </a:prstGeom>
          <a:solidFill>
            <a:schemeClr val="accent5">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sv-SE" dirty="0"/>
              <a:t>CS Studio</a:t>
            </a:r>
            <a:endParaRPr dirty="0"/>
          </a:p>
        </p:txBody>
      </p:sp>
    </p:spTree>
    <p:extLst>
      <p:ext uri="{BB962C8B-B14F-4D97-AF65-F5344CB8AC3E}">
        <p14:creationId xmlns:p14="http://schemas.microsoft.com/office/powerpoint/2010/main" val="3859512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Rubrik 2"/>
          <p:cNvSpPr>
            <a:spLocks noGrp="1"/>
          </p:cNvSpPr>
          <p:nvPr>
            <p:ph type="title"/>
          </p:nvPr>
        </p:nvSpPr>
        <p:spPr bwMode="auto"/>
        <p:txBody>
          <a:bodyPr/>
          <a:lstStyle/>
          <a:p>
            <a:pPr>
              <a:defRPr/>
            </a:pPr>
            <a:r>
              <a:rPr lang="en-GB" sz="2800">
                <a:solidFill>
                  <a:schemeClr val="tx1">
                    <a:lumMod val="75000"/>
                    <a:lumOff val="25000"/>
                  </a:schemeClr>
                </a:solidFill>
              </a:rPr>
              <a:t>Current status on neutron instruments</a:t>
            </a:r>
            <a:endParaRPr sz="2800"/>
          </a:p>
        </p:txBody>
      </p:sp>
      <p:sp>
        <p:nvSpPr>
          <p:cNvPr id="5" name="Platshållare för sidfot 4"/>
          <p:cNvSpPr>
            <a:spLocks noGrp="1"/>
          </p:cNvSpPr>
          <p:nvPr>
            <p:ph type="ftr" sz="quarter" idx="11"/>
          </p:nvPr>
        </p:nvSpPr>
        <p:spPr bwMode="auto"/>
        <p:txBody>
          <a:bodyPr/>
          <a:lstStyle/>
          <a:p>
            <a:pPr>
              <a:defRPr/>
            </a:pPr>
            <a:r>
              <a:rPr lang="en-GB"/>
              <a:t>PRESENTATION TITLE/FOOTER</a:t>
            </a:r>
            <a:endParaRPr/>
          </a:p>
        </p:txBody>
      </p:sp>
      <p:sp>
        <p:nvSpPr>
          <p:cNvPr id="6" name="Platshållare för bildnummer 5"/>
          <p:cNvSpPr>
            <a:spLocks noGrp="1"/>
          </p:cNvSpPr>
          <p:nvPr>
            <p:ph type="sldNum" sz="quarter" idx="12"/>
          </p:nvPr>
        </p:nvSpPr>
        <p:spPr bwMode="auto"/>
        <p:txBody>
          <a:bodyPr/>
          <a:lstStyle/>
          <a:p>
            <a:pPr>
              <a:defRPr/>
            </a:pPr>
            <a:fld id="{F7283078-D760-1647-8B80-66BA8B52336D}" type="slidenum">
              <a:rPr lang="sv-SE">
                <a:solidFill>
                  <a:srgbClr val="CCCCCC"/>
                </a:solidFill>
              </a:rPr>
              <a:t>7</a:t>
            </a:fld>
            <a:endParaRPr lang="sv-SE">
              <a:solidFill>
                <a:srgbClr val="CCCCCC"/>
              </a:solidFill>
            </a:endParaRPr>
          </a:p>
        </p:txBody>
      </p:sp>
      <p:sp>
        <p:nvSpPr>
          <p:cNvPr id="8" name="Platshållare för text 7"/>
          <p:cNvSpPr>
            <a:spLocks noGrp="1"/>
          </p:cNvSpPr>
          <p:nvPr>
            <p:ph type="body" sz="quarter" idx="14"/>
          </p:nvPr>
        </p:nvSpPr>
        <p:spPr bwMode="auto"/>
        <p:txBody>
          <a:bodyPr/>
          <a:lstStyle/>
          <a:p>
            <a:pPr>
              <a:defRPr/>
            </a:pPr>
            <a:r>
              <a:rPr lang="sv-SE" dirty="0"/>
              <a:t>In a installation and commissioning state</a:t>
            </a:r>
            <a:endParaRPr dirty="0"/>
          </a:p>
        </p:txBody>
      </p:sp>
      <p:sp>
        <p:nvSpPr>
          <p:cNvPr id="9"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
        <p:nvSpPr>
          <p:cNvPr id="4" name="Content Placeholder 3"/>
          <p:cNvSpPr>
            <a:spLocks noGrp="1"/>
          </p:cNvSpPr>
          <p:nvPr>
            <p:ph idx="1"/>
          </p:nvPr>
        </p:nvSpPr>
        <p:spPr bwMode="auto">
          <a:xfrm>
            <a:off x="643452" y="1496143"/>
            <a:ext cx="4993785" cy="4768062"/>
          </a:xfrm>
        </p:spPr>
        <p:txBody>
          <a:bodyPr/>
          <a:lstStyle/>
          <a:p>
            <a:pPr>
              <a:defRPr/>
            </a:pPr>
            <a:r>
              <a:rPr lang="en-US" dirty="0"/>
              <a:t>Examples of efficient collaboration with the instrument scientists</a:t>
            </a:r>
          </a:p>
          <a:p>
            <a:pPr lvl="2">
              <a:defRPr/>
            </a:pPr>
            <a:r>
              <a:rPr lang="en-US" dirty="0"/>
              <a:t>Test Beam Line Area Detector</a:t>
            </a:r>
          </a:p>
          <a:p>
            <a:pPr lvl="2">
              <a:defRPr/>
            </a:pPr>
            <a:r>
              <a:rPr lang="en-US" dirty="0"/>
              <a:t>Spectrometers</a:t>
            </a:r>
          </a:p>
          <a:p>
            <a:pPr lvl="1">
              <a:defRPr/>
            </a:pPr>
            <a:r>
              <a:rPr lang="en-US" dirty="0"/>
              <a:t>Clear use cases</a:t>
            </a:r>
          </a:p>
          <a:p>
            <a:pPr lvl="1">
              <a:defRPr/>
            </a:pPr>
            <a:r>
              <a:rPr lang="en-US" dirty="0"/>
              <a:t>Engaged receiver</a:t>
            </a:r>
          </a:p>
          <a:p>
            <a:pPr>
              <a:defRPr/>
            </a:pPr>
            <a:endParaRPr lang="en-US" dirty="0"/>
          </a:p>
        </p:txBody>
      </p:sp>
      <p:sp>
        <p:nvSpPr>
          <p:cNvPr id="2" name="Content Placeholder 3"/>
          <p:cNvSpPr txBox="1"/>
          <p:nvPr/>
        </p:nvSpPr>
        <p:spPr bwMode="auto">
          <a:xfrm>
            <a:off x="6849892" y="1572655"/>
            <a:ext cx="4993785" cy="4768062"/>
          </a:xfrm>
          <a:prstGeom prst="rect">
            <a:avLst/>
          </a:prstGeom>
        </p:spPr>
        <p:txBody>
          <a:bodyPr vert="horz" lIns="0" tIns="45720" rIns="18000" bIns="45720" rtlCol="0">
            <a:noAutofit/>
          </a:bodyPr>
          <a:lstStyle>
            <a:lvl1pPr marL="101600" indent="-101600" algn="l" defTabSz="914400">
              <a:lnSpc>
                <a:spcPct val="100000"/>
              </a:lnSpc>
              <a:spcBef>
                <a:spcPts val="1000"/>
              </a:spcBef>
              <a:buClr>
                <a:srgbClr val="666666"/>
              </a:buClr>
              <a:buFont typeface="Segoe UI"/>
              <a:buChar char=" "/>
              <a:defRPr sz="2000">
                <a:solidFill>
                  <a:srgbClr val="666666"/>
                </a:solidFill>
                <a:latin typeface="+mn-lt"/>
                <a:ea typeface="+mn-ea"/>
                <a:cs typeface="+mn-cs"/>
              </a:defRPr>
            </a:lvl1pPr>
            <a:lvl2pPr marL="360000" indent="-216000" algn="l" defTabSz="914400">
              <a:lnSpc>
                <a:spcPct val="100000"/>
              </a:lnSpc>
              <a:spcBef>
                <a:spcPts val="1000"/>
              </a:spcBef>
              <a:buClr>
                <a:srgbClr val="666666"/>
              </a:buClr>
              <a:buFont typeface="Wingdings"/>
              <a:buChar char=""/>
              <a:defRPr sz="2000">
                <a:solidFill>
                  <a:srgbClr val="666666"/>
                </a:solidFill>
                <a:latin typeface="+mn-lt"/>
                <a:ea typeface="+mn-ea"/>
                <a:cs typeface="+mn-cs"/>
              </a:defRPr>
            </a:lvl2pPr>
            <a:lvl3pPr marL="450000" indent="-198000" algn="l" defTabSz="914400">
              <a:lnSpc>
                <a:spcPct val="100000"/>
              </a:lnSpc>
              <a:spcBef>
                <a:spcPts val="1000"/>
              </a:spcBef>
              <a:buClr>
                <a:srgbClr val="666666"/>
              </a:buClr>
              <a:buFont typeface="Arial"/>
              <a:buChar char="−"/>
              <a:defRPr sz="1800">
                <a:solidFill>
                  <a:srgbClr val="666666"/>
                </a:solidFill>
                <a:latin typeface="+mn-lt"/>
                <a:ea typeface="+mn-ea"/>
                <a:cs typeface="+mn-cs"/>
              </a:defRPr>
            </a:lvl3pPr>
            <a:lvl4pPr marL="540000" indent="-180000" algn="l" defTabSz="914400">
              <a:lnSpc>
                <a:spcPct val="100000"/>
              </a:lnSpc>
              <a:spcBef>
                <a:spcPts val="1000"/>
              </a:spcBef>
              <a:buClr>
                <a:srgbClr val="666666"/>
              </a:buClr>
              <a:buFont typeface="Arial"/>
              <a:buChar char="−"/>
              <a:defRPr sz="1600">
                <a:solidFill>
                  <a:srgbClr val="666666"/>
                </a:solidFill>
                <a:latin typeface="+mn-lt"/>
                <a:ea typeface="+mn-ea"/>
                <a:cs typeface="+mn-cs"/>
              </a:defRPr>
            </a:lvl4pPr>
            <a:lvl5pPr marL="630000" indent="-162000" algn="l" defTabSz="914400">
              <a:lnSpc>
                <a:spcPct val="100000"/>
              </a:lnSpc>
              <a:spcBef>
                <a:spcPts val="1000"/>
              </a:spcBef>
              <a:buClr>
                <a:srgbClr val="666666"/>
              </a:buClr>
              <a:buFont typeface="Arial"/>
              <a:buChar char="−"/>
              <a:defRPr sz="1400">
                <a:solidFill>
                  <a:srgbClr val="666666"/>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dirty="0"/>
              <a:t>Examples of inefficient collaboration with instrument scientists</a:t>
            </a:r>
          </a:p>
          <a:p>
            <a:pPr lvl="1">
              <a:defRPr/>
            </a:pPr>
            <a:r>
              <a:rPr lang="en-US" dirty="0"/>
              <a:t>Off the shelf products where the system owner is not the system specialist</a:t>
            </a:r>
          </a:p>
          <a:p>
            <a:pPr lvl="2">
              <a:defRPr/>
            </a:pPr>
            <a:r>
              <a:rPr lang="en-US" dirty="0"/>
              <a:t>New technology - TimePix3</a:t>
            </a:r>
          </a:p>
          <a:p>
            <a:pPr lvl="2">
              <a:defRPr/>
            </a:pPr>
            <a:r>
              <a:rPr lang="en-US" dirty="0"/>
              <a:t>Non ESS standard control systems - Interferometer</a:t>
            </a:r>
          </a:p>
          <a:p>
            <a:pPr lvl="1">
              <a:defRPr/>
            </a:pPr>
            <a:r>
              <a:rPr lang="en-US" dirty="0"/>
              <a:t>Requires a lot of iterations to reach an acceptable state, basically trial and error</a:t>
            </a:r>
          </a:p>
          <a:p>
            <a:pPr marL="252000" lvl="2" indent="0">
              <a:buNone/>
              <a:defRPr/>
            </a:pPr>
            <a:endParaRPr lang="en-US" dirty="0"/>
          </a:p>
          <a:p>
            <a:pPr marL="0" indent="0">
              <a:buNone/>
              <a:defRPr/>
            </a:pPr>
            <a:endParaRPr lang="en-US" dirty="0"/>
          </a:p>
        </p:txBody>
      </p:sp>
      <p:pic>
        <p:nvPicPr>
          <p:cNvPr id="7" name="Picture 6">
            <a:extLst>
              <a:ext uri="{FF2B5EF4-FFF2-40B4-BE49-F238E27FC236}">
                <a16:creationId xmlns:a16="http://schemas.microsoft.com/office/drawing/2014/main" id="{744F9F14-C1C1-7ECC-77F7-E3EE83C1ED10}"/>
              </a:ext>
            </a:extLst>
          </p:cNvPr>
          <p:cNvPicPr>
            <a:picLocks noChangeAspect="1"/>
          </p:cNvPicPr>
          <p:nvPr/>
        </p:nvPicPr>
        <p:blipFill>
          <a:blip r:embed="rId3"/>
          <a:stretch/>
        </p:blipFill>
        <p:spPr bwMode="auto">
          <a:xfrm>
            <a:off x="4867895" y="4869287"/>
            <a:ext cx="1127806" cy="1394918"/>
          </a:xfrm>
          <a:prstGeom prst="rect">
            <a:avLst/>
          </a:prstGeom>
        </p:spPr>
      </p:pic>
      <p:pic>
        <p:nvPicPr>
          <p:cNvPr id="10" name="Picture 9">
            <a:extLst>
              <a:ext uri="{FF2B5EF4-FFF2-40B4-BE49-F238E27FC236}">
                <a16:creationId xmlns:a16="http://schemas.microsoft.com/office/drawing/2014/main" id="{41CC35EF-459E-4696-DA79-C5900333043F}"/>
              </a:ext>
            </a:extLst>
          </p:cNvPr>
          <p:cNvPicPr>
            <a:picLocks noChangeAspect="1"/>
          </p:cNvPicPr>
          <p:nvPr/>
        </p:nvPicPr>
        <p:blipFill>
          <a:blip r:embed="rId4"/>
          <a:stretch/>
        </p:blipFill>
        <p:spPr bwMode="auto">
          <a:xfrm>
            <a:off x="1085722" y="4122756"/>
            <a:ext cx="2118528" cy="2147807"/>
          </a:xfrm>
          <a:prstGeom prst="rect">
            <a:avLst/>
          </a:prstGeom>
        </p:spPr>
      </p:pic>
      <p:pic>
        <p:nvPicPr>
          <p:cNvPr id="11" name="Picture 10">
            <a:extLst>
              <a:ext uri="{FF2B5EF4-FFF2-40B4-BE49-F238E27FC236}">
                <a16:creationId xmlns:a16="http://schemas.microsoft.com/office/drawing/2014/main" id="{300A0D35-7800-F7C9-34BD-6F4CBEA094A9}"/>
              </a:ext>
            </a:extLst>
          </p:cNvPr>
          <p:cNvPicPr>
            <a:picLocks noChangeAspect="1"/>
          </p:cNvPicPr>
          <p:nvPr/>
        </p:nvPicPr>
        <p:blipFill>
          <a:blip r:embed="rId5"/>
          <a:stretch/>
        </p:blipFill>
        <p:spPr bwMode="auto">
          <a:xfrm>
            <a:off x="3646520" y="2703418"/>
            <a:ext cx="2598493" cy="158412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Rubrik 2"/>
          <p:cNvSpPr>
            <a:spLocks noGrp="1"/>
          </p:cNvSpPr>
          <p:nvPr>
            <p:ph type="title"/>
          </p:nvPr>
        </p:nvSpPr>
        <p:spPr bwMode="auto"/>
        <p:txBody>
          <a:bodyPr/>
          <a:lstStyle/>
          <a:p>
            <a:pPr>
              <a:defRPr/>
            </a:pPr>
            <a:r>
              <a:rPr lang="en-GB">
                <a:solidFill>
                  <a:schemeClr val="tx1">
                    <a:lumMod val="75000"/>
                    <a:lumOff val="25000"/>
                  </a:schemeClr>
                </a:solidFill>
              </a:rPr>
              <a:t>Future challenges</a:t>
            </a:r>
            <a:endParaRPr/>
          </a:p>
        </p:txBody>
      </p:sp>
      <p:sp>
        <p:nvSpPr>
          <p:cNvPr id="5" name="Platshållare för sidfot 4"/>
          <p:cNvSpPr>
            <a:spLocks noGrp="1"/>
          </p:cNvSpPr>
          <p:nvPr>
            <p:ph type="ftr" sz="quarter" idx="11"/>
          </p:nvPr>
        </p:nvSpPr>
        <p:spPr bwMode="auto"/>
        <p:txBody>
          <a:bodyPr/>
          <a:lstStyle/>
          <a:p>
            <a:pPr>
              <a:defRPr/>
            </a:pPr>
            <a:r>
              <a:rPr lang="en-GB"/>
              <a:t>PRESENTATION TITLE/FOOTER</a:t>
            </a:r>
            <a:endParaRPr/>
          </a:p>
        </p:txBody>
      </p:sp>
      <p:sp>
        <p:nvSpPr>
          <p:cNvPr id="6" name="Platshållare för bildnummer 5"/>
          <p:cNvSpPr>
            <a:spLocks noGrp="1"/>
          </p:cNvSpPr>
          <p:nvPr>
            <p:ph type="sldNum" sz="quarter" idx="12"/>
          </p:nvPr>
        </p:nvSpPr>
        <p:spPr bwMode="auto"/>
        <p:txBody>
          <a:bodyPr/>
          <a:lstStyle/>
          <a:p>
            <a:pPr>
              <a:defRPr/>
            </a:pPr>
            <a:fld id="{F7283078-D760-1647-8B80-66BA8B52336D}" type="slidenum">
              <a:rPr lang="sv-SE">
                <a:solidFill>
                  <a:srgbClr val="CCCCCC"/>
                </a:solidFill>
              </a:rPr>
              <a:t>8</a:t>
            </a:fld>
            <a:endParaRPr lang="sv-SE">
              <a:solidFill>
                <a:srgbClr val="CCCCCC"/>
              </a:solidFill>
            </a:endParaRPr>
          </a:p>
        </p:txBody>
      </p:sp>
      <p:sp>
        <p:nvSpPr>
          <p:cNvPr id="8" name="Platshållare för text 7"/>
          <p:cNvSpPr>
            <a:spLocks noGrp="1"/>
          </p:cNvSpPr>
          <p:nvPr>
            <p:ph type="body" sz="quarter" idx="14"/>
          </p:nvPr>
        </p:nvSpPr>
        <p:spPr bwMode="auto"/>
        <p:txBody>
          <a:bodyPr/>
          <a:lstStyle/>
          <a:p>
            <a:pPr>
              <a:defRPr/>
            </a:pPr>
            <a:r>
              <a:rPr lang="sv-SE"/>
              <a:t>Foreseen situations</a:t>
            </a:r>
            <a:endParaRPr/>
          </a:p>
        </p:txBody>
      </p:sp>
      <p:sp>
        <p:nvSpPr>
          <p:cNvPr id="9" name="Platshållare för datum 3"/>
          <p:cNvSpPr>
            <a:spLocks noGrp="1"/>
          </p:cNvSpPr>
          <p:nvPr>
            <p:ph type="dt" sz="half" idx="10"/>
          </p:nvPr>
        </p:nvSpPr>
        <p:spPr bwMode="auto">
          <a:xfrm>
            <a:off x="1195647" y="6475270"/>
            <a:ext cx="832658" cy="365125"/>
          </a:xfrm>
        </p:spPr>
        <p:txBody>
          <a:bodyPr/>
          <a:lstStyle/>
          <a:p>
            <a:pPr>
              <a:defRPr/>
            </a:pPr>
            <a:fld id="{18896B66-0B3A-474C-9C9C-E4F07B1F5DAD}" type="datetime1">
              <a:rPr lang="sv-SE"/>
              <a:t>2023-11-27</a:t>
            </a:fld>
            <a:endParaRPr lang="sv-SE"/>
          </a:p>
        </p:txBody>
      </p:sp>
      <p:sp>
        <p:nvSpPr>
          <p:cNvPr id="4" name="Content Placeholder 3"/>
          <p:cNvSpPr>
            <a:spLocks noGrp="1"/>
          </p:cNvSpPr>
          <p:nvPr>
            <p:ph idx="1"/>
          </p:nvPr>
        </p:nvSpPr>
        <p:spPr bwMode="auto">
          <a:xfrm>
            <a:off x="6373692" y="1441956"/>
            <a:ext cx="4993785" cy="4768062"/>
          </a:xfrm>
        </p:spPr>
        <p:txBody>
          <a:bodyPr/>
          <a:lstStyle/>
          <a:p>
            <a:pPr>
              <a:defRPr/>
            </a:pPr>
            <a:r>
              <a:rPr lang="en-US" dirty="0"/>
              <a:t>High level and facility wide sequencer</a:t>
            </a:r>
          </a:p>
          <a:p>
            <a:pPr>
              <a:defRPr/>
            </a:pPr>
            <a:r>
              <a:rPr lang="en-US" dirty="0"/>
              <a:t>Cascading alarms mitigation</a:t>
            </a:r>
          </a:p>
          <a:p>
            <a:pPr>
              <a:defRPr/>
            </a:pPr>
            <a:endParaRPr dirty="0"/>
          </a:p>
        </p:txBody>
      </p:sp>
      <p:sp>
        <p:nvSpPr>
          <p:cNvPr id="2" name="Content Placeholder 3"/>
          <p:cNvSpPr txBox="1"/>
          <p:nvPr/>
        </p:nvSpPr>
        <p:spPr bwMode="auto">
          <a:xfrm>
            <a:off x="1102215" y="1448314"/>
            <a:ext cx="4993785" cy="4768062"/>
          </a:xfrm>
          <a:prstGeom prst="rect">
            <a:avLst/>
          </a:prstGeom>
        </p:spPr>
        <p:txBody>
          <a:bodyPr vert="horz" lIns="0" tIns="45720" rIns="18000" bIns="45720" rtlCol="0">
            <a:noAutofit/>
          </a:bodyPr>
          <a:lstStyle>
            <a:lvl1pPr marL="101600" indent="-101600" algn="l" defTabSz="914400">
              <a:lnSpc>
                <a:spcPct val="100000"/>
              </a:lnSpc>
              <a:spcBef>
                <a:spcPts val="1000"/>
              </a:spcBef>
              <a:buClr>
                <a:srgbClr val="666666"/>
              </a:buClr>
              <a:buFont typeface="Segoe UI"/>
              <a:buChar char=" "/>
              <a:defRPr sz="2000">
                <a:solidFill>
                  <a:srgbClr val="666666"/>
                </a:solidFill>
                <a:latin typeface="+mn-lt"/>
                <a:ea typeface="+mn-ea"/>
                <a:cs typeface="+mn-cs"/>
              </a:defRPr>
            </a:lvl1pPr>
            <a:lvl2pPr marL="360000" indent="-216000" algn="l" defTabSz="914400">
              <a:lnSpc>
                <a:spcPct val="100000"/>
              </a:lnSpc>
              <a:spcBef>
                <a:spcPts val="1000"/>
              </a:spcBef>
              <a:buClr>
                <a:srgbClr val="666666"/>
              </a:buClr>
              <a:buFont typeface="Wingdings"/>
              <a:buChar char=""/>
              <a:defRPr sz="2000">
                <a:solidFill>
                  <a:srgbClr val="666666"/>
                </a:solidFill>
                <a:latin typeface="+mn-lt"/>
                <a:ea typeface="+mn-ea"/>
                <a:cs typeface="+mn-cs"/>
              </a:defRPr>
            </a:lvl2pPr>
            <a:lvl3pPr marL="450000" indent="-198000" algn="l" defTabSz="914400">
              <a:lnSpc>
                <a:spcPct val="100000"/>
              </a:lnSpc>
              <a:spcBef>
                <a:spcPts val="1000"/>
              </a:spcBef>
              <a:buClr>
                <a:srgbClr val="666666"/>
              </a:buClr>
              <a:buFont typeface="Arial"/>
              <a:buChar char="−"/>
              <a:defRPr sz="1800">
                <a:solidFill>
                  <a:srgbClr val="666666"/>
                </a:solidFill>
                <a:latin typeface="+mn-lt"/>
                <a:ea typeface="+mn-ea"/>
                <a:cs typeface="+mn-cs"/>
              </a:defRPr>
            </a:lvl3pPr>
            <a:lvl4pPr marL="540000" indent="-180000" algn="l" defTabSz="914400">
              <a:lnSpc>
                <a:spcPct val="100000"/>
              </a:lnSpc>
              <a:spcBef>
                <a:spcPts val="1000"/>
              </a:spcBef>
              <a:buClr>
                <a:srgbClr val="666666"/>
              </a:buClr>
              <a:buFont typeface="Arial"/>
              <a:buChar char="−"/>
              <a:defRPr sz="1600">
                <a:solidFill>
                  <a:srgbClr val="666666"/>
                </a:solidFill>
                <a:latin typeface="+mn-lt"/>
                <a:ea typeface="+mn-ea"/>
                <a:cs typeface="+mn-cs"/>
              </a:defRPr>
            </a:lvl4pPr>
            <a:lvl5pPr marL="630000" indent="-162000" algn="l" defTabSz="914400">
              <a:lnSpc>
                <a:spcPct val="100000"/>
              </a:lnSpc>
              <a:spcBef>
                <a:spcPts val="1000"/>
              </a:spcBef>
              <a:buClr>
                <a:srgbClr val="666666"/>
              </a:buClr>
              <a:buFont typeface="Arial"/>
              <a:buChar char="−"/>
              <a:defRPr sz="1400">
                <a:solidFill>
                  <a:srgbClr val="666666"/>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dirty="0"/>
              <a:t>Visitors bringing equipment</a:t>
            </a:r>
            <a:endParaRPr dirty="0"/>
          </a:p>
          <a:p>
            <a:pPr lvl="1">
              <a:defRPr/>
            </a:pPr>
            <a:r>
              <a:rPr lang="en-US" dirty="0"/>
              <a:t>Detectors</a:t>
            </a:r>
            <a:endParaRPr dirty="0"/>
          </a:p>
          <a:p>
            <a:pPr lvl="1">
              <a:defRPr/>
            </a:pPr>
            <a:r>
              <a:rPr lang="en-US" dirty="0"/>
              <a:t>Sample environment equipment</a:t>
            </a:r>
          </a:p>
          <a:p>
            <a:pPr lvl="1">
              <a:defRPr/>
            </a:pPr>
            <a:endParaRPr lang="en-US" dirty="0"/>
          </a:p>
          <a:p>
            <a:pPr>
              <a:defRPr/>
            </a:pPr>
            <a:endParaRPr lang="en-US" dirty="0"/>
          </a:p>
          <a:p>
            <a:pPr>
              <a:defRPr/>
            </a:pP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ubrik 1"/>
          <p:cNvSpPr>
            <a:spLocks noGrp="1"/>
          </p:cNvSpPr>
          <p:nvPr>
            <p:ph type="ctrTitle"/>
          </p:nvPr>
        </p:nvSpPr>
        <p:spPr bwMode="auto"/>
        <p:txBody>
          <a:bodyPr/>
          <a:lstStyle/>
          <a:p>
            <a:pPr>
              <a:defRPr/>
            </a:pPr>
            <a:r>
              <a:rPr lang="en-GB"/>
              <a:t>Finish presentation</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Arial"/>
        <a:cs typeface="Arial"/>
      </a:majorFont>
      <a:minorFont>
        <a:latin typeface="Segoe U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845</TotalTime>
  <Words>825</Words>
  <Application>Microsoft Office PowerPoint</Application>
  <DocSecurity>0</DocSecurity>
  <PresentationFormat>Widescreen</PresentationFormat>
  <Paragraphs>158</Paragraphs>
  <Slides>11</Slides>
  <Notes>11</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Segoe UI</vt:lpstr>
      <vt:lpstr>Segoe UI Light</vt:lpstr>
      <vt:lpstr>Segoe UI Semibold</vt:lpstr>
      <vt:lpstr>Times New Roman</vt:lpstr>
      <vt:lpstr>Wingdings</vt:lpstr>
      <vt:lpstr>Office-tema</vt:lpstr>
      <vt:lpstr>PowerPoint Presentation</vt:lpstr>
      <vt:lpstr>Collaboration with operators and scientific users</vt:lpstr>
      <vt:lpstr>ESS overview</vt:lpstr>
      <vt:lpstr>Accelerator and Target station operations</vt:lpstr>
      <vt:lpstr>Current status on accelerator and target</vt:lpstr>
      <vt:lpstr>A neutron instrument control system</vt:lpstr>
      <vt:lpstr>Current status on neutron instruments</vt:lpstr>
      <vt:lpstr>Future challenges</vt:lpstr>
      <vt:lpstr>Finish presentation</vt:lpstr>
      <vt:lpstr>Current status on neutron instruments</vt:lpstr>
      <vt:lpstr>Current status on accelerator and target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martin.sjostrand@esss.se</dc:creator>
  <cp:keywords/>
  <dc:description/>
  <cp:lastModifiedBy>Nicklas Holmberg</cp:lastModifiedBy>
  <cp:revision>34</cp:revision>
  <dcterms:created xsi:type="dcterms:W3CDTF">2020-01-21T09:56:49Z</dcterms:created>
  <dcterms:modified xsi:type="dcterms:W3CDTF">2023-11-27T13:09:45Z</dcterms:modified>
  <cp:category/>
  <dc:identifier/>
  <cp:contentStatus/>
  <dc:language/>
  <cp:version/>
</cp:coreProperties>
</file>