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sldIdLst>
    <p:sldId id="262" r:id="rId2"/>
    <p:sldId id="267" r:id="rId3"/>
    <p:sldId id="321" r:id="rId4"/>
    <p:sldId id="342" r:id="rId5"/>
    <p:sldId id="343" r:id="rId6"/>
    <p:sldId id="344" r:id="rId7"/>
    <p:sldId id="345" r:id="rId8"/>
    <p:sldId id="346" r:id="rId9"/>
    <p:sldId id="347" r:id="rId10"/>
    <p:sldId id="349" r:id="rId11"/>
    <p:sldId id="354" r:id="rId12"/>
    <p:sldId id="353" r:id="rId13"/>
    <p:sldId id="352" r:id="rId14"/>
    <p:sldId id="348" r:id="rId15"/>
    <p:sldId id="357" r:id="rId16"/>
    <p:sldId id="351" r:id="rId17"/>
    <p:sldId id="356" r:id="rId18"/>
    <p:sldId id="355" r:id="rId19"/>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CCCC"/>
    <a:srgbClr val="666666"/>
    <a:srgbClr val="FECC99"/>
    <a:srgbClr val="FEE6CC"/>
    <a:srgbClr val="CCDFDB"/>
    <a:srgbClr val="E5F0EC"/>
    <a:srgbClr val="D7E59A"/>
    <a:srgbClr val="EBF1CB"/>
    <a:srgbClr val="CDD5E0"/>
    <a:srgbClr val="E6EBE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708" autoAdjust="0"/>
    <p:restoredTop sz="96327" autoAdjust="0"/>
  </p:normalViewPr>
  <p:slideViewPr>
    <p:cSldViewPr snapToGrid="0" snapToObjects="1">
      <p:cViewPr varScale="1">
        <p:scale>
          <a:sx n="123" d="100"/>
          <a:sy n="123" d="100"/>
        </p:scale>
        <p:origin x="1264"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216F17-FF12-814E-936A-620B3383A43B}" type="datetimeFigureOut">
              <a:rPr lang="sv-SE" smtClean="0"/>
              <a:t>2023-11-20</a:t>
            </a:fld>
            <a:endParaRPr/>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AE5A434-646A-2746-9BDC-885B2382B33E}" type="slidenum">
              <a:rPr lang="sv-SE" smtClean="0"/>
              <a:t>‹#›</a:t>
            </a:fld>
            <a:endParaRPr/>
          </a:p>
        </p:txBody>
      </p:sp>
    </p:spTree>
    <p:extLst>
      <p:ext uri="{BB962C8B-B14F-4D97-AF65-F5344CB8AC3E}">
        <p14:creationId xmlns:p14="http://schemas.microsoft.com/office/powerpoint/2010/main" val="22318227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First slide">
    <p:spTree>
      <p:nvGrpSpPr>
        <p:cNvPr id="1" name=""/>
        <p:cNvGrpSpPr/>
        <p:nvPr/>
      </p:nvGrpSpPr>
      <p:grpSpPr>
        <a:xfrm>
          <a:off x="0" y="0"/>
          <a:ext cx="0" cy="0"/>
          <a:chOff x="0" y="0"/>
          <a:chExt cx="0" cy="0"/>
        </a:xfrm>
      </p:grpSpPr>
      <p:sp>
        <p:nvSpPr>
          <p:cNvPr id="5" name="Rektangel 4">
            <a:extLst>
              <a:ext uri="{FF2B5EF4-FFF2-40B4-BE49-F238E27FC236}">
                <a16:creationId xmlns:a16="http://schemas.microsoft.com/office/drawing/2014/main" id="{5105BBA5-0B01-43EB-96EC-725AF28E5A8E}"/>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6" name="Rektangel 5">
            <a:extLst>
              <a:ext uri="{FF2B5EF4-FFF2-40B4-BE49-F238E27FC236}">
                <a16:creationId xmlns:a16="http://schemas.microsoft.com/office/drawing/2014/main" id="{BB3141B3-566C-47FF-8C29-67289995D2FA}"/>
              </a:ext>
            </a:extLst>
          </p:cNvPr>
          <p:cNvSpPr/>
          <p:nvPr userDrawn="1"/>
        </p:nvSpPr>
        <p:spPr>
          <a:xfrm>
            <a:off x="0" y="447675"/>
            <a:ext cx="292101" cy="64103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7" name="Bildobjekt 6">
            <a:extLst>
              <a:ext uri="{FF2B5EF4-FFF2-40B4-BE49-F238E27FC236}">
                <a16:creationId xmlns:a16="http://schemas.microsoft.com/office/drawing/2014/main" id="{B965145F-CDA4-4965-A7C5-ACBA59393460}"/>
              </a:ext>
            </a:extLst>
          </p:cNvPr>
          <p:cNvPicPr>
            <a:picLocks noChangeAspect="1"/>
          </p:cNvPicPr>
          <p:nvPr userDrawn="1"/>
        </p:nvPicPr>
        <p:blipFill>
          <a:blip r:embed="rId2"/>
          <a:stretch>
            <a:fillRect/>
          </a:stretch>
        </p:blipFill>
        <p:spPr>
          <a:xfrm>
            <a:off x="1703069" y="1048935"/>
            <a:ext cx="8872165" cy="4760129"/>
          </a:xfrm>
          <a:prstGeom prst="rect">
            <a:avLst/>
          </a:prstGeom>
        </p:spPr>
      </p:pic>
    </p:spTree>
    <p:extLst>
      <p:ext uri="{BB962C8B-B14F-4D97-AF65-F5344CB8AC3E}">
        <p14:creationId xmlns:p14="http://schemas.microsoft.com/office/powerpoint/2010/main" val="12874854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Graph">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4C1ADE6-C058-9C40-B135-034EB97B437C}"/>
              </a:ext>
            </a:extLst>
          </p:cNvPr>
          <p:cNvSpPr>
            <a:spLocks noGrp="1"/>
          </p:cNvSpPr>
          <p:nvPr>
            <p:ph type="title" hasCustomPrompt="1"/>
          </p:nvPr>
        </p:nvSpPr>
        <p:spPr>
          <a:xfrm>
            <a:off x="1103709" y="265373"/>
            <a:ext cx="9360000" cy="657339"/>
          </a:xfrm>
        </p:spPr>
        <p:txBody>
          <a:bodyPr lIns="90000" bIns="18000"/>
          <a:lstStyle>
            <a:lvl1pPr>
              <a:defRPr/>
            </a:lvl1pPr>
          </a:lstStyle>
          <a:p>
            <a:r>
              <a:rPr lang="sv-SE"/>
              <a:t>Headline</a:t>
            </a:r>
          </a:p>
        </p:txBody>
      </p:sp>
      <p:sp>
        <p:nvSpPr>
          <p:cNvPr id="4" name="Platshållare för datum 3">
            <a:extLst>
              <a:ext uri="{FF2B5EF4-FFF2-40B4-BE49-F238E27FC236}">
                <a16:creationId xmlns:a16="http://schemas.microsoft.com/office/drawing/2014/main" id="{996A591D-7BEE-2A48-BD08-DCDF3D90DE3E}"/>
              </a:ext>
            </a:extLst>
          </p:cNvPr>
          <p:cNvSpPr>
            <a:spLocks noGrp="1"/>
          </p:cNvSpPr>
          <p:nvPr>
            <p:ph type="dt" sz="half" idx="10"/>
          </p:nvPr>
        </p:nvSpPr>
        <p:spPr>
          <a:xfrm>
            <a:off x="1195647" y="6475270"/>
            <a:ext cx="832658" cy="365125"/>
          </a:xfrm>
        </p:spPr>
        <p:txBody>
          <a:bodyPr/>
          <a:lstStyle/>
          <a:p>
            <a:fld id="{18896B66-0B3A-474C-9C9C-E4F07B1F5DAD}" type="datetime1">
              <a:rPr lang="sv-SE" smtClean="0"/>
              <a:t>2023-11-20</a:t>
            </a:fld>
            <a:endParaRPr lang="sv-SE" dirty="0"/>
          </a:p>
        </p:txBody>
      </p:sp>
      <p:sp>
        <p:nvSpPr>
          <p:cNvPr id="5" name="Platshållare för sidfot 4">
            <a:extLst>
              <a:ext uri="{FF2B5EF4-FFF2-40B4-BE49-F238E27FC236}">
                <a16:creationId xmlns:a16="http://schemas.microsoft.com/office/drawing/2014/main" id="{3A0D4D5C-5B1B-1441-A13B-8613512E59E2}"/>
              </a:ext>
            </a:extLst>
          </p:cNvPr>
          <p:cNvSpPr>
            <a:spLocks noGrp="1"/>
          </p:cNvSpPr>
          <p:nvPr>
            <p:ph type="ftr" sz="quarter" idx="11"/>
          </p:nvPr>
        </p:nvSpPr>
        <p:spPr>
          <a:xfrm>
            <a:off x="2053244" y="6475270"/>
            <a:ext cx="4320448" cy="365125"/>
          </a:xfrm>
        </p:spPr>
        <p:txBody>
          <a:bodyPr/>
          <a:lstStyle/>
          <a:p>
            <a:r>
              <a:rPr lang="sv-SE"/>
              <a:t>PRESENTATION TITLE / FOOTER</a:t>
            </a:r>
          </a:p>
        </p:txBody>
      </p:sp>
      <p:sp>
        <p:nvSpPr>
          <p:cNvPr id="6" name="Platshållare för bildnummer 5">
            <a:extLst>
              <a:ext uri="{FF2B5EF4-FFF2-40B4-BE49-F238E27FC236}">
                <a16:creationId xmlns:a16="http://schemas.microsoft.com/office/drawing/2014/main" id="{184FAE50-4669-D540-A55E-354FF0C59458}"/>
              </a:ext>
            </a:extLst>
          </p:cNvPr>
          <p:cNvSpPr>
            <a:spLocks noGrp="1"/>
          </p:cNvSpPr>
          <p:nvPr>
            <p:ph type="sldNum" sz="quarter" idx="12"/>
          </p:nvPr>
        </p:nvSpPr>
        <p:spPr>
          <a:xfrm>
            <a:off x="8735292" y="6475270"/>
            <a:ext cx="2743200" cy="365125"/>
          </a:xfrm>
        </p:spPr>
        <p:txBody>
          <a:bodyPr/>
          <a:lstStyle/>
          <a:p>
            <a:fld id="{F7283078-D760-1647-8B80-66BA8B52336D}" type="slidenum">
              <a:rPr lang="sv-SE" smtClean="0"/>
              <a:t>‹#›</a:t>
            </a:fld>
            <a:endParaRPr lang="sv-SE"/>
          </a:p>
        </p:txBody>
      </p:sp>
      <p:sp>
        <p:nvSpPr>
          <p:cNvPr id="14" name="Platshållare för text 13">
            <a:extLst>
              <a:ext uri="{FF2B5EF4-FFF2-40B4-BE49-F238E27FC236}">
                <a16:creationId xmlns:a16="http://schemas.microsoft.com/office/drawing/2014/main" id="{DD16215C-7D16-4D0F-BA5D-E02EED6FB2D9}"/>
              </a:ext>
            </a:extLst>
          </p:cNvPr>
          <p:cNvSpPr>
            <a:spLocks noGrp="1"/>
          </p:cNvSpPr>
          <p:nvPr>
            <p:ph type="body" sz="quarter" idx="14" hasCustomPrompt="1"/>
          </p:nvPr>
        </p:nvSpPr>
        <p:spPr>
          <a:xfrm>
            <a:off x="1103709" y="931026"/>
            <a:ext cx="9360000" cy="507076"/>
          </a:xfrm>
        </p:spPr>
        <p:txBody>
          <a:bodyPr lIns="90000" tIns="18000">
            <a:noAutofit/>
          </a:bodyPr>
          <a:lstStyle>
            <a:lvl1pPr marL="0" indent="0">
              <a:spcBef>
                <a:spcPts val="0"/>
              </a:spcBef>
              <a:buFontTx/>
              <a:buNone/>
              <a:defRPr sz="2200">
                <a:solidFill>
                  <a:schemeClr val="accent1"/>
                </a:solidFill>
              </a:defRPr>
            </a:lvl1pPr>
            <a:lvl2pPr marL="82550" indent="0">
              <a:buNone/>
              <a:defRPr/>
            </a:lvl2pPr>
          </a:lstStyle>
          <a:p>
            <a:pPr lvl="0"/>
            <a:r>
              <a:rPr lang="sv-SE"/>
              <a:t>Sub-headline</a:t>
            </a:r>
          </a:p>
        </p:txBody>
      </p:sp>
      <p:sp>
        <p:nvSpPr>
          <p:cNvPr id="10" name="Rektangel 9">
            <a:extLst>
              <a:ext uri="{FF2B5EF4-FFF2-40B4-BE49-F238E27FC236}">
                <a16:creationId xmlns:a16="http://schemas.microsoft.com/office/drawing/2014/main" id="{A5E954D6-E4D2-47AD-A504-7408EC606D35}"/>
              </a:ext>
            </a:extLst>
          </p:cNvPr>
          <p:cNvSpPr/>
          <p:nvPr userDrawn="1"/>
        </p:nvSpPr>
        <p:spPr>
          <a:xfrm>
            <a:off x="0" y="447675"/>
            <a:ext cx="292101" cy="64103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1" name="Bildobjekt 10">
            <a:extLst>
              <a:ext uri="{FF2B5EF4-FFF2-40B4-BE49-F238E27FC236}">
                <a16:creationId xmlns:a16="http://schemas.microsoft.com/office/drawing/2014/main" id="{6DD4ACE8-21C9-474B-A84B-6E399CB9FBD5}"/>
              </a:ext>
            </a:extLst>
          </p:cNvPr>
          <p:cNvPicPr>
            <a:picLocks noChangeAspect="1"/>
          </p:cNvPicPr>
          <p:nvPr userDrawn="1"/>
        </p:nvPicPr>
        <p:blipFill>
          <a:blip r:embed="rId2"/>
          <a:srcRect/>
          <a:stretch/>
        </p:blipFill>
        <p:spPr>
          <a:xfrm>
            <a:off x="10924611" y="417443"/>
            <a:ext cx="826394" cy="800100"/>
          </a:xfrm>
          <a:prstGeom prst="rect">
            <a:avLst/>
          </a:prstGeom>
        </p:spPr>
      </p:pic>
      <p:sp>
        <p:nvSpPr>
          <p:cNvPr id="7" name="Platshållare för diagram 6">
            <a:extLst>
              <a:ext uri="{FF2B5EF4-FFF2-40B4-BE49-F238E27FC236}">
                <a16:creationId xmlns:a16="http://schemas.microsoft.com/office/drawing/2014/main" id="{FA784AEE-BB11-4271-AB33-DE0774105604}"/>
              </a:ext>
            </a:extLst>
          </p:cNvPr>
          <p:cNvSpPr>
            <a:spLocks noGrp="1"/>
          </p:cNvSpPr>
          <p:nvPr>
            <p:ph type="chart" sz="quarter" idx="15"/>
          </p:nvPr>
        </p:nvSpPr>
        <p:spPr>
          <a:xfrm>
            <a:off x="1103313" y="1657350"/>
            <a:ext cx="7767637" cy="4445000"/>
          </a:xfrm>
        </p:spPr>
        <p:txBody>
          <a:bodyPr/>
          <a:lstStyle>
            <a:lvl1pPr algn="ctr">
              <a:defRPr sz="800" cap="all" baseline="0"/>
            </a:lvl1pPr>
          </a:lstStyle>
          <a:p>
            <a:r>
              <a:rPr lang="en-GB"/>
              <a:t>Click icon to add chart</a:t>
            </a:r>
            <a:endParaRPr lang="sv-SE"/>
          </a:p>
        </p:txBody>
      </p:sp>
    </p:spTree>
    <p:extLst>
      <p:ext uri="{BB962C8B-B14F-4D97-AF65-F5344CB8AC3E}">
        <p14:creationId xmlns:p14="http://schemas.microsoft.com/office/powerpoint/2010/main" val="13175525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4C1ADE6-C058-9C40-B135-034EB97B437C}"/>
              </a:ext>
            </a:extLst>
          </p:cNvPr>
          <p:cNvSpPr>
            <a:spLocks noGrp="1"/>
          </p:cNvSpPr>
          <p:nvPr>
            <p:ph type="title" hasCustomPrompt="1"/>
          </p:nvPr>
        </p:nvSpPr>
        <p:spPr>
          <a:xfrm>
            <a:off x="1103709" y="265373"/>
            <a:ext cx="9360000" cy="657339"/>
          </a:xfrm>
        </p:spPr>
        <p:txBody>
          <a:bodyPr lIns="90000" bIns="18000"/>
          <a:lstStyle>
            <a:lvl1pPr>
              <a:defRPr/>
            </a:lvl1pPr>
          </a:lstStyle>
          <a:p>
            <a:r>
              <a:rPr lang="sv-SE"/>
              <a:t>Headline</a:t>
            </a:r>
          </a:p>
        </p:txBody>
      </p:sp>
      <p:sp>
        <p:nvSpPr>
          <p:cNvPr id="5" name="Platshållare för sidfot 4">
            <a:extLst>
              <a:ext uri="{FF2B5EF4-FFF2-40B4-BE49-F238E27FC236}">
                <a16:creationId xmlns:a16="http://schemas.microsoft.com/office/drawing/2014/main" id="{3A0D4D5C-5B1B-1441-A13B-8613512E59E2}"/>
              </a:ext>
            </a:extLst>
          </p:cNvPr>
          <p:cNvSpPr>
            <a:spLocks noGrp="1"/>
          </p:cNvSpPr>
          <p:nvPr>
            <p:ph type="ftr" sz="quarter" idx="11"/>
          </p:nvPr>
        </p:nvSpPr>
        <p:spPr>
          <a:xfrm>
            <a:off x="2053244" y="6475270"/>
            <a:ext cx="4320448" cy="365125"/>
          </a:xfrm>
        </p:spPr>
        <p:txBody>
          <a:bodyPr/>
          <a:lstStyle/>
          <a:p>
            <a:r>
              <a:rPr lang="sv-SE" dirty="0"/>
              <a:t>PRESENTATION TITLE/FOOTER</a:t>
            </a:r>
          </a:p>
        </p:txBody>
      </p:sp>
      <p:sp>
        <p:nvSpPr>
          <p:cNvPr id="6" name="Platshållare för bildnummer 5">
            <a:extLst>
              <a:ext uri="{FF2B5EF4-FFF2-40B4-BE49-F238E27FC236}">
                <a16:creationId xmlns:a16="http://schemas.microsoft.com/office/drawing/2014/main" id="{184FAE50-4669-D540-A55E-354FF0C59458}"/>
              </a:ext>
            </a:extLst>
          </p:cNvPr>
          <p:cNvSpPr>
            <a:spLocks noGrp="1"/>
          </p:cNvSpPr>
          <p:nvPr>
            <p:ph type="sldNum" sz="quarter" idx="12"/>
          </p:nvPr>
        </p:nvSpPr>
        <p:spPr>
          <a:xfrm>
            <a:off x="8735292" y="6475270"/>
            <a:ext cx="2743200" cy="365125"/>
          </a:xfrm>
        </p:spPr>
        <p:txBody>
          <a:bodyPr/>
          <a:lstStyle/>
          <a:p>
            <a:fld id="{F7283078-D760-1647-8B80-66BA8B52336D}" type="slidenum">
              <a:rPr lang="sv-SE" smtClean="0"/>
              <a:t>‹#›</a:t>
            </a:fld>
            <a:endParaRPr lang="sv-SE"/>
          </a:p>
        </p:txBody>
      </p:sp>
      <p:sp>
        <p:nvSpPr>
          <p:cNvPr id="14" name="Platshållare för text 13">
            <a:extLst>
              <a:ext uri="{FF2B5EF4-FFF2-40B4-BE49-F238E27FC236}">
                <a16:creationId xmlns:a16="http://schemas.microsoft.com/office/drawing/2014/main" id="{DD16215C-7D16-4D0F-BA5D-E02EED6FB2D9}"/>
              </a:ext>
            </a:extLst>
          </p:cNvPr>
          <p:cNvSpPr>
            <a:spLocks noGrp="1"/>
          </p:cNvSpPr>
          <p:nvPr>
            <p:ph type="body" sz="quarter" idx="14" hasCustomPrompt="1"/>
          </p:nvPr>
        </p:nvSpPr>
        <p:spPr>
          <a:xfrm>
            <a:off x="1103709" y="931026"/>
            <a:ext cx="9360000" cy="507076"/>
          </a:xfrm>
        </p:spPr>
        <p:txBody>
          <a:bodyPr lIns="90000" tIns="18000">
            <a:noAutofit/>
          </a:bodyPr>
          <a:lstStyle>
            <a:lvl1pPr marL="0" indent="0">
              <a:spcBef>
                <a:spcPts val="0"/>
              </a:spcBef>
              <a:buFontTx/>
              <a:buNone/>
              <a:defRPr sz="2200">
                <a:solidFill>
                  <a:schemeClr val="accent1"/>
                </a:solidFill>
              </a:defRPr>
            </a:lvl1pPr>
            <a:lvl2pPr marL="82550" indent="0">
              <a:buNone/>
              <a:defRPr/>
            </a:lvl2pPr>
          </a:lstStyle>
          <a:p>
            <a:pPr lvl="0"/>
            <a:r>
              <a:rPr lang="sv-SE"/>
              <a:t>Sub-headline</a:t>
            </a:r>
          </a:p>
        </p:txBody>
      </p:sp>
      <p:sp>
        <p:nvSpPr>
          <p:cNvPr id="10" name="Rektangel 9">
            <a:extLst>
              <a:ext uri="{FF2B5EF4-FFF2-40B4-BE49-F238E27FC236}">
                <a16:creationId xmlns:a16="http://schemas.microsoft.com/office/drawing/2014/main" id="{A5E954D6-E4D2-47AD-A504-7408EC606D35}"/>
              </a:ext>
            </a:extLst>
          </p:cNvPr>
          <p:cNvSpPr/>
          <p:nvPr userDrawn="1"/>
        </p:nvSpPr>
        <p:spPr>
          <a:xfrm>
            <a:off x="0" y="447675"/>
            <a:ext cx="292101" cy="64103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1" name="Bildobjekt 10">
            <a:extLst>
              <a:ext uri="{FF2B5EF4-FFF2-40B4-BE49-F238E27FC236}">
                <a16:creationId xmlns:a16="http://schemas.microsoft.com/office/drawing/2014/main" id="{6DD4ACE8-21C9-474B-A84B-6E399CB9FBD5}"/>
              </a:ext>
            </a:extLst>
          </p:cNvPr>
          <p:cNvPicPr>
            <a:picLocks noChangeAspect="1"/>
          </p:cNvPicPr>
          <p:nvPr userDrawn="1"/>
        </p:nvPicPr>
        <p:blipFill>
          <a:blip r:embed="rId2"/>
          <a:srcRect/>
          <a:stretch/>
        </p:blipFill>
        <p:spPr>
          <a:xfrm>
            <a:off x="10924611" y="417443"/>
            <a:ext cx="826394" cy="800100"/>
          </a:xfrm>
          <a:prstGeom prst="rect">
            <a:avLst/>
          </a:prstGeom>
        </p:spPr>
      </p:pic>
      <p:sp>
        <p:nvSpPr>
          <p:cNvPr id="8" name="Platshållare för tabell 7">
            <a:extLst>
              <a:ext uri="{FF2B5EF4-FFF2-40B4-BE49-F238E27FC236}">
                <a16:creationId xmlns:a16="http://schemas.microsoft.com/office/drawing/2014/main" id="{489D1BD7-202A-4115-BE6C-1B053CFFDE1E}"/>
              </a:ext>
            </a:extLst>
          </p:cNvPr>
          <p:cNvSpPr>
            <a:spLocks noGrp="1"/>
          </p:cNvSpPr>
          <p:nvPr>
            <p:ph type="tbl" sz="quarter" idx="15"/>
          </p:nvPr>
        </p:nvSpPr>
        <p:spPr>
          <a:xfrm>
            <a:off x="1103313" y="1614488"/>
            <a:ext cx="9359900" cy="4406900"/>
          </a:xfrm>
        </p:spPr>
        <p:txBody>
          <a:bodyPr/>
          <a:lstStyle>
            <a:lvl1pPr algn="ctr">
              <a:defRPr sz="800" cap="all" baseline="0"/>
            </a:lvl1pPr>
          </a:lstStyle>
          <a:p>
            <a:r>
              <a:rPr lang="en-GB"/>
              <a:t>Click icon to add table</a:t>
            </a:r>
            <a:endParaRPr lang="sv-SE"/>
          </a:p>
        </p:txBody>
      </p:sp>
      <p:sp>
        <p:nvSpPr>
          <p:cNvPr id="12" name="Platshållare för datum 3">
            <a:extLst>
              <a:ext uri="{FF2B5EF4-FFF2-40B4-BE49-F238E27FC236}">
                <a16:creationId xmlns:a16="http://schemas.microsoft.com/office/drawing/2014/main" id="{EF177138-95E5-674B-B010-143A8CD1453A}"/>
              </a:ext>
            </a:extLst>
          </p:cNvPr>
          <p:cNvSpPr>
            <a:spLocks noGrp="1"/>
          </p:cNvSpPr>
          <p:nvPr>
            <p:ph type="dt" sz="half" idx="10"/>
          </p:nvPr>
        </p:nvSpPr>
        <p:spPr>
          <a:xfrm>
            <a:off x="1195647" y="6475270"/>
            <a:ext cx="832658" cy="365125"/>
          </a:xfrm>
        </p:spPr>
        <p:txBody>
          <a:bodyPr/>
          <a:lstStyle/>
          <a:p>
            <a:fld id="{18896B66-0B3A-474C-9C9C-E4F07B1F5DAD}" type="datetime1">
              <a:rPr lang="sv-SE" smtClean="0"/>
              <a:t>2023-11-20</a:t>
            </a:fld>
            <a:endParaRPr lang="sv-SE" dirty="0"/>
          </a:p>
        </p:txBody>
      </p:sp>
    </p:spTree>
    <p:extLst>
      <p:ext uri="{BB962C8B-B14F-4D97-AF65-F5344CB8AC3E}">
        <p14:creationId xmlns:p14="http://schemas.microsoft.com/office/powerpoint/2010/main" val="4225189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BE7B1DDB-F4AA-4E8D-BD07-905FE45A5555}"/>
              </a:ext>
            </a:extLst>
          </p:cNvPr>
          <p:cNvSpPr/>
          <p:nvPr userDrawn="1"/>
        </p:nvSpPr>
        <p:spPr>
          <a:xfrm>
            <a:off x="0" y="388593"/>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Rubrik 1">
            <a:extLst>
              <a:ext uri="{FF2B5EF4-FFF2-40B4-BE49-F238E27FC236}">
                <a16:creationId xmlns:a16="http://schemas.microsoft.com/office/drawing/2014/main" id="{34780BC8-191C-6D4B-93F3-54A06FD4FE76}"/>
              </a:ext>
            </a:extLst>
          </p:cNvPr>
          <p:cNvSpPr>
            <a:spLocks noGrp="1"/>
          </p:cNvSpPr>
          <p:nvPr>
            <p:ph type="ctrTitle"/>
          </p:nvPr>
        </p:nvSpPr>
        <p:spPr>
          <a:xfrm>
            <a:off x="1930395" y="1153621"/>
            <a:ext cx="8640000" cy="2387600"/>
          </a:xfrm>
        </p:spPr>
        <p:txBody>
          <a:bodyPr anchor="b">
            <a:noAutofit/>
          </a:bodyPr>
          <a:lstStyle>
            <a:lvl1pPr algn="l">
              <a:lnSpc>
                <a:spcPct val="100000"/>
              </a:lnSpc>
              <a:defRPr sz="4200">
                <a:solidFill>
                  <a:schemeClr val="bg1"/>
                </a:solidFill>
                <a:latin typeface="Segoe UI Semibold" panose="020B0702040204020203" pitchFamily="34" charset="0"/>
                <a:cs typeface="Segoe UI Semibold" panose="020B0702040204020203" pitchFamily="34" charset="0"/>
              </a:defRPr>
            </a:lvl1pPr>
          </a:lstStyle>
          <a:p>
            <a:r>
              <a:rPr lang="en-GB"/>
              <a:t>Click to edit Master title style</a:t>
            </a:r>
            <a:endParaRPr lang="sv-SE" dirty="0"/>
          </a:p>
        </p:txBody>
      </p:sp>
      <p:sp>
        <p:nvSpPr>
          <p:cNvPr id="8" name="Rektangel 7">
            <a:extLst>
              <a:ext uri="{FF2B5EF4-FFF2-40B4-BE49-F238E27FC236}">
                <a16:creationId xmlns:a16="http://schemas.microsoft.com/office/drawing/2014/main" id="{EC66F586-F662-4573-A59B-7D4EDD05A153}"/>
              </a:ext>
            </a:extLst>
          </p:cNvPr>
          <p:cNvSpPr/>
          <p:nvPr userDrawn="1"/>
        </p:nvSpPr>
        <p:spPr>
          <a:xfrm>
            <a:off x="-2" y="447675"/>
            <a:ext cx="292101" cy="64103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9" name="Bildobjekt 8">
            <a:extLst>
              <a:ext uri="{FF2B5EF4-FFF2-40B4-BE49-F238E27FC236}">
                <a16:creationId xmlns:a16="http://schemas.microsoft.com/office/drawing/2014/main" id="{3193CED5-E020-4279-918D-055F43A9188C}"/>
              </a:ext>
            </a:extLst>
          </p:cNvPr>
          <p:cNvPicPr>
            <a:picLocks noChangeAspect="1"/>
          </p:cNvPicPr>
          <p:nvPr userDrawn="1"/>
        </p:nvPicPr>
        <p:blipFill>
          <a:blip r:embed="rId2"/>
          <a:stretch>
            <a:fillRect/>
          </a:stretch>
        </p:blipFill>
        <p:spPr>
          <a:xfrm>
            <a:off x="10924611" y="417443"/>
            <a:ext cx="826395" cy="800100"/>
          </a:xfrm>
          <a:prstGeom prst="rect">
            <a:avLst/>
          </a:prstGeom>
        </p:spPr>
      </p:pic>
    </p:spTree>
    <p:extLst>
      <p:ext uri="{BB962C8B-B14F-4D97-AF65-F5344CB8AC3E}">
        <p14:creationId xmlns:p14="http://schemas.microsoft.com/office/powerpoint/2010/main" val="39497967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BE7B1DDB-F4AA-4E8D-BD07-905FE45A5555}"/>
              </a:ext>
            </a:extLst>
          </p:cNvPr>
          <p:cNvSpPr/>
          <p:nvPr userDrawn="1"/>
        </p:nvSpPr>
        <p:spPr>
          <a:xfrm>
            <a:off x="-2"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Rubrik 1">
            <a:extLst>
              <a:ext uri="{FF2B5EF4-FFF2-40B4-BE49-F238E27FC236}">
                <a16:creationId xmlns:a16="http://schemas.microsoft.com/office/drawing/2014/main" id="{34780BC8-191C-6D4B-93F3-54A06FD4FE76}"/>
              </a:ext>
            </a:extLst>
          </p:cNvPr>
          <p:cNvSpPr>
            <a:spLocks noGrp="1"/>
          </p:cNvSpPr>
          <p:nvPr>
            <p:ph type="ctrTitle"/>
          </p:nvPr>
        </p:nvSpPr>
        <p:spPr>
          <a:xfrm>
            <a:off x="1930395" y="1153621"/>
            <a:ext cx="8640000" cy="2387600"/>
          </a:xfrm>
        </p:spPr>
        <p:txBody>
          <a:bodyPr anchor="b">
            <a:noAutofit/>
          </a:bodyPr>
          <a:lstStyle>
            <a:lvl1pPr algn="l">
              <a:lnSpc>
                <a:spcPct val="100000"/>
              </a:lnSpc>
              <a:defRPr sz="4200">
                <a:solidFill>
                  <a:schemeClr val="bg1"/>
                </a:solidFill>
                <a:latin typeface="Segoe UI Semibold" panose="020B0702040204020203" pitchFamily="34" charset="0"/>
                <a:cs typeface="Segoe UI Semibold" panose="020B0702040204020203" pitchFamily="34" charset="0"/>
              </a:defRPr>
            </a:lvl1pPr>
          </a:lstStyle>
          <a:p>
            <a:r>
              <a:rPr lang="en-GB"/>
              <a:t>Click to edit Master title style</a:t>
            </a:r>
            <a:endParaRPr lang="sv-SE" dirty="0"/>
          </a:p>
        </p:txBody>
      </p:sp>
      <p:sp>
        <p:nvSpPr>
          <p:cNvPr id="3" name="Underrubrik 2">
            <a:extLst>
              <a:ext uri="{FF2B5EF4-FFF2-40B4-BE49-F238E27FC236}">
                <a16:creationId xmlns:a16="http://schemas.microsoft.com/office/drawing/2014/main" id="{81DF3056-F3A8-2949-876C-528413E342C4}"/>
              </a:ext>
            </a:extLst>
          </p:cNvPr>
          <p:cNvSpPr>
            <a:spLocks noGrp="1"/>
          </p:cNvSpPr>
          <p:nvPr>
            <p:ph type="subTitle" idx="1"/>
          </p:nvPr>
        </p:nvSpPr>
        <p:spPr>
          <a:xfrm>
            <a:off x="1930395" y="3883393"/>
            <a:ext cx="8640000" cy="921363"/>
          </a:xfrm>
          <a:prstGeom prst="rect">
            <a:avLst/>
          </a:prstGeom>
        </p:spPr>
        <p:txBody>
          <a:bodyPr lIns="90000">
            <a:noAutofit/>
          </a:bodyPr>
          <a:lstStyle>
            <a:lvl1pPr marL="0" indent="0" algn="l">
              <a:lnSpc>
                <a:spcPct val="100000"/>
              </a:lnSpc>
              <a:spcBef>
                <a:spcPts val="0"/>
              </a:spcBef>
              <a:buNone/>
              <a:defRPr sz="2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sv-SE" dirty="0"/>
          </a:p>
        </p:txBody>
      </p:sp>
      <p:sp>
        <p:nvSpPr>
          <p:cNvPr id="8" name="Rektangel 7">
            <a:extLst>
              <a:ext uri="{FF2B5EF4-FFF2-40B4-BE49-F238E27FC236}">
                <a16:creationId xmlns:a16="http://schemas.microsoft.com/office/drawing/2014/main" id="{EC66F586-F662-4573-A59B-7D4EDD05A153}"/>
              </a:ext>
            </a:extLst>
          </p:cNvPr>
          <p:cNvSpPr/>
          <p:nvPr userDrawn="1"/>
        </p:nvSpPr>
        <p:spPr>
          <a:xfrm>
            <a:off x="-2" y="447675"/>
            <a:ext cx="292101" cy="64103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9" name="Bildobjekt 8">
            <a:extLst>
              <a:ext uri="{FF2B5EF4-FFF2-40B4-BE49-F238E27FC236}">
                <a16:creationId xmlns:a16="http://schemas.microsoft.com/office/drawing/2014/main" id="{3193CED5-E020-4279-918D-055F43A9188C}"/>
              </a:ext>
            </a:extLst>
          </p:cNvPr>
          <p:cNvPicPr>
            <a:picLocks noChangeAspect="1"/>
          </p:cNvPicPr>
          <p:nvPr userDrawn="1"/>
        </p:nvPicPr>
        <p:blipFill>
          <a:blip r:embed="rId2"/>
          <a:stretch>
            <a:fillRect/>
          </a:stretch>
        </p:blipFill>
        <p:spPr>
          <a:xfrm>
            <a:off x="10924611" y="417443"/>
            <a:ext cx="826395" cy="800100"/>
          </a:xfrm>
          <a:prstGeom prst="rect">
            <a:avLst/>
          </a:prstGeom>
        </p:spPr>
      </p:pic>
      <p:sp>
        <p:nvSpPr>
          <p:cNvPr id="15" name="Platshållare för text 14">
            <a:extLst>
              <a:ext uri="{FF2B5EF4-FFF2-40B4-BE49-F238E27FC236}">
                <a16:creationId xmlns:a16="http://schemas.microsoft.com/office/drawing/2014/main" id="{EA5DA2EE-60AD-41D0-96B0-DDF02E0AE545}"/>
              </a:ext>
            </a:extLst>
          </p:cNvPr>
          <p:cNvSpPr>
            <a:spLocks noGrp="1"/>
          </p:cNvSpPr>
          <p:nvPr>
            <p:ph type="body" sz="quarter" idx="10" hasCustomPrompt="1"/>
          </p:nvPr>
        </p:nvSpPr>
        <p:spPr>
          <a:xfrm>
            <a:off x="1930395" y="5605695"/>
            <a:ext cx="6290892" cy="459883"/>
          </a:xfrm>
          <a:prstGeom prst="rect">
            <a:avLst/>
          </a:prstGeom>
        </p:spPr>
        <p:txBody>
          <a:bodyPr lIns="90000" tIns="18000" bIns="36000" anchor="b" anchorCtr="0">
            <a:noAutofit/>
          </a:bodyPr>
          <a:lstStyle>
            <a:lvl1pPr marL="0" indent="0">
              <a:lnSpc>
                <a:spcPct val="100000"/>
              </a:lnSpc>
              <a:spcBef>
                <a:spcPts val="0"/>
              </a:spcBef>
              <a:buFontTx/>
              <a:buNone/>
              <a:defRPr sz="1200" b="1" strike="noStrike" cap="all" spc="120" baseline="0">
                <a:solidFill>
                  <a:schemeClr val="bg1"/>
                </a:solidFill>
              </a:defRPr>
            </a:lvl1pPr>
          </a:lstStyle>
          <a:p>
            <a:pPr lvl="0"/>
            <a:r>
              <a:rPr lang="sv-SE"/>
              <a:t>presented by &lt;name nameson&gt;</a:t>
            </a:r>
          </a:p>
        </p:txBody>
      </p:sp>
      <p:sp>
        <p:nvSpPr>
          <p:cNvPr id="10" name="Platshållare för datum 3">
            <a:extLst>
              <a:ext uri="{FF2B5EF4-FFF2-40B4-BE49-F238E27FC236}">
                <a16:creationId xmlns:a16="http://schemas.microsoft.com/office/drawing/2014/main" id="{5CE429DE-35D4-F144-9881-2C3DD8ABB666}"/>
              </a:ext>
            </a:extLst>
          </p:cNvPr>
          <p:cNvSpPr>
            <a:spLocks noGrp="1"/>
          </p:cNvSpPr>
          <p:nvPr>
            <p:ph type="dt" sz="half" idx="10"/>
          </p:nvPr>
        </p:nvSpPr>
        <p:spPr>
          <a:xfrm>
            <a:off x="1930395" y="6096663"/>
            <a:ext cx="1241068" cy="365125"/>
          </a:xfrm>
        </p:spPr>
        <p:txBody>
          <a:bodyPr/>
          <a:lstStyle>
            <a:lvl1pPr>
              <a:defRPr sz="1200"/>
            </a:lvl1pPr>
          </a:lstStyle>
          <a:p>
            <a:fld id="{18896B66-0B3A-474C-9C9C-E4F07B1F5DAD}" type="datetime1">
              <a:rPr lang="sv-SE" smtClean="0"/>
              <a:pPr/>
              <a:t>2023-11-20</a:t>
            </a:fld>
            <a:endParaRPr lang="sv-SE" dirty="0"/>
          </a:p>
        </p:txBody>
      </p:sp>
    </p:spTree>
    <p:extLst>
      <p:ext uri="{BB962C8B-B14F-4D97-AF65-F5344CB8AC3E}">
        <p14:creationId xmlns:p14="http://schemas.microsoft.com/office/powerpoint/2010/main" val="1401384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9" name="Rektangel 8">
            <a:extLst>
              <a:ext uri="{FF2B5EF4-FFF2-40B4-BE49-F238E27FC236}">
                <a16:creationId xmlns:a16="http://schemas.microsoft.com/office/drawing/2014/main" id="{9BCCEAFE-E21B-43CF-80C4-FF01C3F9D479}"/>
              </a:ext>
            </a:extLst>
          </p:cNvPr>
          <p:cNvSpPr/>
          <p:nvPr userDrawn="1"/>
        </p:nvSpPr>
        <p:spPr>
          <a:xfrm>
            <a:off x="0" y="16274"/>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Rubrik 1">
            <a:extLst>
              <a:ext uri="{FF2B5EF4-FFF2-40B4-BE49-F238E27FC236}">
                <a16:creationId xmlns:a16="http://schemas.microsoft.com/office/drawing/2014/main" id="{74C1ADE6-C058-9C40-B135-034EB97B437C}"/>
              </a:ext>
            </a:extLst>
          </p:cNvPr>
          <p:cNvSpPr>
            <a:spLocks noGrp="1"/>
          </p:cNvSpPr>
          <p:nvPr>
            <p:ph type="title" hasCustomPrompt="1"/>
          </p:nvPr>
        </p:nvSpPr>
        <p:spPr>
          <a:xfrm>
            <a:off x="1103709" y="265373"/>
            <a:ext cx="9360000" cy="657339"/>
          </a:xfrm>
        </p:spPr>
        <p:txBody>
          <a:bodyPr lIns="90000" bIns="18000"/>
          <a:lstStyle>
            <a:lvl1pPr>
              <a:defRPr>
                <a:solidFill>
                  <a:schemeClr val="bg1"/>
                </a:solidFill>
              </a:defRPr>
            </a:lvl1pPr>
          </a:lstStyle>
          <a:p>
            <a:r>
              <a:rPr lang="sv-SE"/>
              <a:t>Headline</a:t>
            </a:r>
          </a:p>
        </p:txBody>
      </p:sp>
      <p:sp>
        <p:nvSpPr>
          <p:cNvPr id="5" name="Platshållare för sidfot 4">
            <a:extLst>
              <a:ext uri="{FF2B5EF4-FFF2-40B4-BE49-F238E27FC236}">
                <a16:creationId xmlns:a16="http://schemas.microsoft.com/office/drawing/2014/main" id="{3A0D4D5C-5B1B-1441-A13B-8613512E59E2}"/>
              </a:ext>
            </a:extLst>
          </p:cNvPr>
          <p:cNvSpPr>
            <a:spLocks noGrp="1"/>
          </p:cNvSpPr>
          <p:nvPr>
            <p:ph type="ftr" sz="quarter" idx="11"/>
          </p:nvPr>
        </p:nvSpPr>
        <p:spPr>
          <a:xfrm>
            <a:off x="2053244" y="6475270"/>
            <a:ext cx="4320448" cy="365125"/>
          </a:xfrm>
        </p:spPr>
        <p:txBody>
          <a:bodyPr/>
          <a:lstStyle>
            <a:lvl1pPr>
              <a:defRPr>
                <a:solidFill>
                  <a:schemeClr val="bg1"/>
                </a:solidFill>
              </a:defRPr>
            </a:lvl1pPr>
          </a:lstStyle>
          <a:p>
            <a:r>
              <a:rPr lang="sv-SE" dirty="0"/>
              <a:t>PRESENTATION </a:t>
            </a:r>
            <a:r>
              <a:rPr lang="sv-SE" dirty="0" err="1"/>
              <a:t>TITLe</a:t>
            </a:r>
            <a:r>
              <a:rPr lang="sv-SE" dirty="0"/>
              <a:t>/ FOOTER</a:t>
            </a:r>
          </a:p>
        </p:txBody>
      </p:sp>
      <p:sp>
        <p:nvSpPr>
          <p:cNvPr id="6" name="Platshållare för bildnummer 5">
            <a:extLst>
              <a:ext uri="{FF2B5EF4-FFF2-40B4-BE49-F238E27FC236}">
                <a16:creationId xmlns:a16="http://schemas.microsoft.com/office/drawing/2014/main" id="{184FAE50-4669-D540-A55E-354FF0C59458}"/>
              </a:ext>
            </a:extLst>
          </p:cNvPr>
          <p:cNvSpPr>
            <a:spLocks noGrp="1"/>
          </p:cNvSpPr>
          <p:nvPr>
            <p:ph type="sldNum" sz="quarter" idx="12"/>
          </p:nvPr>
        </p:nvSpPr>
        <p:spPr>
          <a:xfrm>
            <a:off x="8735292" y="6475270"/>
            <a:ext cx="2743200" cy="365125"/>
          </a:xfrm>
        </p:spPr>
        <p:txBody>
          <a:bodyPr/>
          <a:lstStyle>
            <a:lvl1pPr>
              <a:defRPr>
                <a:solidFill>
                  <a:schemeClr val="bg1"/>
                </a:solidFill>
              </a:defRPr>
            </a:lvl1pPr>
          </a:lstStyle>
          <a:p>
            <a:fld id="{F7283078-D760-1647-8B80-66BA8B52336D}" type="slidenum">
              <a:rPr lang="sv-SE" smtClean="0"/>
              <a:pPr/>
              <a:t>‹#›</a:t>
            </a:fld>
            <a:endParaRPr lang="sv-SE"/>
          </a:p>
        </p:txBody>
      </p:sp>
      <p:sp>
        <p:nvSpPr>
          <p:cNvPr id="10" name="Rektangel 9">
            <a:extLst>
              <a:ext uri="{FF2B5EF4-FFF2-40B4-BE49-F238E27FC236}">
                <a16:creationId xmlns:a16="http://schemas.microsoft.com/office/drawing/2014/main" id="{A5E954D6-E4D2-47AD-A504-7408EC606D35}"/>
              </a:ext>
            </a:extLst>
          </p:cNvPr>
          <p:cNvSpPr/>
          <p:nvPr userDrawn="1"/>
        </p:nvSpPr>
        <p:spPr>
          <a:xfrm>
            <a:off x="0" y="447675"/>
            <a:ext cx="292101" cy="64103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2" name="Bildobjekt 11">
            <a:extLst>
              <a:ext uri="{FF2B5EF4-FFF2-40B4-BE49-F238E27FC236}">
                <a16:creationId xmlns:a16="http://schemas.microsoft.com/office/drawing/2014/main" id="{6426DF26-09C3-4DAE-B43E-0C11D6A63538}"/>
              </a:ext>
            </a:extLst>
          </p:cNvPr>
          <p:cNvPicPr>
            <a:picLocks noChangeAspect="1"/>
          </p:cNvPicPr>
          <p:nvPr userDrawn="1"/>
        </p:nvPicPr>
        <p:blipFill>
          <a:blip r:embed="rId2"/>
          <a:stretch>
            <a:fillRect/>
          </a:stretch>
        </p:blipFill>
        <p:spPr>
          <a:xfrm>
            <a:off x="10924611" y="417443"/>
            <a:ext cx="826395" cy="800100"/>
          </a:xfrm>
          <a:prstGeom prst="rect">
            <a:avLst/>
          </a:prstGeom>
        </p:spPr>
      </p:pic>
      <p:sp>
        <p:nvSpPr>
          <p:cNvPr id="11" name="Platshållare för text 10">
            <a:extLst>
              <a:ext uri="{FF2B5EF4-FFF2-40B4-BE49-F238E27FC236}">
                <a16:creationId xmlns:a16="http://schemas.microsoft.com/office/drawing/2014/main" id="{5C48DF05-1B09-4DA6-AC56-07304871CCD2}"/>
              </a:ext>
            </a:extLst>
          </p:cNvPr>
          <p:cNvSpPr>
            <a:spLocks noGrp="1"/>
          </p:cNvSpPr>
          <p:nvPr>
            <p:ph type="body" sz="quarter" idx="13"/>
          </p:nvPr>
        </p:nvSpPr>
        <p:spPr>
          <a:xfrm>
            <a:off x="1195647" y="1640719"/>
            <a:ext cx="10042073" cy="4375520"/>
          </a:xfrm>
        </p:spPr>
        <p:txBody>
          <a:bodyPr>
            <a:noAutofit/>
          </a:bodyPr>
          <a:lstStyle>
            <a:lvl1pPr marL="457200" indent="-457200">
              <a:buClr>
                <a:schemeClr val="bg1"/>
              </a:buClr>
              <a:buFont typeface="+mj-lt"/>
              <a:buAutoNum type="arabicPeriod"/>
              <a:defRPr>
                <a:solidFill>
                  <a:schemeClr val="bg1"/>
                </a:solidFill>
              </a:defRPr>
            </a:lvl1pPr>
            <a:lvl2pPr marL="82550" indent="0">
              <a:buNone/>
              <a:defRPr/>
            </a:lvl2pPr>
          </a:lstStyle>
          <a:p>
            <a:pPr lvl="0"/>
            <a:r>
              <a:rPr lang="en-GB"/>
              <a:t>Click to edit Master text styles</a:t>
            </a:r>
          </a:p>
        </p:txBody>
      </p:sp>
      <p:sp>
        <p:nvSpPr>
          <p:cNvPr id="14" name="Platshållare för datum 3">
            <a:extLst>
              <a:ext uri="{FF2B5EF4-FFF2-40B4-BE49-F238E27FC236}">
                <a16:creationId xmlns:a16="http://schemas.microsoft.com/office/drawing/2014/main" id="{04D3287D-3E21-D845-8766-C307E6765306}"/>
              </a:ext>
            </a:extLst>
          </p:cNvPr>
          <p:cNvSpPr>
            <a:spLocks noGrp="1"/>
          </p:cNvSpPr>
          <p:nvPr>
            <p:ph type="dt" sz="half" idx="10"/>
          </p:nvPr>
        </p:nvSpPr>
        <p:spPr>
          <a:xfrm>
            <a:off x="1195647" y="6475270"/>
            <a:ext cx="832658" cy="365125"/>
          </a:xfrm>
        </p:spPr>
        <p:txBody>
          <a:bodyPr/>
          <a:lstStyle/>
          <a:p>
            <a:fld id="{18896B66-0B3A-474C-9C9C-E4F07B1F5DAD}" type="datetime1">
              <a:rPr lang="sv-SE" smtClean="0"/>
              <a:t>2023-11-20</a:t>
            </a:fld>
            <a:endParaRPr lang="sv-SE" dirty="0"/>
          </a:p>
        </p:txBody>
      </p:sp>
    </p:spTree>
    <p:extLst>
      <p:ext uri="{BB962C8B-B14F-4D97-AF65-F5344CB8AC3E}">
        <p14:creationId xmlns:p14="http://schemas.microsoft.com/office/powerpoint/2010/main" val="153988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hapter/breaker slide">
    <p:spTree>
      <p:nvGrpSpPr>
        <p:cNvPr id="1" name=""/>
        <p:cNvGrpSpPr/>
        <p:nvPr/>
      </p:nvGrpSpPr>
      <p:grpSpPr>
        <a:xfrm>
          <a:off x="0" y="0"/>
          <a:ext cx="0" cy="0"/>
          <a:chOff x="0" y="0"/>
          <a:chExt cx="0" cy="0"/>
        </a:xfrm>
      </p:grpSpPr>
      <p:sp>
        <p:nvSpPr>
          <p:cNvPr id="6" name="Rektangel 5">
            <a:extLst>
              <a:ext uri="{FF2B5EF4-FFF2-40B4-BE49-F238E27FC236}">
                <a16:creationId xmlns:a16="http://schemas.microsoft.com/office/drawing/2014/main" id="{250D024A-8F85-4618-9506-0F493B263A92}"/>
              </a:ext>
            </a:extLst>
          </p:cNvPr>
          <p:cNvSpPr/>
          <p:nvPr userDrawn="1"/>
        </p:nvSpPr>
        <p:spPr>
          <a:xfrm>
            <a:off x="0" y="0"/>
            <a:ext cx="647771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ktangel 7">
            <a:extLst>
              <a:ext uri="{FF2B5EF4-FFF2-40B4-BE49-F238E27FC236}">
                <a16:creationId xmlns:a16="http://schemas.microsoft.com/office/drawing/2014/main" id="{628E18C2-A66E-436E-89DA-1C5D481CB4B4}"/>
              </a:ext>
            </a:extLst>
          </p:cNvPr>
          <p:cNvSpPr/>
          <p:nvPr userDrawn="1"/>
        </p:nvSpPr>
        <p:spPr>
          <a:xfrm>
            <a:off x="0" y="447675"/>
            <a:ext cx="292101" cy="64103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latshållare för bild 12">
            <a:extLst>
              <a:ext uri="{FF2B5EF4-FFF2-40B4-BE49-F238E27FC236}">
                <a16:creationId xmlns:a16="http://schemas.microsoft.com/office/drawing/2014/main" id="{4FD00856-A3E1-48A7-B9CD-D7B89BD6A06C}"/>
              </a:ext>
            </a:extLst>
          </p:cNvPr>
          <p:cNvSpPr>
            <a:spLocks noGrp="1"/>
          </p:cNvSpPr>
          <p:nvPr>
            <p:ph type="pic" sz="quarter" idx="12" hasCustomPrompt="1"/>
          </p:nvPr>
        </p:nvSpPr>
        <p:spPr>
          <a:xfrm>
            <a:off x="6477712" y="0"/>
            <a:ext cx="5714288" cy="6858000"/>
          </a:xfrm>
          <a:solidFill>
            <a:srgbClr val="ECECEC"/>
          </a:solidFill>
        </p:spPr>
        <p:txBody>
          <a:bodyPr>
            <a:normAutofit/>
          </a:bodyPr>
          <a:lstStyle>
            <a:lvl1pPr algn="ctr">
              <a:defRPr sz="800"/>
            </a:lvl1pPr>
          </a:lstStyle>
          <a:p>
            <a:r>
              <a:rPr lang="sv-SE"/>
              <a:t>INSERT IMAGE</a:t>
            </a:r>
          </a:p>
        </p:txBody>
      </p:sp>
      <p:sp>
        <p:nvSpPr>
          <p:cNvPr id="9" name="Platshållare för text 8">
            <a:extLst>
              <a:ext uri="{FF2B5EF4-FFF2-40B4-BE49-F238E27FC236}">
                <a16:creationId xmlns:a16="http://schemas.microsoft.com/office/drawing/2014/main" id="{A8D8C0FE-DA05-418D-9F18-A5A81125AD3F}"/>
              </a:ext>
            </a:extLst>
          </p:cNvPr>
          <p:cNvSpPr>
            <a:spLocks noGrp="1"/>
          </p:cNvSpPr>
          <p:nvPr>
            <p:ph type="body" sz="quarter" idx="11"/>
          </p:nvPr>
        </p:nvSpPr>
        <p:spPr>
          <a:xfrm>
            <a:off x="10924611" y="417443"/>
            <a:ext cx="828000" cy="799200"/>
          </a:xfrm>
          <a:blipFill>
            <a:blip r:embed="rId2"/>
            <a:stretch>
              <a:fillRect/>
            </a:stretch>
          </a:blipFill>
        </p:spPr>
        <p:txBody>
          <a:bodyPr>
            <a:normAutofit/>
          </a:bodyPr>
          <a:lstStyle>
            <a:lvl1pPr marL="0" indent="0">
              <a:buFontTx/>
              <a:buNone/>
              <a:defRPr sz="100">
                <a:noFill/>
              </a:defRPr>
            </a:lvl1pPr>
          </a:lstStyle>
          <a:p>
            <a:pPr lvl="0"/>
            <a:r>
              <a:rPr lang="en-GB"/>
              <a:t>Click to edit Master text styles</a:t>
            </a:r>
          </a:p>
        </p:txBody>
      </p:sp>
      <p:sp>
        <p:nvSpPr>
          <p:cNvPr id="7" name="Platshållare för text 6">
            <a:extLst>
              <a:ext uri="{FF2B5EF4-FFF2-40B4-BE49-F238E27FC236}">
                <a16:creationId xmlns:a16="http://schemas.microsoft.com/office/drawing/2014/main" id="{1848DA8D-03CE-4CA5-A851-F6ABAE67A9B0}"/>
              </a:ext>
            </a:extLst>
          </p:cNvPr>
          <p:cNvSpPr>
            <a:spLocks noGrp="1"/>
          </p:cNvSpPr>
          <p:nvPr>
            <p:ph type="body" sz="quarter" idx="10"/>
          </p:nvPr>
        </p:nvSpPr>
        <p:spPr>
          <a:xfrm>
            <a:off x="0" y="447675"/>
            <a:ext cx="292100" cy="6410325"/>
          </a:xfrm>
          <a:solidFill>
            <a:schemeClr val="bg1"/>
          </a:solidFill>
        </p:spPr>
        <p:txBody>
          <a:bodyPr>
            <a:normAutofit/>
          </a:bodyPr>
          <a:lstStyle>
            <a:lvl1pPr marL="0" indent="0">
              <a:buFontTx/>
              <a:buNone/>
              <a:defRPr sz="100">
                <a:noFill/>
              </a:defRPr>
            </a:lvl1pPr>
          </a:lstStyle>
          <a:p>
            <a:pPr lvl="0"/>
            <a:r>
              <a:rPr lang="en-GB"/>
              <a:t>Click to edit Master text styles</a:t>
            </a:r>
          </a:p>
        </p:txBody>
      </p:sp>
      <p:sp>
        <p:nvSpPr>
          <p:cNvPr id="3" name="Platshållare för text 2">
            <a:extLst>
              <a:ext uri="{FF2B5EF4-FFF2-40B4-BE49-F238E27FC236}">
                <a16:creationId xmlns:a16="http://schemas.microsoft.com/office/drawing/2014/main" id="{F55DE042-7DE8-4583-986C-40823753078B}"/>
              </a:ext>
            </a:extLst>
          </p:cNvPr>
          <p:cNvSpPr>
            <a:spLocks noGrp="1"/>
          </p:cNvSpPr>
          <p:nvPr>
            <p:ph type="body" sz="quarter" idx="13" hasCustomPrompt="1"/>
          </p:nvPr>
        </p:nvSpPr>
        <p:spPr>
          <a:xfrm>
            <a:off x="1230491" y="1051132"/>
            <a:ext cx="4255909" cy="829149"/>
          </a:xfrm>
        </p:spPr>
        <p:txBody>
          <a:bodyPr rIns="18000" anchor="b" anchorCtr="0"/>
          <a:lstStyle>
            <a:lvl1pPr marL="0" indent="0">
              <a:buFontTx/>
              <a:buNone/>
              <a:defRPr sz="4800">
                <a:solidFill>
                  <a:schemeClr val="bg1"/>
                </a:solidFill>
                <a:latin typeface="+mn-lt"/>
              </a:defRPr>
            </a:lvl1pPr>
            <a:lvl2pPr marL="82550" indent="0">
              <a:buNone/>
              <a:defRPr/>
            </a:lvl2pPr>
          </a:lstStyle>
          <a:p>
            <a:pPr lvl="0"/>
            <a:r>
              <a:rPr lang="sv-SE"/>
              <a:t># (chapter)</a:t>
            </a:r>
          </a:p>
        </p:txBody>
      </p:sp>
      <p:sp>
        <p:nvSpPr>
          <p:cNvPr id="11" name="Platshållare för text 2">
            <a:extLst>
              <a:ext uri="{FF2B5EF4-FFF2-40B4-BE49-F238E27FC236}">
                <a16:creationId xmlns:a16="http://schemas.microsoft.com/office/drawing/2014/main" id="{1DC53C5B-9DC3-4646-B6B3-DD59404D44D0}"/>
              </a:ext>
            </a:extLst>
          </p:cNvPr>
          <p:cNvSpPr>
            <a:spLocks noGrp="1"/>
          </p:cNvSpPr>
          <p:nvPr>
            <p:ph type="body" sz="quarter" idx="14" hasCustomPrompt="1"/>
          </p:nvPr>
        </p:nvSpPr>
        <p:spPr>
          <a:xfrm>
            <a:off x="1230491" y="2169209"/>
            <a:ext cx="4255909" cy="2462613"/>
          </a:xfrm>
        </p:spPr>
        <p:txBody>
          <a:bodyPr rIns="18000" anchor="t" anchorCtr="0"/>
          <a:lstStyle>
            <a:lvl1pPr marL="0" indent="0">
              <a:spcBef>
                <a:spcPts val="0"/>
              </a:spcBef>
              <a:buFontTx/>
              <a:buNone/>
              <a:defRPr sz="4200">
                <a:solidFill>
                  <a:schemeClr val="bg1"/>
                </a:solidFill>
                <a:latin typeface="Segoe UI Semibold" panose="020B0702040204020203" pitchFamily="34" charset="0"/>
                <a:cs typeface="Segoe UI Semibold" panose="020B0702040204020203" pitchFamily="34" charset="0"/>
              </a:defRPr>
            </a:lvl1pPr>
            <a:lvl2pPr marL="82550" indent="0">
              <a:buNone/>
              <a:defRPr/>
            </a:lvl2pPr>
          </a:lstStyle>
          <a:p>
            <a:pPr lvl="0"/>
            <a:r>
              <a:rPr lang="sv-SE"/>
              <a:t>Headline</a:t>
            </a:r>
          </a:p>
        </p:txBody>
      </p:sp>
    </p:spTree>
    <p:extLst>
      <p:ext uri="{BB962C8B-B14F-4D97-AF65-F5344CB8AC3E}">
        <p14:creationId xmlns:p14="http://schemas.microsoft.com/office/powerpoint/2010/main" val="32546498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ne column">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4C1ADE6-C058-9C40-B135-034EB97B437C}"/>
              </a:ext>
            </a:extLst>
          </p:cNvPr>
          <p:cNvSpPr>
            <a:spLocks noGrp="1"/>
          </p:cNvSpPr>
          <p:nvPr>
            <p:ph type="title" hasCustomPrompt="1"/>
          </p:nvPr>
        </p:nvSpPr>
        <p:spPr>
          <a:xfrm>
            <a:off x="1103709" y="265373"/>
            <a:ext cx="9360000" cy="657339"/>
          </a:xfrm>
        </p:spPr>
        <p:txBody>
          <a:bodyPr lIns="90000" bIns="18000"/>
          <a:lstStyle>
            <a:lvl1pPr>
              <a:defRPr/>
            </a:lvl1pPr>
          </a:lstStyle>
          <a:p>
            <a:r>
              <a:rPr lang="sv-SE"/>
              <a:t>Headline</a:t>
            </a:r>
          </a:p>
        </p:txBody>
      </p:sp>
      <p:sp>
        <p:nvSpPr>
          <p:cNvPr id="5" name="Platshållare för sidfot 4">
            <a:extLst>
              <a:ext uri="{FF2B5EF4-FFF2-40B4-BE49-F238E27FC236}">
                <a16:creationId xmlns:a16="http://schemas.microsoft.com/office/drawing/2014/main" id="{3A0D4D5C-5B1B-1441-A13B-8613512E59E2}"/>
              </a:ext>
            </a:extLst>
          </p:cNvPr>
          <p:cNvSpPr>
            <a:spLocks noGrp="1"/>
          </p:cNvSpPr>
          <p:nvPr>
            <p:ph type="ftr" sz="quarter" idx="11"/>
          </p:nvPr>
        </p:nvSpPr>
        <p:spPr>
          <a:xfrm>
            <a:off x="2053244" y="6475270"/>
            <a:ext cx="4320448" cy="365125"/>
          </a:xfrm>
        </p:spPr>
        <p:txBody>
          <a:bodyPr/>
          <a:lstStyle/>
          <a:p>
            <a:r>
              <a:rPr lang="sv-SE" dirty="0"/>
              <a:t>PRESENTATION TITLE/FOOTER</a:t>
            </a:r>
          </a:p>
        </p:txBody>
      </p:sp>
      <p:sp>
        <p:nvSpPr>
          <p:cNvPr id="6" name="Platshållare för bildnummer 5">
            <a:extLst>
              <a:ext uri="{FF2B5EF4-FFF2-40B4-BE49-F238E27FC236}">
                <a16:creationId xmlns:a16="http://schemas.microsoft.com/office/drawing/2014/main" id="{184FAE50-4669-D540-A55E-354FF0C59458}"/>
              </a:ext>
            </a:extLst>
          </p:cNvPr>
          <p:cNvSpPr>
            <a:spLocks noGrp="1"/>
          </p:cNvSpPr>
          <p:nvPr>
            <p:ph type="sldNum" sz="quarter" idx="12"/>
          </p:nvPr>
        </p:nvSpPr>
        <p:spPr>
          <a:xfrm>
            <a:off x="8735292" y="6475270"/>
            <a:ext cx="2743200" cy="365125"/>
          </a:xfrm>
        </p:spPr>
        <p:txBody>
          <a:bodyPr/>
          <a:lstStyle/>
          <a:p>
            <a:fld id="{F7283078-D760-1647-8B80-66BA8B52336D}" type="slidenum">
              <a:rPr lang="sv-SE" smtClean="0"/>
              <a:t>‹#›</a:t>
            </a:fld>
            <a:endParaRPr lang="sv-SE" dirty="0"/>
          </a:p>
        </p:txBody>
      </p:sp>
      <p:sp>
        <p:nvSpPr>
          <p:cNvPr id="14" name="Platshållare för text 13">
            <a:extLst>
              <a:ext uri="{FF2B5EF4-FFF2-40B4-BE49-F238E27FC236}">
                <a16:creationId xmlns:a16="http://schemas.microsoft.com/office/drawing/2014/main" id="{DD16215C-7D16-4D0F-BA5D-E02EED6FB2D9}"/>
              </a:ext>
            </a:extLst>
          </p:cNvPr>
          <p:cNvSpPr>
            <a:spLocks noGrp="1"/>
          </p:cNvSpPr>
          <p:nvPr>
            <p:ph type="body" sz="quarter" idx="14" hasCustomPrompt="1"/>
          </p:nvPr>
        </p:nvSpPr>
        <p:spPr>
          <a:xfrm>
            <a:off x="1103709" y="931026"/>
            <a:ext cx="9360000" cy="507076"/>
          </a:xfrm>
        </p:spPr>
        <p:txBody>
          <a:bodyPr lIns="90000" tIns="18000">
            <a:noAutofit/>
          </a:bodyPr>
          <a:lstStyle>
            <a:lvl1pPr marL="0" indent="0">
              <a:spcBef>
                <a:spcPts val="0"/>
              </a:spcBef>
              <a:buFontTx/>
              <a:buNone/>
              <a:defRPr sz="2200">
                <a:solidFill>
                  <a:schemeClr val="accent1"/>
                </a:solidFill>
              </a:defRPr>
            </a:lvl1pPr>
            <a:lvl2pPr marL="82550" indent="0">
              <a:buNone/>
              <a:defRPr/>
            </a:lvl2pPr>
          </a:lstStyle>
          <a:p>
            <a:pPr lvl="0"/>
            <a:r>
              <a:rPr lang="sv-SE"/>
              <a:t>Sub-headline</a:t>
            </a:r>
          </a:p>
        </p:txBody>
      </p:sp>
      <p:sp>
        <p:nvSpPr>
          <p:cNvPr id="10" name="Rektangel 9">
            <a:extLst>
              <a:ext uri="{FF2B5EF4-FFF2-40B4-BE49-F238E27FC236}">
                <a16:creationId xmlns:a16="http://schemas.microsoft.com/office/drawing/2014/main" id="{A5E954D6-E4D2-47AD-A504-7408EC606D35}"/>
              </a:ext>
            </a:extLst>
          </p:cNvPr>
          <p:cNvSpPr/>
          <p:nvPr userDrawn="1"/>
        </p:nvSpPr>
        <p:spPr>
          <a:xfrm>
            <a:off x="0" y="447675"/>
            <a:ext cx="292101" cy="64103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1" name="Bildobjekt 10">
            <a:extLst>
              <a:ext uri="{FF2B5EF4-FFF2-40B4-BE49-F238E27FC236}">
                <a16:creationId xmlns:a16="http://schemas.microsoft.com/office/drawing/2014/main" id="{6DD4ACE8-21C9-474B-A84B-6E399CB9FBD5}"/>
              </a:ext>
            </a:extLst>
          </p:cNvPr>
          <p:cNvPicPr>
            <a:picLocks noChangeAspect="1"/>
          </p:cNvPicPr>
          <p:nvPr userDrawn="1"/>
        </p:nvPicPr>
        <p:blipFill>
          <a:blip r:embed="rId2"/>
          <a:srcRect/>
          <a:stretch/>
        </p:blipFill>
        <p:spPr>
          <a:xfrm>
            <a:off x="10924611" y="417443"/>
            <a:ext cx="826394" cy="800100"/>
          </a:xfrm>
          <a:prstGeom prst="rect">
            <a:avLst/>
          </a:prstGeom>
        </p:spPr>
      </p:pic>
      <p:sp>
        <p:nvSpPr>
          <p:cNvPr id="12" name="Platshållare för innehåll 2">
            <a:extLst>
              <a:ext uri="{FF2B5EF4-FFF2-40B4-BE49-F238E27FC236}">
                <a16:creationId xmlns:a16="http://schemas.microsoft.com/office/drawing/2014/main" id="{5917406D-4BE3-3B4C-BCFF-41B4F0FAB441}"/>
              </a:ext>
            </a:extLst>
          </p:cNvPr>
          <p:cNvSpPr>
            <a:spLocks noGrp="1"/>
          </p:cNvSpPr>
          <p:nvPr>
            <p:ph idx="1"/>
          </p:nvPr>
        </p:nvSpPr>
        <p:spPr>
          <a:xfrm>
            <a:off x="1094400" y="1562400"/>
            <a:ext cx="9365782" cy="4768062"/>
          </a:xfrm>
        </p:spPr>
        <p:txBody>
          <a:bodyPr lIns="0" rIns="18000"/>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sv-SE"/>
          </a:p>
        </p:txBody>
      </p:sp>
      <p:sp>
        <p:nvSpPr>
          <p:cNvPr id="13" name="Platshållare för datum 3">
            <a:extLst>
              <a:ext uri="{FF2B5EF4-FFF2-40B4-BE49-F238E27FC236}">
                <a16:creationId xmlns:a16="http://schemas.microsoft.com/office/drawing/2014/main" id="{3E8E36C4-8565-B94E-A90D-FF5DD7F86A6D}"/>
              </a:ext>
            </a:extLst>
          </p:cNvPr>
          <p:cNvSpPr>
            <a:spLocks noGrp="1"/>
          </p:cNvSpPr>
          <p:nvPr>
            <p:ph type="dt" sz="half" idx="10"/>
          </p:nvPr>
        </p:nvSpPr>
        <p:spPr>
          <a:xfrm>
            <a:off x="1195647" y="6475270"/>
            <a:ext cx="832658" cy="365125"/>
          </a:xfrm>
        </p:spPr>
        <p:txBody>
          <a:bodyPr/>
          <a:lstStyle/>
          <a:p>
            <a:fld id="{18896B66-0B3A-474C-9C9C-E4F07B1F5DAD}" type="datetime1">
              <a:rPr lang="sv-SE" smtClean="0"/>
              <a:t>2023-11-20</a:t>
            </a:fld>
            <a:endParaRPr lang="sv-SE" dirty="0"/>
          </a:p>
        </p:txBody>
      </p:sp>
    </p:spTree>
    <p:extLst>
      <p:ext uri="{BB962C8B-B14F-4D97-AF65-F5344CB8AC3E}">
        <p14:creationId xmlns:p14="http://schemas.microsoft.com/office/powerpoint/2010/main" val="12800824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in 2 columns">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4C1ADE6-C058-9C40-B135-034EB97B437C}"/>
              </a:ext>
            </a:extLst>
          </p:cNvPr>
          <p:cNvSpPr>
            <a:spLocks noGrp="1"/>
          </p:cNvSpPr>
          <p:nvPr>
            <p:ph type="title" hasCustomPrompt="1"/>
          </p:nvPr>
        </p:nvSpPr>
        <p:spPr>
          <a:xfrm>
            <a:off x="1103709" y="265373"/>
            <a:ext cx="9360000" cy="657339"/>
          </a:xfrm>
        </p:spPr>
        <p:txBody>
          <a:bodyPr lIns="90000" bIns="18000"/>
          <a:lstStyle>
            <a:lvl1pPr>
              <a:defRPr/>
            </a:lvl1pPr>
          </a:lstStyle>
          <a:p>
            <a:r>
              <a:rPr lang="sv-SE"/>
              <a:t>Headline</a:t>
            </a:r>
          </a:p>
        </p:txBody>
      </p:sp>
      <p:sp>
        <p:nvSpPr>
          <p:cNvPr id="5" name="Platshållare för sidfot 4">
            <a:extLst>
              <a:ext uri="{FF2B5EF4-FFF2-40B4-BE49-F238E27FC236}">
                <a16:creationId xmlns:a16="http://schemas.microsoft.com/office/drawing/2014/main" id="{3A0D4D5C-5B1B-1441-A13B-8613512E59E2}"/>
              </a:ext>
            </a:extLst>
          </p:cNvPr>
          <p:cNvSpPr>
            <a:spLocks noGrp="1"/>
          </p:cNvSpPr>
          <p:nvPr>
            <p:ph type="ftr" sz="quarter" idx="11"/>
          </p:nvPr>
        </p:nvSpPr>
        <p:spPr>
          <a:xfrm>
            <a:off x="2053244" y="6475270"/>
            <a:ext cx="4320448" cy="365125"/>
          </a:xfrm>
        </p:spPr>
        <p:txBody>
          <a:bodyPr/>
          <a:lstStyle/>
          <a:p>
            <a:r>
              <a:rPr lang="sv-SE" dirty="0"/>
              <a:t>PRESENTATION TITLE/FOOTER</a:t>
            </a:r>
          </a:p>
        </p:txBody>
      </p:sp>
      <p:sp>
        <p:nvSpPr>
          <p:cNvPr id="6" name="Platshållare för bildnummer 5">
            <a:extLst>
              <a:ext uri="{FF2B5EF4-FFF2-40B4-BE49-F238E27FC236}">
                <a16:creationId xmlns:a16="http://schemas.microsoft.com/office/drawing/2014/main" id="{184FAE50-4669-D540-A55E-354FF0C59458}"/>
              </a:ext>
            </a:extLst>
          </p:cNvPr>
          <p:cNvSpPr>
            <a:spLocks noGrp="1"/>
          </p:cNvSpPr>
          <p:nvPr>
            <p:ph type="sldNum" sz="quarter" idx="12"/>
          </p:nvPr>
        </p:nvSpPr>
        <p:spPr>
          <a:xfrm>
            <a:off x="8735292" y="6475270"/>
            <a:ext cx="2743200" cy="365125"/>
          </a:xfrm>
        </p:spPr>
        <p:txBody>
          <a:bodyPr/>
          <a:lstStyle/>
          <a:p>
            <a:fld id="{F7283078-D760-1647-8B80-66BA8B52336D}" type="slidenum">
              <a:rPr lang="sv-SE" smtClean="0"/>
              <a:t>‹#›</a:t>
            </a:fld>
            <a:endParaRPr lang="sv-SE"/>
          </a:p>
        </p:txBody>
      </p:sp>
      <p:sp>
        <p:nvSpPr>
          <p:cNvPr id="9" name="Platshållare för innehåll 2">
            <a:extLst>
              <a:ext uri="{FF2B5EF4-FFF2-40B4-BE49-F238E27FC236}">
                <a16:creationId xmlns:a16="http://schemas.microsoft.com/office/drawing/2014/main" id="{590CF35B-F516-4A5B-A8AB-7A0A283629E9}"/>
              </a:ext>
            </a:extLst>
          </p:cNvPr>
          <p:cNvSpPr>
            <a:spLocks noGrp="1"/>
          </p:cNvSpPr>
          <p:nvPr>
            <p:ph idx="1"/>
          </p:nvPr>
        </p:nvSpPr>
        <p:spPr>
          <a:xfrm>
            <a:off x="1094400" y="1562400"/>
            <a:ext cx="4993785" cy="4768062"/>
          </a:xfrm>
        </p:spPr>
        <p:txBody>
          <a:bodyPr lIns="0" rIns="18000"/>
          <a:lstStyle>
            <a:lvl1pPr>
              <a:lnSpc>
                <a:spcPct val="100000"/>
              </a:lnSpc>
              <a:defRPr/>
            </a:lvl1pPr>
            <a:lvl2pPr marL="358775" indent="-215900">
              <a:lnSpc>
                <a:spcPct val="100000"/>
              </a:lnSpc>
              <a:tabLst/>
              <a:defRPr/>
            </a:lvl2pPr>
            <a:lvl3pPr marL="449263" indent="-196850">
              <a:lnSpc>
                <a:spcPct val="100000"/>
              </a:lnSpc>
              <a:tabLst/>
              <a:defRPr/>
            </a:lvl3pPr>
            <a:lvl4pPr marL="541338" indent="-180000">
              <a:lnSpc>
                <a:spcPct val="100000"/>
              </a:lnSpc>
              <a:tabLst/>
              <a:defRPr/>
            </a:lvl4pPr>
            <a:lvl5pPr marL="630000" indent="-162000">
              <a:lnSpc>
                <a:spcPct val="100000"/>
              </a:lnSpc>
              <a:tabLst/>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sv-SE" dirty="0"/>
          </a:p>
        </p:txBody>
      </p:sp>
      <p:sp>
        <p:nvSpPr>
          <p:cNvPr id="12" name="Platshållare för innehåll 2">
            <a:extLst>
              <a:ext uri="{FF2B5EF4-FFF2-40B4-BE49-F238E27FC236}">
                <a16:creationId xmlns:a16="http://schemas.microsoft.com/office/drawing/2014/main" id="{BA21051E-3C35-41FB-8E6B-797DB8F26971}"/>
              </a:ext>
            </a:extLst>
          </p:cNvPr>
          <p:cNvSpPr>
            <a:spLocks noGrp="1"/>
          </p:cNvSpPr>
          <p:nvPr>
            <p:ph idx="13"/>
          </p:nvPr>
        </p:nvSpPr>
        <p:spPr>
          <a:xfrm>
            <a:off x="6373692" y="1562400"/>
            <a:ext cx="4993785" cy="4768062"/>
          </a:xfrm>
        </p:spPr>
        <p:txBody>
          <a:bodyPr lIns="0" rIns="18000"/>
          <a:lstStyle>
            <a:lvl1pPr>
              <a:lnSpc>
                <a:spcPct val="100000"/>
              </a:lnSpc>
              <a:defRPr/>
            </a:lvl1pPr>
            <a:lvl2pPr marL="360000" indent="-216000">
              <a:lnSpc>
                <a:spcPct val="100000"/>
              </a:lnSpc>
              <a:tabLst/>
              <a:defRPr/>
            </a:lvl2pPr>
            <a:lvl3pPr marL="450000" indent="-198000">
              <a:lnSpc>
                <a:spcPct val="100000"/>
              </a:lnSpc>
              <a:tabLst/>
              <a:defRPr/>
            </a:lvl3pPr>
            <a:lvl4pPr marL="540000" indent="-180000">
              <a:lnSpc>
                <a:spcPct val="100000"/>
              </a:lnSpc>
              <a:tabLst/>
              <a:defRPr/>
            </a:lvl4pPr>
            <a:lvl5pPr marL="628650" indent="-162000">
              <a:lnSpc>
                <a:spcPct val="100000"/>
              </a:lnSpc>
              <a:tabLst/>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sv-SE" dirty="0"/>
          </a:p>
        </p:txBody>
      </p:sp>
      <p:sp>
        <p:nvSpPr>
          <p:cNvPr id="14" name="Platshållare för text 13">
            <a:extLst>
              <a:ext uri="{FF2B5EF4-FFF2-40B4-BE49-F238E27FC236}">
                <a16:creationId xmlns:a16="http://schemas.microsoft.com/office/drawing/2014/main" id="{DD16215C-7D16-4D0F-BA5D-E02EED6FB2D9}"/>
              </a:ext>
            </a:extLst>
          </p:cNvPr>
          <p:cNvSpPr>
            <a:spLocks noGrp="1"/>
          </p:cNvSpPr>
          <p:nvPr>
            <p:ph type="body" sz="quarter" idx="14" hasCustomPrompt="1"/>
          </p:nvPr>
        </p:nvSpPr>
        <p:spPr>
          <a:xfrm>
            <a:off x="1103709" y="931026"/>
            <a:ext cx="9360000" cy="507076"/>
          </a:xfrm>
        </p:spPr>
        <p:txBody>
          <a:bodyPr lIns="90000" tIns="18000">
            <a:noAutofit/>
          </a:bodyPr>
          <a:lstStyle>
            <a:lvl1pPr marL="0" indent="0">
              <a:spcBef>
                <a:spcPts val="0"/>
              </a:spcBef>
              <a:buFontTx/>
              <a:buNone/>
              <a:defRPr sz="2200">
                <a:solidFill>
                  <a:schemeClr val="accent1"/>
                </a:solidFill>
              </a:defRPr>
            </a:lvl1pPr>
            <a:lvl2pPr marL="82550" indent="0">
              <a:buNone/>
              <a:defRPr/>
            </a:lvl2pPr>
          </a:lstStyle>
          <a:p>
            <a:pPr lvl="0"/>
            <a:r>
              <a:rPr lang="sv-SE"/>
              <a:t>Sub-headline</a:t>
            </a:r>
          </a:p>
        </p:txBody>
      </p:sp>
      <p:sp>
        <p:nvSpPr>
          <p:cNvPr id="15" name="Rektangel 14">
            <a:extLst>
              <a:ext uri="{FF2B5EF4-FFF2-40B4-BE49-F238E27FC236}">
                <a16:creationId xmlns:a16="http://schemas.microsoft.com/office/drawing/2014/main" id="{87E2C692-2C39-4CA8-AA87-45E0F36B6A0E}"/>
              </a:ext>
            </a:extLst>
          </p:cNvPr>
          <p:cNvSpPr/>
          <p:nvPr userDrawn="1"/>
        </p:nvSpPr>
        <p:spPr>
          <a:xfrm>
            <a:off x="0" y="447675"/>
            <a:ext cx="292101" cy="64103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6" name="Bildobjekt 15">
            <a:extLst>
              <a:ext uri="{FF2B5EF4-FFF2-40B4-BE49-F238E27FC236}">
                <a16:creationId xmlns:a16="http://schemas.microsoft.com/office/drawing/2014/main" id="{E327627C-4BB8-4965-8107-0E7E741F8302}"/>
              </a:ext>
            </a:extLst>
          </p:cNvPr>
          <p:cNvPicPr>
            <a:picLocks noChangeAspect="1"/>
          </p:cNvPicPr>
          <p:nvPr userDrawn="1"/>
        </p:nvPicPr>
        <p:blipFill>
          <a:blip r:embed="rId2"/>
          <a:srcRect/>
          <a:stretch/>
        </p:blipFill>
        <p:spPr>
          <a:xfrm>
            <a:off x="10924611" y="417443"/>
            <a:ext cx="826394" cy="800100"/>
          </a:xfrm>
          <a:prstGeom prst="rect">
            <a:avLst/>
          </a:prstGeom>
        </p:spPr>
      </p:pic>
      <p:sp>
        <p:nvSpPr>
          <p:cNvPr id="11" name="Platshållare för datum 3">
            <a:extLst>
              <a:ext uri="{FF2B5EF4-FFF2-40B4-BE49-F238E27FC236}">
                <a16:creationId xmlns:a16="http://schemas.microsoft.com/office/drawing/2014/main" id="{154C1432-4F85-1F42-8016-9B83B89CC804}"/>
              </a:ext>
            </a:extLst>
          </p:cNvPr>
          <p:cNvSpPr>
            <a:spLocks noGrp="1"/>
          </p:cNvSpPr>
          <p:nvPr>
            <p:ph type="dt" sz="half" idx="10"/>
          </p:nvPr>
        </p:nvSpPr>
        <p:spPr>
          <a:xfrm>
            <a:off x="1195647" y="6475270"/>
            <a:ext cx="832658" cy="365125"/>
          </a:xfrm>
        </p:spPr>
        <p:txBody>
          <a:bodyPr/>
          <a:lstStyle/>
          <a:p>
            <a:fld id="{18896B66-0B3A-474C-9C9C-E4F07B1F5DAD}" type="datetime1">
              <a:rPr lang="sv-SE" smtClean="0"/>
              <a:t>2023-11-20</a:t>
            </a:fld>
            <a:endParaRPr lang="sv-SE" dirty="0"/>
          </a:p>
        </p:txBody>
      </p:sp>
    </p:spTree>
    <p:extLst>
      <p:ext uri="{BB962C8B-B14F-4D97-AF65-F5344CB8AC3E}">
        <p14:creationId xmlns:p14="http://schemas.microsoft.com/office/powerpoint/2010/main" val="21351087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in 3 columns">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4C1ADE6-C058-9C40-B135-034EB97B437C}"/>
              </a:ext>
            </a:extLst>
          </p:cNvPr>
          <p:cNvSpPr>
            <a:spLocks noGrp="1"/>
          </p:cNvSpPr>
          <p:nvPr>
            <p:ph type="title" hasCustomPrompt="1"/>
          </p:nvPr>
        </p:nvSpPr>
        <p:spPr>
          <a:xfrm>
            <a:off x="1103709" y="265373"/>
            <a:ext cx="9360000" cy="657339"/>
          </a:xfrm>
        </p:spPr>
        <p:txBody>
          <a:bodyPr lIns="90000" bIns="18000"/>
          <a:lstStyle>
            <a:lvl1pPr>
              <a:defRPr/>
            </a:lvl1pPr>
          </a:lstStyle>
          <a:p>
            <a:r>
              <a:rPr lang="sv-SE"/>
              <a:t>Headline</a:t>
            </a:r>
          </a:p>
        </p:txBody>
      </p:sp>
      <p:sp>
        <p:nvSpPr>
          <p:cNvPr id="5" name="Platshållare för sidfot 4">
            <a:extLst>
              <a:ext uri="{FF2B5EF4-FFF2-40B4-BE49-F238E27FC236}">
                <a16:creationId xmlns:a16="http://schemas.microsoft.com/office/drawing/2014/main" id="{3A0D4D5C-5B1B-1441-A13B-8613512E59E2}"/>
              </a:ext>
            </a:extLst>
          </p:cNvPr>
          <p:cNvSpPr>
            <a:spLocks noGrp="1"/>
          </p:cNvSpPr>
          <p:nvPr>
            <p:ph type="ftr" sz="quarter" idx="11"/>
          </p:nvPr>
        </p:nvSpPr>
        <p:spPr>
          <a:xfrm>
            <a:off x="2053244" y="6475270"/>
            <a:ext cx="4320448" cy="365125"/>
          </a:xfrm>
        </p:spPr>
        <p:txBody>
          <a:bodyPr/>
          <a:lstStyle/>
          <a:p>
            <a:r>
              <a:rPr lang="sv-SE" dirty="0"/>
              <a:t>PRESENTATION TITLE/FOOTER</a:t>
            </a:r>
          </a:p>
        </p:txBody>
      </p:sp>
      <p:sp>
        <p:nvSpPr>
          <p:cNvPr id="6" name="Platshållare för bildnummer 5">
            <a:extLst>
              <a:ext uri="{FF2B5EF4-FFF2-40B4-BE49-F238E27FC236}">
                <a16:creationId xmlns:a16="http://schemas.microsoft.com/office/drawing/2014/main" id="{184FAE50-4669-D540-A55E-354FF0C59458}"/>
              </a:ext>
            </a:extLst>
          </p:cNvPr>
          <p:cNvSpPr>
            <a:spLocks noGrp="1"/>
          </p:cNvSpPr>
          <p:nvPr>
            <p:ph type="sldNum" sz="quarter" idx="12"/>
          </p:nvPr>
        </p:nvSpPr>
        <p:spPr>
          <a:xfrm>
            <a:off x="8735292" y="6475270"/>
            <a:ext cx="2743200" cy="365125"/>
          </a:xfrm>
        </p:spPr>
        <p:txBody>
          <a:bodyPr/>
          <a:lstStyle/>
          <a:p>
            <a:fld id="{F7283078-D760-1647-8B80-66BA8B52336D}" type="slidenum">
              <a:rPr lang="sv-SE" smtClean="0"/>
              <a:t>‹#›</a:t>
            </a:fld>
            <a:endParaRPr lang="sv-SE"/>
          </a:p>
        </p:txBody>
      </p:sp>
      <p:sp>
        <p:nvSpPr>
          <p:cNvPr id="9" name="Platshållare för innehåll 2">
            <a:extLst>
              <a:ext uri="{FF2B5EF4-FFF2-40B4-BE49-F238E27FC236}">
                <a16:creationId xmlns:a16="http://schemas.microsoft.com/office/drawing/2014/main" id="{590CF35B-F516-4A5B-A8AB-7A0A283629E9}"/>
              </a:ext>
            </a:extLst>
          </p:cNvPr>
          <p:cNvSpPr>
            <a:spLocks noGrp="1"/>
          </p:cNvSpPr>
          <p:nvPr>
            <p:ph idx="1"/>
          </p:nvPr>
        </p:nvSpPr>
        <p:spPr>
          <a:xfrm>
            <a:off x="1094400" y="1562400"/>
            <a:ext cx="3255409" cy="4768062"/>
          </a:xfrm>
        </p:spPr>
        <p:txBody>
          <a:bodyPr lIns="0" rIns="18000"/>
          <a:lstStyle>
            <a:lvl1pPr>
              <a:lnSpc>
                <a:spcPct val="100000"/>
              </a:lnSpc>
              <a:defRPr/>
            </a:lvl1pPr>
            <a:lvl2pPr marL="360000" indent="-216000">
              <a:lnSpc>
                <a:spcPct val="100000"/>
              </a:lnSpc>
              <a:tabLst/>
              <a:defRPr/>
            </a:lvl2pPr>
            <a:lvl3pPr marL="449263" indent="-196850">
              <a:lnSpc>
                <a:spcPct val="100000"/>
              </a:lnSpc>
              <a:tabLst/>
              <a:defRPr/>
            </a:lvl3pPr>
            <a:lvl4pPr marL="541338" indent="-180975">
              <a:lnSpc>
                <a:spcPct val="100000"/>
              </a:lnSpc>
              <a:tabLst/>
              <a:defRPr/>
            </a:lvl4pPr>
            <a:lvl5pPr marL="630000" indent="-162000">
              <a:lnSpc>
                <a:spcPct val="100000"/>
              </a:lnSpc>
              <a:tabLst/>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sv-SE" dirty="0"/>
          </a:p>
        </p:txBody>
      </p:sp>
      <p:sp>
        <p:nvSpPr>
          <p:cNvPr id="14" name="Platshållare för text 13">
            <a:extLst>
              <a:ext uri="{FF2B5EF4-FFF2-40B4-BE49-F238E27FC236}">
                <a16:creationId xmlns:a16="http://schemas.microsoft.com/office/drawing/2014/main" id="{DD16215C-7D16-4D0F-BA5D-E02EED6FB2D9}"/>
              </a:ext>
            </a:extLst>
          </p:cNvPr>
          <p:cNvSpPr>
            <a:spLocks noGrp="1"/>
          </p:cNvSpPr>
          <p:nvPr>
            <p:ph type="body" sz="quarter" idx="14" hasCustomPrompt="1"/>
          </p:nvPr>
        </p:nvSpPr>
        <p:spPr>
          <a:xfrm>
            <a:off x="1103709" y="931026"/>
            <a:ext cx="9360000" cy="507076"/>
          </a:xfrm>
        </p:spPr>
        <p:txBody>
          <a:bodyPr lIns="90000" tIns="18000">
            <a:noAutofit/>
          </a:bodyPr>
          <a:lstStyle>
            <a:lvl1pPr marL="0" indent="0">
              <a:spcBef>
                <a:spcPts val="0"/>
              </a:spcBef>
              <a:buFontTx/>
              <a:buNone/>
              <a:defRPr sz="2200">
                <a:solidFill>
                  <a:schemeClr val="accent1"/>
                </a:solidFill>
              </a:defRPr>
            </a:lvl1pPr>
            <a:lvl2pPr marL="82550" indent="0">
              <a:buNone/>
              <a:defRPr/>
            </a:lvl2pPr>
          </a:lstStyle>
          <a:p>
            <a:pPr lvl="0"/>
            <a:r>
              <a:rPr lang="sv-SE"/>
              <a:t>Sub-headline</a:t>
            </a:r>
          </a:p>
        </p:txBody>
      </p:sp>
      <p:sp>
        <p:nvSpPr>
          <p:cNvPr id="15" name="Rektangel 14">
            <a:extLst>
              <a:ext uri="{FF2B5EF4-FFF2-40B4-BE49-F238E27FC236}">
                <a16:creationId xmlns:a16="http://schemas.microsoft.com/office/drawing/2014/main" id="{87E2C692-2C39-4CA8-AA87-45E0F36B6A0E}"/>
              </a:ext>
            </a:extLst>
          </p:cNvPr>
          <p:cNvSpPr/>
          <p:nvPr userDrawn="1"/>
        </p:nvSpPr>
        <p:spPr>
          <a:xfrm>
            <a:off x="0" y="447675"/>
            <a:ext cx="292101" cy="64103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6" name="Bildobjekt 15">
            <a:extLst>
              <a:ext uri="{FF2B5EF4-FFF2-40B4-BE49-F238E27FC236}">
                <a16:creationId xmlns:a16="http://schemas.microsoft.com/office/drawing/2014/main" id="{E327627C-4BB8-4965-8107-0E7E741F8302}"/>
              </a:ext>
            </a:extLst>
          </p:cNvPr>
          <p:cNvPicPr>
            <a:picLocks noChangeAspect="1"/>
          </p:cNvPicPr>
          <p:nvPr userDrawn="1"/>
        </p:nvPicPr>
        <p:blipFill>
          <a:blip r:embed="rId2"/>
          <a:srcRect/>
          <a:stretch/>
        </p:blipFill>
        <p:spPr>
          <a:xfrm>
            <a:off x="10924611" y="417443"/>
            <a:ext cx="826394" cy="800100"/>
          </a:xfrm>
          <a:prstGeom prst="rect">
            <a:avLst/>
          </a:prstGeom>
        </p:spPr>
      </p:pic>
      <p:sp>
        <p:nvSpPr>
          <p:cNvPr id="13" name="Platshållare för innehåll 2">
            <a:extLst>
              <a:ext uri="{FF2B5EF4-FFF2-40B4-BE49-F238E27FC236}">
                <a16:creationId xmlns:a16="http://schemas.microsoft.com/office/drawing/2014/main" id="{B2D0E559-A900-41F3-93C5-387A7764A152}"/>
              </a:ext>
            </a:extLst>
          </p:cNvPr>
          <p:cNvSpPr>
            <a:spLocks noGrp="1"/>
          </p:cNvSpPr>
          <p:nvPr>
            <p:ph idx="15"/>
          </p:nvPr>
        </p:nvSpPr>
        <p:spPr>
          <a:xfrm>
            <a:off x="4605297" y="1562400"/>
            <a:ext cx="3255409" cy="4768062"/>
          </a:xfrm>
        </p:spPr>
        <p:txBody>
          <a:bodyPr lIns="0" rIns="18000"/>
          <a:lstStyle>
            <a:lvl1pPr>
              <a:lnSpc>
                <a:spcPct val="100000"/>
              </a:lnSpc>
              <a:defRPr/>
            </a:lvl1pPr>
            <a:lvl2pPr marL="360000" indent="-216000">
              <a:lnSpc>
                <a:spcPct val="100000"/>
              </a:lnSpc>
              <a:tabLst/>
              <a:defRPr/>
            </a:lvl2pPr>
            <a:lvl3pPr marL="450000" indent="-198000">
              <a:lnSpc>
                <a:spcPct val="100000"/>
              </a:lnSpc>
              <a:tabLst/>
              <a:defRPr/>
            </a:lvl3pPr>
            <a:lvl4pPr marL="539750" indent="-196850">
              <a:lnSpc>
                <a:spcPct val="100000"/>
              </a:lnSpc>
              <a:tabLst/>
              <a:defRPr/>
            </a:lvl4pPr>
            <a:lvl5pPr marL="630000" indent="-162000">
              <a:lnSpc>
                <a:spcPct val="100000"/>
              </a:lnSpc>
              <a:tabLst/>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sv-SE" dirty="0"/>
          </a:p>
        </p:txBody>
      </p:sp>
      <p:sp>
        <p:nvSpPr>
          <p:cNvPr id="17" name="Platshållare för innehåll 2">
            <a:extLst>
              <a:ext uri="{FF2B5EF4-FFF2-40B4-BE49-F238E27FC236}">
                <a16:creationId xmlns:a16="http://schemas.microsoft.com/office/drawing/2014/main" id="{E4E99B3B-ADB3-4D1A-9A7F-AA1B8528E6C7}"/>
              </a:ext>
            </a:extLst>
          </p:cNvPr>
          <p:cNvSpPr>
            <a:spLocks noGrp="1"/>
          </p:cNvSpPr>
          <p:nvPr>
            <p:ph idx="16"/>
          </p:nvPr>
        </p:nvSpPr>
        <p:spPr>
          <a:xfrm>
            <a:off x="8116194" y="1562400"/>
            <a:ext cx="3255409" cy="4768062"/>
          </a:xfrm>
        </p:spPr>
        <p:txBody>
          <a:bodyPr lIns="0" rIns="18000"/>
          <a:lstStyle>
            <a:lvl1pPr>
              <a:lnSpc>
                <a:spcPct val="100000"/>
              </a:lnSpc>
              <a:defRPr/>
            </a:lvl1pPr>
            <a:lvl2pPr marL="360000" indent="-216000">
              <a:lnSpc>
                <a:spcPct val="100000"/>
              </a:lnSpc>
              <a:tabLst/>
              <a:defRPr/>
            </a:lvl2pPr>
            <a:lvl3pPr marL="450000" indent="-198000">
              <a:lnSpc>
                <a:spcPct val="100000"/>
              </a:lnSpc>
              <a:tabLst/>
              <a:defRPr/>
            </a:lvl3pPr>
            <a:lvl4pPr marL="540000" indent="-180000">
              <a:lnSpc>
                <a:spcPct val="100000"/>
              </a:lnSpc>
              <a:tabLst/>
              <a:defRPr/>
            </a:lvl4pPr>
            <a:lvl5pPr marL="630000" indent="-162000">
              <a:lnSpc>
                <a:spcPct val="100000"/>
              </a:lnSpc>
              <a:tabLst/>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sv-SE" dirty="0"/>
          </a:p>
        </p:txBody>
      </p:sp>
      <p:sp>
        <p:nvSpPr>
          <p:cNvPr id="12" name="Platshållare för datum 3">
            <a:extLst>
              <a:ext uri="{FF2B5EF4-FFF2-40B4-BE49-F238E27FC236}">
                <a16:creationId xmlns:a16="http://schemas.microsoft.com/office/drawing/2014/main" id="{F91A8E7B-C629-D343-8A83-7EB0ADF6087A}"/>
              </a:ext>
            </a:extLst>
          </p:cNvPr>
          <p:cNvSpPr>
            <a:spLocks noGrp="1"/>
          </p:cNvSpPr>
          <p:nvPr>
            <p:ph type="dt" sz="half" idx="10"/>
          </p:nvPr>
        </p:nvSpPr>
        <p:spPr>
          <a:xfrm>
            <a:off x="1195647" y="6475270"/>
            <a:ext cx="832658" cy="365125"/>
          </a:xfrm>
        </p:spPr>
        <p:txBody>
          <a:bodyPr/>
          <a:lstStyle/>
          <a:p>
            <a:fld id="{18896B66-0B3A-474C-9C9C-E4F07B1F5DAD}" type="datetime1">
              <a:rPr lang="sv-SE" smtClean="0"/>
              <a:t>2023-11-20</a:t>
            </a:fld>
            <a:endParaRPr lang="sv-SE" dirty="0"/>
          </a:p>
        </p:txBody>
      </p:sp>
    </p:spTree>
    <p:extLst>
      <p:ext uri="{BB962C8B-B14F-4D97-AF65-F5344CB8AC3E}">
        <p14:creationId xmlns:p14="http://schemas.microsoft.com/office/powerpoint/2010/main" val="26676667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 + image">
    <p:spTree>
      <p:nvGrpSpPr>
        <p:cNvPr id="1" name=""/>
        <p:cNvGrpSpPr/>
        <p:nvPr/>
      </p:nvGrpSpPr>
      <p:grpSpPr>
        <a:xfrm>
          <a:off x="0" y="0"/>
          <a:ext cx="0" cy="0"/>
          <a:chOff x="0" y="0"/>
          <a:chExt cx="0" cy="0"/>
        </a:xfrm>
      </p:grpSpPr>
      <p:sp>
        <p:nvSpPr>
          <p:cNvPr id="7" name="Platshållare för bild 6">
            <a:extLst>
              <a:ext uri="{FF2B5EF4-FFF2-40B4-BE49-F238E27FC236}">
                <a16:creationId xmlns:a16="http://schemas.microsoft.com/office/drawing/2014/main" id="{16B191E2-1C71-4B4C-B562-DD793673C24E}"/>
              </a:ext>
            </a:extLst>
          </p:cNvPr>
          <p:cNvSpPr>
            <a:spLocks noGrp="1"/>
          </p:cNvSpPr>
          <p:nvPr>
            <p:ph type="pic" sz="quarter" idx="15" hasCustomPrompt="1"/>
          </p:nvPr>
        </p:nvSpPr>
        <p:spPr>
          <a:xfrm>
            <a:off x="6373813" y="1562100"/>
            <a:ext cx="4994275" cy="4768850"/>
          </a:xfrm>
          <a:solidFill>
            <a:schemeClr val="bg1">
              <a:lumMod val="85000"/>
            </a:schemeClr>
          </a:solidFill>
        </p:spPr>
        <p:txBody>
          <a:bodyPr>
            <a:normAutofit/>
          </a:bodyPr>
          <a:lstStyle>
            <a:lvl1pPr marL="0" indent="0" algn="ctr">
              <a:buFontTx/>
              <a:buNone/>
              <a:defRPr sz="800">
                <a:solidFill>
                  <a:srgbClr val="666666"/>
                </a:solidFill>
              </a:defRPr>
            </a:lvl1pPr>
          </a:lstStyle>
          <a:p>
            <a:r>
              <a:rPr lang="sv-SE"/>
              <a:t>INSERT IMAGE</a:t>
            </a:r>
          </a:p>
        </p:txBody>
      </p:sp>
      <p:sp>
        <p:nvSpPr>
          <p:cNvPr id="2" name="Rubrik 1">
            <a:extLst>
              <a:ext uri="{FF2B5EF4-FFF2-40B4-BE49-F238E27FC236}">
                <a16:creationId xmlns:a16="http://schemas.microsoft.com/office/drawing/2014/main" id="{74C1ADE6-C058-9C40-B135-034EB97B437C}"/>
              </a:ext>
            </a:extLst>
          </p:cNvPr>
          <p:cNvSpPr>
            <a:spLocks noGrp="1"/>
          </p:cNvSpPr>
          <p:nvPr>
            <p:ph type="title" hasCustomPrompt="1"/>
          </p:nvPr>
        </p:nvSpPr>
        <p:spPr>
          <a:xfrm>
            <a:off x="1103709" y="265373"/>
            <a:ext cx="9360000" cy="657339"/>
          </a:xfrm>
        </p:spPr>
        <p:txBody>
          <a:bodyPr lIns="90000" bIns="18000"/>
          <a:lstStyle>
            <a:lvl1pPr>
              <a:defRPr/>
            </a:lvl1pPr>
          </a:lstStyle>
          <a:p>
            <a:r>
              <a:rPr lang="sv-SE"/>
              <a:t>Headline</a:t>
            </a:r>
          </a:p>
        </p:txBody>
      </p:sp>
      <p:sp>
        <p:nvSpPr>
          <p:cNvPr id="5" name="Platshållare för sidfot 4">
            <a:extLst>
              <a:ext uri="{FF2B5EF4-FFF2-40B4-BE49-F238E27FC236}">
                <a16:creationId xmlns:a16="http://schemas.microsoft.com/office/drawing/2014/main" id="{3A0D4D5C-5B1B-1441-A13B-8613512E59E2}"/>
              </a:ext>
            </a:extLst>
          </p:cNvPr>
          <p:cNvSpPr>
            <a:spLocks noGrp="1"/>
          </p:cNvSpPr>
          <p:nvPr>
            <p:ph type="ftr" sz="quarter" idx="11"/>
          </p:nvPr>
        </p:nvSpPr>
        <p:spPr>
          <a:xfrm>
            <a:off x="2053244" y="6475270"/>
            <a:ext cx="4320448" cy="365125"/>
          </a:xfrm>
        </p:spPr>
        <p:txBody>
          <a:bodyPr/>
          <a:lstStyle/>
          <a:p>
            <a:r>
              <a:rPr lang="sv-SE" dirty="0"/>
              <a:t>PRESENTATION TITL  FOOTER</a:t>
            </a:r>
          </a:p>
        </p:txBody>
      </p:sp>
      <p:sp>
        <p:nvSpPr>
          <p:cNvPr id="6" name="Platshållare för bildnummer 5">
            <a:extLst>
              <a:ext uri="{FF2B5EF4-FFF2-40B4-BE49-F238E27FC236}">
                <a16:creationId xmlns:a16="http://schemas.microsoft.com/office/drawing/2014/main" id="{184FAE50-4669-D540-A55E-354FF0C59458}"/>
              </a:ext>
            </a:extLst>
          </p:cNvPr>
          <p:cNvSpPr>
            <a:spLocks noGrp="1"/>
          </p:cNvSpPr>
          <p:nvPr>
            <p:ph type="sldNum" sz="quarter" idx="12"/>
          </p:nvPr>
        </p:nvSpPr>
        <p:spPr>
          <a:xfrm>
            <a:off x="8735292" y="6475270"/>
            <a:ext cx="2743200" cy="365125"/>
          </a:xfrm>
        </p:spPr>
        <p:txBody>
          <a:bodyPr/>
          <a:lstStyle/>
          <a:p>
            <a:fld id="{F7283078-D760-1647-8B80-66BA8B52336D}" type="slidenum">
              <a:rPr lang="sv-SE" smtClean="0"/>
              <a:t>‹#›</a:t>
            </a:fld>
            <a:endParaRPr lang="sv-SE"/>
          </a:p>
        </p:txBody>
      </p:sp>
      <p:sp>
        <p:nvSpPr>
          <p:cNvPr id="9" name="Platshållare för innehåll 2">
            <a:extLst>
              <a:ext uri="{FF2B5EF4-FFF2-40B4-BE49-F238E27FC236}">
                <a16:creationId xmlns:a16="http://schemas.microsoft.com/office/drawing/2014/main" id="{590CF35B-F516-4A5B-A8AB-7A0A283629E9}"/>
              </a:ext>
            </a:extLst>
          </p:cNvPr>
          <p:cNvSpPr>
            <a:spLocks noGrp="1"/>
          </p:cNvSpPr>
          <p:nvPr>
            <p:ph idx="1"/>
          </p:nvPr>
        </p:nvSpPr>
        <p:spPr>
          <a:xfrm>
            <a:off x="1094400" y="1562400"/>
            <a:ext cx="4993785" cy="4768062"/>
          </a:xfrm>
        </p:spPr>
        <p:txBody>
          <a:bodyPr lIns="0" rIns="18000"/>
          <a:lstStyle>
            <a:lvl1pPr>
              <a:lnSpc>
                <a:spcPct val="100000"/>
              </a:lnSpc>
              <a:defRPr/>
            </a:lvl1pPr>
            <a:lvl2pPr marL="360000" indent="-216000">
              <a:lnSpc>
                <a:spcPct val="100000"/>
              </a:lnSpc>
              <a:tabLst/>
              <a:defRPr/>
            </a:lvl2pPr>
            <a:lvl3pPr marL="450000" indent="-198000">
              <a:lnSpc>
                <a:spcPct val="100000"/>
              </a:lnSpc>
              <a:tabLst/>
              <a:defRPr/>
            </a:lvl3pPr>
            <a:lvl4pPr marL="540000" indent="-180000">
              <a:lnSpc>
                <a:spcPct val="100000"/>
              </a:lnSpc>
              <a:tabLst/>
              <a:defRPr/>
            </a:lvl4pPr>
            <a:lvl5pPr marL="630000" indent="-162000">
              <a:lnSpc>
                <a:spcPct val="100000"/>
              </a:lnSpc>
              <a:tabLst/>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sv-SE" dirty="0"/>
          </a:p>
        </p:txBody>
      </p:sp>
      <p:sp>
        <p:nvSpPr>
          <p:cNvPr id="14" name="Platshållare för text 13">
            <a:extLst>
              <a:ext uri="{FF2B5EF4-FFF2-40B4-BE49-F238E27FC236}">
                <a16:creationId xmlns:a16="http://schemas.microsoft.com/office/drawing/2014/main" id="{DD16215C-7D16-4D0F-BA5D-E02EED6FB2D9}"/>
              </a:ext>
            </a:extLst>
          </p:cNvPr>
          <p:cNvSpPr>
            <a:spLocks noGrp="1"/>
          </p:cNvSpPr>
          <p:nvPr>
            <p:ph type="body" sz="quarter" idx="14" hasCustomPrompt="1"/>
          </p:nvPr>
        </p:nvSpPr>
        <p:spPr>
          <a:xfrm>
            <a:off x="1103709" y="931026"/>
            <a:ext cx="9360000" cy="507076"/>
          </a:xfrm>
        </p:spPr>
        <p:txBody>
          <a:bodyPr lIns="90000" tIns="18000">
            <a:noAutofit/>
          </a:bodyPr>
          <a:lstStyle>
            <a:lvl1pPr marL="0" indent="0">
              <a:spcBef>
                <a:spcPts val="0"/>
              </a:spcBef>
              <a:buFontTx/>
              <a:buNone/>
              <a:defRPr sz="2200">
                <a:solidFill>
                  <a:schemeClr val="accent1"/>
                </a:solidFill>
              </a:defRPr>
            </a:lvl1pPr>
            <a:lvl2pPr marL="82550" indent="0">
              <a:buNone/>
              <a:defRPr/>
            </a:lvl2pPr>
          </a:lstStyle>
          <a:p>
            <a:pPr lvl="0"/>
            <a:r>
              <a:rPr lang="sv-SE"/>
              <a:t>Sub-headline</a:t>
            </a:r>
          </a:p>
        </p:txBody>
      </p:sp>
      <p:sp>
        <p:nvSpPr>
          <p:cNvPr id="11" name="Rektangel 10">
            <a:extLst>
              <a:ext uri="{FF2B5EF4-FFF2-40B4-BE49-F238E27FC236}">
                <a16:creationId xmlns:a16="http://schemas.microsoft.com/office/drawing/2014/main" id="{BC4F3A85-66E6-412A-97CD-99D922EFBEE2}"/>
              </a:ext>
            </a:extLst>
          </p:cNvPr>
          <p:cNvSpPr/>
          <p:nvPr userDrawn="1"/>
        </p:nvSpPr>
        <p:spPr>
          <a:xfrm>
            <a:off x="0" y="447675"/>
            <a:ext cx="292101" cy="64103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3" name="Bildobjekt 12">
            <a:extLst>
              <a:ext uri="{FF2B5EF4-FFF2-40B4-BE49-F238E27FC236}">
                <a16:creationId xmlns:a16="http://schemas.microsoft.com/office/drawing/2014/main" id="{506E76ED-0FF0-4A03-8EB9-06B57B12EC11}"/>
              </a:ext>
            </a:extLst>
          </p:cNvPr>
          <p:cNvPicPr>
            <a:picLocks noChangeAspect="1"/>
          </p:cNvPicPr>
          <p:nvPr userDrawn="1"/>
        </p:nvPicPr>
        <p:blipFill>
          <a:blip r:embed="rId2"/>
          <a:srcRect/>
          <a:stretch/>
        </p:blipFill>
        <p:spPr>
          <a:xfrm>
            <a:off x="10924611" y="417443"/>
            <a:ext cx="826394" cy="800100"/>
          </a:xfrm>
          <a:prstGeom prst="rect">
            <a:avLst/>
          </a:prstGeom>
        </p:spPr>
      </p:pic>
      <p:sp>
        <p:nvSpPr>
          <p:cNvPr id="12" name="Platshållare för datum 3">
            <a:extLst>
              <a:ext uri="{FF2B5EF4-FFF2-40B4-BE49-F238E27FC236}">
                <a16:creationId xmlns:a16="http://schemas.microsoft.com/office/drawing/2014/main" id="{5D496E45-863B-704B-B14F-5E0F58578D86}"/>
              </a:ext>
            </a:extLst>
          </p:cNvPr>
          <p:cNvSpPr>
            <a:spLocks noGrp="1"/>
          </p:cNvSpPr>
          <p:nvPr>
            <p:ph type="dt" sz="half" idx="10"/>
          </p:nvPr>
        </p:nvSpPr>
        <p:spPr>
          <a:xfrm>
            <a:off x="1195647" y="6475270"/>
            <a:ext cx="832658" cy="365125"/>
          </a:xfrm>
        </p:spPr>
        <p:txBody>
          <a:bodyPr/>
          <a:lstStyle/>
          <a:p>
            <a:fld id="{18896B66-0B3A-474C-9C9C-E4F07B1F5DAD}" type="datetime1">
              <a:rPr lang="sv-SE" smtClean="0"/>
              <a:t>2023-11-20</a:t>
            </a:fld>
            <a:endParaRPr lang="sv-SE" dirty="0"/>
          </a:p>
        </p:txBody>
      </p:sp>
    </p:spTree>
    <p:extLst>
      <p:ext uri="{BB962C8B-B14F-4D97-AF65-F5344CB8AC3E}">
        <p14:creationId xmlns:p14="http://schemas.microsoft.com/office/powerpoint/2010/main" val="10665588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mage. Full width">
    <p:spTree>
      <p:nvGrpSpPr>
        <p:cNvPr id="1" name=""/>
        <p:cNvGrpSpPr/>
        <p:nvPr/>
      </p:nvGrpSpPr>
      <p:grpSpPr>
        <a:xfrm>
          <a:off x="0" y="0"/>
          <a:ext cx="0" cy="0"/>
          <a:chOff x="0" y="0"/>
          <a:chExt cx="0" cy="0"/>
        </a:xfrm>
      </p:grpSpPr>
      <p:sp>
        <p:nvSpPr>
          <p:cNvPr id="13" name="Platshållare för bild 12">
            <a:extLst>
              <a:ext uri="{FF2B5EF4-FFF2-40B4-BE49-F238E27FC236}">
                <a16:creationId xmlns:a16="http://schemas.microsoft.com/office/drawing/2014/main" id="{4FD00856-A3E1-48A7-B9CD-D7B89BD6A06C}"/>
              </a:ext>
            </a:extLst>
          </p:cNvPr>
          <p:cNvSpPr>
            <a:spLocks noGrp="1"/>
          </p:cNvSpPr>
          <p:nvPr>
            <p:ph type="pic" sz="quarter" idx="12" hasCustomPrompt="1"/>
          </p:nvPr>
        </p:nvSpPr>
        <p:spPr>
          <a:xfrm>
            <a:off x="0" y="0"/>
            <a:ext cx="12192000" cy="6858000"/>
          </a:xfrm>
          <a:solidFill>
            <a:schemeClr val="bg1">
              <a:lumMod val="85000"/>
            </a:schemeClr>
          </a:solidFill>
        </p:spPr>
        <p:txBody>
          <a:bodyPr>
            <a:normAutofit/>
          </a:bodyPr>
          <a:lstStyle>
            <a:lvl1pPr algn="ctr">
              <a:defRPr sz="800"/>
            </a:lvl1pPr>
          </a:lstStyle>
          <a:p>
            <a:r>
              <a:rPr lang="sv-SE" dirty="0"/>
              <a:t>INSERT IMAGE</a:t>
            </a:r>
          </a:p>
        </p:txBody>
      </p:sp>
      <p:sp>
        <p:nvSpPr>
          <p:cNvPr id="9" name="Platshållare för text 8">
            <a:extLst>
              <a:ext uri="{FF2B5EF4-FFF2-40B4-BE49-F238E27FC236}">
                <a16:creationId xmlns:a16="http://schemas.microsoft.com/office/drawing/2014/main" id="{A8D8C0FE-DA05-418D-9F18-A5A81125AD3F}"/>
              </a:ext>
            </a:extLst>
          </p:cNvPr>
          <p:cNvSpPr>
            <a:spLocks noGrp="1"/>
          </p:cNvSpPr>
          <p:nvPr>
            <p:ph type="body" sz="quarter" idx="11"/>
          </p:nvPr>
        </p:nvSpPr>
        <p:spPr>
          <a:xfrm>
            <a:off x="10924611" y="417443"/>
            <a:ext cx="828000" cy="799200"/>
          </a:xfrm>
          <a:blipFill>
            <a:blip r:embed="rId2"/>
            <a:stretch>
              <a:fillRect/>
            </a:stretch>
          </a:blipFill>
        </p:spPr>
        <p:txBody>
          <a:bodyPr>
            <a:normAutofit/>
          </a:bodyPr>
          <a:lstStyle>
            <a:lvl1pPr marL="0" indent="0">
              <a:buFontTx/>
              <a:buNone/>
              <a:defRPr sz="100">
                <a:noFill/>
              </a:defRPr>
            </a:lvl1pPr>
          </a:lstStyle>
          <a:p>
            <a:pPr lvl="0"/>
            <a:r>
              <a:rPr lang="en-GB"/>
              <a:t>Click to edit Master text styles</a:t>
            </a:r>
          </a:p>
        </p:txBody>
      </p:sp>
      <p:sp>
        <p:nvSpPr>
          <p:cNvPr id="7" name="Platshållare för text 6">
            <a:extLst>
              <a:ext uri="{FF2B5EF4-FFF2-40B4-BE49-F238E27FC236}">
                <a16:creationId xmlns:a16="http://schemas.microsoft.com/office/drawing/2014/main" id="{1848DA8D-03CE-4CA5-A851-F6ABAE67A9B0}"/>
              </a:ext>
            </a:extLst>
          </p:cNvPr>
          <p:cNvSpPr>
            <a:spLocks noGrp="1"/>
          </p:cNvSpPr>
          <p:nvPr>
            <p:ph type="body" sz="quarter" idx="10"/>
          </p:nvPr>
        </p:nvSpPr>
        <p:spPr>
          <a:xfrm>
            <a:off x="0" y="447675"/>
            <a:ext cx="292100" cy="6410325"/>
          </a:xfrm>
          <a:solidFill>
            <a:schemeClr val="bg1"/>
          </a:solidFill>
        </p:spPr>
        <p:txBody>
          <a:bodyPr>
            <a:normAutofit/>
          </a:bodyPr>
          <a:lstStyle>
            <a:lvl1pPr marL="0" indent="0">
              <a:buFontTx/>
              <a:buNone/>
              <a:defRPr sz="100">
                <a:noFill/>
              </a:defRPr>
            </a:lvl1pPr>
          </a:lstStyle>
          <a:p>
            <a:pPr lvl="0"/>
            <a:r>
              <a:rPr lang="en-GB"/>
              <a:t>Click to edit Master text styles</a:t>
            </a:r>
          </a:p>
        </p:txBody>
      </p:sp>
      <p:sp>
        <p:nvSpPr>
          <p:cNvPr id="5" name="Rubrik 1">
            <a:extLst>
              <a:ext uri="{FF2B5EF4-FFF2-40B4-BE49-F238E27FC236}">
                <a16:creationId xmlns:a16="http://schemas.microsoft.com/office/drawing/2014/main" id="{8F5BB748-C0D0-CB4F-BA93-7488E4BA7050}"/>
              </a:ext>
            </a:extLst>
          </p:cNvPr>
          <p:cNvSpPr>
            <a:spLocks noGrp="1"/>
          </p:cNvSpPr>
          <p:nvPr>
            <p:ph type="title" hasCustomPrompt="1"/>
          </p:nvPr>
        </p:nvSpPr>
        <p:spPr>
          <a:xfrm>
            <a:off x="1103709" y="265373"/>
            <a:ext cx="9360000" cy="657339"/>
          </a:xfrm>
        </p:spPr>
        <p:txBody>
          <a:bodyPr lIns="90000" bIns="18000"/>
          <a:lstStyle>
            <a:lvl1pPr>
              <a:defRPr>
                <a:solidFill>
                  <a:schemeClr val="bg1"/>
                </a:solidFill>
              </a:defRPr>
            </a:lvl1pPr>
          </a:lstStyle>
          <a:p>
            <a:r>
              <a:rPr lang="sv-SE" dirty="0"/>
              <a:t>Image </a:t>
            </a:r>
            <a:r>
              <a:rPr lang="sv-SE" dirty="0" err="1"/>
              <a:t>title</a:t>
            </a:r>
            <a:endParaRPr lang="sv-SE" dirty="0"/>
          </a:p>
        </p:txBody>
      </p:sp>
    </p:spTree>
    <p:extLst>
      <p:ext uri="{BB962C8B-B14F-4D97-AF65-F5344CB8AC3E}">
        <p14:creationId xmlns:p14="http://schemas.microsoft.com/office/powerpoint/2010/main" val="5328653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81532B06-EA3A-AA45-A1FA-C8E1873FD090}"/>
              </a:ext>
            </a:extLst>
          </p:cNvPr>
          <p:cNvSpPr>
            <a:spLocks noGrp="1"/>
          </p:cNvSpPr>
          <p:nvPr>
            <p:ph type="title"/>
          </p:nvPr>
        </p:nvSpPr>
        <p:spPr>
          <a:xfrm>
            <a:off x="1103709" y="281999"/>
            <a:ext cx="9478393" cy="657340"/>
          </a:xfrm>
          <a:prstGeom prst="rect">
            <a:avLst/>
          </a:prstGeom>
        </p:spPr>
        <p:txBody>
          <a:bodyPr vert="horz" lIns="90000" tIns="45720" rIns="91440" bIns="45720" rtlCol="0" anchor="t" anchorCtr="0">
            <a:noAutofit/>
          </a:bodyPr>
          <a:lstStyle/>
          <a:p>
            <a:r>
              <a:rPr lang="sv-SE"/>
              <a:t>Klicka här för att ändra mall för rubrikformat</a:t>
            </a:r>
          </a:p>
        </p:txBody>
      </p:sp>
      <p:sp>
        <p:nvSpPr>
          <p:cNvPr id="4" name="Platshållare för datum 3">
            <a:extLst>
              <a:ext uri="{FF2B5EF4-FFF2-40B4-BE49-F238E27FC236}">
                <a16:creationId xmlns:a16="http://schemas.microsoft.com/office/drawing/2014/main" id="{66E4D6F2-5CFB-9D4E-AED8-120937FE2576}"/>
              </a:ext>
            </a:extLst>
          </p:cNvPr>
          <p:cNvSpPr>
            <a:spLocks noGrp="1"/>
          </p:cNvSpPr>
          <p:nvPr>
            <p:ph type="dt" sz="half" idx="2"/>
          </p:nvPr>
        </p:nvSpPr>
        <p:spPr>
          <a:xfrm>
            <a:off x="1195647" y="6483583"/>
            <a:ext cx="832658" cy="365125"/>
          </a:xfrm>
          <a:prstGeom prst="rect">
            <a:avLst/>
          </a:prstGeom>
        </p:spPr>
        <p:txBody>
          <a:bodyPr vert="horz" lIns="91440" tIns="45720" rIns="91440" bIns="45720" rtlCol="0" anchor="ctr"/>
          <a:lstStyle>
            <a:lvl1pPr algn="l">
              <a:defRPr sz="800" spc="80" baseline="0">
                <a:solidFill>
                  <a:srgbClr val="CCCCCC"/>
                </a:solidFill>
              </a:defRPr>
            </a:lvl1pPr>
          </a:lstStyle>
          <a:p>
            <a:fld id="{926FFDD8-E9D5-414B-9D01-E73C6B8A8FCA}" type="datetime1">
              <a:rPr lang="sv-SE" smtClean="0"/>
              <a:t>2023-11-20</a:t>
            </a:fld>
            <a:endParaRPr lang="sv-SE"/>
          </a:p>
        </p:txBody>
      </p:sp>
      <p:sp>
        <p:nvSpPr>
          <p:cNvPr id="5" name="Platshållare för sidfot 4">
            <a:extLst>
              <a:ext uri="{FF2B5EF4-FFF2-40B4-BE49-F238E27FC236}">
                <a16:creationId xmlns:a16="http://schemas.microsoft.com/office/drawing/2014/main" id="{515FD9D7-4C35-3343-B008-A413FF500A93}"/>
              </a:ext>
            </a:extLst>
          </p:cNvPr>
          <p:cNvSpPr>
            <a:spLocks noGrp="1"/>
          </p:cNvSpPr>
          <p:nvPr>
            <p:ph type="ftr" sz="quarter" idx="3"/>
          </p:nvPr>
        </p:nvSpPr>
        <p:spPr>
          <a:xfrm>
            <a:off x="2053244" y="6483583"/>
            <a:ext cx="4114800" cy="365125"/>
          </a:xfrm>
          <a:prstGeom prst="rect">
            <a:avLst/>
          </a:prstGeom>
        </p:spPr>
        <p:txBody>
          <a:bodyPr vert="horz" lIns="91440" tIns="45720" rIns="91440" bIns="45720" rtlCol="0" anchor="ctr"/>
          <a:lstStyle>
            <a:lvl1pPr algn="l">
              <a:defRPr sz="800" cap="all" spc="80" baseline="0">
                <a:solidFill>
                  <a:srgbClr val="CCCCCC"/>
                </a:solidFill>
              </a:defRPr>
            </a:lvl1pPr>
          </a:lstStyle>
          <a:p>
            <a:r>
              <a:rPr lang="sv-SE"/>
              <a:t>PRESENTATION TITLE / FOOTER</a:t>
            </a:r>
          </a:p>
        </p:txBody>
      </p:sp>
      <p:sp>
        <p:nvSpPr>
          <p:cNvPr id="6" name="Platshållare för bildnummer 5">
            <a:extLst>
              <a:ext uri="{FF2B5EF4-FFF2-40B4-BE49-F238E27FC236}">
                <a16:creationId xmlns:a16="http://schemas.microsoft.com/office/drawing/2014/main" id="{AF6B396D-270A-E047-8DAD-6D51B53CAD64}"/>
              </a:ext>
            </a:extLst>
          </p:cNvPr>
          <p:cNvSpPr>
            <a:spLocks noGrp="1"/>
          </p:cNvSpPr>
          <p:nvPr>
            <p:ph type="sldNum" sz="quarter" idx="4"/>
          </p:nvPr>
        </p:nvSpPr>
        <p:spPr>
          <a:xfrm>
            <a:off x="8735292" y="6483583"/>
            <a:ext cx="2743200" cy="365125"/>
          </a:xfrm>
          <a:prstGeom prst="rect">
            <a:avLst/>
          </a:prstGeom>
        </p:spPr>
        <p:txBody>
          <a:bodyPr vert="horz" lIns="91440" tIns="45720" rIns="91440" bIns="45720" rtlCol="0" anchor="ctr"/>
          <a:lstStyle>
            <a:lvl1pPr algn="r">
              <a:defRPr sz="800" b="1">
                <a:solidFill>
                  <a:schemeClr val="accent1"/>
                </a:solidFill>
              </a:defRPr>
            </a:lvl1pPr>
          </a:lstStyle>
          <a:p>
            <a:fld id="{F7283078-D760-1647-8B80-66BA8B52336D}" type="slidenum">
              <a:rPr lang="sv-SE" smtClean="0"/>
              <a:pPr/>
              <a:t>‹#›</a:t>
            </a:fld>
            <a:endParaRPr lang="sv-SE"/>
          </a:p>
        </p:txBody>
      </p:sp>
      <p:sp>
        <p:nvSpPr>
          <p:cNvPr id="11" name="Platshållare för text 2">
            <a:extLst>
              <a:ext uri="{FF2B5EF4-FFF2-40B4-BE49-F238E27FC236}">
                <a16:creationId xmlns:a16="http://schemas.microsoft.com/office/drawing/2014/main" id="{CD0A89FF-22DC-4B6A-B9ED-60B2F32ED89E}"/>
              </a:ext>
            </a:extLst>
          </p:cNvPr>
          <p:cNvSpPr>
            <a:spLocks noGrp="1"/>
          </p:cNvSpPr>
          <p:nvPr>
            <p:ph type="body" idx="1"/>
          </p:nvPr>
        </p:nvSpPr>
        <p:spPr>
          <a:xfrm>
            <a:off x="1095894" y="1561865"/>
            <a:ext cx="9561022" cy="4565397"/>
          </a:xfrm>
          <a:prstGeom prst="rect">
            <a:avLst/>
          </a:prstGeom>
        </p:spPr>
        <p:txBody>
          <a:bodyPr vert="horz" lIns="0" tIns="45720" rIns="91440" bIns="45720" rtlCol="0">
            <a:no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825848757"/>
      </p:ext>
    </p:extLst>
  </p:cSld>
  <p:clrMap bg1="lt1" tx1="dk1" bg2="lt2" tx2="dk2" accent1="accent1" accent2="accent2" accent3="accent3" accent4="accent4" accent5="accent5" accent6="accent6" hlink="hlink" folHlink="folHlink"/>
  <p:sldLayoutIdLst>
    <p:sldLayoutId id="2147483655" r:id="rId1"/>
    <p:sldLayoutId id="2147483649" r:id="rId2"/>
    <p:sldLayoutId id="2147483665" r:id="rId3"/>
    <p:sldLayoutId id="2147483667" r:id="rId4"/>
    <p:sldLayoutId id="2147483669" r:id="rId5"/>
    <p:sldLayoutId id="2147483650" r:id="rId6"/>
    <p:sldLayoutId id="2147483668" r:id="rId7"/>
    <p:sldLayoutId id="2147483662" r:id="rId8"/>
    <p:sldLayoutId id="2147483664" r:id="rId9"/>
    <p:sldLayoutId id="2147483663" r:id="rId10"/>
    <p:sldLayoutId id="2147483666" r:id="rId11"/>
    <p:sldLayoutId id="2147483670"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p:txStyles>
    <p:titleStyle>
      <a:lvl1pPr algn="l" defTabSz="914400" rtl="0" eaLnBrk="1" latinLnBrk="0" hangingPunct="1">
        <a:lnSpc>
          <a:spcPct val="90000"/>
        </a:lnSpc>
        <a:spcBef>
          <a:spcPct val="0"/>
        </a:spcBef>
        <a:buNone/>
        <a:defRPr sz="4200" kern="1200">
          <a:solidFill>
            <a:srgbClr val="666666"/>
          </a:solidFill>
          <a:latin typeface="+mj-lt"/>
          <a:ea typeface="+mj-ea"/>
          <a:cs typeface="+mj-cs"/>
        </a:defRPr>
      </a:lvl1pPr>
    </p:titleStyle>
    <p:bodyStyle>
      <a:lvl1pPr marL="101600" indent="-101600" algn="l" defTabSz="914400" rtl="0" eaLnBrk="1" latinLnBrk="0" hangingPunct="1">
        <a:lnSpc>
          <a:spcPct val="100000"/>
        </a:lnSpc>
        <a:spcBef>
          <a:spcPts val="1000"/>
        </a:spcBef>
        <a:buClr>
          <a:srgbClr val="666666"/>
        </a:buClr>
        <a:buFont typeface="Segoe UI" panose="020B0502040204020203" pitchFamily="34" charset="0"/>
        <a:buChar char=" "/>
        <a:defRPr sz="2000" kern="1200">
          <a:solidFill>
            <a:srgbClr val="666666"/>
          </a:solidFill>
          <a:latin typeface="+mn-lt"/>
          <a:ea typeface="+mn-ea"/>
          <a:cs typeface="+mn-cs"/>
        </a:defRPr>
      </a:lvl1pPr>
      <a:lvl2pPr marL="315913" indent="-233363" algn="l" defTabSz="914400" rtl="0" eaLnBrk="1" latinLnBrk="0" hangingPunct="1">
        <a:lnSpc>
          <a:spcPct val="100000"/>
        </a:lnSpc>
        <a:spcBef>
          <a:spcPts val="1000"/>
        </a:spcBef>
        <a:buClr>
          <a:srgbClr val="666666"/>
        </a:buClr>
        <a:buFont typeface="Wingdings" panose="05000000000000000000" pitchFamily="2" charset="2"/>
        <a:buChar char=""/>
        <a:defRPr sz="2000" kern="1200">
          <a:solidFill>
            <a:srgbClr val="666666"/>
          </a:solidFill>
          <a:latin typeface="+mn-lt"/>
          <a:ea typeface="+mn-ea"/>
          <a:cs typeface="+mn-cs"/>
        </a:defRPr>
      </a:lvl2pPr>
      <a:lvl3pPr marL="582613" indent="-250825" algn="l" defTabSz="914400" rtl="0" eaLnBrk="1" latinLnBrk="0" hangingPunct="1">
        <a:lnSpc>
          <a:spcPct val="100000"/>
        </a:lnSpc>
        <a:spcBef>
          <a:spcPts val="1000"/>
        </a:spcBef>
        <a:buClr>
          <a:srgbClr val="666666"/>
        </a:buClr>
        <a:buFont typeface="Arial" panose="020B0604020202020204" pitchFamily="34" charset="0"/>
        <a:buChar char="−"/>
        <a:defRPr sz="1800" kern="1200">
          <a:solidFill>
            <a:srgbClr val="666666"/>
          </a:solidFill>
          <a:latin typeface="+mn-lt"/>
          <a:ea typeface="+mn-ea"/>
          <a:cs typeface="+mn-cs"/>
        </a:defRPr>
      </a:lvl3pPr>
      <a:lvl4pPr marL="839788" indent="-233363" algn="l" defTabSz="914400" rtl="0" eaLnBrk="1" latinLnBrk="0" hangingPunct="1">
        <a:lnSpc>
          <a:spcPct val="100000"/>
        </a:lnSpc>
        <a:spcBef>
          <a:spcPts val="1000"/>
        </a:spcBef>
        <a:buClr>
          <a:srgbClr val="666666"/>
        </a:buClr>
        <a:buFont typeface="Arial" panose="020B0604020202020204" pitchFamily="34" charset="0"/>
        <a:buChar char="−"/>
        <a:defRPr sz="1600" kern="1200">
          <a:solidFill>
            <a:srgbClr val="666666"/>
          </a:solidFill>
          <a:latin typeface="+mn-lt"/>
          <a:ea typeface="+mn-ea"/>
          <a:cs typeface="+mn-cs"/>
        </a:defRPr>
      </a:lvl4pPr>
      <a:lvl5pPr marL="1055688" indent="-200025" algn="l" defTabSz="914400" rtl="0" eaLnBrk="1" latinLnBrk="0" hangingPunct="1">
        <a:lnSpc>
          <a:spcPct val="100000"/>
        </a:lnSpc>
        <a:spcBef>
          <a:spcPts val="1000"/>
        </a:spcBef>
        <a:buClr>
          <a:srgbClr val="666666"/>
        </a:buClr>
        <a:buFont typeface="Arial" panose="020B0604020202020204" pitchFamily="34" charset="0"/>
        <a:buChar char="−"/>
        <a:defRPr sz="1400" kern="1200">
          <a:solidFill>
            <a:srgbClr val="66666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026776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37E912-98C3-9B7B-2EB4-2E8BA1146C4D}"/>
              </a:ext>
            </a:extLst>
          </p:cNvPr>
          <p:cNvSpPr>
            <a:spLocks noGrp="1"/>
          </p:cNvSpPr>
          <p:nvPr>
            <p:ph type="title"/>
          </p:nvPr>
        </p:nvSpPr>
        <p:spPr/>
        <p:txBody>
          <a:bodyPr/>
          <a:lstStyle/>
          <a:p>
            <a:r>
              <a:rPr lang="en-SE" dirty="0"/>
              <a:t>Deployment</a:t>
            </a:r>
          </a:p>
        </p:txBody>
      </p:sp>
      <p:sp>
        <p:nvSpPr>
          <p:cNvPr id="3" name="Footer Placeholder 2">
            <a:extLst>
              <a:ext uri="{FF2B5EF4-FFF2-40B4-BE49-F238E27FC236}">
                <a16:creationId xmlns:a16="http://schemas.microsoft.com/office/drawing/2014/main" id="{4CA81D16-826E-2714-97A0-06412778F66C}"/>
              </a:ext>
            </a:extLst>
          </p:cNvPr>
          <p:cNvSpPr>
            <a:spLocks noGrp="1"/>
          </p:cNvSpPr>
          <p:nvPr>
            <p:ph type="ftr" sz="quarter" idx="11"/>
          </p:nvPr>
        </p:nvSpPr>
        <p:spPr/>
        <p:txBody>
          <a:bodyPr/>
          <a:lstStyle/>
          <a:p>
            <a:r>
              <a:rPr lang="en-GB" dirty="0"/>
              <a:t>Control system deployment and monitoring</a:t>
            </a:r>
            <a:endParaRPr lang="sv-SE" dirty="0"/>
          </a:p>
        </p:txBody>
      </p:sp>
      <p:sp>
        <p:nvSpPr>
          <p:cNvPr id="4" name="Slide Number Placeholder 3">
            <a:extLst>
              <a:ext uri="{FF2B5EF4-FFF2-40B4-BE49-F238E27FC236}">
                <a16:creationId xmlns:a16="http://schemas.microsoft.com/office/drawing/2014/main" id="{A1D18B32-CBB8-5D23-9E63-DC44C7C4437B}"/>
              </a:ext>
            </a:extLst>
          </p:cNvPr>
          <p:cNvSpPr>
            <a:spLocks noGrp="1"/>
          </p:cNvSpPr>
          <p:nvPr>
            <p:ph type="sldNum" sz="quarter" idx="12"/>
          </p:nvPr>
        </p:nvSpPr>
        <p:spPr/>
        <p:txBody>
          <a:bodyPr/>
          <a:lstStyle/>
          <a:p>
            <a:fld id="{F7283078-D760-1647-8B80-66BA8B52336D}" type="slidenum">
              <a:rPr lang="sv-SE" smtClean="0"/>
              <a:t>10</a:t>
            </a:fld>
            <a:endParaRPr lang="sv-SE" dirty="0"/>
          </a:p>
        </p:txBody>
      </p:sp>
      <p:sp>
        <p:nvSpPr>
          <p:cNvPr id="5" name="Text Placeholder 4">
            <a:extLst>
              <a:ext uri="{FF2B5EF4-FFF2-40B4-BE49-F238E27FC236}">
                <a16:creationId xmlns:a16="http://schemas.microsoft.com/office/drawing/2014/main" id="{95ED6E14-D908-9CEC-A72F-67A77A872D15}"/>
              </a:ext>
            </a:extLst>
          </p:cNvPr>
          <p:cNvSpPr>
            <a:spLocks noGrp="1"/>
          </p:cNvSpPr>
          <p:nvPr>
            <p:ph type="body" sz="quarter" idx="14"/>
          </p:nvPr>
        </p:nvSpPr>
        <p:spPr/>
        <p:txBody>
          <a:bodyPr/>
          <a:lstStyle/>
          <a:p>
            <a:r>
              <a:rPr lang="en-SE" dirty="0"/>
              <a:t>IOC-hosts, IOC types, and IOC deployment</a:t>
            </a:r>
          </a:p>
        </p:txBody>
      </p:sp>
      <p:sp>
        <p:nvSpPr>
          <p:cNvPr id="6" name="Content Placeholder 5">
            <a:extLst>
              <a:ext uri="{FF2B5EF4-FFF2-40B4-BE49-F238E27FC236}">
                <a16:creationId xmlns:a16="http://schemas.microsoft.com/office/drawing/2014/main" id="{7DEFD251-B03D-A4AB-307F-E77661ED948B}"/>
              </a:ext>
            </a:extLst>
          </p:cNvPr>
          <p:cNvSpPr>
            <a:spLocks noGrp="1"/>
          </p:cNvSpPr>
          <p:nvPr>
            <p:ph idx="1"/>
          </p:nvPr>
        </p:nvSpPr>
        <p:spPr/>
        <p:txBody>
          <a:bodyPr/>
          <a:lstStyle/>
          <a:p>
            <a:r>
              <a:rPr lang="en-GB" dirty="0">
                <a:latin typeface="Helvetica Neue" panose="02000503000000020004" pitchFamily="2" charset="0"/>
              </a:rPr>
              <a:t>We can then run any number of IOCs on a given host (which will be virtual unless there are non-ethernet hardware dependencies)</a:t>
            </a:r>
          </a:p>
          <a:p>
            <a:pPr lvl="1"/>
            <a:r>
              <a:rPr lang="en-GB" dirty="0">
                <a:effectLst/>
                <a:latin typeface="Helvetica Neue" panose="02000503000000020004" pitchFamily="2" charset="0"/>
              </a:rPr>
              <a:t>We try to divide IOCs between so-called IOC-hosts according to location or domain</a:t>
            </a:r>
          </a:p>
          <a:p>
            <a:pPr lvl="1"/>
            <a:endParaRPr lang="en-GB" dirty="0">
              <a:latin typeface="Helvetica Neue" panose="02000503000000020004" pitchFamily="2" charset="0"/>
            </a:endParaRPr>
          </a:p>
          <a:p>
            <a:r>
              <a:rPr lang="en-GB" dirty="0">
                <a:effectLst/>
                <a:latin typeface="Helvetica Neue" panose="02000503000000020004" pitchFamily="2" charset="0"/>
              </a:rPr>
              <a:t>Since we have high multiplicity for some systems, we have generic IOC types that then are instantiated; for example, a timing receiver has a common definition which is instantiated over a 100 times</a:t>
            </a:r>
          </a:p>
          <a:p>
            <a:endParaRPr lang="en-GB" dirty="0">
              <a:latin typeface="Helvetica Neue" panose="02000503000000020004" pitchFamily="2" charset="0"/>
            </a:endParaRPr>
          </a:p>
          <a:p>
            <a:r>
              <a:rPr lang="en-GB" dirty="0">
                <a:effectLst/>
                <a:latin typeface="Helvetica Neue" panose="02000503000000020004" pitchFamily="2" charset="0"/>
              </a:rPr>
              <a:t>Ansible is the solution used for host configuration, and is consequently also used to deploy IOCs onto hosts</a:t>
            </a:r>
          </a:p>
        </p:txBody>
      </p:sp>
      <p:sp>
        <p:nvSpPr>
          <p:cNvPr id="7" name="Date Placeholder 6">
            <a:extLst>
              <a:ext uri="{FF2B5EF4-FFF2-40B4-BE49-F238E27FC236}">
                <a16:creationId xmlns:a16="http://schemas.microsoft.com/office/drawing/2014/main" id="{CF8300B3-CA86-F4D7-C75B-6A184030E723}"/>
              </a:ext>
            </a:extLst>
          </p:cNvPr>
          <p:cNvSpPr>
            <a:spLocks noGrp="1"/>
          </p:cNvSpPr>
          <p:nvPr>
            <p:ph type="dt" sz="half" idx="10"/>
          </p:nvPr>
        </p:nvSpPr>
        <p:spPr/>
        <p:txBody>
          <a:bodyPr/>
          <a:lstStyle/>
          <a:p>
            <a:fld id="{18896B66-0B3A-474C-9C9C-E4F07B1F5DAD}" type="datetime1">
              <a:rPr lang="sv-SE" smtClean="0"/>
              <a:t>2023-11-20</a:t>
            </a:fld>
            <a:endParaRPr lang="sv-SE" dirty="0"/>
          </a:p>
        </p:txBody>
      </p:sp>
    </p:spTree>
    <p:extLst>
      <p:ext uri="{BB962C8B-B14F-4D97-AF65-F5344CB8AC3E}">
        <p14:creationId xmlns:p14="http://schemas.microsoft.com/office/powerpoint/2010/main" val="828004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a:extLst>
              <a:ext uri="{FF2B5EF4-FFF2-40B4-BE49-F238E27FC236}">
                <a16:creationId xmlns:a16="http://schemas.microsoft.com/office/drawing/2014/main" id="{1677E354-8ADF-DD6D-329D-4E88B44BB5A0}"/>
              </a:ext>
            </a:extLst>
          </p:cNvPr>
          <p:cNvSpPr>
            <a:spLocks noGrp="1"/>
          </p:cNvSpPr>
          <p:nvPr>
            <p:ph type="pic" sz="quarter" idx="12"/>
          </p:nvPr>
        </p:nvSpPr>
        <p:spPr/>
        <p:txBody>
          <a:bodyPr/>
          <a:lstStyle/>
          <a:p>
            <a:endParaRPr lang="en-SE"/>
          </a:p>
        </p:txBody>
      </p:sp>
      <p:sp>
        <p:nvSpPr>
          <p:cNvPr id="3" name="Text Placeholder 2">
            <a:extLst>
              <a:ext uri="{FF2B5EF4-FFF2-40B4-BE49-F238E27FC236}">
                <a16:creationId xmlns:a16="http://schemas.microsoft.com/office/drawing/2014/main" id="{00B83C7C-26F5-0530-C10A-755C7EFEDDE4}"/>
              </a:ext>
            </a:extLst>
          </p:cNvPr>
          <p:cNvSpPr>
            <a:spLocks noGrp="1"/>
          </p:cNvSpPr>
          <p:nvPr>
            <p:ph type="body" sz="quarter" idx="11"/>
          </p:nvPr>
        </p:nvSpPr>
        <p:spPr/>
        <p:txBody>
          <a:bodyPr/>
          <a:lstStyle/>
          <a:p>
            <a:endParaRPr lang="en-SE"/>
          </a:p>
        </p:txBody>
      </p:sp>
      <p:sp>
        <p:nvSpPr>
          <p:cNvPr id="4" name="Text Placeholder 3">
            <a:extLst>
              <a:ext uri="{FF2B5EF4-FFF2-40B4-BE49-F238E27FC236}">
                <a16:creationId xmlns:a16="http://schemas.microsoft.com/office/drawing/2014/main" id="{B3AA836C-8A88-BC3A-1721-FB302250D4CF}"/>
              </a:ext>
            </a:extLst>
          </p:cNvPr>
          <p:cNvSpPr>
            <a:spLocks noGrp="1"/>
          </p:cNvSpPr>
          <p:nvPr>
            <p:ph type="body" sz="quarter" idx="10"/>
          </p:nvPr>
        </p:nvSpPr>
        <p:spPr/>
        <p:txBody>
          <a:bodyPr/>
          <a:lstStyle/>
          <a:p>
            <a:endParaRPr lang="en-SE"/>
          </a:p>
        </p:txBody>
      </p:sp>
      <p:sp>
        <p:nvSpPr>
          <p:cNvPr id="6" name="Text Placeholder 5">
            <a:extLst>
              <a:ext uri="{FF2B5EF4-FFF2-40B4-BE49-F238E27FC236}">
                <a16:creationId xmlns:a16="http://schemas.microsoft.com/office/drawing/2014/main" id="{50E2DF6C-C1E7-7815-F064-177173F450FC}"/>
              </a:ext>
            </a:extLst>
          </p:cNvPr>
          <p:cNvSpPr>
            <a:spLocks noGrp="1"/>
          </p:cNvSpPr>
          <p:nvPr>
            <p:ph type="body" sz="quarter" idx="14"/>
          </p:nvPr>
        </p:nvSpPr>
        <p:spPr/>
        <p:txBody>
          <a:bodyPr/>
          <a:lstStyle/>
          <a:p>
            <a:r>
              <a:rPr lang="en-SE" dirty="0"/>
              <a:t>Monitoring</a:t>
            </a:r>
          </a:p>
        </p:txBody>
      </p:sp>
    </p:spTree>
    <p:extLst>
      <p:ext uri="{BB962C8B-B14F-4D97-AF65-F5344CB8AC3E}">
        <p14:creationId xmlns:p14="http://schemas.microsoft.com/office/powerpoint/2010/main" val="21806629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37E912-98C3-9B7B-2EB4-2E8BA1146C4D}"/>
              </a:ext>
            </a:extLst>
          </p:cNvPr>
          <p:cNvSpPr>
            <a:spLocks noGrp="1"/>
          </p:cNvSpPr>
          <p:nvPr>
            <p:ph type="title"/>
          </p:nvPr>
        </p:nvSpPr>
        <p:spPr/>
        <p:txBody>
          <a:bodyPr/>
          <a:lstStyle/>
          <a:p>
            <a:r>
              <a:rPr lang="en-SE" dirty="0"/>
              <a:t>Monitoring</a:t>
            </a:r>
          </a:p>
        </p:txBody>
      </p:sp>
      <p:sp>
        <p:nvSpPr>
          <p:cNvPr id="3" name="Footer Placeholder 2">
            <a:extLst>
              <a:ext uri="{FF2B5EF4-FFF2-40B4-BE49-F238E27FC236}">
                <a16:creationId xmlns:a16="http://schemas.microsoft.com/office/drawing/2014/main" id="{4CA81D16-826E-2714-97A0-06412778F66C}"/>
              </a:ext>
            </a:extLst>
          </p:cNvPr>
          <p:cNvSpPr>
            <a:spLocks noGrp="1"/>
          </p:cNvSpPr>
          <p:nvPr>
            <p:ph type="ftr" sz="quarter" idx="11"/>
          </p:nvPr>
        </p:nvSpPr>
        <p:spPr/>
        <p:txBody>
          <a:bodyPr/>
          <a:lstStyle/>
          <a:p>
            <a:r>
              <a:rPr lang="en-GB" dirty="0"/>
              <a:t>Control system deployment and monitoring</a:t>
            </a:r>
            <a:endParaRPr lang="sv-SE" dirty="0"/>
          </a:p>
        </p:txBody>
      </p:sp>
      <p:sp>
        <p:nvSpPr>
          <p:cNvPr id="4" name="Slide Number Placeholder 3">
            <a:extLst>
              <a:ext uri="{FF2B5EF4-FFF2-40B4-BE49-F238E27FC236}">
                <a16:creationId xmlns:a16="http://schemas.microsoft.com/office/drawing/2014/main" id="{A1D18B32-CBB8-5D23-9E63-DC44C7C4437B}"/>
              </a:ext>
            </a:extLst>
          </p:cNvPr>
          <p:cNvSpPr>
            <a:spLocks noGrp="1"/>
          </p:cNvSpPr>
          <p:nvPr>
            <p:ph type="sldNum" sz="quarter" idx="12"/>
          </p:nvPr>
        </p:nvSpPr>
        <p:spPr/>
        <p:txBody>
          <a:bodyPr/>
          <a:lstStyle/>
          <a:p>
            <a:fld id="{F7283078-D760-1647-8B80-66BA8B52336D}" type="slidenum">
              <a:rPr lang="sv-SE" smtClean="0"/>
              <a:t>12</a:t>
            </a:fld>
            <a:endParaRPr lang="sv-SE" dirty="0"/>
          </a:p>
        </p:txBody>
      </p:sp>
      <p:sp>
        <p:nvSpPr>
          <p:cNvPr id="5" name="Text Placeholder 4">
            <a:extLst>
              <a:ext uri="{FF2B5EF4-FFF2-40B4-BE49-F238E27FC236}">
                <a16:creationId xmlns:a16="http://schemas.microsoft.com/office/drawing/2014/main" id="{95ED6E14-D908-9CEC-A72F-67A77A872D15}"/>
              </a:ext>
            </a:extLst>
          </p:cNvPr>
          <p:cNvSpPr>
            <a:spLocks noGrp="1"/>
          </p:cNvSpPr>
          <p:nvPr>
            <p:ph type="body" sz="quarter" idx="14"/>
          </p:nvPr>
        </p:nvSpPr>
        <p:spPr/>
        <p:txBody>
          <a:bodyPr/>
          <a:lstStyle/>
          <a:p>
            <a:r>
              <a:rPr lang="en-SE" dirty="0"/>
              <a:t>Health</a:t>
            </a:r>
          </a:p>
        </p:txBody>
      </p:sp>
      <p:sp>
        <p:nvSpPr>
          <p:cNvPr id="6" name="Content Placeholder 5">
            <a:extLst>
              <a:ext uri="{FF2B5EF4-FFF2-40B4-BE49-F238E27FC236}">
                <a16:creationId xmlns:a16="http://schemas.microsoft.com/office/drawing/2014/main" id="{7DEFD251-B03D-A4AB-307F-E77661ED948B}"/>
              </a:ext>
            </a:extLst>
          </p:cNvPr>
          <p:cNvSpPr>
            <a:spLocks noGrp="1"/>
          </p:cNvSpPr>
          <p:nvPr>
            <p:ph idx="1"/>
          </p:nvPr>
        </p:nvSpPr>
        <p:spPr/>
        <p:txBody>
          <a:bodyPr/>
          <a:lstStyle/>
          <a:p>
            <a:r>
              <a:rPr lang="en-GB" dirty="0">
                <a:latin typeface="Helvetica Neue" panose="02000503000000020004" pitchFamily="2" charset="0"/>
              </a:rPr>
              <a:t>Monitoring software looking for certain metrics</a:t>
            </a:r>
          </a:p>
          <a:p>
            <a:pPr lvl="1"/>
            <a:r>
              <a:rPr lang="en-GB" dirty="0">
                <a:latin typeface="Helvetica Neue" panose="02000503000000020004" pitchFamily="2" charset="0"/>
              </a:rPr>
              <a:t>For host machines</a:t>
            </a:r>
          </a:p>
          <a:p>
            <a:pPr lvl="2"/>
            <a:r>
              <a:rPr lang="en-GB" dirty="0">
                <a:latin typeface="Helvetica Neue" panose="02000503000000020004" pitchFamily="2" charset="0"/>
              </a:rPr>
              <a:t>CPU, memory, etc.</a:t>
            </a:r>
          </a:p>
          <a:p>
            <a:pPr lvl="1"/>
            <a:r>
              <a:rPr lang="en-GB" dirty="0">
                <a:latin typeface="Helvetica Neue" panose="02000503000000020004" pitchFamily="2" charset="0"/>
              </a:rPr>
              <a:t>For software controllers</a:t>
            </a:r>
          </a:p>
          <a:p>
            <a:pPr lvl="2"/>
            <a:r>
              <a:rPr lang="en-GB" dirty="0">
                <a:latin typeface="Helvetica Neue" panose="02000503000000020004" pitchFamily="2" charset="0"/>
              </a:rPr>
              <a:t>CPU, memory, etc.</a:t>
            </a:r>
          </a:p>
          <a:p>
            <a:pPr lvl="2"/>
            <a:r>
              <a:rPr lang="en-GB" dirty="0">
                <a:latin typeface="Helvetica Neue" panose="02000503000000020004" pitchFamily="2" charset="0"/>
              </a:rPr>
              <a:t>Whether it has been modified locally, if there are local files, etc.</a:t>
            </a:r>
          </a:p>
          <a:p>
            <a:r>
              <a:rPr lang="en-GB" dirty="0">
                <a:effectLst/>
                <a:latin typeface="Helvetica Neue" panose="02000503000000020004" pitchFamily="2" charset="0"/>
              </a:rPr>
              <a:t>Log streams</a:t>
            </a:r>
            <a:endParaRPr lang="en-GB" dirty="0">
              <a:latin typeface="Helvetica Neue" panose="02000503000000020004" pitchFamily="2" charset="0"/>
            </a:endParaRPr>
          </a:p>
          <a:p>
            <a:pPr lvl="1"/>
            <a:r>
              <a:rPr lang="en-GB" dirty="0">
                <a:latin typeface="Helvetica Neue" panose="02000503000000020004" pitchFamily="2" charset="0"/>
              </a:rPr>
              <a:t>IOC log</a:t>
            </a:r>
            <a:endParaRPr lang="en-GB" dirty="0">
              <a:effectLst/>
              <a:latin typeface="Helvetica Neue" panose="02000503000000020004" pitchFamily="2" charset="0"/>
            </a:endParaRPr>
          </a:p>
        </p:txBody>
      </p:sp>
      <p:sp>
        <p:nvSpPr>
          <p:cNvPr id="7" name="Date Placeholder 6">
            <a:extLst>
              <a:ext uri="{FF2B5EF4-FFF2-40B4-BE49-F238E27FC236}">
                <a16:creationId xmlns:a16="http://schemas.microsoft.com/office/drawing/2014/main" id="{CF8300B3-CA86-F4D7-C75B-6A184030E723}"/>
              </a:ext>
            </a:extLst>
          </p:cNvPr>
          <p:cNvSpPr>
            <a:spLocks noGrp="1"/>
          </p:cNvSpPr>
          <p:nvPr>
            <p:ph type="dt" sz="half" idx="10"/>
          </p:nvPr>
        </p:nvSpPr>
        <p:spPr/>
        <p:txBody>
          <a:bodyPr/>
          <a:lstStyle/>
          <a:p>
            <a:fld id="{18896B66-0B3A-474C-9C9C-E4F07B1F5DAD}" type="datetime1">
              <a:rPr lang="sv-SE" smtClean="0"/>
              <a:t>2023-11-20</a:t>
            </a:fld>
            <a:endParaRPr lang="sv-SE" dirty="0"/>
          </a:p>
        </p:txBody>
      </p:sp>
    </p:spTree>
    <p:extLst>
      <p:ext uri="{BB962C8B-B14F-4D97-AF65-F5344CB8AC3E}">
        <p14:creationId xmlns:p14="http://schemas.microsoft.com/office/powerpoint/2010/main" val="7876152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37E912-98C3-9B7B-2EB4-2E8BA1146C4D}"/>
              </a:ext>
            </a:extLst>
          </p:cNvPr>
          <p:cNvSpPr>
            <a:spLocks noGrp="1"/>
          </p:cNvSpPr>
          <p:nvPr>
            <p:ph type="title"/>
          </p:nvPr>
        </p:nvSpPr>
        <p:spPr/>
        <p:txBody>
          <a:bodyPr/>
          <a:lstStyle/>
          <a:p>
            <a:r>
              <a:rPr lang="en-SE" dirty="0"/>
              <a:t>Monitoring</a:t>
            </a:r>
          </a:p>
        </p:txBody>
      </p:sp>
      <p:sp>
        <p:nvSpPr>
          <p:cNvPr id="3" name="Footer Placeholder 2">
            <a:extLst>
              <a:ext uri="{FF2B5EF4-FFF2-40B4-BE49-F238E27FC236}">
                <a16:creationId xmlns:a16="http://schemas.microsoft.com/office/drawing/2014/main" id="{4CA81D16-826E-2714-97A0-06412778F66C}"/>
              </a:ext>
            </a:extLst>
          </p:cNvPr>
          <p:cNvSpPr>
            <a:spLocks noGrp="1"/>
          </p:cNvSpPr>
          <p:nvPr>
            <p:ph type="ftr" sz="quarter" idx="11"/>
          </p:nvPr>
        </p:nvSpPr>
        <p:spPr/>
        <p:txBody>
          <a:bodyPr/>
          <a:lstStyle/>
          <a:p>
            <a:r>
              <a:rPr lang="en-GB" dirty="0"/>
              <a:t>Control system deployment and monitoring</a:t>
            </a:r>
            <a:endParaRPr lang="sv-SE" dirty="0"/>
          </a:p>
        </p:txBody>
      </p:sp>
      <p:sp>
        <p:nvSpPr>
          <p:cNvPr id="4" name="Slide Number Placeholder 3">
            <a:extLst>
              <a:ext uri="{FF2B5EF4-FFF2-40B4-BE49-F238E27FC236}">
                <a16:creationId xmlns:a16="http://schemas.microsoft.com/office/drawing/2014/main" id="{A1D18B32-CBB8-5D23-9E63-DC44C7C4437B}"/>
              </a:ext>
            </a:extLst>
          </p:cNvPr>
          <p:cNvSpPr>
            <a:spLocks noGrp="1"/>
          </p:cNvSpPr>
          <p:nvPr>
            <p:ph type="sldNum" sz="quarter" idx="12"/>
          </p:nvPr>
        </p:nvSpPr>
        <p:spPr/>
        <p:txBody>
          <a:bodyPr/>
          <a:lstStyle/>
          <a:p>
            <a:fld id="{F7283078-D760-1647-8B80-66BA8B52336D}" type="slidenum">
              <a:rPr lang="sv-SE" smtClean="0"/>
              <a:t>13</a:t>
            </a:fld>
            <a:endParaRPr lang="sv-SE" dirty="0"/>
          </a:p>
        </p:txBody>
      </p:sp>
      <p:sp>
        <p:nvSpPr>
          <p:cNvPr id="5" name="Text Placeholder 4">
            <a:extLst>
              <a:ext uri="{FF2B5EF4-FFF2-40B4-BE49-F238E27FC236}">
                <a16:creationId xmlns:a16="http://schemas.microsoft.com/office/drawing/2014/main" id="{95ED6E14-D908-9CEC-A72F-67A77A872D15}"/>
              </a:ext>
            </a:extLst>
          </p:cNvPr>
          <p:cNvSpPr>
            <a:spLocks noGrp="1"/>
          </p:cNvSpPr>
          <p:nvPr>
            <p:ph type="body" sz="quarter" idx="14"/>
          </p:nvPr>
        </p:nvSpPr>
        <p:spPr/>
        <p:txBody>
          <a:bodyPr/>
          <a:lstStyle/>
          <a:p>
            <a:r>
              <a:rPr lang="en-SE" dirty="0"/>
              <a:t>Auditing</a:t>
            </a:r>
          </a:p>
        </p:txBody>
      </p:sp>
      <p:sp>
        <p:nvSpPr>
          <p:cNvPr id="6" name="Content Placeholder 5">
            <a:extLst>
              <a:ext uri="{FF2B5EF4-FFF2-40B4-BE49-F238E27FC236}">
                <a16:creationId xmlns:a16="http://schemas.microsoft.com/office/drawing/2014/main" id="{7DEFD251-B03D-A4AB-307F-E77661ED948B}"/>
              </a:ext>
            </a:extLst>
          </p:cNvPr>
          <p:cNvSpPr>
            <a:spLocks noGrp="1"/>
          </p:cNvSpPr>
          <p:nvPr>
            <p:ph idx="1"/>
          </p:nvPr>
        </p:nvSpPr>
        <p:spPr/>
        <p:txBody>
          <a:bodyPr/>
          <a:lstStyle/>
          <a:p>
            <a:r>
              <a:rPr lang="en-GB" dirty="0">
                <a:effectLst/>
                <a:latin typeface="Helvetica Neue" panose="02000503000000020004" pitchFamily="2" charset="0"/>
              </a:rPr>
              <a:t>We also log all remote actions</a:t>
            </a:r>
            <a:endParaRPr lang="en-GB" dirty="0">
              <a:latin typeface="Helvetica Neue" panose="02000503000000020004" pitchFamily="2" charset="0"/>
            </a:endParaRPr>
          </a:p>
          <a:p>
            <a:pPr lvl="1"/>
            <a:r>
              <a:rPr lang="en-GB" dirty="0">
                <a:effectLst/>
                <a:latin typeface="Helvetica Neue" panose="02000503000000020004" pitchFamily="2" charset="0"/>
              </a:rPr>
              <a:t>Session log</a:t>
            </a:r>
            <a:r>
              <a:rPr lang="en-GB" dirty="0">
                <a:latin typeface="Helvetica Neue" panose="02000503000000020004" pitchFamily="2" charset="0"/>
              </a:rPr>
              <a:t> (who did what locally)</a:t>
            </a:r>
          </a:p>
          <a:p>
            <a:pPr lvl="1"/>
            <a:r>
              <a:rPr lang="en-GB" dirty="0">
                <a:effectLst/>
                <a:latin typeface="Helvetica Neue" panose="02000503000000020004" pitchFamily="2" charset="0"/>
              </a:rPr>
              <a:t>Write log (who did what remotely)</a:t>
            </a:r>
            <a:endParaRPr lang="en-GB" dirty="0">
              <a:latin typeface="Helvetica Neue" panose="02000503000000020004" pitchFamily="2" charset="0"/>
            </a:endParaRPr>
          </a:p>
          <a:p>
            <a:r>
              <a:rPr lang="en-GB" dirty="0">
                <a:latin typeface="Helvetica Neue" panose="02000503000000020004" pitchFamily="2" charset="0"/>
              </a:rPr>
              <a:t>All IOCs are version controlled, and all previous deployments and remote start/stop actions are logged</a:t>
            </a:r>
          </a:p>
          <a:p>
            <a:pPr marL="0" indent="0">
              <a:buNone/>
            </a:pPr>
            <a:endParaRPr lang="en-GB" dirty="0">
              <a:latin typeface="Helvetica Neue" panose="02000503000000020004" pitchFamily="2" charset="0"/>
            </a:endParaRPr>
          </a:p>
        </p:txBody>
      </p:sp>
      <p:sp>
        <p:nvSpPr>
          <p:cNvPr id="7" name="Date Placeholder 6">
            <a:extLst>
              <a:ext uri="{FF2B5EF4-FFF2-40B4-BE49-F238E27FC236}">
                <a16:creationId xmlns:a16="http://schemas.microsoft.com/office/drawing/2014/main" id="{CF8300B3-CA86-F4D7-C75B-6A184030E723}"/>
              </a:ext>
            </a:extLst>
          </p:cNvPr>
          <p:cNvSpPr>
            <a:spLocks noGrp="1"/>
          </p:cNvSpPr>
          <p:nvPr>
            <p:ph type="dt" sz="half" idx="10"/>
          </p:nvPr>
        </p:nvSpPr>
        <p:spPr/>
        <p:txBody>
          <a:bodyPr/>
          <a:lstStyle/>
          <a:p>
            <a:fld id="{18896B66-0B3A-474C-9C9C-E4F07B1F5DAD}" type="datetime1">
              <a:rPr lang="sv-SE" smtClean="0"/>
              <a:t>2023-11-20</a:t>
            </a:fld>
            <a:endParaRPr lang="sv-SE" dirty="0"/>
          </a:p>
        </p:txBody>
      </p:sp>
    </p:spTree>
    <p:extLst>
      <p:ext uri="{BB962C8B-B14F-4D97-AF65-F5344CB8AC3E}">
        <p14:creationId xmlns:p14="http://schemas.microsoft.com/office/powerpoint/2010/main" val="14218131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37E912-98C3-9B7B-2EB4-2E8BA1146C4D}"/>
              </a:ext>
            </a:extLst>
          </p:cNvPr>
          <p:cNvSpPr>
            <a:spLocks noGrp="1"/>
          </p:cNvSpPr>
          <p:nvPr>
            <p:ph type="title"/>
          </p:nvPr>
        </p:nvSpPr>
        <p:spPr/>
        <p:txBody>
          <a:bodyPr/>
          <a:lstStyle/>
          <a:p>
            <a:r>
              <a:rPr lang="en-SE" dirty="0"/>
              <a:t>Monitoring</a:t>
            </a:r>
          </a:p>
        </p:txBody>
      </p:sp>
      <p:sp>
        <p:nvSpPr>
          <p:cNvPr id="3" name="Footer Placeholder 2">
            <a:extLst>
              <a:ext uri="{FF2B5EF4-FFF2-40B4-BE49-F238E27FC236}">
                <a16:creationId xmlns:a16="http://schemas.microsoft.com/office/drawing/2014/main" id="{4CA81D16-826E-2714-97A0-06412778F66C}"/>
              </a:ext>
            </a:extLst>
          </p:cNvPr>
          <p:cNvSpPr>
            <a:spLocks noGrp="1"/>
          </p:cNvSpPr>
          <p:nvPr>
            <p:ph type="ftr" sz="quarter" idx="11"/>
          </p:nvPr>
        </p:nvSpPr>
        <p:spPr/>
        <p:txBody>
          <a:bodyPr/>
          <a:lstStyle/>
          <a:p>
            <a:r>
              <a:rPr lang="en-GB" dirty="0"/>
              <a:t>Control system deployment and monitoring</a:t>
            </a:r>
            <a:endParaRPr lang="sv-SE" dirty="0"/>
          </a:p>
        </p:txBody>
      </p:sp>
      <p:sp>
        <p:nvSpPr>
          <p:cNvPr id="4" name="Slide Number Placeholder 3">
            <a:extLst>
              <a:ext uri="{FF2B5EF4-FFF2-40B4-BE49-F238E27FC236}">
                <a16:creationId xmlns:a16="http://schemas.microsoft.com/office/drawing/2014/main" id="{A1D18B32-CBB8-5D23-9E63-DC44C7C4437B}"/>
              </a:ext>
            </a:extLst>
          </p:cNvPr>
          <p:cNvSpPr>
            <a:spLocks noGrp="1"/>
          </p:cNvSpPr>
          <p:nvPr>
            <p:ph type="sldNum" sz="quarter" idx="12"/>
          </p:nvPr>
        </p:nvSpPr>
        <p:spPr/>
        <p:txBody>
          <a:bodyPr/>
          <a:lstStyle/>
          <a:p>
            <a:fld id="{F7283078-D760-1647-8B80-66BA8B52336D}" type="slidenum">
              <a:rPr lang="sv-SE" smtClean="0"/>
              <a:t>14</a:t>
            </a:fld>
            <a:endParaRPr lang="sv-SE" dirty="0"/>
          </a:p>
        </p:txBody>
      </p:sp>
      <p:sp>
        <p:nvSpPr>
          <p:cNvPr id="5" name="Text Placeholder 4">
            <a:extLst>
              <a:ext uri="{FF2B5EF4-FFF2-40B4-BE49-F238E27FC236}">
                <a16:creationId xmlns:a16="http://schemas.microsoft.com/office/drawing/2014/main" id="{95ED6E14-D908-9CEC-A72F-67A77A872D15}"/>
              </a:ext>
            </a:extLst>
          </p:cNvPr>
          <p:cNvSpPr>
            <a:spLocks noGrp="1"/>
          </p:cNvSpPr>
          <p:nvPr>
            <p:ph type="body" sz="quarter" idx="14"/>
          </p:nvPr>
        </p:nvSpPr>
        <p:spPr/>
        <p:txBody>
          <a:bodyPr/>
          <a:lstStyle/>
          <a:p>
            <a:r>
              <a:rPr lang="en-SE" dirty="0"/>
              <a:t>Metadata and relationships</a:t>
            </a:r>
          </a:p>
        </p:txBody>
      </p:sp>
      <p:sp>
        <p:nvSpPr>
          <p:cNvPr id="6" name="Content Placeholder 5">
            <a:extLst>
              <a:ext uri="{FF2B5EF4-FFF2-40B4-BE49-F238E27FC236}">
                <a16:creationId xmlns:a16="http://schemas.microsoft.com/office/drawing/2014/main" id="{7DEFD251-B03D-A4AB-307F-E77661ED948B}"/>
              </a:ext>
            </a:extLst>
          </p:cNvPr>
          <p:cNvSpPr>
            <a:spLocks noGrp="1"/>
          </p:cNvSpPr>
          <p:nvPr>
            <p:ph idx="1"/>
          </p:nvPr>
        </p:nvSpPr>
        <p:spPr/>
        <p:txBody>
          <a:bodyPr/>
          <a:lstStyle/>
          <a:p>
            <a:r>
              <a:rPr lang="en-GB" dirty="0">
                <a:latin typeface="Helvetica Neue" panose="02000503000000020004" pitchFamily="2" charset="0"/>
              </a:rPr>
              <a:t>The ecosystem is still under development, but we have plans to also be able to display relationships</a:t>
            </a:r>
          </a:p>
          <a:p>
            <a:pPr lvl="1"/>
            <a:r>
              <a:rPr lang="en-GB" dirty="0">
                <a:latin typeface="Helvetica Neue" panose="02000503000000020004" pitchFamily="2" charset="0"/>
              </a:rPr>
              <a:t>To other IOCs</a:t>
            </a:r>
          </a:p>
          <a:p>
            <a:pPr lvl="1"/>
            <a:r>
              <a:rPr lang="en-GB" dirty="0">
                <a:latin typeface="Helvetica Neue" panose="02000503000000020004" pitchFamily="2" charset="0"/>
              </a:rPr>
              <a:t>To systems and subsystems</a:t>
            </a:r>
          </a:p>
          <a:p>
            <a:r>
              <a:rPr lang="en-GB" dirty="0">
                <a:latin typeface="Helvetica Neue" panose="02000503000000020004" pitchFamily="2" charset="0"/>
              </a:rPr>
              <a:t>as well as to simplify access of related metadata</a:t>
            </a:r>
          </a:p>
          <a:p>
            <a:pPr lvl="1"/>
            <a:r>
              <a:rPr lang="en-GB" dirty="0">
                <a:latin typeface="Helvetica Neue" panose="02000503000000020004" pitchFamily="2" charset="0"/>
              </a:rPr>
              <a:t>Documentation (requirements, manuals, operational details)</a:t>
            </a:r>
          </a:p>
          <a:p>
            <a:pPr lvl="1"/>
            <a:r>
              <a:rPr lang="en-GB" dirty="0">
                <a:latin typeface="Helvetica Neue" panose="02000503000000020004" pitchFamily="2" charset="0"/>
              </a:rPr>
              <a:t>Hardware details</a:t>
            </a:r>
          </a:p>
        </p:txBody>
      </p:sp>
      <p:sp>
        <p:nvSpPr>
          <p:cNvPr id="7" name="Date Placeholder 6">
            <a:extLst>
              <a:ext uri="{FF2B5EF4-FFF2-40B4-BE49-F238E27FC236}">
                <a16:creationId xmlns:a16="http://schemas.microsoft.com/office/drawing/2014/main" id="{CF8300B3-CA86-F4D7-C75B-6A184030E723}"/>
              </a:ext>
            </a:extLst>
          </p:cNvPr>
          <p:cNvSpPr>
            <a:spLocks noGrp="1"/>
          </p:cNvSpPr>
          <p:nvPr>
            <p:ph type="dt" sz="half" idx="10"/>
          </p:nvPr>
        </p:nvSpPr>
        <p:spPr/>
        <p:txBody>
          <a:bodyPr/>
          <a:lstStyle/>
          <a:p>
            <a:fld id="{18896B66-0B3A-474C-9C9C-E4F07B1F5DAD}" type="datetime1">
              <a:rPr lang="sv-SE" smtClean="0"/>
              <a:t>2023-11-20</a:t>
            </a:fld>
            <a:endParaRPr lang="sv-SE" dirty="0"/>
          </a:p>
        </p:txBody>
      </p:sp>
    </p:spTree>
    <p:extLst>
      <p:ext uri="{BB962C8B-B14F-4D97-AF65-F5344CB8AC3E}">
        <p14:creationId xmlns:p14="http://schemas.microsoft.com/office/powerpoint/2010/main" val="10276725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65131A-5641-4BE3-9FC4-6366759B11CA}"/>
              </a:ext>
            </a:extLst>
          </p:cNvPr>
          <p:cNvSpPr>
            <a:spLocks noGrp="1"/>
          </p:cNvSpPr>
          <p:nvPr>
            <p:ph type="ctrTitle"/>
          </p:nvPr>
        </p:nvSpPr>
        <p:spPr/>
        <p:txBody>
          <a:bodyPr/>
          <a:lstStyle/>
          <a:p>
            <a:r>
              <a:rPr lang="en-SE" dirty="0"/>
              <a:t>DEMO</a:t>
            </a:r>
          </a:p>
        </p:txBody>
      </p:sp>
    </p:spTree>
    <p:extLst>
      <p:ext uri="{BB962C8B-B14F-4D97-AF65-F5344CB8AC3E}">
        <p14:creationId xmlns:p14="http://schemas.microsoft.com/office/powerpoint/2010/main" val="6887743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5CBFA0-0EAC-85E6-278D-8ACD58154D21}"/>
              </a:ext>
            </a:extLst>
          </p:cNvPr>
          <p:cNvSpPr>
            <a:spLocks noGrp="1"/>
          </p:cNvSpPr>
          <p:nvPr>
            <p:ph type="ctrTitle"/>
          </p:nvPr>
        </p:nvSpPr>
        <p:spPr/>
        <p:txBody>
          <a:bodyPr/>
          <a:lstStyle/>
          <a:p>
            <a:r>
              <a:rPr lang="en-SE" dirty="0"/>
              <a:t>WORKSHOP</a:t>
            </a:r>
          </a:p>
        </p:txBody>
      </p:sp>
    </p:spTree>
    <p:extLst>
      <p:ext uri="{BB962C8B-B14F-4D97-AF65-F5344CB8AC3E}">
        <p14:creationId xmlns:p14="http://schemas.microsoft.com/office/powerpoint/2010/main" val="11777716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37E912-98C3-9B7B-2EB4-2E8BA1146C4D}"/>
              </a:ext>
            </a:extLst>
          </p:cNvPr>
          <p:cNvSpPr>
            <a:spLocks noGrp="1"/>
          </p:cNvSpPr>
          <p:nvPr>
            <p:ph type="title"/>
          </p:nvPr>
        </p:nvSpPr>
        <p:spPr/>
        <p:txBody>
          <a:bodyPr/>
          <a:lstStyle/>
          <a:p>
            <a:r>
              <a:rPr lang="en-SE" dirty="0"/>
              <a:t>Workshop</a:t>
            </a:r>
          </a:p>
        </p:txBody>
      </p:sp>
      <p:sp>
        <p:nvSpPr>
          <p:cNvPr id="3" name="Footer Placeholder 2">
            <a:extLst>
              <a:ext uri="{FF2B5EF4-FFF2-40B4-BE49-F238E27FC236}">
                <a16:creationId xmlns:a16="http://schemas.microsoft.com/office/drawing/2014/main" id="{4CA81D16-826E-2714-97A0-06412778F66C}"/>
              </a:ext>
            </a:extLst>
          </p:cNvPr>
          <p:cNvSpPr>
            <a:spLocks noGrp="1"/>
          </p:cNvSpPr>
          <p:nvPr>
            <p:ph type="ftr" sz="quarter" idx="11"/>
          </p:nvPr>
        </p:nvSpPr>
        <p:spPr/>
        <p:txBody>
          <a:bodyPr/>
          <a:lstStyle/>
          <a:p>
            <a:r>
              <a:rPr lang="en-GB" dirty="0"/>
              <a:t>Control system deployment and monitoring</a:t>
            </a:r>
            <a:endParaRPr lang="sv-SE" dirty="0"/>
          </a:p>
        </p:txBody>
      </p:sp>
      <p:sp>
        <p:nvSpPr>
          <p:cNvPr id="4" name="Slide Number Placeholder 3">
            <a:extLst>
              <a:ext uri="{FF2B5EF4-FFF2-40B4-BE49-F238E27FC236}">
                <a16:creationId xmlns:a16="http://schemas.microsoft.com/office/drawing/2014/main" id="{A1D18B32-CBB8-5D23-9E63-DC44C7C4437B}"/>
              </a:ext>
            </a:extLst>
          </p:cNvPr>
          <p:cNvSpPr>
            <a:spLocks noGrp="1"/>
          </p:cNvSpPr>
          <p:nvPr>
            <p:ph type="sldNum" sz="quarter" idx="12"/>
          </p:nvPr>
        </p:nvSpPr>
        <p:spPr/>
        <p:txBody>
          <a:bodyPr/>
          <a:lstStyle/>
          <a:p>
            <a:fld id="{F7283078-D760-1647-8B80-66BA8B52336D}" type="slidenum">
              <a:rPr lang="sv-SE" smtClean="0"/>
              <a:t>17</a:t>
            </a:fld>
            <a:endParaRPr lang="sv-SE" dirty="0"/>
          </a:p>
        </p:txBody>
      </p:sp>
      <p:sp>
        <p:nvSpPr>
          <p:cNvPr id="5" name="Text Placeholder 4">
            <a:extLst>
              <a:ext uri="{FF2B5EF4-FFF2-40B4-BE49-F238E27FC236}">
                <a16:creationId xmlns:a16="http://schemas.microsoft.com/office/drawing/2014/main" id="{95ED6E14-D908-9CEC-A72F-67A77A872D15}"/>
              </a:ext>
            </a:extLst>
          </p:cNvPr>
          <p:cNvSpPr>
            <a:spLocks noGrp="1"/>
          </p:cNvSpPr>
          <p:nvPr>
            <p:ph type="body" sz="quarter" idx="14"/>
          </p:nvPr>
        </p:nvSpPr>
        <p:spPr/>
        <p:txBody>
          <a:bodyPr/>
          <a:lstStyle/>
          <a:p>
            <a:r>
              <a:rPr lang="en-SE" dirty="0"/>
              <a:t>Instructions</a:t>
            </a:r>
          </a:p>
        </p:txBody>
      </p:sp>
      <p:sp>
        <p:nvSpPr>
          <p:cNvPr id="6" name="Content Placeholder 5">
            <a:extLst>
              <a:ext uri="{FF2B5EF4-FFF2-40B4-BE49-F238E27FC236}">
                <a16:creationId xmlns:a16="http://schemas.microsoft.com/office/drawing/2014/main" id="{7DEFD251-B03D-A4AB-307F-E77661ED948B}"/>
              </a:ext>
            </a:extLst>
          </p:cNvPr>
          <p:cNvSpPr>
            <a:spLocks noGrp="1"/>
          </p:cNvSpPr>
          <p:nvPr>
            <p:ph idx="1"/>
          </p:nvPr>
        </p:nvSpPr>
        <p:spPr/>
        <p:txBody>
          <a:bodyPr/>
          <a:lstStyle/>
          <a:p>
            <a:r>
              <a:rPr lang="en-GB" dirty="0">
                <a:effectLst/>
                <a:latin typeface="Helvetica Neue" panose="02000503000000020004" pitchFamily="2" charset="0"/>
              </a:rPr>
              <a:t>We will divide into four separate groups, one per topic</a:t>
            </a:r>
          </a:p>
          <a:p>
            <a:endParaRPr lang="en-GB" dirty="0">
              <a:latin typeface="Helvetica Neue" panose="02000503000000020004" pitchFamily="2" charset="0"/>
            </a:endParaRPr>
          </a:p>
          <a:p>
            <a:r>
              <a:rPr lang="en-GB" dirty="0">
                <a:latin typeface="Helvetica Neue" panose="02000503000000020004" pitchFamily="2" charset="0"/>
              </a:rPr>
              <a:t>For each group, please assign one person to take notes</a:t>
            </a:r>
          </a:p>
          <a:p>
            <a:r>
              <a:rPr lang="en-GB" dirty="0">
                <a:latin typeface="Helvetica Neue" panose="02000503000000020004" pitchFamily="2" charset="0"/>
              </a:rPr>
              <a:t>This same person will at the end of the session present on the group’s findings</a:t>
            </a:r>
          </a:p>
          <a:p>
            <a:endParaRPr lang="en-GB" dirty="0">
              <a:latin typeface="Helvetica Neue" panose="02000503000000020004" pitchFamily="2" charset="0"/>
            </a:endParaRPr>
          </a:p>
          <a:p>
            <a:r>
              <a:rPr lang="en-GB" dirty="0">
                <a:latin typeface="Helvetica Neue" panose="02000503000000020004" pitchFamily="2" charset="0"/>
              </a:rPr>
              <a:t>Schedule:</a:t>
            </a:r>
          </a:p>
          <a:p>
            <a:pPr lvl="1"/>
            <a:r>
              <a:rPr lang="en-GB" dirty="0">
                <a:latin typeface="Helvetica Neue" panose="02000503000000020004" pitchFamily="2" charset="0"/>
              </a:rPr>
              <a:t>09.30 Start of workshop</a:t>
            </a:r>
          </a:p>
          <a:p>
            <a:pPr lvl="1"/>
            <a:r>
              <a:rPr lang="en-GB" dirty="0">
                <a:latin typeface="Helvetica Neue" panose="02000503000000020004" pitchFamily="2" charset="0"/>
              </a:rPr>
              <a:t>10.30 </a:t>
            </a:r>
            <a:r>
              <a:rPr lang="en-GB">
                <a:latin typeface="Helvetica Neue" panose="02000503000000020004" pitchFamily="2" charset="0"/>
              </a:rPr>
              <a:t>COFFEE BREAK</a:t>
            </a:r>
            <a:endParaRPr lang="en-GB" dirty="0">
              <a:latin typeface="Helvetica Neue" panose="02000503000000020004" pitchFamily="2" charset="0"/>
            </a:endParaRPr>
          </a:p>
          <a:p>
            <a:pPr lvl="1"/>
            <a:r>
              <a:rPr lang="en-GB" dirty="0">
                <a:latin typeface="Helvetica Neue" panose="02000503000000020004" pitchFamily="2" charset="0"/>
              </a:rPr>
              <a:t>10.40 Continuation of workshop</a:t>
            </a:r>
          </a:p>
          <a:p>
            <a:pPr lvl="1"/>
            <a:r>
              <a:rPr lang="en-GB" dirty="0">
                <a:latin typeface="Helvetica Neue" panose="02000503000000020004" pitchFamily="2" charset="0"/>
              </a:rPr>
              <a:t>11.30 Group presentations</a:t>
            </a:r>
          </a:p>
          <a:p>
            <a:pPr lvl="1"/>
            <a:r>
              <a:rPr lang="en-GB" dirty="0">
                <a:latin typeface="Helvetica Neue" panose="02000503000000020004" pitchFamily="2" charset="0"/>
              </a:rPr>
              <a:t>12.00 LUNCH</a:t>
            </a:r>
          </a:p>
        </p:txBody>
      </p:sp>
      <p:sp>
        <p:nvSpPr>
          <p:cNvPr id="7" name="Date Placeholder 6">
            <a:extLst>
              <a:ext uri="{FF2B5EF4-FFF2-40B4-BE49-F238E27FC236}">
                <a16:creationId xmlns:a16="http://schemas.microsoft.com/office/drawing/2014/main" id="{CF8300B3-CA86-F4D7-C75B-6A184030E723}"/>
              </a:ext>
            </a:extLst>
          </p:cNvPr>
          <p:cNvSpPr>
            <a:spLocks noGrp="1"/>
          </p:cNvSpPr>
          <p:nvPr>
            <p:ph type="dt" sz="half" idx="10"/>
          </p:nvPr>
        </p:nvSpPr>
        <p:spPr/>
        <p:txBody>
          <a:bodyPr/>
          <a:lstStyle/>
          <a:p>
            <a:fld id="{18896B66-0B3A-474C-9C9C-E4F07B1F5DAD}" type="datetime1">
              <a:rPr lang="sv-SE" smtClean="0"/>
              <a:t>2023-11-20</a:t>
            </a:fld>
            <a:endParaRPr lang="sv-SE" dirty="0"/>
          </a:p>
        </p:txBody>
      </p:sp>
    </p:spTree>
    <p:extLst>
      <p:ext uri="{BB962C8B-B14F-4D97-AF65-F5344CB8AC3E}">
        <p14:creationId xmlns:p14="http://schemas.microsoft.com/office/powerpoint/2010/main" val="30974951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37E912-98C3-9B7B-2EB4-2E8BA1146C4D}"/>
              </a:ext>
            </a:extLst>
          </p:cNvPr>
          <p:cNvSpPr>
            <a:spLocks noGrp="1"/>
          </p:cNvSpPr>
          <p:nvPr>
            <p:ph type="title"/>
          </p:nvPr>
        </p:nvSpPr>
        <p:spPr/>
        <p:txBody>
          <a:bodyPr/>
          <a:lstStyle/>
          <a:p>
            <a:r>
              <a:rPr lang="en-SE" dirty="0"/>
              <a:t>Workshop</a:t>
            </a:r>
          </a:p>
        </p:txBody>
      </p:sp>
      <p:sp>
        <p:nvSpPr>
          <p:cNvPr id="3" name="Footer Placeholder 2">
            <a:extLst>
              <a:ext uri="{FF2B5EF4-FFF2-40B4-BE49-F238E27FC236}">
                <a16:creationId xmlns:a16="http://schemas.microsoft.com/office/drawing/2014/main" id="{4CA81D16-826E-2714-97A0-06412778F66C}"/>
              </a:ext>
            </a:extLst>
          </p:cNvPr>
          <p:cNvSpPr>
            <a:spLocks noGrp="1"/>
          </p:cNvSpPr>
          <p:nvPr>
            <p:ph type="ftr" sz="quarter" idx="11"/>
          </p:nvPr>
        </p:nvSpPr>
        <p:spPr/>
        <p:txBody>
          <a:bodyPr/>
          <a:lstStyle/>
          <a:p>
            <a:r>
              <a:rPr lang="en-GB" dirty="0"/>
              <a:t>Control system deployment and monitoring</a:t>
            </a:r>
            <a:endParaRPr lang="sv-SE" dirty="0"/>
          </a:p>
        </p:txBody>
      </p:sp>
      <p:sp>
        <p:nvSpPr>
          <p:cNvPr id="4" name="Slide Number Placeholder 3">
            <a:extLst>
              <a:ext uri="{FF2B5EF4-FFF2-40B4-BE49-F238E27FC236}">
                <a16:creationId xmlns:a16="http://schemas.microsoft.com/office/drawing/2014/main" id="{A1D18B32-CBB8-5D23-9E63-DC44C7C4437B}"/>
              </a:ext>
            </a:extLst>
          </p:cNvPr>
          <p:cNvSpPr>
            <a:spLocks noGrp="1"/>
          </p:cNvSpPr>
          <p:nvPr>
            <p:ph type="sldNum" sz="quarter" idx="12"/>
          </p:nvPr>
        </p:nvSpPr>
        <p:spPr/>
        <p:txBody>
          <a:bodyPr/>
          <a:lstStyle/>
          <a:p>
            <a:fld id="{F7283078-D760-1647-8B80-66BA8B52336D}" type="slidenum">
              <a:rPr lang="sv-SE" smtClean="0"/>
              <a:t>18</a:t>
            </a:fld>
            <a:endParaRPr lang="sv-SE" dirty="0"/>
          </a:p>
        </p:txBody>
      </p:sp>
      <p:sp>
        <p:nvSpPr>
          <p:cNvPr id="5" name="Text Placeholder 4">
            <a:extLst>
              <a:ext uri="{FF2B5EF4-FFF2-40B4-BE49-F238E27FC236}">
                <a16:creationId xmlns:a16="http://schemas.microsoft.com/office/drawing/2014/main" id="{95ED6E14-D908-9CEC-A72F-67A77A872D15}"/>
              </a:ext>
            </a:extLst>
          </p:cNvPr>
          <p:cNvSpPr>
            <a:spLocks noGrp="1"/>
          </p:cNvSpPr>
          <p:nvPr>
            <p:ph type="body" sz="quarter" idx="14"/>
          </p:nvPr>
        </p:nvSpPr>
        <p:spPr/>
        <p:txBody>
          <a:bodyPr/>
          <a:lstStyle/>
          <a:p>
            <a:r>
              <a:rPr lang="en-SE" dirty="0"/>
              <a:t>Topics</a:t>
            </a:r>
          </a:p>
        </p:txBody>
      </p:sp>
      <p:sp>
        <p:nvSpPr>
          <p:cNvPr id="6" name="Content Placeholder 5">
            <a:extLst>
              <a:ext uri="{FF2B5EF4-FFF2-40B4-BE49-F238E27FC236}">
                <a16:creationId xmlns:a16="http://schemas.microsoft.com/office/drawing/2014/main" id="{7DEFD251-B03D-A4AB-307F-E77661ED948B}"/>
              </a:ext>
            </a:extLst>
          </p:cNvPr>
          <p:cNvSpPr>
            <a:spLocks noGrp="1"/>
          </p:cNvSpPr>
          <p:nvPr>
            <p:ph idx="1"/>
          </p:nvPr>
        </p:nvSpPr>
        <p:spPr/>
        <p:txBody>
          <a:bodyPr/>
          <a:lstStyle/>
          <a:p>
            <a:pPr lvl="1"/>
            <a:r>
              <a:rPr lang="en-GB" dirty="0">
                <a:effectLst/>
                <a:latin typeface="Helvetica Neue" panose="02000503000000020004" pitchFamily="2" charset="0"/>
              </a:rPr>
              <a:t>What would an “ideal” deployment and monitoring system do for us? What are the three most important characteristics/features?</a:t>
            </a:r>
          </a:p>
          <a:p>
            <a:pPr lvl="1"/>
            <a:endParaRPr lang="en-GB" dirty="0">
              <a:latin typeface="Helvetica Neue" panose="02000503000000020004" pitchFamily="2" charset="0"/>
            </a:endParaRPr>
          </a:p>
          <a:p>
            <a:pPr lvl="1"/>
            <a:r>
              <a:rPr lang="en-GB" dirty="0">
                <a:effectLst/>
                <a:latin typeface="Helvetica Neue" panose="02000503000000020004" pitchFamily="2" charset="0"/>
              </a:rPr>
              <a:t>Describe a scenario where comprehensive monitoring of control system can prevent loss of beam time. What are the capabilities that allows us to keep the machine running when it would otherwise have stopped?</a:t>
            </a:r>
          </a:p>
          <a:p>
            <a:pPr lvl="1"/>
            <a:endParaRPr lang="en-GB" dirty="0">
              <a:latin typeface="Helvetica Neue" panose="02000503000000020004" pitchFamily="2" charset="0"/>
            </a:endParaRPr>
          </a:p>
          <a:p>
            <a:pPr lvl="1"/>
            <a:r>
              <a:rPr lang="en-GB" dirty="0">
                <a:effectLst/>
                <a:latin typeface="Helvetica Neue" panose="02000503000000020004" pitchFamily="2" charset="0"/>
              </a:rPr>
              <a:t>What does this group consider to be “industry best practises” regarding deployment of controls systems? What about monitoring?</a:t>
            </a:r>
          </a:p>
          <a:p>
            <a:pPr lvl="1"/>
            <a:endParaRPr lang="en-GB" dirty="0">
              <a:latin typeface="Helvetica Neue" panose="02000503000000020004" pitchFamily="2" charset="0"/>
            </a:endParaRPr>
          </a:p>
          <a:p>
            <a:pPr lvl="1"/>
            <a:r>
              <a:rPr lang="en-GB" dirty="0">
                <a:effectLst/>
                <a:latin typeface="Helvetica Neue" panose="02000503000000020004" pitchFamily="2" charset="0"/>
              </a:rPr>
              <a:t>What monitoring, alarm, and notification capabilities should be available to be reactive when it comes to issues in the control system?</a:t>
            </a:r>
          </a:p>
        </p:txBody>
      </p:sp>
      <p:sp>
        <p:nvSpPr>
          <p:cNvPr id="7" name="Date Placeholder 6">
            <a:extLst>
              <a:ext uri="{FF2B5EF4-FFF2-40B4-BE49-F238E27FC236}">
                <a16:creationId xmlns:a16="http://schemas.microsoft.com/office/drawing/2014/main" id="{CF8300B3-CA86-F4D7-C75B-6A184030E723}"/>
              </a:ext>
            </a:extLst>
          </p:cNvPr>
          <p:cNvSpPr>
            <a:spLocks noGrp="1"/>
          </p:cNvSpPr>
          <p:nvPr>
            <p:ph type="dt" sz="half" idx="10"/>
          </p:nvPr>
        </p:nvSpPr>
        <p:spPr/>
        <p:txBody>
          <a:bodyPr/>
          <a:lstStyle/>
          <a:p>
            <a:fld id="{18896B66-0B3A-474C-9C9C-E4F07B1F5DAD}" type="datetime1">
              <a:rPr lang="sv-SE" smtClean="0"/>
              <a:t>2023-11-20</a:t>
            </a:fld>
            <a:endParaRPr lang="sv-SE" dirty="0"/>
          </a:p>
        </p:txBody>
      </p:sp>
    </p:spTree>
    <p:extLst>
      <p:ext uri="{BB962C8B-B14F-4D97-AF65-F5344CB8AC3E}">
        <p14:creationId xmlns:p14="http://schemas.microsoft.com/office/powerpoint/2010/main" val="19974259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3145CF3-C12C-4347-8E68-43E7983404D2}"/>
              </a:ext>
            </a:extLst>
          </p:cNvPr>
          <p:cNvSpPr>
            <a:spLocks noGrp="1"/>
          </p:cNvSpPr>
          <p:nvPr>
            <p:ph type="ctrTitle"/>
          </p:nvPr>
        </p:nvSpPr>
        <p:spPr/>
        <p:txBody>
          <a:bodyPr/>
          <a:lstStyle/>
          <a:p>
            <a:r>
              <a:rPr lang="en-GB" dirty="0"/>
              <a:t>Control system deployment and monitoring</a:t>
            </a:r>
          </a:p>
        </p:txBody>
      </p:sp>
      <p:sp>
        <p:nvSpPr>
          <p:cNvPr id="3" name="Underrubrik 2">
            <a:extLst>
              <a:ext uri="{FF2B5EF4-FFF2-40B4-BE49-F238E27FC236}">
                <a16:creationId xmlns:a16="http://schemas.microsoft.com/office/drawing/2014/main" id="{9D51EF2D-F832-4781-89C3-3F5E4843BF42}"/>
              </a:ext>
            </a:extLst>
          </p:cNvPr>
          <p:cNvSpPr>
            <a:spLocks noGrp="1"/>
          </p:cNvSpPr>
          <p:nvPr>
            <p:ph type="subTitle" idx="1"/>
          </p:nvPr>
        </p:nvSpPr>
        <p:spPr/>
        <p:txBody>
          <a:bodyPr/>
          <a:lstStyle/>
          <a:p>
            <a:r>
              <a:rPr lang="en-GB" dirty="0"/>
              <a:t>ESS-MAX IV collaboration workshop</a:t>
            </a:r>
          </a:p>
        </p:txBody>
      </p:sp>
      <p:sp>
        <p:nvSpPr>
          <p:cNvPr id="4" name="Platshållare för text 3">
            <a:extLst>
              <a:ext uri="{FF2B5EF4-FFF2-40B4-BE49-F238E27FC236}">
                <a16:creationId xmlns:a16="http://schemas.microsoft.com/office/drawing/2014/main" id="{D26DA0E2-82BB-493E-9B68-2D93A245C5B3}"/>
              </a:ext>
            </a:extLst>
          </p:cNvPr>
          <p:cNvSpPr>
            <a:spLocks noGrp="1"/>
          </p:cNvSpPr>
          <p:nvPr>
            <p:ph type="body" sz="quarter" idx="10"/>
          </p:nvPr>
        </p:nvSpPr>
        <p:spPr/>
        <p:txBody>
          <a:bodyPr/>
          <a:lstStyle/>
          <a:p>
            <a:r>
              <a:rPr lang="en-GB" dirty="0"/>
              <a:t>PRESENTED BY Anders Lindh Olsson</a:t>
            </a:r>
          </a:p>
        </p:txBody>
      </p:sp>
      <p:sp>
        <p:nvSpPr>
          <p:cNvPr id="5" name="Platshållare för datum 4">
            <a:extLst>
              <a:ext uri="{FF2B5EF4-FFF2-40B4-BE49-F238E27FC236}">
                <a16:creationId xmlns:a16="http://schemas.microsoft.com/office/drawing/2014/main" id="{30E777A6-9513-43F3-BB24-ED0539ADDD88}"/>
              </a:ext>
            </a:extLst>
          </p:cNvPr>
          <p:cNvSpPr>
            <a:spLocks noGrp="1"/>
          </p:cNvSpPr>
          <p:nvPr>
            <p:ph type="dt" sz="half" idx="11"/>
          </p:nvPr>
        </p:nvSpPr>
        <p:spPr>
          <a:xfrm>
            <a:off x="1930395" y="6117873"/>
            <a:ext cx="3215183" cy="459883"/>
          </a:xfrm>
        </p:spPr>
        <p:txBody>
          <a:bodyPr/>
          <a:lstStyle/>
          <a:p>
            <a:fld id="{18896B66-0B3A-474C-9C9C-E4F07B1F5DAD}" type="datetime1">
              <a:rPr lang="sv-SE" sz="1200" b="1">
                <a:solidFill>
                  <a:schemeClr val="bg1"/>
                </a:solidFill>
              </a:rPr>
              <a:pPr/>
              <a:t>2023-11-20</a:t>
            </a:fld>
            <a:endParaRPr lang="en-GB" sz="1200" b="1" dirty="0">
              <a:solidFill>
                <a:schemeClr val="bg1"/>
              </a:solidFill>
            </a:endParaRPr>
          </a:p>
        </p:txBody>
      </p:sp>
    </p:spTree>
    <p:extLst>
      <p:ext uri="{BB962C8B-B14F-4D97-AF65-F5344CB8AC3E}">
        <p14:creationId xmlns:p14="http://schemas.microsoft.com/office/powerpoint/2010/main" val="21419964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a:extLst>
              <a:ext uri="{FF2B5EF4-FFF2-40B4-BE49-F238E27FC236}">
                <a16:creationId xmlns:a16="http://schemas.microsoft.com/office/drawing/2014/main" id="{1677E354-8ADF-DD6D-329D-4E88B44BB5A0}"/>
              </a:ext>
            </a:extLst>
          </p:cNvPr>
          <p:cNvSpPr>
            <a:spLocks noGrp="1"/>
          </p:cNvSpPr>
          <p:nvPr>
            <p:ph type="pic" sz="quarter" idx="12"/>
          </p:nvPr>
        </p:nvSpPr>
        <p:spPr/>
        <p:txBody>
          <a:bodyPr/>
          <a:lstStyle/>
          <a:p>
            <a:endParaRPr lang="en-SE"/>
          </a:p>
        </p:txBody>
      </p:sp>
      <p:sp>
        <p:nvSpPr>
          <p:cNvPr id="3" name="Text Placeholder 2">
            <a:extLst>
              <a:ext uri="{FF2B5EF4-FFF2-40B4-BE49-F238E27FC236}">
                <a16:creationId xmlns:a16="http://schemas.microsoft.com/office/drawing/2014/main" id="{00B83C7C-26F5-0530-C10A-755C7EFEDDE4}"/>
              </a:ext>
            </a:extLst>
          </p:cNvPr>
          <p:cNvSpPr>
            <a:spLocks noGrp="1"/>
          </p:cNvSpPr>
          <p:nvPr>
            <p:ph type="body" sz="quarter" idx="11"/>
          </p:nvPr>
        </p:nvSpPr>
        <p:spPr/>
        <p:txBody>
          <a:bodyPr/>
          <a:lstStyle/>
          <a:p>
            <a:endParaRPr lang="en-SE"/>
          </a:p>
        </p:txBody>
      </p:sp>
      <p:sp>
        <p:nvSpPr>
          <p:cNvPr id="4" name="Text Placeholder 3">
            <a:extLst>
              <a:ext uri="{FF2B5EF4-FFF2-40B4-BE49-F238E27FC236}">
                <a16:creationId xmlns:a16="http://schemas.microsoft.com/office/drawing/2014/main" id="{B3AA836C-8A88-BC3A-1721-FB302250D4CF}"/>
              </a:ext>
            </a:extLst>
          </p:cNvPr>
          <p:cNvSpPr>
            <a:spLocks noGrp="1"/>
          </p:cNvSpPr>
          <p:nvPr>
            <p:ph type="body" sz="quarter" idx="10"/>
          </p:nvPr>
        </p:nvSpPr>
        <p:spPr/>
        <p:txBody>
          <a:bodyPr/>
          <a:lstStyle/>
          <a:p>
            <a:endParaRPr lang="en-SE"/>
          </a:p>
        </p:txBody>
      </p:sp>
      <p:sp>
        <p:nvSpPr>
          <p:cNvPr id="6" name="Text Placeholder 5">
            <a:extLst>
              <a:ext uri="{FF2B5EF4-FFF2-40B4-BE49-F238E27FC236}">
                <a16:creationId xmlns:a16="http://schemas.microsoft.com/office/drawing/2014/main" id="{50E2DF6C-C1E7-7815-F064-177173F450FC}"/>
              </a:ext>
            </a:extLst>
          </p:cNvPr>
          <p:cNvSpPr>
            <a:spLocks noGrp="1"/>
          </p:cNvSpPr>
          <p:nvPr>
            <p:ph type="body" sz="quarter" idx="14"/>
          </p:nvPr>
        </p:nvSpPr>
        <p:spPr/>
        <p:txBody>
          <a:bodyPr/>
          <a:lstStyle/>
          <a:p>
            <a:r>
              <a:rPr lang="en-SE" dirty="0"/>
              <a:t>Controls Ecosystem</a:t>
            </a:r>
          </a:p>
        </p:txBody>
      </p:sp>
    </p:spTree>
    <p:extLst>
      <p:ext uri="{BB962C8B-B14F-4D97-AF65-F5344CB8AC3E}">
        <p14:creationId xmlns:p14="http://schemas.microsoft.com/office/powerpoint/2010/main" val="2066489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37E912-98C3-9B7B-2EB4-2E8BA1146C4D}"/>
              </a:ext>
            </a:extLst>
          </p:cNvPr>
          <p:cNvSpPr>
            <a:spLocks noGrp="1"/>
          </p:cNvSpPr>
          <p:nvPr>
            <p:ph type="title"/>
          </p:nvPr>
        </p:nvSpPr>
        <p:spPr/>
        <p:txBody>
          <a:bodyPr/>
          <a:lstStyle/>
          <a:p>
            <a:r>
              <a:rPr lang="en-SE" dirty="0"/>
              <a:t>Controls Ecosystem</a:t>
            </a:r>
          </a:p>
        </p:txBody>
      </p:sp>
      <p:sp>
        <p:nvSpPr>
          <p:cNvPr id="3" name="Footer Placeholder 2">
            <a:extLst>
              <a:ext uri="{FF2B5EF4-FFF2-40B4-BE49-F238E27FC236}">
                <a16:creationId xmlns:a16="http://schemas.microsoft.com/office/drawing/2014/main" id="{4CA81D16-826E-2714-97A0-06412778F66C}"/>
              </a:ext>
            </a:extLst>
          </p:cNvPr>
          <p:cNvSpPr>
            <a:spLocks noGrp="1"/>
          </p:cNvSpPr>
          <p:nvPr>
            <p:ph type="ftr" sz="quarter" idx="11"/>
          </p:nvPr>
        </p:nvSpPr>
        <p:spPr/>
        <p:txBody>
          <a:bodyPr/>
          <a:lstStyle/>
          <a:p>
            <a:r>
              <a:rPr lang="en-GB" dirty="0"/>
              <a:t>Control system deployment and monitoring</a:t>
            </a:r>
            <a:endParaRPr lang="sv-SE" dirty="0"/>
          </a:p>
        </p:txBody>
      </p:sp>
      <p:sp>
        <p:nvSpPr>
          <p:cNvPr id="4" name="Slide Number Placeholder 3">
            <a:extLst>
              <a:ext uri="{FF2B5EF4-FFF2-40B4-BE49-F238E27FC236}">
                <a16:creationId xmlns:a16="http://schemas.microsoft.com/office/drawing/2014/main" id="{A1D18B32-CBB8-5D23-9E63-DC44C7C4437B}"/>
              </a:ext>
            </a:extLst>
          </p:cNvPr>
          <p:cNvSpPr>
            <a:spLocks noGrp="1"/>
          </p:cNvSpPr>
          <p:nvPr>
            <p:ph type="sldNum" sz="quarter" idx="12"/>
          </p:nvPr>
        </p:nvSpPr>
        <p:spPr/>
        <p:txBody>
          <a:bodyPr/>
          <a:lstStyle/>
          <a:p>
            <a:fld id="{F7283078-D760-1647-8B80-66BA8B52336D}" type="slidenum">
              <a:rPr lang="sv-SE" smtClean="0"/>
              <a:t>4</a:t>
            </a:fld>
            <a:endParaRPr lang="sv-SE" dirty="0"/>
          </a:p>
        </p:txBody>
      </p:sp>
      <p:sp>
        <p:nvSpPr>
          <p:cNvPr id="5" name="Text Placeholder 4">
            <a:extLst>
              <a:ext uri="{FF2B5EF4-FFF2-40B4-BE49-F238E27FC236}">
                <a16:creationId xmlns:a16="http://schemas.microsoft.com/office/drawing/2014/main" id="{95ED6E14-D908-9CEC-A72F-67A77A872D15}"/>
              </a:ext>
            </a:extLst>
          </p:cNvPr>
          <p:cNvSpPr>
            <a:spLocks noGrp="1"/>
          </p:cNvSpPr>
          <p:nvPr>
            <p:ph type="body" sz="quarter" idx="14"/>
          </p:nvPr>
        </p:nvSpPr>
        <p:spPr/>
        <p:txBody>
          <a:bodyPr/>
          <a:lstStyle/>
          <a:p>
            <a:r>
              <a:rPr lang="en-SE" dirty="0"/>
              <a:t>Purpose</a:t>
            </a:r>
          </a:p>
        </p:txBody>
      </p:sp>
      <p:sp>
        <p:nvSpPr>
          <p:cNvPr id="6" name="Content Placeholder 5">
            <a:extLst>
              <a:ext uri="{FF2B5EF4-FFF2-40B4-BE49-F238E27FC236}">
                <a16:creationId xmlns:a16="http://schemas.microsoft.com/office/drawing/2014/main" id="{7DEFD251-B03D-A4AB-307F-E77661ED948B}"/>
              </a:ext>
            </a:extLst>
          </p:cNvPr>
          <p:cNvSpPr>
            <a:spLocks noGrp="1"/>
          </p:cNvSpPr>
          <p:nvPr>
            <p:ph idx="1"/>
          </p:nvPr>
        </p:nvSpPr>
        <p:spPr/>
        <p:txBody>
          <a:bodyPr/>
          <a:lstStyle/>
          <a:p>
            <a:r>
              <a:rPr lang="en-GB" dirty="0">
                <a:effectLst/>
                <a:latin typeface="Helvetica Neue" panose="02000503000000020004" pitchFamily="2" charset="0"/>
              </a:rPr>
              <a:t>Provide support for building, operating, and maintaining the control system at the European Spallation Source ERIC</a:t>
            </a:r>
          </a:p>
        </p:txBody>
      </p:sp>
      <p:sp>
        <p:nvSpPr>
          <p:cNvPr id="7" name="Date Placeholder 6">
            <a:extLst>
              <a:ext uri="{FF2B5EF4-FFF2-40B4-BE49-F238E27FC236}">
                <a16:creationId xmlns:a16="http://schemas.microsoft.com/office/drawing/2014/main" id="{CF8300B3-CA86-F4D7-C75B-6A184030E723}"/>
              </a:ext>
            </a:extLst>
          </p:cNvPr>
          <p:cNvSpPr>
            <a:spLocks noGrp="1"/>
          </p:cNvSpPr>
          <p:nvPr>
            <p:ph type="dt" sz="half" idx="10"/>
          </p:nvPr>
        </p:nvSpPr>
        <p:spPr/>
        <p:txBody>
          <a:bodyPr/>
          <a:lstStyle/>
          <a:p>
            <a:fld id="{18896B66-0B3A-474C-9C9C-E4F07B1F5DAD}" type="datetime1">
              <a:rPr lang="sv-SE" smtClean="0"/>
              <a:t>2023-11-20</a:t>
            </a:fld>
            <a:endParaRPr lang="sv-SE" dirty="0"/>
          </a:p>
        </p:txBody>
      </p:sp>
    </p:spTree>
    <p:extLst>
      <p:ext uri="{BB962C8B-B14F-4D97-AF65-F5344CB8AC3E}">
        <p14:creationId xmlns:p14="http://schemas.microsoft.com/office/powerpoint/2010/main" val="8880615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37E912-98C3-9B7B-2EB4-2E8BA1146C4D}"/>
              </a:ext>
            </a:extLst>
          </p:cNvPr>
          <p:cNvSpPr>
            <a:spLocks noGrp="1"/>
          </p:cNvSpPr>
          <p:nvPr>
            <p:ph type="title"/>
          </p:nvPr>
        </p:nvSpPr>
        <p:spPr/>
        <p:txBody>
          <a:bodyPr/>
          <a:lstStyle/>
          <a:p>
            <a:r>
              <a:rPr lang="en-SE" dirty="0"/>
              <a:t>Controls Ecosystem</a:t>
            </a:r>
          </a:p>
        </p:txBody>
      </p:sp>
      <p:sp>
        <p:nvSpPr>
          <p:cNvPr id="3" name="Footer Placeholder 2">
            <a:extLst>
              <a:ext uri="{FF2B5EF4-FFF2-40B4-BE49-F238E27FC236}">
                <a16:creationId xmlns:a16="http://schemas.microsoft.com/office/drawing/2014/main" id="{4CA81D16-826E-2714-97A0-06412778F66C}"/>
              </a:ext>
            </a:extLst>
          </p:cNvPr>
          <p:cNvSpPr>
            <a:spLocks noGrp="1"/>
          </p:cNvSpPr>
          <p:nvPr>
            <p:ph type="ftr" sz="quarter" idx="11"/>
          </p:nvPr>
        </p:nvSpPr>
        <p:spPr/>
        <p:txBody>
          <a:bodyPr/>
          <a:lstStyle/>
          <a:p>
            <a:r>
              <a:rPr lang="en-GB" dirty="0"/>
              <a:t>Control system deployment and monitoring</a:t>
            </a:r>
            <a:endParaRPr lang="sv-SE" dirty="0"/>
          </a:p>
        </p:txBody>
      </p:sp>
      <p:sp>
        <p:nvSpPr>
          <p:cNvPr id="4" name="Slide Number Placeholder 3">
            <a:extLst>
              <a:ext uri="{FF2B5EF4-FFF2-40B4-BE49-F238E27FC236}">
                <a16:creationId xmlns:a16="http://schemas.microsoft.com/office/drawing/2014/main" id="{A1D18B32-CBB8-5D23-9E63-DC44C7C4437B}"/>
              </a:ext>
            </a:extLst>
          </p:cNvPr>
          <p:cNvSpPr>
            <a:spLocks noGrp="1"/>
          </p:cNvSpPr>
          <p:nvPr>
            <p:ph type="sldNum" sz="quarter" idx="12"/>
          </p:nvPr>
        </p:nvSpPr>
        <p:spPr/>
        <p:txBody>
          <a:bodyPr/>
          <a:lstStyle/>
          <a:p>
            <a:fld id="{F7283078-D760-1647-8B80-66BA8B52336D}" type="slidenum">
              <a:rPr lang="sv-SE" smtClean="0"/>
              <a:t>5</a:t>
            </a:fld>
            <a:endParaRPr lang="sv-SE" dirty="0"/>
          </a:p>
        </p:txBody>
      </p:sp>
      <p:sp>
        <p:nvSpPr>
          <p:cNvPr id="5" name="Text Placeholder 4">
            <a:extLst>
              <a:ext uri="{FF2B5EF4-FFF2-40B4-BE49-F238E27FC236}">
                <a16:creationId xmlns:a16="http://schemas.microsoft.com/office/drawing/2014/main" id="{95ED6E14-D908-9CEC-A72F-67A77A872D15}"/>
              </a:ext>
            </a:extLst>
          </p:cNvPr>
          <p:cNvSpPr>
            <a:spLocks noGrp="1"/>
          </p:cNvSpPr>
          <p:nvPr>
            <p:ph type="body" sz="quarter" idx="14"/>
          </p:nvPr>
        </p:nvSpPr>
        <p:spPr/>
        <p:txBody>
          <a:bodyPr/>
          <a:lstStyle/>
          <a:p>
            <a:r>
              <a:rPr lang="en-SE" dirty="0"/>
              <a:t>Architecture</a:t>
            </a:r>
          </a:p>
        </p:txBody>
      </p:sp>
      <p:sp>
        <p:nvSpPr>
          <p:cNvPr id="6" name="Content Placeholder 5">
            <a:extLst>
              <a:ext uri="{FF2B5EF4-FFF2-40B4-BE49-F238E27FC236}">
                <a16:creationId xmlns:a16="http://schemas.microsoft.com/office/drawing/2014/main" id="{7DEFD251-B03D-A4AB-307F-E77661ED948B}"/>
              </a:ext>
            </a:extLst>
          </p:cNvPr>
          <p:cNvSpPr>
            <a:spLocks noGrp="1"/>
          </p:cNvSpPr>
          <p:nvPr>
            <p:ph idx="1"/>
          </p:nvPr>
        </p:nvSpPr>
        <p:spPr/>
        <p:txBody>
          <a:bodyPr/>
          <a:lstStyle/>
          <a:p>
            <a:pPr lvl="1"/>
            <a:r>
              <a:rPr lang="en-GB" dirty="0">
                <a:effectLst/>
                <a:latin typeface="Helvetica Neue" panose="02000503000000020004" pitchFamily="2" charset="0"/>
              </a:rPr>
              <a:t>Client-server</a:t>
            </a:r>
          </a:p>
          <a:p>
            <a:pPr lvl="2"/>
            <a:r>
              <a:rPr lang="en-GB" dirty="0">
                <a:effectLst/>
                <a:latin typeface="Helvetica Neue" panose="02000503000000020004" pitchFamily="2" charset="0"/>
              </a:rPr>
              <a:t>Microservices behind API gateway</a:t>
            </a:r>
          </a:p>
          <a:p>
            <a:pPr lvl="1"/>
            <a:r>
              <a:rPr lang="en-GB" dirty="0">
                <a:effectLst/>
                <a:latin typeface="Helvetica Neue" panose="02000503000000020004" pitchFamily="2" charset="0"/>
              </a:rPr>
              <a:t>Web interface</a:t>
            </a:r>
          </a:p>
          <a:p>
            <a:pPr lvl="2"/>
            <a:r>
              <a:rPr lang="en-GB" dirty="0">
                <a:latin typeface="Helvetica Neue" panose="02000503000000020004" pitchFamily="2" charset="0"/>
              </a:rPr>
              <a:t>Singular for all services</a:t>
            </a:r>
            <a:endParaRPr lang="en-GB" dirty="0">
              <a:effectLst/>
              <a:latin typeface="Helvetica Neue" panose="02000503000000020004" pitchFamily="2" charset="0"/>
            </a:endParaRPr>
          </a:p>
          <a:p>
            <a:pPr lvl="1"/>
            <a:r>
              <a:rPr lang="en-GB" dirty="0">
                <a:effectLst/>
                <a:latin typeface="Helvetica Neue" panose="02000503000000020004" pitchFamily="2" charset="0"/>
              </a:rPr>
              <a:t>REST API with protected </a:t>
            </a:r>
            <a:r>
              <a:rPr lang="en-GB" dirty="0">
                <a:latin typeface="Helvetica Neue" panose="02000503000000020004" pitchFamily="2" charset="0"/>
              </a:rPr>
              <a:t>endpoints</a:t>
            </a:r>
          </a:p>
          <a:p>
            <a:pPr lvl="2"/>
            <a:r>
              <a:rPr lang="en-GB" dirty="0">
                <a:effectLst/>
                <a:latin typeface="Helvetica Neue" panose="02000503000000020004" pitchFamily="2" charset="0"/>
              </a:rPr>
              <a:t>Authentication and authorisation</a:t>
            </a:r>
          </a:p>
          <a:p>
            <a:pPr lvl="1"/>
            <a:r>
              <a:rPr lang="en-GB" dirty="0">
                <a:effectLst/>
                <a:latin typeface="Helvetica Neue" panose="02000503000000020004" pitchFamily="2" charset="0"/>
              </a:rPr>
              <a:t>Use of tools with high degree of maintainability</a:t>
            </a:r>
          </a:p>
          <a:p>
            <a:pPr lvl="2"/>
            <a:r>
              <a:rPr lang="en-GB" dirty="0">
                <a:latin typeface="Helvetica Neue" panose="02000503000000020004" pitchFamily="2" charset="0"/>
              </a:rPr>
              <a:t>Preference for open-source libraries</a:t>
            </a:r>
            <a:endParaRPr lang="en-GB" dirty="0">
              <a:effectLst/>
              <a:latin typeface="Helvetica Neue" panose="02000503000000020004" pitchFamily="2" charset="0"/>
            </a:endParaRPr>
          </a:p>
        </p:txBody>
      </p:sp>
      <p:sp>
        <p:nvSpPr>
          <p:cNvPr id="7" name="Date Placeholder 6">
            <a:extLst>
              <a:ext uri="{FF2B5EF4-FFF2-40B4-BE49-F238E27FC236}">
                <a16:creationId xmlns:a16="http://schemas.microsoft.com/office/drawing/2014/main" id="{CF8300B3-CA86-F4D7-C75B-6A184030E723}"/>
              </a:ext>
            </a:extLst>
          </p:cNvPr>
          <p:cNvSpPr>
            <a:spLocks noGrp="1"/>
          </p:cNvSpPr>
          <p:nvPr>
            <p:ph type="dt" sz="half" idx="10"/>
          </p:nvPr>
        </p:nvSpPr>
        <p:spPr/>
        <p:txBody>
          <a:bodyPr/>
          <a:lstStyle/>
          <a:p>
            <a:fld id="{18896B66-0B3A-474C-9C9C-E4F07B1F5DAD}" type="datetime1">
              <a:rPr lang="sv-SE" smtClean="0"/>
              <a:t>2023-11-20</a:t>
            </a:fld>
            <a:endParaRPr lang="sv-SE" dirty="0"/>
          </a:p>
        </p:txBody>
      </p:sp>
    </p:spTree>
    <p:extLst>
      <p:ext uri="{BB962C8B-B14F-4D97-AF65-F5344CB8AC3E}">
        <p14:creationId xmlns:p14="http://schemas.microsoft.com/office/powerpoint/2010/main" val="24975547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37E912-98C3-9B7B-2EB4-2E8BA1146C4D}"/>
              </a:ext>
            </a:extLst>
          </p:cNvPr>
          <p:cNvSpPr>
            <a:spLocks noGrp="1"/>
          </p:cNvSpPr>
          <p:nvPr>
            <p:ph type="title"/>
          </p:nvPr>
        </p:nvSpPr>
        <p:spPr/>
        <p:txBody>
          <a:bodyPr/>
          <a:lstStyle/>
          <a:p>
            <a:r>
              <a:rPr lang="en-SE" dirty="0"/>
              <a:t>Controls Ecosystem</a:t>
            </a:r>
          </a:p>
        </p:txBody>
      </p:sp>
      <p:sp>
        <p:nvSpPr>
          <p:cNvPr id="3" name="Footer Placeholder 2">
            <a:extLst>
              <a:ext uri="{FF2B5EF4-FFF2-40B4-BE49-F238E27FC236}">
                <a16:creationId xmlns:a16="http://schemas.microsoft.com/office/drawing/2014/main" id="{4CA81D16-826E-2714-97A0-06412778F66C}"/>
              </a:ext>
            </a:extLst>
          </p:cNvPr>
          <p:cNvSpPr>
            <a:spLocks noGrp="1"/>
          </p:cNvSpPr>
          <p:nvPr>
            <p:ph type="ftr" sz="quarter" idx="11"/>
          </p:nvPr>
        </p:nvSpPr>
        <p:spPr/>
        <p:txBody>
          <a:bodyPr/>
          <a:lstStyle/>
          <a:p>
            <a:r>
              <a:rPr lang="en-GB" dirty="0"/>
              <a:t>Control system deployment and monitoring</a:t>
            </a:r>
            <a:endParaRPr lang="sv-SE" dirty="0"/>
          </a:p>
        </p:txBody>
      </p:sp>
      <p:sp>
        <p:nvSpPr>
          <p:cNvPr id="4" name="Slide Number Placeholder 3">
            <a:extLst>
              <a:ext uri="{FF2B5EF4-FFF2-40B4-BE49-F238E27FC236}">
                <a16:creationId xmlns:a16="http://schemas.microsoft.com/office/drawing/2014/main" id="{A1D18B32-CBB8-5D23-9E63-DC44C7C4437B}"/>
              </a:ext>
            </a:extLst>
          </p:cNvPr>
          <p:cNvSpPr>
            <a:spLocks noGrp="1"/>
          </p:cNvSpPr>
          <p:nvPr>
            <p:ph type="sldNum" sz="quarter" idx="12"/>
          </p:nvPr>
        </p:nvSpPr>
        <p:spPr/>
        <p:txBody>
          <a:bodyPr/>
          <a:lstStyle/>
          <a:p>
            <a:fld id="{F7283078-D760-1647-8B80-66BA8B52336D}" type="slidenum">
              <a:rPr lang="sv-SE" smtClean="0"/>
              <a:t>6</a:t>
            </a:fld>
            <a:endParaRPr lang="sv-SE" dirty="0"/>
          </a:p>
        </p:txBody>
      </p:sp>
      <p:sp>
        <p:nvSpPr>
          <p:cNvPr id="5" name="Text Placeholder 4">
            <a:extLst>
              <a:ext uri="{FF2B5EF4-FFF2-40B4-BE49-F238E27FC236}">
                <a16:creationId xmlns:a16="http://schemas.microsoft.com/office/drawing/2014/main" id="{95ED6E14-D908-9CEC-A72F-67A77A872D15}"/>
              </a:ext>
            </a:extLst>
          </p:cNvPr>
          <p:cNvSpPr>
            <a:spLocks noGrp="1"/>
          </p:cNvSpPr>
          <p:nvPr>
            <p:ph type="body" sz="quarter" idx="14"/>
          </p:nvPr>
        </p:nvSpPr>
        <p:spPr/>
        <p:txBody>
          <a:bodyPr/>
          <a:lstStyle/>
          <a:p>
            <a:r>
              <a:rPr lang="en-SE" dirty="0"/>
              <a:t>Integrations</a:t>
            </a:r>
          </a:p>
        </p:txBody>
      </p:sp>
      <p:sp>
        <p:nvSpPr>
          <p:cNvPr id="6" name="Content Placeholder 5">
            <a:extLst>
              <a:ext uri="{FF2B5EF4-FFF2-40B4-BE49-F238E27FC236}">
                <a16:creationId xmlns:a16="http://schemas.microsoft.com/office/drawing/2014/main" id="{7DEFD251-B03D-A4AB-307F-E77661ED948B}"/>
              </a:ext>
            </a:extLst>
          </p:cNvPr>
          <p:cNvSpPr>
            <a:spLocks noGrp="1"/>
          </p:cNvSpPr>
          <p:nvPr>
            <p:ph idx="1"/>
          </p:nvPr>
        </p:nvSpPr>
        <p:spPr/>
        <p:txBody>
          <a:bodyPr/>
          <a:lstStyle/>
          <a:p>
            <a:pPr lvl="1"/>
            <a:r>
              <a:rPr lang="en-GB" dirty="0">
                <a:effectLst/>
                <a:latin typeface="Helvetica Neue" panose="02000503000000020004" pitchFamily="2" charset="0"/>
              </a:rPr>
              <a:t>Ping</a:t>
            </a:r>
            <a:r>
              <a:rPr lang="en-GB" baseline="30000" dirty="0">
                <a:effectLst/>
                <a:latin typeface="Helvetica Neue" panose="02000503000000020004" pitchFamily="2" charset="0"/>
              </a:rPr>
              <a:t>†</a:t>
            </a:r>
            <a:r>
              <a:rPr lang="en-GB" dirty="0">
                <a:effectLst/>
                <a:latin typeface="Helvetica Neue" panose="02000503000000020004" pitchFamily="2" charset="0"/>
              </a:rPr>
              <a:t> (access management)</a:t>
            </a:r>
            <a:endParaRPr lang="en-GB" dirty="0">
              <a:latin typeface="Helvetica Neue" panose="02000503000000020004" pitchFamily="2" charset="0"/>
            </a:endParaRPr>
          </a:p>
          <a:p>
            <a:pPr lvl="1"/>
            <a:r>
              <a:rPr lang="en-GB" dirty="0">
                <a:effectLst/>
                <a:latin typeface="Helvetica Neue" panose="02000503000000020004" pitchFamily="2" charset="0"/>
              </a:rPr>
              <a:t>GitLab (devops platform)</a:t>
            </a:r>
            <a:endParaRPr lang="en-GB" dirty="0">
              <a:latin typeface="Helvetica Neue" panose="02000503000000020004" pitchFamily="2" charset="0"/>
            </a:endParaRPr>
          </a:p>
          <a:p>
            <a:pPr lvl="1"/>
            <a:r>
              <a:rPr lang="en-GB" dirty="0">
                <a:effectLst/>
                <a:latin typeface="Helvetica Neue" panose="02000503000000020004" pitchFamily="2" charset="0"/>
              </a:rPr>
              <a:t>AWX (ansible task engine)</a:t>
            </a:r>
            <a:endParaRPr lang="en-GB" dirty="0">
              <a:latin typeface="Helvetica Neue" panose="02000503000000020004" pitchFamily="2" charset="0"/>
            </a:endParaRPr>
          </a:p>
          <a:p>
            <a:pPr lvl="1"/>
            <a:r>
              <a:rPr lang="en-GB" dirty="0">
                <a:effectLst/>
                <a:latin typeface="Helvetica Neue" panose="02000503000000020004" pitchFamily="2" charset="0"/>
              </a:rPr>
              <a:t>CSEntry/Netbox (network and device configuration)</a:t>
            </a:r>
            <a:endParaRPr lang="en-GB" dirty="0">
              <a:latin typeface="Helvetica Neue" panose="02000503000000020004" pitchFamily="2" charset="0"/>
            </a:endParaRPr>
          </a:p>
          <a:p>
            <a:pPr lvl="1"/>
            <a:r>
              <a:rPr lang="en-GB" dirty="0">
                <a:effectLst/>
                <a:latin typeface="Helvetica Neue" panose="02000503000000020004" pitchFamily="2" charset="0"/>
              </a:rPr>
              <a:t>Prometheus (monitoring system and time-series database)</a:t>
            </a:r>
            <a:endParaRPr lang="en-GB" dirty="0">
              <a:latin typeface="Helvetica Neue" panose="02000503000000020004" pitchFamily="2" charset="0"/>
            </a:endParaRPr>
          </a:p>
          <a:p>
            <a:pPr lvl="1"/>
            <a:r>
              <a:rPr lang="en-GB" dirty="0">
                <a:effectLst/>
                <a:latin typeface="Helvetica Neue" panose="02000503000000020004" pitchFamily="2" charset="0"/>
              </a:rPr>
              <a:t>ChannelFinder (EPICS record directory service)</a:t>
            </a:r>
            <a:endParaRPr lang="en-GB" dirty="0">
              <a:latin typeface="Helvetica Neue" panose="02000503000000020004" pitchFamily="2" charset="0"/>
            </a:endParaRPr>
          </a:p>
          <a:p>
            <a:pPr lvl="1"/>
            <a:r>
              <a:rPr lang="en-GB" dirty="0">
                <a:effectLst/>
                <a:latin typeface="Helvetica Neue" panose="02000503000000020004" pitchFamily="2" charset="0"/>
              </a:rPr>
              <a:t>Grafana Loki (log aggregation)</a:t>
            </a:r>
          </a:p>
          <a:p>
            <a:pPr lvl="1"/>
            <a:r>
              <a:rPr lang="en-GB" dirty="0">
                <a:effectLst/>
                <a:latin typeface="Helvetica Neue" panose="02000503000000020004" pitchFamily="2" charset="0"/>
              </a:rPr>
              <a:t>ENOVIA</a:t>
            </a:r>
            <a:r>
              <a:rPr lang="en-GB" baseline="30000" dirty="0">
                <a:effectLst/>
                <a:latin typeface="Helvetica Neue" panose="02000503000000020004" pitchFamily="2" charset="0"/>
              </a:rPr>
              <a:t>†</a:t>
            </a:r>
            <a:r>
              <a:rPr lang="en-GB" dirty="0">
                <a:effectLst/>
                <a:latin typeface="Helvetica Neue" panose="02000503000000020004" pitchFamily="2" charset="0"/>
              </a:rPr>
              <a:t> (“CHESS”; product lifecycle manager)</a:t>
            </a:r>
          </a:p>
          <a:p>
            <a:pPr lvl="1"/>
            <a:endParaRPr lang="en-GB" dirty="0">
              <a:latin typeface="Helvetica Neue" panose="02000503000000020004" pitchFamily="2" charset="0"/>
            </a:endParaRPr>
          </a:p>
          <a:p>
            <a:pPr lvl="1"/>
            <a:endParaRPr lang="en-GB" dirty="0">
              <a:effectLst/>
              <a:latin typeface="Helvetica Neue" panose="02000503000000020004" pitchFamily="2" charset="0"/>
            </a:endParaRPr>
          </a:p>
          <a:p>
            <a:pPr marL="82550" lvl="1" indent="0">
              <a:buNone/>
            </a:pPr>
            <a:r>
              <a:rPr lang="en-GB" sz="1400" baseline="30000" dirty="0">
                <a:effectLst/>
                <a:latin typeface="Helvetica Neue" panose="02000503000000020004" pitchFamily="2" charset="0"/>
              </a:rPr>
              <a:t>†</a:t>
            </a:r>
            <a:r>
              <a:rPr lang="en-GB" sz="1400" dirty="0">
                <a:effectLst/>
                <a:latin typeface="Helvetica Neue" panose="02000503000000020004" pitchFamily="2" charset="0"/>
              </a:rPr>
              <a:t> not yet integrated</a:t>
            </a:r>
            <a:endParaRPr lang="en-GB" dirty="0">
              <a:effectLst/>
              <a:latin typeface="Helvetica Neue" panose="02000503000000020004" pitchFamily="2" charset="0"/>
            </a:endParaRPr>
          </a:p>
          <a:p>
            <a:pPr marL="0" indent="0">
              <a:buNone/>
            </a:pPr>
            <a:endParaRPr lang="en-GB" dirty="0">
              <a:effectLst/>
              <a:latin typeface="Helvetica Neue" panose="02000503000000020004" pitchFamily="2" charset="0"/>
            </a:endParaRPr>
          </a:p>
        </p:txBody>
      </p:sp>
      <p:sp>
        <p:nvSpPr>
          <p:cNvPr id="7" name="Date Placeholder 6">
            <a:extLst>
              <a:ext uri="{FF2B5EF4-FFF2-40B4-BE49-F238E27FC236}">
                <a16:creationId xmlns:a16="http://schemas.microsoft.com/office/drawing/2014/main" id="{CF8300B3-CA86-F4D7-C75B-6A184030E723}"/>
              </a:ext>
            </a:extLst>
          </p:cNvPr>
          <p:cNvSpPr>
            <a:spLocks noGrp="1"/>
          </p:cNvSpPr>
          <p:nvPr>
            <p:ph type="dt" sz="half" idx="10"/>
          </p:nvPr>
        </p:nvSpPr>
        <p:spPr/>
        <p:txBody>
          <a:bodyPr/>
          <a:lstStyle/>
          <a:p>
            <a:fld id="{18896B66-0B3A-474C-9C9C-E4F07B1F5DAD}" type="datetime1">
              <a:rPr lang="sv-SE" smtClean="0"/>
              <a:t>2023-11-20</a:t>
            </a:fld>
            <a:endParaRPr lang="sv-SE" dirty="0"/>
          </a:p>
        </p:txBody>
      </p:sp>
    </p:spTree>
    <p:extLst>
      <p:ext uri="{BB962C8B-B14F-4D97-AF65-F5344CB8AC3E}">
        <p14:creationId xmlns:p14="http://schemas.microsoft.com/office/powerpoint/2010/main" val="20198613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37E912-98C3-9B7B-2EB4-2E8BA1146C4D}"/>
              </a:ext>
            </a:extLst>
          </p:cNvPr>
          <p:cNvSpPr>
            <a:spLocks noGrp="1"/>
          </p:cNvSpPr>
          <p:nvPr>
            <p:ph type="title"/>
          </p:nvPr>
        </p:nvSpPr>
        <p:spPr/>
        <p:txBody>
          <a:bodyPr/>
          <a:lstStyle/>
          <a:p>
            <a:r>
              <a:rPr lang="en-SE" dirty="0"/>
              <a:t>Controls Ecosystem</a:t>
            </a:r>
          </a:p>
        </p:txBody>
      </p:sp>
      <p:sp>
        <p:nvSpPr>
          <p:cNvPr id="3" name="Footer Placeholder 2">
            <a:extLst>
              <a:ext uri="{FF2B5EF4-FFF2-40B4-BE49-F238E27FC236}">
                <a16:creationId xmlns:a16="http://schemas.microsoft.com/office/drawing/2014/main" id="{4CA81D16-826E-2714-97A0-06412778F66C}"/>
              </a:ext>
            </a:extLst>
          </p:cNvPr>
          <p:cNvSpPr>
            <a:spLocks noGrp="1"/>
          </p:cNvSpPr>
          <p:nvPr>
            <p:ph type="ftr" sz="quarter" idx="11"/>
          </p:nvPr>
        </p:nvSpPr>
        <p:spPr/>
        <p:txBody>
          <a:bodyPr/>
          <a:lstStyle/>
          <a:p>
            <a:r>
              <a:rPr lang="en-GB" dirty="0"/>
              <a:t>Control system deployment and monitoring</a:t>
            </a:r>
            <a:endParaRPr lang="sv-SE" dirty="0"/>
          </a:p>
        </p:txBody>
      </p:sp>
      <p:sp>
        <p:nvSpPr>
          <p:cNvPr id="4" name="Slide Number Placeholder 3">
            <a:extLst>
              <a:ext uri="{FF2B5EF4-FFF2-40B4-BE49-F238E27FC236}">
                <a16:creationId xmlns:a16="http://schemas.microsoft.com/office/drawing/2014/main" id="{A1D18B32-CBB8-5D23-9E63-DC44C7C4437B}"/>
              </a:ext>
            </a:extLst>
          </p:cNvPr>
          <p:cNvSpPr>
            <a:spLocks noGrp="1"/>
          </p:cNvSpPr>
          <p:nvPr>
            <p:ph type="sldNum" sz="quarter" idx="12"/>
          </p:nvPr>
        </p:nvSpPr>
        <p:spPr/>
        <p:txBody>
          <a:bodyPr/>
          <a:lstStyle/>
          <a:p>
            <a:fld id="{F7283078-D760-1647-8B80-66BA8B52336D}" type="slidenum">
              <a:rPr lang="sv-SE" smtClean="0"/>
              <a:t>7</a:t>
            </a:fld>
            <a:endParaRPr lang="sv-SE" dirty="0"/>
          </a:p>
        </p:txBody>
      </p:sp>
      <p:sp>
        <p:nvSpPr>
          <p:cNvPr id="5" name="Text Placeholder 4">
            <a:extLst>
              <a:ext uri="{FF2B5EF4-FFF2-40B4-BE49-F238E27FC236}">
                <a16:creationId xmlns:a16="http://schemas.microsoft.com/office/drawing/2014/main" id="{95ED6E14-D908-9CEC-A72F-67A77A872D15}"/>
              </a:ext>
            </a:extLst>
          </p:cNvPr>
          <p:cNvSpPr>
            <a:spLocks noGrp="1"/>
          </p:cNvSpPr>
          <p:nvPr>
            <p:ph type="body" sz="quarter" idx="14"/>
          </p:nvPr>
        </p:nvSpPr>
        <p:spPr/>
        <p:txBody>
          <a:bodyPr/>
          <a:lstStyle/>
          <a:p>
            <a:r>
              <a:rPr lang="en-SE" dirty="0"/>
              <a:t>Indirect integrations</a:t>
            </a:r>
          </a:p>
        </p:txBody>
      </p:sp>
      <p:sp>
        <p:nvSpPr>
          <p:cNvPr id="6" name="Content Placeholder 5">
            <a:extLst>
              <a:ext uri="{FF2B5EF4-FFF2-40B4-BE49-F238E27FC236}">
                <a16:creationId xmlns:a16="http://schemas.microsoft.com/office/drawing/2014/main" id="{7DEFD251-B03D-A4AB-307F-E77661ED948B}"/>
              </a:ext>
            </a:extLst>
          </p:cNvPr>
          <p:cNvSpPr>
            <a:spLocks noGrp="1"/>
          </p:cNvSpPr>
          <p:nvPr>
            <p:ph idx="1"/>
          </p:nvPr>
        </p:nvSpPr>
        <p:spPr/>
        <p:txBody>
          <a:bodyPr/>
          <a:lstStyle/>
          <a:p>
            <a:r>
              <a:rPr lang="en-GB" dirty="0">
                <a:latin typeface="Helvetica Neue" panose="02000503000000020004" pitchFamily="2" charset="0"/>
              </a:rPr>
              <a:t>Through the previously listed integrations, we can also access information about</a:t>
            </a:r>
          </a:p>
          <a:p>
            <a:pPr lvl="1"/>
            <a:r>
              <a:rPr lang="en-GB" dirty="0">
                <a:latin typeface="Helvetica Neue" panose="02000503000000020004" pitchFamily="2" charset="0"/>
              </a:rPr>
              <a:t>IOC configuration</a:t>
            </a:r>
          </a:p>
          <a:p>
            <a:pPr lvl="1"/>
            <a:r>
              <a:rPr lang="en-GB" dirty="0">
                <a:latin typeface="Helvetica Neue" panose="02000503000000020004" pitchFamily="2" charset="0"/>
              </a:rPr>
              <a:t>Dependencies (e.g. ESS’ EPICS environment – e3 – packages)</a:t>
            </a:r>
          </a:p>
          <a:p>
            <a:pPr lvl="1"/>
            <a:r>
              <a:rPr lang="en-GB" dirty="0">
                <a:latin typeface="Helvetica Neue" panose="02000503000000020004" pitchFamily="2" charset="0"/>
              </a:rPr>
              <a:t>(Record) data archival</a:t>
            </a:r>
          </a:p>
          <a:p>
            <a:pPr lvl="1"/>
            <a:r>
              <a:rPr lang="en-GB" dirty="0">
                <a:effectLst/>
                <a:latin typeface="Helvetica Neue" panose="02000503000000020004" pitchFamily="2" charset="0"/>
              </a:rPr>
              <a:t>Autosave save-sets (recovery of set values upon reboot)</a:t>
            </a:r>
          </a:p>
          <a:p>
            <a:pPr lvl="1"/>
            <a:r>
              <a:rPr lang="en-GB" dirty="0">
                <a:latin typeface="Helvetica Neue" panose="02000503000000020004" pitchFamily="2" charset="0"/>
              </a:rPr>
              <a:t>Artifactory (binary storage)</a:t>
            </a:r>
          </a:p>
          <a:p>
            <a:pPr lvl="1"/>
            <a:r>
              <a:rPr lang="en-GB" dirty="0">
                <a:latin typeface="Helvetica Neue" panose="02000503000000020004" pitchFamily="2" charset="0"/>
              </a:rPr>
              <a:t>Conserver (attach to IOC consoles)</a:t>
            </a:r>
          </a:p>
          <a:p>
            <a:pPr marL="82550" lvl="1" indent="0">
              <a:buNone/>
            </a:pPr>
            <a:r>
              <a:rPr lang="en-GB" dirty="0">
                <a:latin typeface="Helvetica Neue" panose="02000503000000020004" pitchFamily="2" charset="0"/>
              </a:rPr>
              <a:t>And more</a:t>
            </a:r>
            <a:endParaRPr lang="en-GB" dirty="0">
              <a:effectLst/>
              <a:latin typeface="Helvetica Neue" panose="02000503000000020004" pitchFamily="2" charset="0"/>
            </a:endParaRPr>
          </a:p>
          <a:p>
            <a:pPr marL="82550" lvl="1" indent="0">
              <a:buNone/>
            </a:pPr>
            <a:endParaRPr lang="en-GB" dirty="0">
              <a:effectLst/>
              <a:latin typeface="Helvetica Neue" panose="02000503000000020004" pitchFamily="2" charset="0"/>
            </a:endParaRPr>
          </a:p>
          <a:p>
            <a:endParaRPr lang="en-GB" dirty="0">
              <a:effectLst/>
              <a:latin typeface="Helvetica Neue" panose="02000503000000020004" pitchFamily="2" charset="0"/>
            </a:endParaRPr>
          </a:p>
        </p:txBody>
      </p:sp>
      <p:sp>
        <p:nvSpPr>
          <p:cNvPr id="7" name="Date Placeholder 6">
            <a:extLst>
              <a:ext uri="{FF2B5EF4-FFF2-40B4-BE49-F238E27FC236}">
                <a16:creationId xmlns:a16="http://schemas.microsoft.com/office/drawing/2014/main" id="{CF8300B3-CA86-F4D7-C75B-6A184030E723}"/>
              </a:ext>
            </a:extLst>
          </p:cNvPr>
          <p:cNvSpPr>
            <a:spLocks noGrp="1"/>
          </p:cNvSpPr>
          <p:nvPr>
            <p:ph type="dt" sz="half" idx="10"/>
          </p:nvPr>
        </p:nvSpPr>
        <p:spPr/>
        <p:txBody>
          <a:bodyPr/>
          <a:lstStyle/>
          <a:p>
            <a:fld id="{18896B66-0B3A-474C-9C9C-E4F07B1F5DAD}" type="datetime1">
              <a:rPr lang="sv-SE" smtClean="0"/>
              <a:t>2023-11-20</a:t>
            </a:fld>
            <a:endParaRPr lang="sv-SE" dirty="0"/>
          </a:p>
        </p:txBody>
      </p:sp>
    </p:spTree>
    <p:extLst>
      <p:ext uri="{BB962C8B-B14F-4D97-AF65-F5344CB8AC3E}">
        <p14:creationId xmlns:p14="http://schemas.microsoft.com/office/powerpoint/2010/main" val="12210373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a:extLst>
              <a:ext uri="{FF2B5EF4-FFF2-40B4-BE49-F238E27FC236}">
                <a16:creationId xmlns:a16="http://schemas.microsoft.com/office/drawing/2014/main" id="{1677E354-8ADF-DD6D-329D-4E88B44BB5A0}"/>
              </a:ext>
            </a:extLst>
          </p:cNvPr>
          <p:cNvSpPr>
            <a:spLocks noGrp="1"/>
          </p:cNvSpPr>
          <p:nvPr>
            <p:ph type="pic" sz="quarter" idx="12"/>
          </p:nvPr>
        </p:nvSpPr>
        <p:spPr/>
        <p:txBody>
          <a:bodyPr/>
          <a:lstStyle/>
          <a:p>
            <a:endParaRPr lang="en-SE"/>
          </a:p>
        </p:txBody>
      </p:sp>
      <p:sp>
        <p:nvSpPr>
          <p:cNvPr id="3" name="Text Placeholder 2">
            <a:extLst>
              <a:ext uri="{FF2B5EF4-FFF2-40B4-BE49-F238E27FC236}">
                <a16:creationId xmlns:a16="http://schemas.microsoft.com/office/drawing/2014/main" id="{00B83C7C-26F5-0530-C10A-755C7EFEDDE4}"/>
              </a:ext>
            </a:extLst>
          </p:cNvPr>
          <p:cNvSpPr>
            <a:spLocks noGrp="1"/>
          </p:cNvSpPr>
          <p:nvPr>
            <p:ph type="body" sz="quarter" idx="11"/>
          </p:nvPr>
        </p:nvSpPr>
        <p:spPr/>
        <p:txBody>
          <a:bodyPr/>
          <a:lstStyle/>
          <a:p>
            <a:endParaRPr lang="en-SE"/>
          </a:p>
        </p:txBody>
      </p:sp>
      <p:sp>
        <p:nvSpPr>
          <p:cNvPr id="4" name="Text Placeholder 3">
            <a:extLst>
              <a:ext uri="{FF2B5EF4-FFF2-40B4-BE49-F238E27FC236}">
                <a16:creationId xmlns:a16="http://schemas.microsoft.com/office/drawing/2014/main" id="{B3AA836C-8A88-BC3A-1721-FB302250D4CF}"/>
              </a:ext>
            </a:extLst>
          </p:cNvPr>
          <p:cNvSpPr>
            <a:spLocks noGrp="1"/>
          </p:cNvSpPr>
          <p:nvPr>
            <p:ph type="body" sz="quarter" idx="10"/>
          </p:nvPr>
        </p:nvSpPr>
        <p:spPr/>
        <p:txBody>
          <a:bodyPr/>
          <a:lstStyle/>
          <a:p>
            <a:endParaRPr lang="en-SE"/>
          </a:p>
        </p:txBody>
      </p:sp>
      <p:sp>
        <p:nvSpPr>
          <p:cNvPr id="6" name="Text Placeholder 5">
            <a:extLst>
              <a:ext uri="{FF2B5EF4-FFF2-40B4-BE49-F238E27FC236}">
                <a16:creationId xmlns:a16="http://schemas.microsoft.com/office/drawing/2014/main" id="{50E2DF6C-C1E7-7815-F064-177173F450FC}"/>
              </a:ext>
            </a:extLst>
          </p:cNvPr>
          <p:cNvSpPr>
            <a:spLocks noGrp="1"/>
          </p:cNvSpPr>
          <p:nvPr>
            <p:ph type="body" sz="quarter" idx="14"/>
          </p:nvPr>
        </p:nvSpPr>
        <p:spPr/>
        <p:txBody>
          <a:bodyPr/>
          <a:lstStyle/>
          <a:p>
            <a:r>
              <a:rPr lang="en-SE" dirty="0"/>
              <a:t>Deployment</a:t>
            </a:r>
          </a:p>
        </p:txBody>
      </p:sp>
    </p:spTree>
    <p:extLst>
      <p:ext uri="{BB962C8B-B14F-4D97-AF65-F5344CB8AC3E}">
        <p14:creationId xmlns:p14="http://schemas.microsoft.com/office/powerpoint/2010/main" val="542720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37E912-98C3-9B7B-2EB4-2E8BA1146C4D}"/>
              </a:ext>
            </a:extLst>
          </p:cNvPr>
          <p:cNvSpPr>
            <a:spLocks noGrp="1"/>
          </p:cNvSpPr>
          <p:nvPr>
            <p:ph type="title"/>
          </p:nvPr>
        </p:nvSpPr>
        <p:spPr/>
        <p:txBody>
          <a:bodyPr/>
          <a:lstStyle/>
          <a:p>
            <a:r>
              <a:rPr lang="en-SE" dirty="0"/>
              <a:t>Deployment</a:t>
            </a:r>
          </a:p>
        </p:txBody>
      </p:sp>
      <p:sp>
        <p:nvSpPr>
          <p:cNvPr id="3" name="Footer Placeholder 2">
            <a:extLst>
              <a:ext uri="{FF2B5EF4-FFF2-40B4-BE49-F238E27FC236}">
                <a16:creationId xmlns:a16="http://schemas.microsoft.com/office/drawing/2014/main" id="{4CA81D16-826E-2714-97A0-06412778F66C}"/>
              </a:ext>
            </a:extLst>
          </p:cNvPr>
          <p:cNvSpPr>
            <a:spLocks noGrp="1"/>
          </p:cNvSpPr>
          <p:nvPr>
            <p:ph type="ftr" sz="quarter" idx="11"/>
          </p:nvPr>
        </p:nvSpPr>
        <p:spPr/>
        <p:txBody>
          <a:bodyPr/>
          <a:lstStyle/>
          <a:p>
            <a:r>
              <a:rPr lang="en-GB" dirty="0"/>
              <a:t>Control system deployment and monitoring</a:t>
            </a:r>
            <a:endParaRPr lang="sv-SE" dirty="0"/>
          </a:p>
        </p:txBody>
      </p:sp>
      <p:sp>
        <p:nvSpPr>
          <p:cNvPr id="4" name="Slide Number Placeholder 3">
            <a:extLst>
              <a:ext uri="{FF2B5EF4-FFF2-40B4-BE49-F238E27FC236}">
                <a16:creationId xmlns:a16="http://schemas.microsoft.com/office/drawing/2014/main" id="{A1D18B32-CBB8-5D23-9E63-DC44C7C4437B}"/>
              </a:ext>
            </a:extLst>
          </p:cNvPr>
          <p:cNvSpPr>
            <a:spLocks noGrp="1"/>
          </p:cNvSpPr>
          <p:nvPr>
            <p:ph type="sldNum" sz="quarter" idx="12"/>
          </p:nvPr>
        </p:nvSpPr>
        <p:spPr/>
        <p:txBody>
          <a:bodyPr/>
          <a:lstStyle/>
          <a:p>
            <a:fld id="{F7283078-D760-1647-8B80-66BA8B52336D}" type="slidenum">
              <a:rPr lang="sv-SE" smtClean="0"/>
              <a:t>9</a:t>
            </a:fld>
            <a:endParaRPr lang="sv-SE" dirty="0"/>
          </a:p>
        </p:txBody>
      </p:sp>
      <p:sp>
        <p:nvSpPr>
          <p:cNvPr id="5" name="Text Placeholder 4">
            <a:extLst>
              <a:ext uri="{FF2B5EF4-FFF2-40B4-BE49-F238E27FC236}">
                <a16:creationId xmlns:a16="http://schemas.microsoft.com/office/drawing/2014/main" id="{95ED6E14-D908-9CEC-A72F-67A77A872D15}"/>
              </a:ext>
            </a:extLst>
          </p:cNvPr>
          <p:cNvSpPr>
            <a:spLocks noGrp="1"/>
          </p:cNvSpPr>
          <p:nvPr>
            <p:ph type="body" sz="quarter" idx="14"/>
          </p:nvPr>
        </p:nvSpPr>
        <p:spPr/>
        <p:txBody>
          <a:bodyPr/>
          <a:lstStyle/>
          <a:p>
            <a:r>
              <a:rPr lang="en-SE" dirty="0"/>
              <a:t>”Thin” control system processes</a:t>
            </a:r>
          </a:p>
        </p:txBody>
      </p:sp>
      <p:sp>
        <p:nvSpPr>
          <p:cNvPr id="6" name="Content Placeholder 5">
            <a:extLst>
              <a:ext uri="{FF2B5EF4-FFF2-40B4-BE49-F238E27FC236}">
                <a16:creationId xmlns:a16="http://schemas.microsoft.com/office/drawing/2014/main" id="{7DEFD251-B03D-A4AB-307F-E77661ED948B}"/>
              </a:ext>
            </a:extLst>
          </p:cNvPr>
          <p:cNvSpPr>
            <a:spLocks noGrp="1"/>
          </p:cNvSpPr>
          <p:nvPr>
            <p:ph idx="1"/>
          </p:nvPr>
        </p:nvSpPr>
        <p:spPr/>
        <p:txBody>
          <a:bodyPr/>
          <a:lstStyle/>
          <a:p>
            <a:r>
              <a:rPr lang="en-GB" dirty="0">
                <a:latin typeface="Helvetica Neue" panose="02000503000000020004" pitchFamily="2" charset="0"/>
              </a:rPr>
              <a:t>In EPICS, our control system is built up out of Input-Output Controllers (IOC)</a:t>
            </a:r>
          </a:p>
          <a:p>
            <a:endParaRPr lang="en-GB" dirty="0">
              <a:latin typeface="Helvetica Neue" panose="02000503000000020004" pitchFamily="2" charset="0"/>
            </a:endParaRPr>
          </a:p>
          <a:p>
            <a:r>
              <a:rPr lang="en-GB" dirty="0">
                <a:latin typeface="Helvetica Neue" panose="02000503000000020004" pitchFamily="2" charset="0"/>
              </a:rPr>
              <a:t>At ESS, our IOC processes are run in containers and as system daemons</a:t>
            </a:r>
          </a:p>
          <a:p>
            <a:pPr lvl="1"/>
            <a:r>
              <a:rPr lang="en-GB" dirty="0">
                <a:effectLst/>
                <a:latin typeface="Helvetica Neue" panose="02000503000000020004" pitchFamily="2" charset="0"/>
              </a:rPr>
              <a:t>Same binary everywhere (</a:t>
            </a:r>
            <a:r>
              <a:rPr lang="en-GB" dirty="0" err="1">
                <a:effectLst/>
                <a:latin typeface="Helvetica Neue" panose="02000503000000020004" pitchFamily="2" charset="0"/>
              </a:rPr>
              <a:t>softIocPVA</a:t>
            </a:r>
            <a:r>
              <a:rPr lang="en-GB" dirty="0">
                <a:effectLst/>
                <a:latin typeface="Helvetica Neue" panose="02000503000000020004" pitchFamily="2" charset="0"/>
              </a:rPr>
              <a:t>)</a:t>
            </a:r>
          </a:p>
          <a:p>
            <a:pPr lvl="1"/>
            <a:r>
              <a:rPr lang="en-GB" dirty="0">
                <a:latin typeface="Helvetica Neue" panose="02000503000000020004" pitchFamily="2" charset="0"/>
              </a:rPr>
              <a:t>Functionality comes from EPICS modules, which essentially act as plugins</a:t>
            </a:r>
          </a:p>
          <a:p>
            <a:pPr lvl="1"/>
            <a:endParaRPr lang="en-GB" dirty="0">
              <a:effectLst/>
              <a:latin typeface="Helvetica Neue" panose="02000503000000020004" pitchFamily="2" charset="0"/>
            </a:endParaRPr>
          </a:p>
          <a:p>
            <a:r>
              <a:rPr lang="en-GB" dirty="0">
                <a:effectLst/>
                <a:latin typeface="Helvetica Neue" panose="02000503000000020004" pitchFamily="2" charset="0"/>
              </a:rPr>
              <a:t>We try to split our IOCs </a:t>
            </a:r>
            <a:r>
              <a:rPr lang="en-GB" dirty="0">
                <a:latin typeface="Helvetica Neue" panose="02000503000000020004" pitchFamily="2" charset="0"/>
              </a:rPr>
              <a:t>if there are no hard dependencies to simplify maintenance</a:t>
            </a:r>
          </a:p>
          <a:p>
            <a:pPr lvl="1"/>
            <a:r>
              <a:rPr lang="en-GB" dirty="0">
                <a:effectLst/>
                <a:latin typeface="Helvetica Neue" panose="02000503000000020004" pitchFamily="2" charset="0"/>
              </a:rPr>
              <a:t>Smaller units to update, separate log streams and metrics, etc.</a:t>
            </a:r>
          </a:p>
          <a:p>
            <a:pPr lvl="1"/>
            <a:endParaRPr lang="en-GB" dirty="0">
              <a:latin typeface="Helvetica Neue" panose="02000503000000020004" pitchFamily="2" charset="0"/>
            </a:endParaRPr>
          </a:p>
          <a:p>
            <a:r>
              <a:rPr lang="en-GB" dirty="0">
                <a:latin typeface="Helvetica Neue" panose="02000503000000020004" pitchFamily="2" charset="0"/>
              </a:rPr>
              <a:t>Our IOCs are basically defined by small text files (10s of rows)</a:t>
            </a:r>
          </a:p>
        </p:txBody>
      </p:sp>
      <p:sp>
        <p:nvSpPr>
          <p:cNvPr id="7" name="Date Placeholder 6">
            <a:extLst>
              <a:ext uri="{FF2B5EF4-FFF2-40B4-BE49-F238E27FC236}">
                <a16:creationId xmlns:a16="http://schemas.microsoft.com/office/drawing/2014/main" id="{CF8300B3-CA86-F4D7-C75B-6A184030E723}"/>
              </a:ext>
            </a:extLst>
          </p:cNvPr>
          <p:cNvSpPr>
            <a:spLocks noGrp="1"/>
          </p:cNvSpPr>
          <p:nvPr>
            <p:ph type="dt" sz="half" idx="10"/>
          </p:nvPr>
        </p:nvSpPr>
        <p:spPr/>
        <p:txBody>
          <a:bodyPr/>
          <a:lstStyle/>
          <a:p>
            <a:fld id="{18896B66-0B3A-474C-9C9C-E4F07B1F5DAD}" type="datetime1">
              <a:rPr lang="sv-SE" smtClean="0"/>
              <a:t>2023-11-20</a:t>
            </a:fld>
            <a:endParaRPr lang="sv-SE" dirty="0"/>
          </a:p>
        </p:txBody>
      </p:sp>
    </p:spTree>
    <p:extLst>
      <p:ext uri="{BB962C8B-B14F-4D97-AF65-F5344CB8AC3E}">
        <p14:creationId xmlns:p14="http://schemas.microsoft.com/office/powerpoint/2010/main" val="27398024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tema">
  <a:themeElements>
    <a:clrScheme name="ESS 1">
      <a:dk1>
        <a:srgbClr val="000000"/>
      </a:dk1>
      <a:lt1>
        <a:srgbClr val="FFFFFF"/>
      </a:lt1>
      <a:dk2>
        <a:srgbClr val="000000"/>
      </a:dk2>
      <a:lt2>
        <a:srgbClr val="FFFFFF"/>
      </a:lt2>
      <a:accent1>
        <a:srgbClr val="0099DC"/>
      </a:accent1>
      <a:accent2>
        <a:srgbClr val="003366"/>
      </a:accent2>
      <a:accent3>
        <a:srgbClr val="99BE00"/>
      </a:accent3>
      <a:accent4>
        <a:srgbClr val="006646"/>
      </a:accent4>
      <a:accent5>
        <a:srgbClr val="FF7D00"/>
      </a:accent5>
      <a:accent6>
        <a:srgbClr val="821482"/>
      </a:accent6>
      <a:hlink>
        <a:srgbClr val="0099DC"/>
      </a:hlink>
      <a:folHlink>
        <a:srgbClr val="0099DC"/>
      </a:folHlink>
    </a:clrScheme>
    <a:fontScheme name="ESS">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l">
          <a:defRPr smtClean="0">
            <a:solidFill>
              <a:srgbClr val="666666"/>
            </a:solidFill>
          </a:defRPr>
        </a:defPPr>
      </a:lstStyle>
    </a:txDef>
  </a:objectDefaults>
  <a:extraClrSchemeLst/>
  <a:extLst>
    <a:ext uri="{05A4C25C-085E-4340-85A3-A5531E510DB2}">
      <thm15:themeFamily xmlns:thm15="http://schemas.microsoft.com/office/thememl/2012/main" name="Presentation5" id="{C8E05FD6-4408-40A1-AAFA-F1913A6B3D38}" vid="{2ACFAA60-6D1B-4172-9AA5-52CCB5CBBC40}"/>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Office-tema</Template>
  <TotalTime>12727</TotalTime>
  <Words>775</Words>
  <Application>Microsoft Macintosh PowerPoint</Application>
  <PresentationFormat>Widescreen</PresentationFormat>
  <Paragraphs>144</Paragraphs>
  <Slides>18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vt:lpstr>
      <vt:lpstr>Calibri</vt:lpstr>
      <vt:lpstr>Helvetica Neue</vt:lpstr>
      <vt:lpstr>Segoe UI</vt:lpstr>
      <vt:lpstr>Segoe UI Light</vt:lpstr>
      <vt:lpstr>Segoe UI Semibold</vt:lpstr>
      <vt:lpstr>Wingdings</vt:lpstr>
      <vt:lpstr>Office-tema</vt:lpstr>
      <vt:lpstr>PowerPoint Presentation</vt:lpstr>
      <vt:lpstr>Control system deployment and monitoring</vt:lpstr>
      <vt:lpstr>PowerPoint Presentation</vt:lpstr>
      <vt:lpstr>Controls Ecosystem</vt:lpstr>
      <vt:lpstr>Controls Ecosystem</vt:lpstr>
      <vt:lpstr>Controls Ecosystem</vt:lpstr>
      <vt:lpstr>Controls Ecosystem</vt:lpstr>
      <vt:lpstr>PowerPoint Presentation</vt:lpstr>
      <vt:lpstr>Deployment</vt:lpstr>
      <vt:lpstr>Deployment</vt:lpstr>
      <vt:lpstr>PowerPoint Presentation</vt:lpstr>
      <vt:lpstr>Monitoring</vt:lpstr>
      <vt:lpstr>Monitoring</vt:lpstr>
      <vt:lpstr>Monitoring</vt:lpstr>
      <vt:lpstr>DEMO</vt:lpstr>
      <vt:lpstr>WORKSHOP</vt:lpstr>
      <vt:lpstr>Workshop</vt:lpstr>
      <vt:lpstr>Workshop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anders</dc:creator>
  <cp:lastModifiedBy>anders</cp:lastModifiedBy>
  <cp:revision>17</cp:revision>
  <cp:lastPrinted>2019-03-08T10:27:30Z</cp:lastPrinted>
  <dcterms:created xsi:type="dcterms:W3CDTF">2023-11-06T10:20:55Z</dcterms:created>
  <dcterms:modified xsi:type="dcterms:W3CDTF">2023-11-20T08:29:58Z</dcterms:modified>
</cp:coreProperties>
</file>