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70" r:id="rId6"/>
    <p:sldId id="286" r:id="rId7"/>
    <p:sldId id="271" r:id="rId8"/>
    <p:sldId id="273" r:id="rId9"/>
    <p:sldId id="262" r:id="rId10"/>
    <p:sldId id="274" r:id="rId11"/>
    <p:sldId id="277" r:id="rId12"/>
    <p:sldId id="276" r:id="rId13"/>
    <p:sldId id="275" r:id="rId14"/>
    <p:sldId id="288" r:id="rId15"/>
    <p:sldId id="295" r:id="rId16"/>
    <p:sldId id="283" r:id="rId17"/>
    <p:sldId id="278" r:id="rId18"/>
    <p:sldId id="280" r:id="rId19"/>
    <p:sldId id="296" r:id="rId20"/>
    <p:sldId id="281" r:id="rId21"/>
    <p:sldId id="289" r:id="rId22"/>
    <p:sldId id="290" r:id="rId23"/>
    <p:sldId id="292" r:id="rId24"/>
    <p:sldId id="279" r:id="rId25"/>
    <p:sldId id="284" r:id="rId26"/>
    <p:sldId id="297" r:id="rId27"/>
    <p:sldId id="294" r:id="rId28"/>
    <p:sldId id="285" r:id="rId29"/>
    <p:sldId id="282" r:id="rId30"/>
    <p:sldId id="287" r:id="rId31"/>
    <p:sldId id="293" r:id="rId32"/>
    <p:sldId id="266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577"/>
    <a:srgbClr val="666666"/>
    <a:srgbClr val="70AD47"/>
    <a:srgbClr val="F6A125"/>
    <a:srgbClr val="ADBD38"/>
    <a:srgbClr val="332F43"/>
    <a:srgbClr val="EE981A"/>
    <a:srgbClr val="F9FBFE"/>
    <a:srgbClr val="CCCCCC"/>
    <a:srgbClr val="FE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12A9E-1564-4660-A987-1B74A3E068B7}" v="1" dt="2024-06-22T13:32:38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2" autoAdjust="0"/>
    <p:restoredTop sz="94681" autoAdjust="0"/>
  </p:normalViewPr>
  <p:slideViewPr>
    <p:cSldViewPr snapToGrid="0" snapToObjects="1">
      <p:cViewPr varScale="1">
        <p:scale>
          <a:sx n="98" d="100"/>
          <a:sy n="98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 Hostettler" clId="Web-{6CD1B263-EE86-4C0B-A385-5700FF5473AA}"/>
    <pc:docChg chg="addSld modSld sldOrd">
      <pc:chgData name="Michi Hostettler" userId="" providerId="" clId="Web-{6CD1B263-EE86-4C0B-A385-5700FF5473AA}" dt="2024-06-11T07:04:34.902" v="118"/>
      <pc:docMkLst>
        <pc:docMk/>
      </pc:docMkLst>
      <pc:sldChg chg="modSp">
        <pc:chgData name="Michi Hostettler" userId="" providerId="" clId="Web-{6CD1B263-EE86-4C0B-A385-5700FF5473AA}" dt="2024-06-11T06:45:36.003" v="1" actId="20577"/>
        <pc:sldMkLst>
          <pc:docMk/>
          <pc:sldMk cId="1284327122" sldId="258"/>
        </pc:sldMkLst>
        <pc:spChg chg="mod">
          <ac:chgData name="Michi Hostettler" userId="" providerId="" clId="Web-{6CD1B263-EE86-4C0B-A385-5700FF5473AA}" dt="2024-06-11T06:45:36.003" v="1" actId="20577"/>
          <ac:spMkLst>
            <pc:docMk/>
            <pc:sldMk cId="1284327122" sldId="258"/>
            <ac:spMk id="2" creationId="{EBA28E56-FA7B-439D-4E8E-33445CF9827C}"/>
          </ac:spMkLst>
        </pc:spChg>
      </pc:sldChg>
      <pc:sldChg chg="addSp delSp modSp ord">
        <pc:chgData name="Michi Hostettler" userId="" providerId="" clId="Web-{6CD1B263-EE86-4C0B-A385-5700FF5473AA}" dt="2024-06-11T07:04:34.902" v="118"/>
        <pc:sldMkLst>
          <pc:docMk/>
          <pc:sldMk cId="4211133944" sldId="262"/>
        </pc:sldMkLst>
        <pc:spChg chg="mod">
          <ac:chgData name="Michi Hostettler" userId="" providerId="" clId="Web-{6CD1B263-EE86-4C0B-A385-5700FF5473AA}" dt="2024-06-11T06:47:51.851" v="33" actId="20577"/>
          <ac:spMkLst>
            <pc:docMk/>
            <pc:sldMk cId="4211133944" sldId="262"/>
            <ac:spMk id="2" creationId="{150D1EE0-FEA2-836F-B3F8-523D27524AAF}"/>
          </ac:spMkLst>
        </pc:spChg>
        <pc:spChg chg="mod">
          <ac:chgData name="Michi Hostettler" userId="" providerId="" clId="Web-{6CD1B263-EE86-4C0B-A385-5700FF5473AA}" dt="2024-06-11T06:48:05.164" v="53" actId="20577"/>
          <ac:spMkLst>
            <pc:docMk/>
            <pc:sldMk cId="4211133944" sldId="262"/>
            <ac:spMk id="3" creationId="{499F18FB-B031-B868-76D0-7FA5B80CE594}"/>
          </ac:spMkLst>
        </pc:spChg>
        <pc:spChg chg="del">
          <ac:chgData name="Michi Hostettler" userId="" providerId="" clId="Web-{6CD1B263-EE86-4C0B-A385-5700FF5473AA}" dt="2024-06-11T07:04:34.902" v="118"/>
          <ac:spMkLst>
            <pc:docMk/>
            <pc:sldMk cId="4211133944" sldId="262"/>
            <ac:spMk id="4" creationId="{6B913B28-972A-DF4D-6532-444EB259D465}"/>
          </ac:spMkLst>
        </pc:spChg>
        <pc:spChg chg="add mod">
          <ac:chgData name="Michi Hostettler" userId="" providerId="" clId="Web-{6CD1B263-EE86-4C0B-A385-5700FF5473AA}" dt="2024-06-11T07:03:00.196" v="88" actId="1076"/>
          <ac:spMkLst>
            <pc:docMk/>
            <pc:sldMk cId="4211133944" sldId="262"/>
            <ac:spMk id="11" creationId="{9A53D006-676F-3662-F90A-3C77221E4A33}"/>
          </ac:spMkLst>
        </pc:spChg>
        <pc:spChg chg="add mod">
          <ac:chgData name="Michi Hostettler" userId="" providerId="" clId="Web-{6CD1B263-EE86-4C0B-A385-5700FF5473AA}" dt="2024-06-11T07:04:27.058" v="117" actId="1076"/>
          <ac:spMkLst>
            <pc:docMk/>
            <pc:sldMk cId="4211133944" sldId="262"/>
            <ac:spMk id="12" creationId="{34D55E30-6C39-B009-4D23-D39D69EF94A7}"/>
          </ac:spMkLst>
        </pc:spChg>
        <pc:picChg chg="add del mod">
          <ac:chgData name="Michi Hostettler" userId="" providerId="" clId="Web-{6CD1B263-EE86-4C0B-A385-5700FF5473AA}" dt="2024-06-11T06:51:32.781" v="61"/>
          <ac:picMkLst>
            <pc:docMk/>
            <pc:sldMk cId="4211133944" sldId="262"/>
            <ac:picMk id="9" creationId="{A86FC356-8158-DFFB-6962-418972B92EF1}"/>
          </ac:picMkLst>
        </pc:picChg>
        <pc:inkChg chg="add del mod">
          <ac:chgData name="Michi Hostettler" userId="" providerId="" clId="Web-{6CD1B263-EE86-4C0B-A385-5700FF5473AA}" dt="2024-06-11T07:00:26.112" v="64"/>
          <ac:inkMkLst>
            <pc:docMk/>
            <pc:sldMk cId="4211133944" sldId="262"/>
            <ac:inkMk id="10" creationId="{0DA7535C-34F3-A544-830A-D3DF441D2A2E}"/>
          </ac:inkMkLst>
        </pc:inkChg>
        <pc:cxnChg chg="add del mod">
          <ac:chgData name="Michi Hostettler" userId="" providerId="" clId="Web-{6CD1B263-EE86-4C0B-A385-5700FF5473AA}" dt="2024-06-11T06:51:12.265" v="59"/>
          <ac:cxnSpMkLst>
            <pc:docMk/>
            <pc:sldMk cId="4211133944" sldId="262"/>
            <ac:cxnSpMk id="8" creationId="{E3AC22F5-C7D4-A066-79F6-CF42083F35E1}"/>
          </ac:cxnSpMkLst>
        </pc:cxnChg>
      </pc:sldChg>
      <pc:sldChg chg="add replId">
        <pc:chgData name="Michi Hostettler" userId="" providerId="" clId="Web-{6CD1B263-EE86-4C0B-A385-5700FF5473AA}" dt="2024-06-11T06:46:06.988" v="2"/>
        <pc:sldMkLst>
          <pc:docMk/>
          <pc:sldMk cId="3773433308" sldId="269"/>
        </pc:sldMkLst>
      </pc:sldChg>
    </pc:docChg>
  </pc:docChgLst>
  <pc:docChgLst>
    <pc:chgData name="Michi Hostettler" clId="Web-{A33EE237-0781-446C-B3A8-7364E8E74510}"/>
    <pc:docChg chg="modSld">
      <pc:chgData name="Michi Hostettler" userId="" providerId="" clId="Web-{A33EE237-0781-446C-B3A8-7364E8E74510}" dt="2024-06-10T16:05:00.344" v="82" actId="20577"/>
      <pc:docMkLst>
        <pc:docMk/>
      </pc:docMkLst>
      <pc:sldChg chg="modSp">
        <pc:chgData name="Michi Hostettler" userId="" providerId="" clId="Web-{A33EE237-0781-446C-B3A8-7364E8E74510}" dt="2024-06-10T16:05:00.344" v="82" actId="20577"/>
        <pc:sldMkLst>
          <pc:docMk/>
          <pc:sldMk cId="4260870366" sldId="257"/>
        </pc:sldMkLst>
        <pc:spChg chg="mod">
          <ac:chgData name="Michi Hostettler" userId="" providerId="" clId="Web-{A33EE237-0781-446C-B3A8-7364E8E74510}" dt="2024-06-10T16:02:12.598" v="15" actId="20577"/>
          <ac:spMkLst>
            <pc:docMk/>
            <pc:sldMk cId="4260870366" sldId="257"/>
            <ac:spMk id="2" creationId="{FD3A4B53-B555-D6CD-1CA8-FD1232312A35}"/>
          </ac:spMkLst>
        </pc:spChg>
        <pc:spChg chg="mod">
          <ac:chgData name="Michi Hostettler" userId="" providerId="" clId="Web-{A33EE237-0781-446C-B3A8-7364E8E74510}" dt="2024-06-10T16:05:00.344" v="82" actId="20577"/>
          <ac:spMkLst>
            <pc:docMk/>
            <pc:sldMk cId="4260870366" sldId="257"/>
            <ac:spMk id="4" creationId="{C5A02AB6-A3E9-799E-29A4-58EEFF39A907}"/>
          </ac:spMkLst>
        </pc:spChg>
      </pc:sldChg>
    </pc:docChg>
  </pc:docChgLst>
  <pc:docChgLst>
    <pc:chgData name="Michi Hostettler" userId="XSwbGisKWE82BMKxYQmv4fhwaf56KFSD5IkyJvmQbwE=" providerId="None" clId="Web-{50912A9E-1564-4660-A987-1B74A3E068B7}"/>
    <pc:docChg chg="modSld">
      <pc:chgData name="Michi Hostettler" userId="XSwbGisKWE82BMKxYQmv4fhwaf56KFSD5IkyJvmQbwE=" providerId="None" clId="Web-{50912A9E-1564-4660-A987-1B74A3E068B7}" dt="2024-06-22T13:32:38.731" v="0" actId="14100"/>
      <pc:docMkLst>
        <pc:docMk/>
      </pc:docMkLst>
      <pc:sldChg chg="modSp">
        <pc:chgData name="Michi Hostettler" userId="XSwbGisKWE82BMKxYQmv4fhwaf56KFSD5IkyJvmQbwE=" providerId="None" clId="Web-{50912A9E-1564-4660-A987-1B74A3E068B7}" dt="2024-06-22T13:32:38.731" v="0" actId="14100"/>
        <pc:sldMkLst>
          <pc:docMk/>
          <pc:sldMk cId="3650288853" sldId="295"/>
        </pc:sldMkLst>
        <pc:spChg chg="mod">
          <ac:chgData name="Michi Hostettler" userId="XSwbGisKWE82BMKxYQmv4fhwaf56KFSD5IkyJvmQbwE=" providerId="None" clId="Web-{50912A9E-1564-4660-A987-1B74A3E068B7}" dt="2024-06-22T13:32:38.731" v="0" actId="14100"/>
          <ac:spMkLst>
            <pc:docMk/>
            <pc:sldMk cId="3650288853" sldId="295"/>
            <ac:spMk id="2" creationId="{7A06A3DB-754C-6A43-50F3-C41E342BDC6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60%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Sheet1!$C$3:$C$368</c:f>
              <c:strCache>
                <c:ptCount val="336"/>
                <c:pt idx="0">
                  <c:v>Jan</c:v>
                </c:pt>
                <c:pt idx="31">
                  <c:v>Feb</c:v>
                </c:pt>
                <c:pt idx="60">
                  <c:v>Mar</c:v>
                </c:pt>
                <c:pt idx="91">
                  <c:v>Apr</c:v>
                </c:pt>
                <c:pt idx="121">
                  <c:v>May</c:v>
                </c:pt>
                <c:pt idx="152">
                  <c:v>Jun</c:v>
                </c:pt>
                <c:pt idx="182">
                  <c:v>Jul</c:v>
                </c:pt>
                <c:pt idx="213">
                  <c:v>Aug</c:v>
                </c:pt>
                <c:pt idx="244">
                  <c:v>Sep</c:v>
                </c:pt>
                <c:pt idx="274">
                  <c:v>Oct</c:v>
                </c:pt>
                <c:pt idx="305">
                  <c:v>Nov</c:v>
                </c:pt>
                <c:pt idx="335">
                  <c:v>Dec</c:v>
                </c:pt>
              </c:strCache>
            </c:strRef>
          </c:cat>
          <c:val>
            <c:numRef>
              <c:f>Sheet1!$D$3:$D$368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3.2000000000000001E-2</c:v>
                </c:pt>
                <c:pt idx="102">
                  <c:v>9.5199999999999993E-2</c:v>
                </c:pt>
                <c:pt idx="103">
                  <c:v>0.19039999999999999</c:v>
                </c:pt>
                <c:pt idx="104">
                  <c:v>0.31759999999999999</c:v>
                </c:pt>
                <c:pt idx="105">
                  <c:v>0.47599999999999998</c:v>
                </c:pt>
                <c:pt idx="106">
                  <c:v>0.6671999999999999</c:v>
                </c:pt>
                <c:pt idx="107">
                  <c:v>0.88879999999999992</c:v>
                </c:pt>
                <c:pt idx="108">
                  <c:v>1.1432</c:v>
                </c:pt>
                <c:pt idx="109">
                  <c:v>1.4287999999999998</c:v>
                </c:pt>
                <c:pt idx="110">
                  <c:v>1.7463999999999997</c:v>
                </c:pt>
                <c:pt idx="111">
                  <c:v>2.0960000000000001</c:v>
                </c:pt>
                <c:pt idx="112">
                  <c:v>2.4767999999999999</c:v>
                </c:pt>
                <c:pt idx="113">
                  <c:v>2.8895999999999997</c:v>
                </c:pt>
                <c:pt idx="114">
                  <c:v>3.3344</c:v>
                </c:pt>
                <c:pt idx="115">
                  <c:v>3.8103999999999996</c:v>
                </c:pt>
                <c:pt idx="116">
                  <c:v>4.3183999999999996</c:v>
                </c:pt>
                <c:pt idx="117">
                  <c:v>4.8584000000000005</c:v>
                </c:pt>
                <c:pt idx="118">
                  <c:v>5.4303999999999997</c:v>
                </c:pt>
                <c:pt idx="119">
                  <c:v>6.0335999999999999</c:v>
                </c:pt>
                <c:pt idx="120">
                  <c:v>6.6688000000000001</c:v>
                </c:pt>
                <c:pt idx="121">
                  <c:v>7.3040000000000012</c:v>
                </c:pt>
                <c:pt idx="122">
                  <c:v>7.9391999999999996</c:v>
                </c:pt>
                <c:pt idx="123">
                  <c:v>8.5736000000000008</c:v>
                </c:pt>
                <c:pt idx="124">
                  <c:v>9.2087999999999983</c:v>
                </c:pt>
                <c:pt idx="125">
                  <c:v>9.8439999999999994</c:v>
                </c:pt>
                <c:pt idx="126">
                  <c:v>10.479200000000001</c:v>
                </c:pt>
                <c:pt idx="127">
                  <c:v>11.114400000000002</c:v>
                </c:pt>
                <c:pt idx="128">
                  <c:v>11.749599999999999</c:v>
                </c:pt>
                <c:pt idx="129">
                  <c:v>12.384799999999998</c:v>
                </c:pt>
                <c:pt idx="130">
                  <c:v>13.019999999999998</c:v>
                </c:pt>
                <c:pt idx="131">
                  <c:v>13.654400000000001</c:v>
                </c:pt>
                <c:pt idx="132">
                  <c:v>14.289599999999998</c:v>
                </c:pt>
                <c:pt idx="133">
                  <c:v>14.289599999999998</c:v>
                </c:pt>
                <c:pt idx="134">
                  <c:v>14.289599999999998</c:v>
                </c:pt>
                <c:pt idx="135">
                  <c:v>14.289599999999998</c:v>
                </c:pt>
                <c:pt idx="136">
                  <c:v>14.289599999999998</c:v>
                </c:pt>
                <c:pt idx="137">
                  <c:v>14.295999999999999</c:v>
                </c:pt>
                <c:pt idx="138">
                  <c:v>14.302399999999999</c:v>
                </c:pt>
                <c:pt idx="139">
                  <c:v>14.308799999999998</c:v>
                </c:pt>
                <c:pt idx="140">
                  <c:v>14.944000000000001</c:v>
                </c:pt>
                <c:pt idx="141">
                  <c:v>15.5792</c:v>
                </c:pt>
                <c:pt idx="142">
                  <c:v>16.214400000000001</c:v>
                </c:pt>
                <c:pt idx="143">
                  <c:v>16.849599999999999</c:v>
                </c:pt>
                <c:pt idx="144">
                  <c:v>17.4848</c:v>
                </c:pt>
                <c:pt idx="145">
                  <c:v>18.119199999999999</c:v>
                </c:pt>
                <c:pt idx="146">
                  <c:v>18.7544</c:v>
                </c:pt>
                <c:pt idx="147">
                  <c:v>19.389599999999998</c:v>
                </c:pt>
                <c:pt idx="148">
                  <c:v>20.024799999999999</c:v>
                </c:pt>
                <c:pt idx="149">
                  <c:v>20.66</c:v>
                </c:pt>
                <c:pt idx="150">
                  <c:v>21.295199999999998</c:v>
                </c:pt>
                <c:pt idx="151">
                  <c:v>21.930400000000002</c:v>
                </c:pt>
                <c:pt idx="152">
                  <c:v>22.5656</c:v>
                </c:pt>
                <c:pt idx="153">
                  <c:v>23.200800000000001</c:v>
                </c:pt>
                <c:pt idx="154">
                  <c:v>23.8352</c:v>
                </c:pt>
                <c:pt idx="155">
                  <c:v>24.470399999999998</c:v>
                </c:pt>
                <c:pt idx="156">
                  <c:v>24.470399999999998</c:v>
                </c:pt>
                <c:pt idx="157">
                  <c:v>24.470399999999998</c:v>
                </c:pt>
                <c:pt idx="158">
                  <c:v>24.470399999999998</c:v>
                </c:pt>
                <c:pt idx="159">
                  <c:v>24.470399999999998</c:v>
                </c:pt>
                <c:pt idx="160">
                  <c:v>24.470399999999998</c:v>
                </c:pt>
                <c:pt idx="161">
                  <c:v>24.470399999999998</c:v>
                </c:pt>
                <c:pt idx="162">
                  <c:v>24.470399999999998</c:v>
                </c:pt>
                <c:pt idx="163">
                  <c:v>24.470399999999998</c:v>
                </c:pt>
                <c:pt idx="164">
                  <c:v>24.470399999999998</c:v>
                </c:pt>
                <c:pt idx="165">
                  <c:v>24.470399999999998</c:v>
                </c:pt>
                <c:pt idx="166">
                  <c:v>24.502399999999998</c:v>
                </c:pt>
                <c:pt idx="167">
                  <c:v>24.660799999999998</c:v>
                </c:pt>
                <c:pt idx="168">
                  <c:v>24.787999999999997</c:v>
                </c:pt>
                <c:pt idx="169">
                  <c:v>25.264799999999997</c:v>
                </c:pt>
                <c:pt idx="170">
                  <c:v>25.900000000000002</c:v>
                </c:pt>
                <c:pt idx="171">
                  <c:v>26.534400000000002</c:v>
                </c:pt>
                <c:pt idx="172">
                  <c:v>27.169600000000003</c:v>
                </c:pt>
                <c:pt idx="173">
                  <c:v>27.8048</c:v>
                </c:pt>
                <c:pt idx="174">
                  <c:v>28.439999999999998</c:v>
                </c:pt>
                <c:pt idx="175">
                  <c:v>29.075199999999999</c:v>
                </c:pt>
                <c:pt idx="176">
                  <c:v>29.710399999999996</c:v>
                </c:pt>
                <c:pt idx="177">
                  <c:v>30.345600000000001</c:v>
                </c:pt>
                <c:pt idx="178">
                  <c:v>30.980799999999999</c:v>
                </c:pt>
                <c:pt idx="179">
                  <c:v>31.615199999999998</c:v>
                </c:pt>
                <c:pt idx="180">
                  <c:v>32.250399999999999</c:v>
                </c:pt>
                <c:pt idx="181">
                  <c:v>32.885599999999997</c:v>
                </c:pt>
                <c:pt idx="182">
                  <c:v>33.520800000000001</c:v>
                </c:pt>
                <c:pt idx="183">
                  <c:v>34.155999999999999</c:v>
                </c:pt>
                <c:pt idx="184">
                  <c:v>34.791199999999996</c:v>
                </c:pt>
                <c:pt idx="185">
                  <c:v>35.426400000000001</c:v>
                </c:pt>
                <c:pt idx="186">
                  <c:v>36.061599999999999</c:v>
                </c:pt>
                <c:pt idx="187">
                  <c:v>36.696800000000003</c:v>
                </c:pt>
                <c:pt idx="188">
                  <c:v>37.331200000000003</c:v>
                </c:pt>
                <c:pt idx="189">
                  <c:v>37.9664</c:v>
                </c:pt>
                <c:pt idx="190">
                  <c:v>38.601599999999998</c:v>
                </c:pt>
                <c:pt idx="191">
                  <c:v>39.236799999999995</c:v>
                </c:pt>
                <c:pt idx="192">
                  <c:v>39.872</c:v>
                </c:pt>
                <c:pt idx="193">
                  <c:v>40.507199999999997</c:v>
                </c:pt>
                <c:pt idx="194">
                  <c:v>41.142399999999995</c:v>
                </c:pt>
                <c:pt idx="195">
                  <c:v>41.7776</c:v>
                </c:pt>
                <c:pt idx="196">
                  <c:v>42.411999999999999</c:v>
                </c:pt>
                <c:pt idx="197">
                  <c:v>43.047199999999997</c:v>
                </c:pt>
                <c:pt idx="198">
                  <c:v>43.682400000000001</c:v>
                </c:pt>
                <c:pt idx="199">
                  <c:v>44.317599999999999</c:v>
                </c:pt>
                <c:pt idx="200">
                  <c:v>44.952799999999996</c:v>
                </c:pt>
                <c:pt idx="201">
                  <c:v>45.587999999999994</c:v>
                </c:pt>
                <c:pt idx="202">
                  <c:v>46.223199999999999</c:v>
                </c:pt>
                <c:pt idx="203">
                  <c:v>46.858399999999996</c:v>
                </c:pt>
                <c:pt idx="204">
                  <c:v>47.493599999999994</c:v>
                </c:pt>
                <c:pt idx="205">
                  <c:v>48.127999999999993</c:v>
                </c:pt>
                <c:pt idx="206">
                  <c:v>48.763200000000005</c:v>
                </c:pt>
                <c:pt idx="207">
                  <c:v>49.398400000000002</c:v>
                </c:pt>
                <c:pt idx="208">
                  <c:v>50.0336</c:v>
                </c:pt>
                <c:pt idx="209">
                  <c:v>50.668799999999997</c:v>
                </c:pt>
                <c:pt idx="210">
                  <c:v>51.303999999999995</c:v>
                </c:pt>
                <c:pt idx="211">
                  <c:v>51.9392</c:v>
                </c:pt>
                <c:pt idx="212">
                  <c:v>52.574399999999997</c:v>
                </c:pt>
                <c:pt idx="213">
                  <c:v>53.208799999999997</c:v>
                </c:pt>
                <c:pt idx="214">
                  <c:v>53.844000000000001</c:v>
                </c:pt>
                <c:pt idx="215">
                  <c:v>54.479199999999999</c:v>
                </c:pt>
                <c:pt idx="216">
                  <c:v>55.114399999999996</c:v>
                </c:pt>
                <c:pt idx="217">
                  <c:v>55.749599999999994</c:v>
                </c:pt>
                <c:pt idx="218">
                  <c:v>56.384799999999991</c:v>
                </c:pt>
                <c:pt idx="219">
                  <c:v>57.02</c:v>
                </c:pt>
                <c:pt idx="220">
                  <c:v>57.655200000000001</c:v>
                </c:pt>
                <c:pt idx="221">
                  <c:v>58.290399999999998</c:v>
                </c:pt>
                <c:pt idx="222">
                  <c:v>58.924800000000005</c:v>
                </c:pt>
                <c:pt idx="223">
                  <c:v>59.56</c:v>
                </c:pt>
                <c:pt idx="224">
                  <c:v>60.1952</c:v>
                </c:pt>
                <c:pt idx="225">
                  <c:v>60.830399999999997</c:v>
                </c:pt>
                <c:pt idx="226">
                  <c:v>61.465599999999995</c:v>
                </c:pt>
                <c:pt idx="227">
                  <c:v>62.1008</c:v>
                </c:pt>
                <c:pt idx="228">
                  <c:v>62.735999999999997</c:v>
                </c:pt>
                <c:pt idx="229">
                  <c:v>63.371199999999995</c:v>
                </c:pt>
                <c:pt idx="230">
                  <c:v>64.005600000000001</c:v>
                </c:pt>
                <c:pt idx="231">
                  <c:v>64.005600000000001</c:v>
                </c:pt>
                <c:pt idx="232">
                  <c:v>64.005600000000001</c:v>
                </c:pt>
                <c:pt idx="233">
                  <c:v>64.005600000000001</c:v>
                </c:pt>
                <c:pt idx="234">
                  <c:v>64.005600000000001</c:v>
                </c:pt>
                <c:pt idx="235">
                  <c:v>64.005600000000001</c:v>
                </c:pt>
                <c:pt idx="236">
                  <c:v>64.005600000000001</c:v>
                </c:pt>
                <c:pt idx="237">
                  <c:v>64.640799999999999</c:v>
                </c:pt>
                <c:pt idx="238">
                  <c:v>65.275999999999996</c:v>
                </c:pt>
                <c:pt idx="239">
                  <c:v>65.911199999999994</c:v>
                </c:pt>
                <c:pt idx="240">
                  <c:v>66.546400000000006</c:v>
                </c:pt>
                <c:pt idx="241">
                  <c:v>67.181600000000003</c:v>
                </c:pt>
                <c:pt idx="242">
                  <c:v>67.816800000000001</c:v>
                </c:pt>
                <c:pt idx="243">
                  <c:v>68.451999999999998</c:v>
                </c:pt>
                <c:pt idx="244">
                  <c:v>69.086399999999998</c:v>
                </c:pt>
                <c:pt idx="245">
                  <c:v>69.721599999999995</c:v>
                </c:pt>
                <c:pt idx="246">
                  <c:v>70.356799999999993</c:v>
                </c:pt>
                <c:pt idx="247">
                  <c:v>70.99199999999999</c:v>
                </c:pt>
                <c:pt idx="248">
                  <c:v>71.627200000000002</c:v>
                </c:pt>
                <c:pt idx="249">
                  <c:v>72.2624</c:v>
                </c:pt>
                <c:pt idx="250">
                  <c:v>72.897599999999997</c:v>
                </c:pt>
                <c:pt idx="251">
                  <c:v>73.532799999999995</c:v>
                </c:pt>
                <c:pt idx="252">
                  <c:v>74.167999999999992</c:v>
                </c:pt>
                <c:pt idx="253">
                  <c:v>74.802399999999992</c:v>
                </c:pt>
                <c:pt idx="254">
                  <c:v>75.437599999999989</c:v>
                </c:pt>
                <c:pt idx="255">
                  <c:v>76.072799999999987</c:v>
                </c:pt>
                <c:pt idx="256">
                  <c:v>76.707999999999998</c:v>
                </c:pt>
                <c:pt idx="257">
                  <c:v>77.343199999999996</c:v>
                </c:pt>
                <c:pt idx="258">
                  <c:v>77.978399999999993</c:v>
                </c:pt>
                <c:pt idx="259">
                  <c:v>78.613599999999991</c:v>
                </c:pt>
                <c:pt idx="260">
                  <c:v>79.248800000000003</c:v>
                </c:pt>
                <c:pt idx="261">
                  <c:v>79.883200000000002</c:v>
                </c:pt>
                <c:pt idx="262">
                  <c:v>80.5184</c:v>
                </c:pt>
                <c:pt idx="263">
                  <c:v>81.153599999999997</c:v>
                </c:pt>
                <c:pt idx="264">
                  <c:v>81.788799999999995</c:v>
                </c:pt>
                <c:pt idx="265">
                  <c:v>82.423999999999992</c:v>
                </c:pt>
                <c:pt idx="266">
                  <c:v>83.05919999999999</c:v>
                </c:pt>
                <c:pt idx="267">
                  <c:v>83.694399999999987</c:v>
                </c:pt>
                <c:pt idx="268">
                  <c:v>84.329599999999999</c:v>
                </c:pt>
                <c:pt idx="269">
                  <c:v>84.964799999999997</c:v>
                </c:pt>
                <c:pt idx="270">
                  <c:v>84.964799999999997</c:v>
                </c:pt>
                <c:pt idx="271">
                  <c:v>84.964799999999997</c:v>
                </c:pt>
                <c:pt idx="272">
                  <c:v>84.964799999999997</c:v>
                </c:pt>
                <c:pt idx="273">
                  <c:v>84.964799999999997</c:v>
                </c:pt>
                <c:pt idx="274">
                  <c:v>84.964799999999997</c:v>
                </c:pt>
                <c:pt idx="275">
                  <c:v>85.599199999999996</c:v>
                </c:pt>
                <c:pt idx="276">
                  <c:v>86.234399999999994</c:v>
                </c:pt>
                <c:pt idx="277">
                  <c:v>86.869599999999991</c:v>
                </c:pt>
                <c:pt idx="278">
                  <c:v>87.504799999999989</c:v>
                </c:pt>
                <c:pt idx="279">
                  <c:v>88.139999999999986</c:v>
                </c:pt>
                <c:pt idx="280">
                  <c:v>88.775199999999984</c:v>
                </c:pt>
                <c:pt idx="281">
                  <c:v>89.410399999999996</c:v>
                </c:pt>
                <c:pt idx="282">
                  <c:v>90.045599999999993</c:v>
                </c:pt>
                <c:pt idx="283">
                  <c:v>90.679999999999993</c:v>
                </c:pt>
                <c:pt idx="284">
                  <c:v>91.315200000000004</c:v>
                </c:pt>
                <c:pt idx="285">
                  <c:v>91.950400000000002</c:v>
                </c:pt>
                <c:pt idx="286">
                  <c:v>92.585599999999999</c:v>
                </c:pt>
                <c:pt idx="287">
                  <c:v>93.220799999999997</c:v>
                </c:pt>
                <c:pt idx="288">
                  <c:v>93.855999999999995</c:v>
                </c:pt>
                <c:pt idx="289">
                  <c:v>94.491199999999992</c:v>
                </c:pt>
                <c:pt idx="290">
                  <c:v>94.491199999999992</c:v>
                </c:pt>
                <c:pt idx="291">
                  <c:v>94.491199999999992</c:v>
                </c:pt>
                <c:pt idx="292">
                  <c:v>94.491199999999992</c:v>
                </c:pt>
                <c:pt idx="293">
                  <c:v>94.491199999999992</c:v>
                </c:pt>
                <c:pt idx="294">
                  <c:v>94.491199999999992</c:v>
                </c:pt>
                <c:pt idx="295">
                  <c:v>94.491199999999992</c:v>
                </c:pt>
                <c:pt idx="296">
                  <c:v>94.491199999999992</c:v>
                </c:pt>
                <c:pt idx="297">
                  <c:v>94.497599999999991</c:v>
                </c:pt>
                <c:pt idx="298">
                  <c:v>94.504000000000005</c:v>
                </c:pt>
                <c:pt idx="299">
                  <c:v>94.510400000000004</c:v>
                </c:pt>
                <c:pt idx="300">
                  <c:v>94.516799999999989</c:v>
                </c:pt>
                <c:pt idx="301">
                  <c:v>94.522400000000005</c:v>
                </c:pt>
                <c:pt idx="302">
                  <c:v>94.52879999999999</c:v>
                </c:pt>
                <c:pt idx="303">
                  <c:v>94.535199999999989</c:v>
                </c:pt>
                <c:pt idx="304">
                  <c:v>94.541600000000003</c:v>
                </c:pt>
                <c:pt idx="305">
                  <c:v>94.541600000000003</c:v>
                </c:pt>
                <c:pt idx="306">
                  <c:v>94.541600000000003</c:v>
                </c:pt>
                <c:pt idx="307">
                  <c:v>94.541600000000003</c:v>
                </c:pt>
                <c:pt idx="308">
                  <c:v>94.541600000000003</c:v>
                </c:pt>
                <c:pt idx="309">
                  <c:v>94.541600000000003</c:v>
                </c:pt>
                <c:pt idx="310">
                  <c:v>94.541600000000003</c:v>
                </c:pt>
                <c:pt idx="311">
                  <c:v>94.541600000000003</c:v>
                </c:pt>
                <c:pt idx="312">
                  <c:v>94.541600000000003</c:v>
                </c:pt>
                <c:pt idx="313">
                  <c:v>94.541600000000003</c:v>
                </c:pt>
                <c:pt idx="314">
                  <c:v>94.541600000000003</c:v>
                </c:pt>
                <c:pt idx="315">
                  <c:v>94.541600000000003</c:v>
                </c:pt>
                <c:pt idx="316">
                  <c:v>94.541600000000003</c:v>
                </c:pt>
                <c:pt idx="317">
                  <c:v>94.541600000000003</c:v>
                </c:pt>
                <c:pt idx="318">
                  <c:v>94.541600000000003</c:v>
                </c:pt>
                <c:pt idx="319">
                  <c:v>94.541600000000003</c:v>
                </c:pt>
                <c:pt idx="320">
                  <c:v>94.541600000000003</c:v>
                </c:pt>
                <c:pt idx="321">
                  <c:v>94.541600000000003</c:v>
                </c:pt>
                <c:pt idx="322">
                  <c:v>94.541600000000003</c:v>
                </c:pt>
                <c:pt idx="323">
                  <c:v>94.541600000000003</c:v>
                </c:pt>
                <c:pt idx="324">
                  <c:v>94.541600000000003</c:v>
                </c:pt>
                <c:pt idx="325">
                  <c:v>94.541600000000003</c:v>
                </c:pt>
                <c:pt idx="326">
                  <c:v>94.541600000000003</c:v>
                </c:pt>
                <c:pt idx="327">
                  <c:v>94.541600000000003</c:v>
                </c:pt>
                <c:pt idx="328">
                  <c:v>94.541600000000003</c:v>
                </c:pt>
                <c:pt idx="329">
                  <c:v>94.541600000000003</c:v>
                </c:pt>
                <c:pt idx="330">
                  <c:v>94.541600000000003</c:v>
                </c:pt>
                <c:pt idx="331">
                  <c:v>94.541600000000003</c:v>
                </c:pt>
                <c:pt idx="332">
                  <c:v>94.541600000000003</c:v>
                </c:pt>
                <c:pt idx="333">
                  <c:v>94.541600000000003</c:v>
                </c:pt>
                <c:pt idx="334">
                  <c:v>94.541600000000003</c:v>
                </c:pt>
                <c:pt idx="335">
                  <c:v>94.541600000000003</c:v>
                </c:pt>
                <c:pt idx="336">
                  <c:v>94.541600000000003</c:v>
                </c:pt>
                <c:pt idx="337">
                  <c:v>94.541600000000003</c:v>
                </c:pt>
                <c:pt idx="338">
                  <c:v>94.541600000000003</c:v>
                </c:pt>
                <c:pt idx="339">
                  <c:v>94.541600000000003</c:v>
                </c:pt>
                <c:pt idx="340">
                  <c:v>94.541600000000003</c:v>
                </c:pt>
                <c:pt idx="341">
                  <c:v>94.541600000000003</c:v>
                </c:pt>
                <c:pt idx="342">
                  <c:v>94.541600000000003</c:v>
                </c:pt>
                <c:pt idx="343">
                  <c:v>94.541600000000003</c:v>
                </c:pt>
                <c:pt idx="344">
                  <c:v>94.541600000000003</c:v>
                </c:pt>
                <c:pt idx="345">
                  <c:v>94.541600000000003</c:v>
                </c:pt>
                <c:pt idx="346">
                  <c:v>94.541600000000003</c:v>
                </c:pt>
                <c:pt idx="347">
                  <c:v>94.541600000000003</c:v>
                </c:pt>
                <c:pt idx="348">
                  <c:v>94.541600000000003</c:v>
                </c:pt>
                <c:pt idx="349">
                  <c:v>94.541600000000003</c:v>
                </c:pt>
                <c:pt idx="350">
                  <c:v>94.541600000000003</c:v>
                </c:pt>
                <c:pt idx="351">
                  <c:v>94.541600000000003</c:v>
                </c:pt>
                <c:pt idx="352">
                  <c:v>94.541600000000003</c:v>
                </c:pt>
                <c:pt idx="353">
                  <c:v>94.541600000000003</c:v>
                </c:pt>
                <c:pt idx="354">
                  <c:v>94.541600000000003</c:v>
                </c:pt>
                <c:pt idx="355">
                  <c:v>94.541600000000003</c:v>
                </c:pt>
                <c:pt idx="356">
                  <c:v>94.541600000000003</c:v>
                </c:pt>
                <c:pt idx="357">
                  <c:v>94.541600000000003</c:v>
                </c:pt>
                <c:pt idx="358">
                  <c:v>94.541600000000003</c:v>
                </c:pt>
                <c:pt idx="359">
                  <c:v>94.541600000000003</c:v>
                </c:pt>
                <c:pt idx="360">
                  <c:v>94.541600000000003</c:v>
                </c:pt>
                <c:pt idx="361">
                  <c:v>94.541600000000003</c:v>
                </c:pt>
                <c:pt idx="362">
                  <c:v>94.541600000000003</c:v>
                </c:pt>
                <c:pt idx="363">
                  <c:v>94.541600000000003</c:v>
                </c:pt>
                <c:pt idx="364">
                  <c:v>94.541600000000003</c:v>
                </c:pt>
                <c:pt idx="365">
                  <c:v>94.541600000000003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58-40B0-9108-0A52A066CFD1}"/>
            </c:ext>
          </c:extLst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70%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Sheet1!$C$3:$C$368</c:f>
              <c:strCache>
                <c:ptCount val="336"/>
                <c:pt idx="0">
                  <c:v>Jan</c:v>
                </c:pt>
                <c:pt idx="31">
                  <c:v>Feb</c:v>
                </c:pt>
                <c:pt idx="60">
                  <c:v>Mar</c:v>
                </c:pt>
                <c:pt idx="91">
                  <c:v>Apr</c:v>
                </c:pt>
                <c:pt idx="121">
                  <c:v>May</c:v>
                </c:pt>
                <c:pt idx="152">
                  <c:v>Jun</c:v>
                </c:pt>
                <c:pt idx="182">
                  <c:v>Jul</c:v>
                </c:pt>
                <c:pt idx="213">
                  <c:v>Aug</c:v>
                </c:pt>
                <c:pt idx="244">
                  <c:v>Sep</c:v>
                </c:pt>
                <c:pt idx="274">
                  <c:v>Oct</c:v>
                </c:pt>
                <c:pt idx="305">
                  <c:v>Nov</c:v>
                </c:pt>
                <c:pt idx="335">
                  <c:v>Dec</c:v>
                </c:pt>
              </c:strCache>
            </c:strRef>
          </c:cat>
          <c:val>
            <c:numRef>
              <c:f>Sheet1!$E$3:$E$368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3.7333333333333329E-2</c:v>
                </c:pt>
                <c:pt idx="102">
                  <c:v>0.11106666666666665</c:v>
                </c:pt>
                <c:pt idx="103">
                  <c:v>0.22213333333333329</c:v>
                </c:pt>
                <c:pt idx="104">
                  <c:v>0.37053333333333333</c:v>
                </c:pt>
                <c:pt idx="105">
                  <c:v>0.55533333333333335</c:v>
                </c:pt>
                <c:pt idx="106">
                  <c:v>0.77839999999999998</c:v>
                </c:pt>
                <c:pt idx="107">
                  <c:v>1.0369333333333333</c:v>
                </c:pt>
                <c:pt idx="108">
                  <c:v>1.3337333333333332</c:v>
                </c:pt>
                <c:pt idx="109">
                  <c:v>1.6669333333333334</c:v>
                </c:pt>
                <c:pt idx="110">
                  <c:v>2.0374666666666665</c:v>
                </c:pt>
                <c:pt idx="111">
                  <c:v>2.4453333333333331</c:v>
                </c:pt>
                <c:pt idx="112">
                  <c:v>2.8895999999999997</c:v>
                </c:pt>
                <c:pt idx="113">
                  <c:v>3.3712</c:v>
                </c:pt>
                <c:pt idx="114">
                  <c:v>3.890133333333333</c:v>
                </c:pt>
                <c:pt idx="115">
                  <c:v>4.4454666666666665</c:v>
                </c:pt>
                <c:pt idx="116">
                  <c:v>5.0381333333333327</c:v>
                </c:pt>
                <c:pt idx="117">
                  <c:v>5.6681333333333335</c:v>
                </c:pt>
                <c:pt idx="118">
                  <c:v>6.3354666666666661</c:v>
                </c:pt>
                <c:pt idx="119">
                  <c:v>7.0392000000000001</c:v>
                </c:pt>
                <c:pt idx="120">
                  <c:v>7.780266666666666</c:v>
                </c:pt>
                <c:pt idx="121">
                  <c:v>8.5213333333333328</c:v>
                </c:pt>
                <c:pt idx="122">
                  <c:v>9.2623999999999995</c:v>
                </c:pt>
                <c:pt idx="123">
                  <c:v>10.002533333333334</c:v>
                </c:pt>
                <c:pt idx="124">
                  <c:v>10.743599999999999</c:v>
                </c:pt>
                <c:pt idx="125">
                  <c:v>11.484666666666664</c:v>
                </c:pt>
                <c:pt idx="126">
                  <c:v>12.225733333333332</c:v>
                </c:pt>
                <c:pt idx="127">
                  <c:v>12.966799999999999</c:v>
                </c:pt>
                <c:pt idx="128">
                  <c:v>13.707866666666666</c:v>
                </c:pt>
                <c:pt idx="129">
                  <c:v>14.448933333333331</c:v>
                </c:pt>
                <c:pt idx="130">
                  <c:v>15.189999999999998</c:v>
                </c:pt>
                <c:pt idx="131">
                  <c:v>15.930133333333332</c:v>
                </c:pt>
                <c:pt idx="132">
                  <c:v>16.671199999999995</c:v>
                </c:pt>
                <c:pt idx="133">
                  <c:v>16.671199999999995</c:v>
                </c:pt>
                <c:pt idx="134">
                  <c:v>16.671199999999995</c:v>
                </c:pt>
                <c:pt idx="135">
                  <c:v>16.671199999999995</c:v>
                </c:pt>
                <c:pt idx="136">
                  <c:v>16.671199999999995</c:v>
                </c:pt>
                <c:pt idx="137">
                  <c:v>16.678666666666668</c:v>
                </c:pt>
                <c:pt idx="138">
                  <c:v>16.686133333333334</c:v>
                </c:pt>
                <c:pt idx="139">
                  <c:v>16.6936</c:v>
                </c:pt>
                <c:pt idx="140">
                  <c:v>17.434666666666665</c:v>
                </c:pt>
                <c:pt idx="141">
                  <c:v>18.175733333333334</c:v>
                </c:pt>
                <c:pt idx="142">
                  <c:v>18.916799999999999</c:v>
                </c:pt>
                <c:pt idx="143">
                  <c:v>19.657866666666667</c:v>
                </c:pt>
                <c:pt idx="144">
                  <c:v>20.398933333333336</c:v>
                </c:pt>
                <c:pt idx="145">
                  <c:v>21.139066666666668</c:v>
                </c:pt>
                <c:pt idx="146">
                  <c:v>21.880133333333333</c:v>
                </c:pt>
                <c:pt idx="147">
                  <c:v>22.621199999999998</c:v>
                </c:pt>
                <c:pt idx="148">
                  <c:v>23.362266666666667</c:v>
                </c:pt>
                <c:pt idx="149">
                  <c:v>24.103333333333328</c:v>
                </c:pt>
                <c:pt idx="150">
                  <c:v>24.844399999999997</c:v>
                </c:pt>
                <c:pt idx="151">
                  <c:v>25.585466666666665</c:v>
                </c:pt>
                <c:pt idx="152">
                  <c:v>26.32653333333333</c:v>
                </c:pt>
                <c:pt idx="153">
                  <c:v>27.067599999999999</c:v>
                </c:pt>
                <c:pt idx="154">
                  <c:v>27.807733333333331</c:v>
                </c:pt>
                <c:pt idx="155">
                  <c:v>28.5488</c:v>
                </c:pt>
                <c:pt idx="156">
                  <c:v>28.5488</c:v>
                </c:pt>
                <c:pt idx="157">
                  <c:v>28.5488</c:v>
                </c:pt>
                <c:pt idx="158">
                  <c:v>28.5488</c:v>
                </c:pt>
                <c:pt idx="159">
                  <c:v>28.5488</c:v>
                </c:pt>
                <c:pt idx="160">
                  <c:v>28.5488</c:v>
                </c:pt>
                <c:pt idx="161">
                  <c:v>28.5488</c:v>
                </c:pt>
                <c:pt idx="162">
                  <c:v>28.5488</c:v>
                </c:pt>
                <c:pt idx="163">
                  <c:v>28.5488</c:v>
                </c:pt>
                <c:pt idx="164">
                  <c:v>28.5488</c:v>
                </c:pt>
                <c:pt idx="165">
                  <c:v>28.5488</c:v>
                </c:pt>
                <c:pt idx="166">
                  <c:v>28.586133333333333</c:v>
                </c:pt>
                <c:pt idx="167">
                  <c:v>28.770933333333332</c:v>
                </c:pt>
                <c:pt idx="168">
                  <c:v>28.919333333333331</c:v>
                </c:pt>
                <c:pt idx="169">
                  <c:v>29.4756</c:v>
                </c:pt>
                <c:pt idx="170">
                  <c:v>30.216666666666665</c:v>
                </c:pt>
                <c:pt idx="171">
                  <c:v>30.956799999999998</c:v>
                </c:pt>
                <c:pt idx="172">
                  <c:v>31.69786666666667</c:v>
                </c:pt>
                <c:pt idx="173">
                  <c:v>32.438933333333331</c:v>
                </c:pt>
                <c:pt idx="174">
                  <c:v>33.18</c:v>
                </c:pt>
                <c:pt idx="175">
                  <c:v>33.921066666666668</c:v>
                </c:pt>
                <c:pt idx="176">
                  <c:v>34.66213333333333</c:v>
                </c:pt>
                <c:pt idx="177">
                  <c:v>35.403199999999998</c:v>
                </c:pt>
                <c:pt idx="178">
                  <c:v>36.14426666666666</c:v>
                </c:pt>
                <c:pt idx="179">
                  <c:v>36.884399999999992</c:v>
                </c:pt>
                <c:pt idx="180">
                  <c:v>37.625466666666668</c:v>
                </c:pt>
                <c:pt idx="181">
                  <c:v>38.366533333333329</c:v>
                </c:pt>
                <c:pt idx="182">
                  <c:v>39.107599999999998</c:v>
                </c:pt>
                <c:pt idx="183">
                  <c:v>39.848666666666666</c:v>
                </c:pt>
                <c:pt idx="184">
                  <c:v>40.589733333333328</c:v>
                </c:pt>
                <c:pt idx="185">
                  <c:v>41.330799999999996</c:v>
                </c:pt>
                <c:pt idx="186">
                  <c:v>42.071866666666658</c:v>
                </c:pt>
                <c:pt idx="187">
                  <c:v>42.812933333333326</c:v>
                </c:pt>
                <c:pt idx="188">
                  <c:v>43.553066666666666</c:v>
                </c:pt>
                <c:pt idx="189">
                  <c:v>44.294133333333328</c:v>
                </c:pt>
                <c:pt idx="190">
                  <c:v>45.035200000000003</c:v>
                </c:pt>
                <c:pt idx="191">
                  <c:v>45.776266666666665</c:v>
                </c:pt>
                <c:pt idx="192">
                  <c:v>46.517333333333333</c:v>
                </c:pt>
                <c:pt idx="193">
                  <c:v>47.258399999999995</c:v>
                </c:pt>
                <c:pt idx="194">
                  <c:v>47.999466666666656</c:v>
                </c:pt>
                <c:pt idx="195">
                  <c:v>48.740533333333332</c:v>
                </c:pt>
                <c:pt idx="196">
                  <c:v>49.480666666666657</c:v>
                </c:pt>
                <c:pt idx="197">
                  <c:v>50.221733333333326</c:v>
                </c:pt>
                <c:pt idx="198">
                  <c:v>50.962799999999994</c:v>
                </c:pt>
                <c:pt idx="199">
                  <c:v>51.703866666666663</c:v>
                </c:pt>
                <c:pt idx="200">
                  <c:v>52.444933333333331</c:v>
                </c:pt>
                <c:pt idx="201">
                  <c:v>53.186</c:v>
                </c:pt>
                <c:pt idx="202">
                  <c:v>53.927066666666668</c:v>
                </c:pt>
                <c:pt idx="203">
                  <c:v>54.668133333333337</c:v>
                </c:pt>
                <c:pt idx="204">
                  <c:v>55.409199999999998</c:v>
                </c:pt>
                <c:pt idx="205">
                  <c:v>56.149333333333324</c:v>
                </c:pt>
                <c:pt idx="206">
                  <c:v>56.8904</c:v>
                </c:pt>
                <c:pt idx="207">
                  <c:v>57.631466666666661</c:v>
                </c:pt>
                <c:pt idx="208">
                  <c:v>58.37253333333333</c:v>
                </c:pt>
                <c:pt idx="209">
                  <c:v>59.113599999999991</c:v>
                </c:pt>
                <c:pt idx="210">
                  <c:v>59.854666666666652</c:v>
                </c:pt>
                <c:pt idx="211">
                  <c:v>60.595733333333335</c:v>
                </c:pt>
                <c:pt idx="212">
                  <c:v>61.336800000000004</c:v>
                </c:pt>
                <c:pt idx="213">
                  <c:v>62.076933333333329</c:v>
                </c:pt>
                <c:pt idx="214">
                  <c:v>62.818000000000005</c:v>
                </c:pt>
                <c:pt idx="215">
                  <c:v>63.559066666666666</c:v>
                </c:pt>
                <c:pt idx="216">
                  <c:v>64.300133333333335</c:v>
                </c:pt>
                <c:pt idx="217">
                  <c:v>65.041199999999989</c:v>
                </c:pt>
                <c:pt idx="218">
                  <c:v>65.782266666666658</c:v>
                </c:pt>
                <c:pt idx="219">
                  <c:v>66.523333333333326</c:v>
                </c:pt>
                <c:pt idx="220">
                  <c:v>67.264399999999995</c:v>
                </c:pt>
                <c:pt idx="221">
                  <c:v>68.005466666666663</c:v>
                </c:pt>
                <c:pt idx="222">
                  <c:v>68.74560000000001</c:v>
                </c:pt>
                <c:pt idx="223">
                  <c:v>69.486666666666665</c:v>
                </c:pt>
                <c:pt idx="224">
                  <c:v>70.227733333333333</c:v>
                </c:pt>
                <c:pt idx="225">
                  <c:v>70.968800000000002</c:v>
                </c:pt>
                <c:pt idx="226">
                  <c:v>71.709866666666656</c:v>
                </c:pt>
                <c:pt idx="227">
                  <c:v>72.450933333333339</c:v>
                </c:pt>
                <c:pt idx="228">
                  <c:v>73.191999999999993</c:v>
                </c:pt>
                <c:pt idx="229">
                  <c:v>73.933066666666662</c:v>
                </c:pt>
                <c:pt idx="230">
                  <c:v>74.673199999999994</c:v>
                </c:pt>
                <c:pt idx="231">
                  <c:v>74.673199999999994</c:v>
                </c:pt>
                <c:pt idx="232">
                  <c:v>74.673199999999994</c:v>
                </c:pt>
                <c:pt idx="233">
                  <c:v>74.673199999999994</c:v>
                </c:pt>
                <c:pt idx="234">
                  <c:v>74.673199999999994</c:v>
                </c:pt>
                <c:pt idx="235">
                  <c:v>74.673199999999994</c:v>
                </c:pt>
                <c:pt idx="236">
                  <c:v>74.673199999999994</c:v>
                </c:pt>
                <c:pt idx="237">
                  <c:v>75.414266666666663</c:v>
                </c:pt>
                <c:pt idx="238">
                  <c:v>76.155333333333331</c:v>
                </c:pt>
                <c:pt idx="239">
                  <c:v>76.896399999999986</c:v>
                </c:pt>
                <c:pt idx="240">
                  <c:v>77.637466666666668</c:v>
                </c:pt>
                <c:pt idx="241">
                  <c:v>78.378533333333323</c:v>
                </c:pt>
                <c:pt idx="242">
                  <c:v>79.119599999999991</c:v>
                </c:pt>
                <c:pt idx="243">
                  <c:v>79.86066666666666</c:v>
                </c:pt>
                <c:pt idx="244">
                  <c:v>80.600800000000007</c:v>
                </c:pt>
                <c:pt idx="245">
                  <c:v>81.341866666666661</c:v>
                </c:pt>
                <c:pt idx="246">
                  <c:v>82.08293333333333</c:v>
                </c:pt>
                <c:pt idx="247">
                  <c:v>82.823999999999998</c:v>
                </c:pt>
                <c:pt idx="248">
                  <c:v>83.565066666666667</c:v>
                </c:pt>
                <c:pt idx="249">
                  <c:v>84.306133333333335</c:v>
                </c:pt>
                <c:pt idx="250">
                  <c:v>85.047199999999989</c:v>
                </c:pt>
                <c:pt idx="251">
                  <c:v>85.788266666666672</c:v>
                </c:pt>
                <c:pt idx="252">
                  <c:v>86.529333333333327</c:v>
                </c:pt>
                <c:pt idx="253">
                  <c:v>87.269466666666673</c:v>
                </c:pt>
                <c:pt idx="254">
                  <c:v>88.010533333333328</c:v>
                </c:pt>
                <c:pt idx="255">
                  <c:v>88.751599999999996</c:v>
                </c:pt>
                <c:pt idx="256">
                  <c:v>89.492666666666665</c:v>
                </c:pt>
                <c:pt idx="257">
                  <c:v>90.233733333333319</c:v>
                </c:pt>
                <c:pt idx="258">
                  <c:v>90.974800000000002</c:v>
                </c:pt>
                <c:pt idx="259">
                  <c:v>91.715866666666656</c:v>
                </c:pt>
                <c:pt idx="260">
                  <c:v>92.456933333333325</c:v>
                </c:pt>
                <c:pt idx="261">
                  <c:v>93.197066666666657</c:v>
                </c:pt>
                <c:pt idx="262">
                  <c:v>93.938133333333326</c:v>
                </c:pt>
                <c:pt idx="263">
                  <c:v>94.67919999999998</c:v>
                </c:pt>
                <c:pt idx="264">
                  <c:v>95.420266666666677</c:v>
                </c:pt>
                <c:pt idx="265">
                  <c:v>96.161333333333332</c:v>
                </c:pt>
                <c:pt idx="266">
                  <c:v>96.9024</c:v>
                </c:pt>
                <c:pt idx="267">
                  <c:v>97.643466666666654</c:v>
                </c:pt>
                <c:pt idx="268">
                  <c:v>98.384533333333323</c:v>
                </c:pt>
                <c:pt idx="269">
                  <c:v>99.125600000000006</c:v>
                </c:pt>
                <c:pt idx="270">
                  <c:v>99.125600000000006</c:v>
                </c:pt>
                <c:pt idx="271">
                  <c:v>99.125600000000006</c:v>
                </c:pt>
                <c:pt idx="272">
                  <c:v>99.125600000000006</c:v>
                </c:pt>
                <c:pt idx="273">
                  <c:v>99.125600000000006</c:v>
                </c:pt>
                <c:pt idx="274">
                  <c:v>99.125600000000006</c:v>
                </c:pt>
                <c:pt idx="275">
                  <c:v>99.865733333333324</c:v>
                </c:pt>
                <c:pt idx="276">
                  <c:v>100.60680000000001</c:v>
                </c:pt>
                <c:pt idx="277">
                  <c:v>101.34786666666666</c:v>
                </c:pt>
                <c:pt idx="278">
                  <c:v>102.08893333333333</c:v>
                </c:pt>
                <c:pt idx="279">
                  <c:v>102.82999999999998</c:v>
                </c:pt>
                <c:pt idx="280">
                  <c:v>103.57106666666665</c:v>
                </c:pt>
                <c:pt idx="281">
                  <c:v>104.31213333333334</c:v>
                </c:pt>
                <c:pt idx="282">
                  <c:v>105.0532</c:v>
                </c:pt>
                <c:pt idx="283">
                  <c:v>105.79333333333331</c:v>
                </c:pt>
                <c:pt idx="284">
                  <c:v>106.53440000000001</c:v>
                </c:pt>
                <c:pt idx="285">
                  <c:v>107.27546666666666</c:v>
                </c:pt>
                <c:pt idx="286">
                  <c:v>108.01653333333333</c:v>
                </c:pt>
                <c:pt idx="287">
                  <c:v>108.75759999999998</c:v>
                </c:pt>
                <c:pt idx="288">
                  <c:v>109.49866666666667</c:v>
                </c:pt>
                <c:pt idx="289">
                  <c:v>110.23973333333333</c:v>
                </c:pt>
                <c:pt idx="290">
                  <c:v>110.23973333333333</c:v>
                </c:pt>
                <c:pt idx="291">
                  <c:v>110.23973333333333</c:v>
                </c:pt>
                <c:pt idx="292">
                  <c:v>110.23973333333333</c:v>
                </c:pt>
                <c:pt idx="293">
                  <c:v>110.23973333333333</c:v>
                </c:pt>
                <c:pt idx="294">
                  <c:v>110.23973333333333</c:v>
                </c:pt>
                <c:pt idx="295">
                  <c:v>110.23973333333333</c:v>
                </c:pt>
                <c:pt idx="296">
                  <c:v>110.23973333333333</c:v>
                </c:pt>
                <c:pt idx="297">
                  <c:v>110.24720000000001</c:v>
                </c:pt>
                <c:pt idx="298">
                  <c:v>110.25466666666665</c:v>
                </c:pt>
                <c:pt idx="299">
                  <c:v>110.26213333333334</c:v>
                </c:pt>
                <c:pt idx="300">
                  <c:v>110.26959999999998</c:v>
                </c:pt>
                <c:pt idx="301">
                  <c:v>110.27613333333333</c:v>
                </c:pt>
                <c:pt idx="302">
                  <c:v>110.28359999999999</c:v>
                </c:pt>
                <c:pt idx="303">
                  <c:v>110.29106666666667</c:v>
                </c:pt>
                <c:pt idx="304">
                  <c:v>110.29853333333334</c:v>
                </c:pt>
                <c:pt idx="305">
                  <c:v>110.29853333333334</c:v>
                </c:pt>
                <c:pt idx="306">
                  <c:v>110.29853333333334</c:v>
                </c:pt>
                <c:pt idx="307">
                  <c:v>110.29853333333334</c:v>
                </c:pt>
                <c:pt idx="308">
                  <c:v>110.29853333333334</c:v>
                </c:pt>
                <c:pt idx="309">
                  <c:v>110.29853333333334</c:v>
                </c:pt>
                <c:pt idx="310">
                  <c:v>110.29853333333334</c:v>
                </c:pt>
                <c:pt idx="311">
                  <c:v>110.29853333333334</c:v>
                </c:pt>
                <c:pt idx="312">
                  <c:v>110.29853333333334</c:v>
                </c:pt>
                <c:pt idx="313">
                  <c:v>110.29853333333334</c:v>
                </c:pt>
                <c:pt idx="314">
                  <c:v>110.29853333333334</c:v>
                </c:pt>
                <c:pt idx="315">
                  <c:v>110.29853333333334</c:v>
                </c:pt>
                <c:pt idx="316">
                  <c:v>110.29853333333334</c:v>
                </c:pt>
                <c:pt idx="317">
                  <c:v>110.29853333333334</c:v>
                </c:pt>
                <c:pt idx="318">
                  <c:v>110.29853333333334</c:v>
                </c:pt>
                <c:pt idx="319">
                  <c:v>110.29853333333334</c:v>
                </c:pt>
                <c:pt idx="320">
                  <c:v>110.29853333333334</c:v>
                </c:pt>
                <c:pt idx="321">
                  <c:v>110.29853333333334</c:v>
                </c:pt>
                <c:pt idx="322">
                  <c:v>110.29853333333334</c:v>
                </c:pt>
                <c:pt idx="323">
                  <c:v>110.29853333333334</c:v>
                </c:pt>
                <c:pt idx="324">
                  <c:v>110.29853333333334</c:v>
                </c:pt>
                <c:pt idx="325">
                  <c:v>110.29853333333334</c:v>
                </c:pt>
                <c:pt idx="326">
                  <c:v>110.29853333333334</c:v>
                </c:pt>
                <c:pt idx="327">
                  <c:v>110.29853333333334</c:v>
                </c:pt>
                <c:pt idx="328">
                  <c:v>110.29853333333334</c:v>
                </c:pt>
                <c:pt idx="329">
                  <c:v>110.29853333333334</c:v>
                </c:pt>
                <c:pt idx="330">
                  <c:v>110.29853333333334</c:v>
                </c:pt>
                <c:pt idx="331">
                  <c:v>110.29853333333334</c:v>
                </c:pt>
                <c:pt idx="332">
                  <c:v>110.29853333333334</c:v>
                </c:pt>
                <c:pt idx="333">
                  <c:v>110.29853333333334</c:v>
                </c:pt>
                <c:pt idx="334">
                  <c:v>110.29853333333334</c:v>
                </c:pt>
                <c:pt idx="335">
                  <c:v>110.29853333333334</c:v>
                </c:pt>
                <c:pt idx="336">
                  <c:v>110.29853333333334</c:v>
                </c:pt>
                <c:pt idx="337">
                  <c:v>110.29853333333334</c:v>
                </c:pt>
                <c:pt idx="338">
                  <c:v>110.29853333333334</c:v>
                </c:pt>
                <c:pt idx="339">
                  <c:v>110.29853333333334</c:v>
                </c:pt>
                <c:pt idx="340">
                  <c:v>110.29853333333334</c:v>
                </c:pt>
                <c:pt idx="341">
                  <c:v>110.29853333333334</c:v>
                </c:pt>
                <c:pt idx="342">
                  <c:v>110.29853333333334</c:v>
                </c:pt>
                <c:pt idx="343">
                  <c:v>110.29853333333334</c:v>
                </c:pt>
                <c:pt idx="344">
                  <c:v>110.29853333333334</c:v>
                </c:pt>
                <c:pt idx="345">
                  <c:v>110.29853333333334</c:v>
                </c:pt>
                <c:pt idx="346">
                  <c:v>110.29853333333334</c:v>
                </c:pt>
                <c:pt idx="347">
                  <c:v>110.29853333333334</c:v>
                </c:pt>
                <c:pt idx="348">
                  <c:v>110.29853333333334</c:v>
                </c:pt>
                <c:pt idx="349">
                  <c:v>110.29853333333334</c:v>
                </c:pt>
                <c:pt idx="350">
                  <c:v>110.29853333333334</c:v>
                </c:pt>
                <c:pt idx="351">
                  <c:v>110.29853333333334</c:v>
                </c:pt>
                <c:pt idx="352">
                  <c:v>110.29853333333334</c:v>
                </c:pt>
                <c:pt idx="353">
                  <c:v>110.29853333333334</c:v>
                </c:pt>
                <c:pt idx="354">
                  <c:v>110.29853333333334</c:v>
                </c:pt>
                <c:pt idx="355">
                  <c:v>110.29853333333334</c:v>
                </c:pt>
                <c:pt idx="356">
                  <c:v>110.29853333333334</c:v>
                </c:pt>
                <c:pt idx="357">
                  <c:v>110.29853333333334</c:v>
                </c:pt>
                <c:pt idx="358">
                  <c:v>110.29853333333334</c:v>
                </c:pt>
                <c:pt idx="359">
                  <c:v>110.29853333333334</c:v>
                </c:pt>
                <c:pt idx="360">
                  <c:v>110.29853333333334</c:v>
                </c:pt>
                <c:pt idx="361">
                  <c:v>110.29853333333334</c:v>
                </c:pt>
                <c:pt idx="362">
                  <c:v>110.29853333333334</c:v>
                </c:pt>
                <c:pt idx="363">
                  <c:v>110.29853333333334</c:v>
                </c:pt>
                <c:pt idx="364">
                  <c:v>110.29853333333334</c:v>
                </c:pt>
                <c:pt idx="365">
                  <c:v>110.29853333333334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8-40B0-9108-0A52A066CFD1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80%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Sheet1!$C$3:$C$368</c:f>
              <c:strCache>
                <c:ptCount val="336"/>
                <c:pt idx="0">
                  <c:v>Jan</c:v>
                </c:pt>
                <c:pt idx="31">
                  <c:v>Feb</c:v>
                </c:pt>
                <c:pt idx="60">
                  <c:v>Mar</c:v>
                </c:pt>
                <c:pt idx="91">
                  <c:v>Apr</c:v>
                </c:pt>
                <c:pt idx="121">
                  <c:v>May</c:v>
                </c:pt>
                <c:pt idx="152">
                  <c:v>Jun</c:v>
                </c:pt>
                <c:pt idx="182">
                  <c:v>Jul</c:v>
                </c:pt>
                <c:pt idx="213">
                  <c:v>Aug</c:v>
                </c:pt>
                <c:pt idx="244">
                  <c:v>Sep</c:v>
                </c:pt>
                <c:pt idx="274">
                  <c:v>Oct</c:v>
                </c:pt>
                <c:pt idx="305">
                  <c:v>Nov</c:v>
                </c:pt>
                <c:pt idx="335">
                  <c:v>Dec</c:v>
                </c:pt>
              </c:strCache>
            </c:strRef>
          </c:cat>
          <c:val>
            <c:numRef>
              <c:f>Sheet1!$F$3:$F$368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4.2666666666666665E-2</c:v>
                </c:pt>
                <c:pt idx="102">
                  <c:v>0.12693333333333334</c:v>
                </c:pt>
                <c:pt idx="103">
                  <c:v>0.25386666666666668</c:v>
                </c:pt>
                <c:pt idx="104">
                  <c:v>0.42346666666666671</c:v>
                </c:pt>
                <c:pt idx="105">
                  <c:v>0.6346666666666666</c:v>
                </c:pt>
                <c:pt idx="106">
                  <c:v>0.88960000000000006</c:v>
                </c:pt>
                <c:pt idx="107">
                  <c:v>1.1850666666666667</c:v>
                </c:pt>
                <c:pt idx="108">
                  <c:v>1.5242666666666667</c:v>
                </c:pt>
                <c:pt idx="109">
                  <c:v>1.9050666666666667</c:v>
                </c:pt>
                <c:pt idx="110">
                  <c:v>2.3285333333333331</c:v>
                </c:pt>
                <c:pt idx="111">
                  <c:v>2.7946666666666666</c:v>
                </c:pt>
                <c:pt idx="112">
                  <c:v>3.3024000000000004</c:v>
                </c:pt>
                <c:pt idx="113">
                  <c:v>3.8528000000000002</c:v>
                </c:pt>
                <c:pt idx="114">
                  <c:v>4.4458666666666673</c:v>
                </c:pt>
                <c:pt idx="115">
                  <c:v>5.0805333333333333</c:v>
                </c:pt>
                <c:pt idx="116">
                  <c:v>5.7578666666666658</c:v>
                </c:pt>
                <c:pt idx="117">
                  <c:v>6.4778666666666673</c:v>
                </c:pt>
                <c:pt idx="118">
                  <c:v>7.2405333333333344</c:v>
                </c:pt>
                <c:pt idx="119">
                  <c:v>8.0448000000000004</c:v>
                </c:pt>
                <c:pt idx="120">
                  <c:v>8.8917333333333346</c:v>
                </c:pt>
                <c:pt idx="121">
                  <c:v>9.7386666666666688</c:v>
                </c:pt>
                <c:pt idx="122">
                  <c:v>10.585599999999999</c:v>
                </c:pt>
                <c:pt idx="123">
                  <c:v>11.431466666666667</c:v>
                </c:pt>
                <c:pt idx="124">
                  <c:v>12.2784</c:v>
                </c:pt>
                <c:pt idx="125">
                  <c:v>13.125333333333336</c:v>
                </c:pt>
                <c:pt idx="126">
                  <c:v>13.972266666666668</c:v>
                </c:pt>
                <c:pt idx="127">
                  <c:v>14.819200000000002</c:v>
                </c:pt>
                <c:pt idx="128">
                  <c:v>15.666133333333335</c:v>
                </c:pt>
                <c:pt idx="129">
                  <c:v>16.513066666666667</c:v>
                </c:pt>
                <c:pt idx="130">
                  <c:v>17.36</c:v>
                </c:pt>
                <c:pt idx="131">
                  <c:v>18.205866666666669</c:v>
                </c:pt>
                <c:pt idx="132">
                  <c:v>19.052800000000001</c:v>
                </c:pt>
                <c:pt idx="133">
                  <c:v>19.052800000000001</c:v>
                </c:pt>
                <c:pt idx="134">
                  <c:v>19.052800000000001</c:v>
                </c:pt>
                <c:pt idx="135">
                  <c:v>19.052800000000001</c:v>
                </c:pt>
                <c:pt idx="136">
                  <c:v>19.052800000000001</c:v>
                </c:pt>
                <c:pt idx="137">
                  <c:v>19.061333333333334</c:v>
                </c:pt>
                <c:pt idx="138">
                  <c:v>19.069866666666666</c:v>
                </c:pt>
                <c:pt idx="139">
                  <c:v>19.078399999999998</c:v>
                </c:pt>
                <c:pt idx="140">
                  <c:v>19.925333333333334</c:v>
                </c:pt>
                <c:pt idx="141">
                  <c:v>20.772266666666667</c:v>
                </c:pt>
                <c:pt idx="142">
                  <c:v>21.619200000000003</c:v>
                </c:pt>
                <c:pt idx="143">
                  <c:v>22.466133333333335</c:v>
                </c:pt>
                <c:pt idx="144">
                  <c:v>23.313066666666671</c:v>
                </c:pt>
                <c:pt idx="145">
                  <c:v>24.158933333333337</c:v>
                </c:pt>
                <c:pt idx="146">
                  <c:v>25.005866666666666</c:v>
                </c:pt>
                <c:pt idx="147">
                  <c:v>25.852800000000002</c:v>
                </c:pt>
                <c:pt idx="148">
                  <c:v>26.699733333333331</c:v>
                </c:pt>
                <c:pt idx="149">
                  <c:v>27.546666666666667</c:v>
                </c:pt>
                <c:pt idx="150">
                  <c:v>28.393600000000003</c:v>
                </c:pt>
                <c:pt idx="151">
                  <c:v>29.240533333333335</c:v>
                </c:pt>
                <c:pt idx="152">
                  <c:v>30.087466666666671</c:v>
                </c:pt>
                <c:pt idx="153">
                  <c:v>30.9344</c:v>
                </c:pt>
                <c:pt idx="154">
                  <c:v>31.780266666666666</c:v>
                </c:pt>
                <c:pt idx="155">
                  <c:v>32.627200000000002</c:v>
                </c:pt>
                <c:pt idx="156">
                  <c:v>32.627200000000002</c:v>
                </c:pt>
                <c:pt idx="157">
                  <c:v>32.627200000000002</c:v>
                </c:pt>
                <c:pt idx="158">
                  <c:v>32.627200000000002</c:v>
                </c:pt>
                <c:pt idx="159">
                  <c:v>32.627200000000002</c:v>
                </c:pt>
                <c:pt idx="160">
                  <c:v>32.627200000000002</c:v>
                </c:pt>
                <c:pt idx="161">
                  <c:v>32.627200000000002</c:v>
                </c:pt>
                <c:pt idx="162">
                  <c:v>32.627200000000002</c:v>
                </c:pt>
                <c:pt idx="163">
                  <c:v>32.627200000000002</c:v>
                </c:pt>
                <c:pt idx="164">
                  <c:v>32.627200000000002</c:v>
                </c:pt>
                <c:pt idx="165">
                  <c:v>32.627200000000002</c:v>
                </c:pt>
                <c:pt idx="166">
                  <c:v>32.669866666666671</c:v>
                </c:pt>
                <c:pt idx="167">
                  <c:v>32.881066666666669</c:v>
                </c:pt>
                <c:pt idx="168">
                  <c:v>33.050666666666665</c:v>
                </c:pt>
                <c:pt idx="169">
                  <c:v>33.686399999999999</c:v>
                </c:pt>
                <c:pt idx="170">
                  <c:v>34.533333333333339</c:v>
                </c:pt>
                <c:pt idx="171">
                  <c:v>35.379200000000004</c:v>
                </c:pt>
                <c:pt idx="172">
                  <c:v>36.226133333333337</c:v>
                </c:pt>
                <c:pt idx="173">
                  <c:v>37.073066666666669</c:v>
                </c:pt>
                <c:pt idx="174">
                  <c:v>37.919999999999995</c:v>
                </c:pt>
                <c:pt idx="175">
                  <c:v>38.766933333333334</c:v>
                </c:pt>
                <c:pt idx="176">
                  <c:v>39.613866666666667</c:v>
                </c:pt>
                <c:pt idx="177">
                  <c:v>40.460800000000006</c:v>
                </c:pt>
                <c:pt idx="178">
                  <c:v>41.307733333333339</c:v>
                </c:pt>
                <c:pt idx="179">
                  <c:v>42.153600000000004</c:v>
                </c:pt>
                <c:pt idx="180">
                  <c:v>43.000533333333344</c:v>
                </c:pt>
                <c:pt idx="181">
                  <c:v>43.847466666666669</c:v>
                </c:pt>
                <c:pt idx="182">
                  <c:v>44.694400000000002</c:v>
                </c:pt>
                <c:pt idx="183">
                  <c:v>45.541333333333334</c:v>
                </c:pt>
                <c:pt idx="184">
                  <c:v>46.388266666666659</c:v>
                </c:pt>
                <c:pt idx="185">
                  <c:v>47.235199999999999</c:v>
                </c:pt>
                <c:pt idx="186">
                  <c:v>48.082133333333331</c:v>
                </c:pt>
                <c:pt idx="187">
                  <c:v>48.929066666666671</c:v>
                </c:pt>
                <c:pt idx="188">
                  <c:v>49.774933333333337</c:v>
                </c:pt>
                <c:pt idx="189">
                  <c:v>50.621866666666669</c:v>
                </c:pt>
                <c:pt idx="190">
                  <c:v>51.468800000000009</c:v>
                </c:pt>
                <c:pt idx="191">
                  <c:v>52.315733333333334</c:v>
                </c:pt>
                <c:pt idx="192">
                  <c:v>53.162666666666674</c:v>
                </c:pt>
                <c:pt idx="193">
                  <c:v>54.009600000000006</c:v>
                </c:pt>
                <c:pt idx="194">
                  <c:v>54.856533333333338</c:v>
                </c:pt>
                <c:pt idx="195">
                  <c:v>55.703466666666678</c:v>
                </c:pt>
                <c:pt idx="196">
                  <c:v>56.549333333333344</c:v>
                </c:pt>
                <c:pt idx="197">
                  <c:v>57.396266666666669</c:v>
                </c:pt>
                <c:pt idx="198">
                  <c:v>58.243200000000002</c:v>
                </c:pt>
                <c:pt idx="199">
                  <c:v>59.090133333333334</c:v>
                </c:pt>
                <c:pt idx="200">
                  <c:v>59.937066666666674</c:v>
                </c:pt>
                <c:pt idx="201">
                  <c:v>60.783999999999999</c:v>
                </c:pt>
                <c:pt idx="202">
                  <c:v>61.630933333333338</c:v>
                </c:pt>
                <c:pt idx="203">
                  <c:v>62.477866666666671</c:v>
                </c:pt>
                <c:pt idx="204">
                  <c:v>63.324800000000003</c:v>
                </c:pt>
                <c:pt idx="205">
                  <c:v>64.170666666666662</c:v>
                </c:pt>
                <c:pt idx="206">
                  <c:v>65.017600000000002</c:v>
                </c:pt>
                <c:pt idx="207">
                  <c:v>65.864533333333341</c:v>
                </c:pt>
                <c:pt idx="208">
                  <c:v>66.711466666666681</c:v>
                </c:pt>
                <c:pt idx="209">
                  <c:v>67.558400000000006</c:v>
                </c:pt>
                <c:pt idx="210">
                  <c:v>68.405333333333331</c:v>
                </c:pt>
                <c:pt idx="211">
                  <c:v>69.252266666666671</c:v>
                </c:pt>
                <c:pt idx="212">
                  <c:v>70.09920000000001</c:v>
                </c:pt>
                <c:pt idx="213">
                  <c:v>70.945066666666662</c:v>
                </c:pt>
                <c:pt idx="214">
                  <c:v>71.792000000000016</c:v>
                </c:pt>
                <c:pt idx="215">
                  <c:v>72.638933333333341</c:v>
                </c:pt>
                <c:pt idx="216">
                  <c:v>73.485866666666666</c:v>
                </c:pt>
                <c:pt idx="217">
                  <c:v>74.332800000000006</c:v>
                </c:pt>
                <c:pt idx="218">
                  <c:v>75.179733333333331</c:v>
                </c:pt>
                <c:pt idx="219">
                  <c:v>76.026666666666685</c:v>
                </c:pt>
                <c:pt idx="220">
                  <c:v>76.87360000000001</c:v>
                </c:pt>
                <c:pt idx="221">
                  <c:v>77.720533333333336</c:v>
                </c:pt>
                <c:pt idx="222">
                  <c:v>78.566400000000002</c:v>
                </c:pt>
                <c:pt idx="223">
                  <c:v>79.413333333333341</c:v>
                </c:pt>
                <c:pt idx="224">
                  <c:v>80.260266666666666</c:v>
                </c:pt>
                <c:pt idx="225">
                  <c:v>81.107199999999992</c:v>
                </c:pt>
                <c:pt idx="226">
                  <c:v>81.954133333333331</c:v>
                </c:pt>
                <c:pt idx="227">
                  <c:v>82.801066666666671</c:v>
                </c:pt>
                <c:pt idx="228">
                  <c:v>83.64800000000001</c:v>
                </c:pt>
                <c:pt idx="229">
                  <c:v>84.494933333333336</c:v>
                </c:pt>
                <c:pt idx="230">
                  <c:v>85.340800000000002</c:v>
                </c:pt>
                <c:pt idx="231">
                  <c:v>85.340800000000002</c:v>
                </c:pt>
                <c:pt idx="232">
                  <c:v>85.340800000000002</c:v>
                </c:pt>
                <c:pt idx="233">
                  <c:v>85.340800000000002</c:v>
                </c:pt>
                <c:pt idx="234">
                  <c:v>85.340800000000002</c:v>
                </c:pt>
                <c:pt idx="235">
                  <c:v>85.340800000000002</c:v>
                </c:pt>
                <c:pt idx="236">
                  <c:v>85.340800000000002</c:v>
                </c:pt>
                <c:pt idx="237">
                  <c:v>86.187733333333327</c:v>
                </c:pt>
                <c:pt idx="238">
                  <c:v>87.034666666666666</c:v>
                </c:pt>
                <c:pt idx="239">
                  <c:v>87.881599999999992</c:v>
                </c:pt>
                <c:pt idx="240">
                  <c:v>88.728533333333345</c:v>
                </c:pt>
                <c:pt idx="241">
                  <c:v>89.575466666666671</c:v>
                </c:pt>
                <c:pt idx="242">
                  <c:v>90.422399999999996</c:v>
                </c:pt>
                <c:pt idx="243">
                  <c:v>91.269333333333336</c:v>
                </c:pt>
                <c:pt idx="244">
                  <c:v>92.115200000000016</c:v>
                </c:pt>
                <c:pt idx="245">
                  <c:v>92.962133333333341</c:v>
                </c:pt>
                <c:pt idx="246">
                  <c:v>93.809066666666681</c:v>
                </c:pt>
                <c:pt idx="247">
                  <c:v>94.656000000000006</c:v>
                </c:pt>
                <c:pt idx="248">
                  <c:v>95.502933333333331</c:v>
                </c:pt>
                <c:pt idx="249">
                  <c:v>96.349866666666671</c:v>
                </c:pt>
                <c:pt idx="250">
                  <c:v>97.196799999999996</c:v>
                </c:pt>
                <c:pt idx="251">
                  <c:v>98.043733333333321</c:v>
                </c:pt>
                <c:pt idx="252">
                  <c:v>98.890666666666661</c:v>
                </c:pt>
                <c:pt idx="253">
                  <c:v>99.736533333333341</c:v>
                </c:pt>
                <c:pt idx="254">
                  <c:v>100.58346666666667</c:v>
                </c:pt>
                <c:pt idx="255">
                  <c:v>101.43040000000001</c:v>
                </c:pt>
                <c:pt idx="256">
                  <c:v>102.27733333333335</c:v>
                </c:pt>
                <c:pt idx="257">
                  <c:v>103.12426666666668</c:v>
                </c:pt>
                <c:pt idx="258">
                  <c:v>103.97120000000001</c:v>
                </c:pt>
                <c:pt idx="259">
                  <c:v>104.81813333333334</c:v>
                </c:pt>
                <c:pt idx="260">
                  <c:v>105.66506666666669</c:v>
                </c:pt>
                <c:pt idx="261">
                  <c:v>106.51093333333334</c:v>
                </c:pt>
                <c:pt idx="262">
                  <c:v>107.35786666666667</c:v>
                </c:pt>
                <c:pt idx="263">
                  <c:v>108.20479999999999</c:v>
                </c:pt>
                <c:pt idx="264">
                  <c:v>109.05173333333335</c:v>
                </c:pt>
                <c:pt idx="265">
                  <c:v>109.89866666666667</c:v>
                </c:pt>
                <c:pt idx="266">
                  <c:v>110.74560000000001</c:v>
                </c:pt>
                <c:pt idx="267">
                  <c:v>111.59253333333334</c:v>
                </c:pt>
                <c:pt idx="268">
                  <c:v>112.43946666666669</c:v>
                </c:pt>
                <c:pt idx="269">
                  <c:v>113.28640000000001</c:v>
                </c:pt>
                <c:pt idx="270">
                  <c:v>113.28640000000001</c:v>
                </c:pt>
                <c:pt idx="271">
                  <c:v>113.28640000000001</c:v>
                </c:pt>
                <c:pt idx="272">
                  <c:v>113.28640000000001</c:v>
                </c:pt>
                <c:pt idx="273">
                  <c:v>113.28640000000001</c:v>
                </c:pt>
                <c:pt idx="274">
                  <c:v>113.28640000000001</c:v>
                </c:pt>
                <c:pt idx="275">
                  <c:v>114.13226666666667</c:v>
                </c:pt>
                <c:pt idx="276">
                  <c:v>114.97920000000001</c:v>
                </c:pt>
                <c:pt idx="277">
                  <c:v>115.82613333333335</c:v>
                </c:pt>
                <c:pt idx="278">
                  <c:v>116.67306666666667</c:v>
                </c:pt>
                <c:pt idx="279">
                  <c:v>117.52</c:v>
                </c:pt>
                <c:pt idx="280">
                  <c:v>118.36693333333334</c:v>
                </c:pt>
                <c:pt idx="281">
                  <c:v>119.21386666666668</c:v>
                </c:pt>
                <c:pt idx="282">
                  <c:v>120.06080000000001</c:v>
                </c:pt>
                <c:pt idx="283">
                  <c:v>120.90666666666668</c:v>
                </c:pt>
                <c:pt idx="284">
                  <c:v>121.75360000000001</c:v>
                </c:pt>
                <c:pt idx="285">
                  <c:v>122.60053333333333</c:v>
                </c:pt>
                <c:pt idx="286">
                  <c:v>123.44746666666667</c:v>
                </c:pt>
                <c:pt idx="287">
                  <c:v>124.2944</c:v>
                </c:pt>
                <c:pt idx="288">
                  <c:v>125.14133333333332</c:v>
                </c:pt>
                <c:pt idx="289">
                  <c:v>125.98826666666668</c:v>
                </c:pt>
                <c:pt idx="290">
                  <c:v>125.98826666666668</c:v>
                </c:pt>
                <c:pt idx="291">
                  <c:v>125.98826666666668</c:v>
                </c:pt>
                <c:pt idx="292">
                  <c:v>125.98826666666668</c:v>
                </c:pt>
                <c:pt idx="293">
                  <c:v>125.98826666666668</c:v>
                </c:pt>
                <c:pt idx="294">
                  <c:v>125.98826666666668</c:v>
                </c:pt>
                <c:pt idx="295">
                  <c:v>125.98826666666668</c:v>
                </c:pt>
                <c:pt idx="296">
                  <c:v>125.98826666666668</c:v>
                </c:pt>
                <c:pt idx="297">
                  <c:v>125.99680000000001</c:v>
                </c:pt>
                <c:pt idx="298">
                  <c:v>126.00533333333334</c:v>
                </c:pt>
                <c:pt idx="299">
                  <c:v>126.01386666666667</c:v>
                </c:pt>
                <c:pt idx="300">
                  <c:v>126.0224</c:v>
                </c:pt>
                <c:pt idx="301">
                  <c:v>126.02986666666668</c:v>
                </c:pt>
                <c:pt idx="302">
                  <c:v>126.03840000000001</c:v>
                </c:pt>
                <c:pt idx="303">
                  <c:v>126.04693333333334</c:v>
                </c:pt>
                <c:pt idx="304">
                  <c:v>126.05546666666669</c:v>
                </c:pt>
                <c:pt idx="305">
                  <c:v>126.05546666666669</c:v>
                </c:pt>
                <c:pt idx="306">
                  <c:v>126.05546666666669</c:v>
                </c:pt>
                <c:pt idx="307">
                  <c:v>126.05546666666669</c:v>
                </c:pt>
                <c:pt idx="308">
                  <c:v>126.05546666666669</c:v>
                </c:pt>
                <c:pt idx="309">
                  <c:v>126.05546666666669</c:v>
                </c:pt>
                <c:pt idx="310">
                  <c:v>126.05546666666669</c:v>
                </c:pt>
                <c:pt idx="311">
                  <c:v>126.05546666666669</c:v>
                </c:pt>
                <c:pt idx="312">
                  <c:v>126.05546666666669</c:v>
                </c:pt>
                <c:pt idx="313">
                  <c:v>126.05546666666669</c:v>
                </c:pt>
                <c:pt idx="314">
                  <c:v>126.05546666666669</c:v>
                </c:pt>
                <c:pt idx="315">
                  <c:v>126.05546666666669</c:v>
                </c:pt>
                <c:pt idx="316">
                  <c:v>126.05546666666669</c:v>
                </c:pt>
                <c:pt idx="317">
                  <c:v>126.05546666666669</c:v>
                </c:pt>
                <c:pt idx="318">
                  <c:v>126.05546666666669</c:v>
                </c:pt>
                <c:pt idx="319">
                  <c:v>126.05546666666669</c:v>
                </c:pt>
                <c:pt idx="320">
                  <c:v>126.05546666666669</c:v>
                </c:pt>
                <c:pt idx="321">
                  <c:v>126.05546666666669</c:v>
                </c:pt>
                <c:pt idx="322">
                  <c:v>126.05546666666669</c:v>
                </c:pt>
                <c:pt idx="323">
                  <c:v>126.05546666666669</c:v>
                </c:pt>
                <c:pt idx="324">
                  <c:v>126.05546666666669</c:v>
                </c:pt>
                <c:pt idx="325">
                  <c:v>126.05546666666669</c:v>
                </c:pt>
                <c:pt idx="326">
                  <c:v>126.05546666666669</c:v>
                </c:pt>
                <c:pt idx="327">
                  <c:v>126.05546666666669</c:v>
                </c:pt>
                <c:pt idx="328">
                  <c:v>126.05546666666669</c:v>
                </c:pt>
                <c:pt idx="329">
                  <c:v>126.05546666666669</c:v>
                </c:pt>
                <c:pt idx="330">
                  <c:v>126.05546666666669</c:v>
                </c:pt>
                <c:pt idx="331">
                  <c:v>126.05546666666669</c:v>
                </c:pt>
                <c:pt idx="332">
                  <c:v>126.05546666666669</c:v>
                </c:pt>
                <c:pt idx="333">
                  <c:v>126.05546666666669</c:v>
                </c:pt>
                <c:pt idx="334">
                  <c:v>126.05546666666669</c:v>
                </c:pt>
                <c:pt idx="335">
                  <c:v>126.05546666666669</c:v>
                </c:pt>
                <c:pt idx="336">
                  <c:v>126.05546666666669</c:v>
                </c:pt>
                <c:pt idx="337">
                  <c:v>126.05546666666669</c:v>
                </c:pt>
                <c:pt idx="338">
                  <c:v>126.05546666666669</c:v>
                </c:pt>
                <c:pt idx="339">
                  <c:v>126.05546666666669</c:v>
                </c:pt>
                <c:pt idx="340">
                  <c:v>126.05546666666669</c:v>
                </c:pt>
                <c:pt idx="341">
                  <c:v>126.05546666666669</c:v>
                </c:pt>
                <c:pt idx="342">
                  <c:v>126.05546666666669</c:v>
                </c:pt>
                <c:pt idx="343">
                  <c:v>126.05546666666669</c:v>
                </c:pt>
                <c:pt idx="344">
                  <c:v>126.05546666666669</c:v>
                </c:pt>
                <c:pt idx="345">
                  <c:v>126.05546666666669</c:v>
                </c:pt>
                <c:pt idx="346">
                  <c:v>126.05546666666669</c:v>
                </c:pt>
                <c:pt idx="347">
                  <c:v>126.05546666666669</c:v>
                </c:pt>
                <c:pt idx="348">
                  <c:v>126.05546666666669</c:v>
                </c:pt>
                <c:pt idx="349">
                  <c:v>126.05546666666669</c:v>
                </c:pt>
                <c:pt idx="350">
                  <c:v>126.05546666666669</c:v>
                </c:pt>
                <c:pt idx="351">
                  <c:v>126.05546666666669</c:v>
                </c:pt>
                <c:pt idx="352">
                  <c:v>126.05546666666669</c:v>
                </c:pt>
                <c:pt idx="353">
                  <c:v>126.05546666666669</c:v>
                </c:pt>
                <c:pt idx="354">
                  <c:v>126.05546666666669</c:v>
                </c:pt>
                <c:pt idx="355">
                  <c:v>126.05546666666669</c:v>
                </c:pt>
                <c:pt idx="356">
                  <c:v>126.05546666666669</c:v>
                </c:pt>
                <c:pt idx="357">
                  <c:v>126.05546666666669</c:v>
                </c:pt>
                <c:pt idx="358">
                  <c:v>126.05546666666669</c:v>
                </c:pt>
                <c:pt idx="359">
                  <c:v>126.05546666666669</c:v>
                </c:pt>
                <c:pt idx="360">
                  <c:v>126.05546666666669</c:v>
                </c:pt>
                <c:pt idx="361">
                  <c:v>126.05546666666669</c:v>
                </c:pt>
                <c:pt idx="362">
                  <c:v>126.05546666666669</c:v>
                </c:pt>
                <c:pt idx="363">
                  <c:v>126.05546666666669</c:v>
                </c:pt>
                <c:pt idx="364">
                  <c:v>126.05546666666669</c:v>
                </c:pt>
                <c:pt idx="365">
                  <c:v>126.05546666666669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58-40B0-9108-0A52A066C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996639"/>
        <c:axId val="1983997599"/>
      </c:lineChart>
      <c:catAx>
        <c:axId val="198399663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997599"/>
        <c:crosses val="autoZero"/>
        <c:auto val="0"/>
        <c:lblAlgn val="ctr"/>
        <c:lblOffset val="100"/>
        <c:tickMarkSkip val="30"/>
        <c:noMultiLvlLbl val="0"/>
      </c:catAx>
      <c:valAx>
        <c:axId val="198399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Integrated Luminosity in ATLAS/CMS [fb</a:t>
                </a:r>
                <a:r>
                  <a:rPr lang="en-US" baseline="30000" dirty="0"/>
                  <a:t>-1</a:t>
                </a:r>
                <a:r>
                  <a:rPr lang="en-US" dirty="0"/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3996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2024-06-24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064428b5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064428b5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BD9D18-EB28-4B8C-9D2B-7C7844ABC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894" y="2065422"/>
            <a:ext cx="8576211" cy="21955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43ECAE1-F94E-77DC-8D2C-5E473E7580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1719" y="1"/>
            <a:ext cx="3600281" cy="1913021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A3E8A48-1C0C-D3BD-3B15-07BB727D89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0" y="5511161"/>
            <a:ext cx="11155680" cy="13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892" y="1572261"/>
            <a:ext cx="5205600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2C81B4-EEE4-B341-5EA4-0ED159D9D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6A046E5-73CF-DBB4-F5B2-84330D158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858AD204-01E5-9D59-7DD9-0279998C0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23FD2950-A1CC-E7A3-120B-CBC6021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0EF3A3EE-F459-1537-FB0A-54366ED1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4C4F98D9-B33D-76B0-E61B-A2B42389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4AA13920-6094-4603-9C87-5A9C63875437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6685765-5900-E132-3B34-E8BB280128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5203938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58775" indent="-2159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6F9160-2644-0885-E727-0AA08DEAB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6F874D16-F10F-4DCE-8B89-92AAF082E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3862" y="1657350"/>
            <a:ext cx="10764629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421229-1DA8-CF8E-3050-B6418458A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EA49EA1F-2BB2-997C-0F53-6F66F70A8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5BE4AE05-B315-9F0D-9BC3-172FAA9E86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6426633B-4F67-794C-A02A-258E6E20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96079E7-A69D-6A64-A1BA-B5B2285E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3">
            <a:extLst>
              <a:ext uri="{FF2B5EF4-FFF2-40B4-BE49-F238E27FC236}">
                <a16:creationId xmlns:a16="http://schemas.microsoft.com/office/drawing/2014/main" id="{F4700208-FE41-4D90-A6E3-B73A18F4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149DD5FA-D5B8-43C5-A98D-B53D048BE163}" type="datetime1">
              <a:rPr lang="en-US" smtClean="0"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13862" y="1614488"/>
            <a:ext cx="10764629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9054DE5-9F79-62A0-10F7-5628CA48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2053888-6E7B-584D-877A-E702F74E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17BEAB00-BF57-40B2-087E-AB6BED03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C5C959FA-E5E5-4E0C-A5C8-D161D25C2DE9}" type="datetime1">
              <a:rPr lang="en-US" smtClean="0"/>
              <a:t>2024-06-24</a:t>
            </a:fld>
            <a:endParaRPr lang="sv-S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5F28938-0EBC-BA3F-7194-DF414A538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D585F502-A232-AEE1-40DE-1CF7A0B87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9957661F-D7C7-B864-AF1D-E54F827999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073600" cy="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200"/>
              <a:buFont typeface="Helvetica Neue"/>
              <a:buNone/>
              <a:defRPr sz="4267">
                <a:solidFill>
                  <a:srgbClr val="0053A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53A1"/>
              </a:buClr>
              <a:buSzPts val="3600"/>
              <a:buFont typeface="Helvetica Neue"/>
              <a:buNone/>
              <a:defRPr sz="4800">
                <a:solidFill>
                  <a:srgbClr val="0053A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2400" y="1028633"/>
            <a:ext cx="11364000" cy="5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  <a:lvl2pPr marL="1219170" lvl="1" indent="-440256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Helvetica Neue"/>
              <a:buChar char="○"/>
              <a:defRPr sz="2133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60400" y="6462068"/>
            <a:ext cx="7316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67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  <a:lvl2pPr lvl="1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>
              <a:buNone/>
              <a:defRPr sz="1067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96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rgbClr val="1325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132577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9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rgbClr val="1325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sv-SE" dirty="0"/>
              <a:t>presented by &lt;name Placeholder&gt;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9395" y="6096663"/>
            <a:ext cx="1241068" cy="365125"/>
          </a:xfrm>
        </p:spPr>
        <p:txBody>
          <a:bodyPr/>
          <a:lstStyle>
            <a:lvl1pPr>
              <a:defRPr sz="1200" b="1">
                <a:solidFill>
                  <a:srgbClr val="13257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3A2D32-0471-4DDB-A16C-1581850B79F7}" type="datetime1">
              <a:rPr lang="en-US" smtClean="0"/>
              <a:t>2024-06-24</a:t>
            </a:fld>
            <a:endParaRPr lang="sv-S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13F4BF-9545-4130-99E4-EC378237E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9BEDCCC-B2E1-A5B1-74C0-078F5535C6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9590246" y="5477827"/>
            <a:ext cx="2601754" cy="13801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4BDBB7A-976A-61E5-E27D-5285E360BF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2" y="0"/>
            <a:ext cx="822960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8" y="265373"/>
            <a:ext cx="8363817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F4F23E2-C011-4AE9-BDDE-E62537BA25E8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823C1AD-1F71-D9B2-BD59-D05B72AA3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8" y="1372452"/>
            <a:ext cx="10764984" cy="4809273"/>
          </a:xfrm>
        </p:spPr>
        <p:txBody>
          <a:bodyPr/>
          <a:lstStyle>
            <a:lvl1pPr marL="457200" indent="-457200">
              <a:buClr>
                <a:srgbClr val="332F43"/>
              </a:buClr>
              <a:buFont typeface="+mj-lt"/>
              <a:buAutoNum type="arabicPeriod"/>
              <a:defRPr sz="2400"/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Agenda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0AE154-CA41-51B2-1081-BC5357ED5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1313" y="1051132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3" y="2169209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0DB1CD-F230-37C6-F1EB-97A104102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 with graphic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>
            <a:extLst>
              <a:ext uri="{FF2B5EF4-FFF2-40B4-BE49-F238E27FC236}">
                <a16:creationId xmlns:a16="http://schemas.microsoft.com/office/drawing/2014/main" id="{D3032528-74F0-5060-7962-A9815D9C5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1A58A5-0642-4B2E-D55D-2A89CF7E7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3956532"/>
            <a:ext cx="3529965" cy="2888742"/>
          </a:xfrm>
          <a:prstGeom prst="rect">
            <a:avLst/>
          </a:prstGeom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AF70C2E-C558-B133-C5D1-51FB8034A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013" y="2521634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E62A62F-E617-1562-8B30-A40111D4C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013" y="1403557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DCAE326-9A97-D56F-EC30-5AEB09967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5">
            <a:extLst>
              <a:ext uri="{FF2B5EF4-FFF2-40B4-BE49-F238E27FC236}">
                <a16:creationId xmlns:a16="http://schemas.microsoft.com/office/drawing/2014/main" id="{D3032528-74F0-5060-7962-A9815D9C5E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7AF70C2E-C558-B133-C5D1-51FB8034A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013" y="2521634"/>
            <a:ext cx="4495088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Headline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E62A62F-E617-1562-8B30-A40111D4C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013" y="1403557"/>
            <a:ext cx="4495087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# (chapter)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B76DEB-E5A2-F433-5BCD-E94727DA0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10764984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132577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132577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132577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9099A7-23B8-D04E-9B93-7A0EE3C70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B788E9B-2C58-82E4-D49E-374D6A9F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AEC47202-F2A0-675A-68EB-746E3C55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3A56BC0-C4CA-2F6F-D982-458CF328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BAEB5994-13E2-40F2-9782-ED6833B4ECB3}" type="datetime1">
              <a:rPr lang="en-US" smtClean="0"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08" y="1562400"/>
            <a:ext cx="5203938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58775" indent="-2159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3846" y="1562400"/>
            <a:ext cx="5204646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50000" indent="-198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0000" indent="-180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2865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45395A-DEB1-0D17-5835-FC69C761F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1DB7CD26-8237-E4A3-5971-77FEE906A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13" name="Platshållare för text 13">
            <a:extLst>
              <a:ext uri="{FF2B5EF4-FFF2-40B4-BE49-F238E27FC236}">
                <a16:creationId xmlns:a16="http://schemas.microsoft.com/office/drawing/2014/main" id="{9C7426AC-719E-B7E3-CB17-B86E27DFA3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7510CE6B-8104-AD8A-2930-4110D982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FADC256F-75AC-FA3F-7425-434B9585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07D42CDF-50A9-A627-03E3-E6163BB0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64F798FA-4F21-41FC-BC69-9D2A874EE8A3}" type="datetime1">
              <a:rPr lang="en-US" smtClean="0"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510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46592C-86FA-99F6-C424-C9B575CDC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837" y="352682"/>
            <a:ext cx="2481049" cy="460483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450193C-6D8F-D2E7-8043-B3E8D821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09" y="265373"/>
            <a:ext cx="8180556" cy="657339"/>
          </a:xfrm>
        </p:spPr>
        <p:txBody>
          <a:bodyPr lIns="90000" bIns="18000"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sv-SE" dirty="0"/>
              <a:t>Headline</a:t>
            </a:r>
          </a:p>
        </p:txBody>
      </p:sp>
      <p:sp>
        <p:nvSpPr>
          <p:cNvPr id="8" name="Platshållare för text 13">
            <a:extLst>
              <a:ext uri="{FF2B5EF4-FFF2-40B4-BE49-F238E27FC236}">
                <a16:creationId xmlns:a16="http://schemas.microsoft.com/office/drawing/2014/main" id="{B9612EA4-0019-ACA8-93E3-9622B028D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509" y="931026"/>
            <a:ext cx="8180556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rgbClr val="ADBD38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 dirty="0"/>
              <a:t>Sub-headline</a:t>
            </a:r>
          </a:p>
        </p:txBody>
      </p: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26FC21F8-C6B6-B3B2-9F26-1CE7990CFB3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33455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5C7CD180-203C-A6E6-63D3-D23C567C4E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53400" y="1562400"/>
            <a:ext cx="3325090" cy="4768062"/>
          </a:xfrm>
        </p:spPr>
        <p:txBody>
          <a:bodyPr lIns="0" rIns="18000"/>
          <a:lstStyle>
            <a:lvl1pPr>
              <a:lnSpc>
                <a:spcPct val="100000"/>
              </a:lnSpc>
              <a:defRPr>
                <a:solidFill>
                  <a:srgbClr val="132577"/>
                </a:solidFill>
              </a:defRPr>
            </a:lvl1pPr>
            <a:lvl2pPr marL="360000" indent="-216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2pPr>
            <a:lvl3pPr marL="449263" indent="-19685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3pPr>
            <a:lvl4pPr marL="541338" indent="-180975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4pPr>
            <a:lvl5pPr marL="630000" indent="-162000">
              <a:lnSpc>
                <a:spcPct val="100000"/>
              </a:lnSpc>
              <a:tabLst/>
              <a:defRPr>
                <a:solidFill>
                  <a:srgbClr val="132577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21" name="Platshållare för sidfot 4">
            <a:extLst>
              <a:ext uri="{FF2B5EF4-FFF2-40B4-BE49-F238E27FC236}">
                <a16:creationId xmlns:a16="http://schemas.microsoft.com/office/drawing/2014/main" id="{06B8EAE8-F018-0708-0685-DE2DD79C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1105" y="6475270"/>
            <a:ext cx="432044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5FBEE541-885B-2CD8-BC6B-25003C76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3" name="Platshållare för datum 3">
            <a:extLst>
              <a:ext uri="{FF2B5EF4-FFF2-40B4-BE49-F238E27FC236}">
                <a16:creationId xmlns:a16="http://schemas.microsoft.com/office/drawing/2014/main" id="{2260D06C-77EB-0582-FCCA-1B27A6DF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508" y="6475270"/>
            <a:ext cx="832658" cy="365125"/>
          </a:xfrm>
        </p:spPr>
        <p:txBody>
          <a:bodyPr/>
          <a:lstStyle>
            <a:lvl1pPr>
              <a:defRPr>
                <a:solidFill>
                  <a:srgbClr val="132577"/>
                </a:solidFill>
              </a:defRPr>
            </a:lvl1pPr>
          </a:lstStyle>
          <a:p>
            <a:fld id="{E5134CC6-F73F-402F-BB23-D6D77E139EB3}" type="datetime1">
              <a:rPr lang="en-US" smtClean="0"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en-US" dirty="0"/>
              <a:t>Click here to change template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3B00C153-7C3E-41DA-B9FA-D92E1B64ACA9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sv-SE" dirty="0"/>
              <a:t>CERN Accelerator fault tracking/identification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here to change the format of the background text</a:t>
            </a:r>
            <a:endParaRPr lang="sv-S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70" r:id="rId5"/>
    <p:sldLayoutId id="2147483671" r:id="rId6"/>
    <p:sldLayoutId id="2147483669" r:id="rId7"/>
    <p:sldLayoutId id="2147483650" r:id="rId8"/>
    <p:sldLayoutId id="2147483668" r:id="rId9"/>
    <p:sldLayoutId id="2147483662" r:id="rId10"/>
    <p:sldLayoutId id="2147483664" r:id="rId11"/>
    <p:sldLayoutId id="2147483663" r:id="rId12"/>
    <p:sldLayoutId id="2147483666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132577"/>
          </a:solidFill>
          <a:latin typeface="Noto Sans Light" panose="020B0402040504020204" pitchFamily="34"/>
          <a:ea typeface="Noto Sans Light" panose="020B0402040504020204" pitchFamily="34"/>
          <a:cs typeface="Noto Sans Light" panose="020B0402040504020204" pitchFamily="34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132577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 Light"/>
              </a:rPr>
              <a:t>down </a:t>
            </a:r>
            <a:r>
              <a:rPr lang="de-DE" dirty="0" err="1">
                <a:latin typeface="Noto Sans Light"/>
              </a:rPr>
              <a:t>the</a:t>
            </a:r>
            <a:r>
              <a:rPr lang="de-DE" dirty="0">
                <a:latin typeface="Noto Sans Light"/>
              </a:rPr>
              <a:t> </a:t>
            </a:r>
            <a:r>
              <a:rPr lang="de-DE" dirty="0" err="1">
                <a:latin typeface="Noto Sans Light"/>
              </a:rPr>
              <a:t>accelerator</a:t>
            </a:r>
            <a:r>
              <a:rPr lang="de-DE" dirty="0">
                <a:latin typeface="Noto Sans Light"/>
              </a:rPr>
              <a:t> </a:t>
            </a:r>
            <a:r>
              <a:rPr lang="de-DE" dirty="0" err="1">
                <a:latin typeface="Noto Sans Light"/>
              </a:rPr>
              <a:t>complex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larger </a:t>
            </a:r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machine</a:t>
            </a:r>
            <a:r>
              <a:rPr lang="de-DE" dirty="0">
                <a:latin typeface="Noto Sans"/>
                <a:ea typeface="Noto Sans"/>
                <a:cs typeface="Noto Sans"/>
              </a:rPr>
              <a:t>, </a:t>
            </a:r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higher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stakes</a:t>
            </a:r>
            <a:endParaRPr lang="de-DE" dirty="0">
              <a:latin typeface="Noto Sans"/>
              <a:ea typeface="Noto Sans"/>
              <a:cs typeface="Noto San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43668D-5E99-E399-7777-A3AE98D36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5"/>
          <a:stretch/>
        </p:blipFill>
        <p:spPr bwMode="auto">
          <a:xfrm>
            <a:off x="347663" y="1976692"/>
            <a:ext cx="11496675" cy="361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C50D6F-500C-49B9-A39A-C5D0C1195266}"/>
              </a:ext>
            </a:extLst>
          </p:cNvPr>
          <p:cNvGrpSpPr/>
          <p:nvPr/>
        </p:nvGrpSpPr>
        <p:grpSpPr>
          <a:xfrm>
            <a:off x="5293894" y="2564728"/>
            <a:ext cx="3912275" cy="2701090"/>
            <a:chOff x="5293894" y="2564728"/>
            <a:chExt cx="3912275" cy="270109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A1B907-038F-7772-385A-305BFCF9A2FA}"/>
                </a:ext>
              </a:extLst>
            </p:cNvPr>
            <p:cNvCxnSpPr>
              <a:cxnSpLocks/>
            </p:cNvCxnSpPr>
            <p:nvPr/>
          </p:nvCxnSpPr>
          <p:spPr>
            <a:xfrm>
              <a:off x="9206169" y="2564728"/>
              <a:ext cx="0" cy="270109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DEC594-C2E4-2C68-3A83-93E6DF86BCB4}"/>
                </a:ext>
              </a:extLst>
            </p:cNvPr>
            <p:cNvGrpSpPr/>
            <p:nvPr/>
          </p:nvGrpSpPr>
          <p:grpSpPr>
            <a:xfrm>
              <a:off x="5293894" y="2564728"/>
              <a:ext cx="3912275" cy="256679"/>
              <a:chOff x="5293894" y="2564728"/>
              <a:chExt cx="3912275" cy="256679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7FA4B28-3AFE-2322-BDCB-3FD208A489BF}"/>
                  </a:ext>
                </a:extLst>
              </p:cNvPr>
              <p:cNvCxnSpPr/>
              <p:nvPr/>
            </p:nvCxnSpPr>
            <p:spPr>
              <a:xfrm>
                <a:off x="5293894" y="2564728"/>
                <a:ext cx="391227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614F39-ACDC-245E-C35E-59E7B48F4144}"/>
                  </a:ext>
                </a:extLst>
              </p:cNvPr>
              <p:cNvSpPr/>
              <p:nvPr/>
            </p:nvSpPr>
            <p:spPr>
              <a:xfrm>
                <a:off x="5679908" y="2592805"/>
                <a:ext cx="2934700" cy="228602"/>
              </a:xfrm>
              <a:prstGeom prst="rect">
                <a:avLst/>
              </a:prstGeom>
              <a:noFill/>
              <a:ln>
                <a:noFill/>
              </a:ln>
              <a:effectLst>
                <a:glow rad="203200">
                  <a:schemeClr val="bg1">
                    <a:alpha val="63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effectLst>
                      <a:glow rad="63500">
                        <a:schemeClr val="bg1">
                          <a:alpha val="91000"/>
                        </a:schemeClr>
                      </a:glow>
                    </a:effectLst>
                  </a:rPr>
                  <a:t>equipment in fault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E25E7E-9FF5-7B97-BEBB-9E070664D2B1}"/>
              </a:ext>
            </a:extLst>
          </p:cNvPr>
          <p:cNvGrpSpPr/>
          <p:nvPr/>
        </p:nvGrpSpPr>
        <p:grpSpPr>
          <a:xfrm>
            <a:off x="9206169" y="2550693"/>
            <a:ext cx="1142993" cy="2701090"/>
            <a:chOff x="9206169" y="2550693"/>
            <a:chExt cx="1142993" cy="270109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EEB1D3-3093-819F-BE01-18BFC84A19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49162" y="2550693"/>
              <a:ext cx="0" cy="270109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B64234-5731-D2D5-9D13-3BE7BA690797}"/>
                </a:ext>
              </a:extLst>
            </p:cNvPr>
            <p:cNvCxnSpPr>
              <a:cxnSpLocks/>
            </p:cNvCxnSpPr>
            <p:nvPr/>
          </p:nvCxnSpPr>
          <p:spPr>
            <a:xfrm>
              <a:off x="9206169" y="2564728"/>
              <a:ext cx="1142993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9A128E-2BDF-BC94-9BF1-3E51196C7517}"/>
                </a:ext>
              </a:extLst>
            </p:cNvPr>
            <p:cNvSpPr/>
            <p:nvPr/>
          </p:nvSpPr>
          <p:spPr>
            <a:xfrm>
              <a:off x="9267589" y="2592805"/>
              <a:ext cx="1065798" cy="228602"/>
            </a:xfrm>
            <a:prstGeom prst="rect">
              <a:avLst/>
            </a:prstGeom>
            <a:noFill/>
            <a:ln>
              <a:noFill/>
            </a:ln>
            <a:effectLst>
              <a:glow rad="203200">
                <a:schemeClr val="bg1">
                  <a:alpha val="63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effectLst>
                    <a:glow rad="63500">
                      <a:schemeClr val="bg1">
                        <a:alpha val="91000"/>
                      </a:schemeClr>
                    </a:glow>
                  </a:effectLst>
                </a:rPr>
                <a:t>recovery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357035-EEFB-B88B-19C3-AAA0DEC02556}"/>
              </a:ext>
            </a:extLst>
          </p:cNvPr>
          <p:cNvCxnSpPr>
            <a:cxnSpLocks/>
          </p:cNvCxnSpPr>
          <p:nvPr/>
        </p:nvCxnSpPr>
        <p:spPr>
          <a:xfrm>
            <a:off x="10349162" y="2564728"/>
            <a:ext cx="49129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D5B426-2C4C-F6CA-E91A-B1B9F5582924}"/>
              </a:ext>
            </a:extLst>
          </p:cNvPr>
          <p:cNvGrpSpPr/>
          <p:nvPr/>
        </p:nvGrpSpPr>
        <p:grpSpPr>
          <a:xfrm>
            <a:off x="4096755" y="2550693"/>
            <a:ext cx="1317451" cy="2701090"/>
            <a:chOff x="4096755" y="2550693"/>
            <a:chExt cx="1317451" cy="270109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BA0F20-EACA-AC63-4D58-7C1BAED85E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3894" y="2550693"/>
              <a:ext cx="0" cy="270109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237382-37AF-6AFC-8ADF-E9FD6F83C96F}"/>
                </a:ext>
              </a:extLst>
            </p:cNvPr>
            <p:cNvGrpSpPr/>
            <p:nvPr/>
          </p:nvGrpSpPr>
          <p:grpSpPr>
            <a:xfrm>
              <a:off x="4096755" y="3152765"/>
              <a:ext cx="1317451" cy="530612"/>
              <a:chOff x="4096755" y="3152765"/>
              <a:chExt cx="1317451" cy="530612"/>
            </a:xfrm>
          </p:grpSpPr>
          <p:sp>
            <p:nvSpPr>
              <p:cNvPr id="53" name="Multiplication Sign 52">
                <a:extLst>
                  <a:ext uri="{FF2B5EF4-FFF2-40B4-BE49-F238E27FC236}">
                    <a16:creationId xmlns:a16="http://schemas.microsoft.com/office/drawing/2014/main" id="{0078872C-4955-77D6-0611-7DC4692B8BE6}"/>
                  </a:ext>
                </a:extLst>
              </p:cNvPr>
              <p:cNvSpPr/>
              <p:nvPr/>
            </p:nvSpPr>
            <p:spPr>
              <a:xfrm>
                <a:off x="5139489" y="3152765"/>
                <a:ext cx="274717" cy="29277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9867AE2-CA3C-D1B7-05B5-A9E43DCB8292}"/>
                  </a:ext>
                </a:extLst>
              </p:cNvPr>
              <p:cNvSpPr/>
              <p:nvPr/>
            </p:nvSpPr>
            <p:spPr>
              <a:xfrm>
                <a:off x="4096755" y="3454775"/>
                <a:ext cx="625643" cy="2286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fault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B1D12A1C-D8CA-8FE3-58C7-5D2B341294C8}"/>
                  </a:ext>
                </a:extLst>
              </p:cNvPr>
              <p:cNvCxnSpPr/>
              <p:nvPr/>
            </p:nvCxnSpPr>
            <p:spPr>
              <a:xfrm flipV="1">
                <a:off x="4722398" y="3380874"/>
                <a:ext cx="444163" cy="18047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86FF87-CEF6-8E56-1497-7DE050E9338E}"/>
              </a:ext>
            </a:extLst>
          </p:cNvPr>
          <p:cNvGrpSpPr/>
          <p:nvPr/>
        </p:nvGrpSpPr>
        <p:grpSpPr>
          <a:xfrm>
            <a:off x="2807208" y="2564728"/>
            <a:ext cx="2486686" cy="247714"/>
            <a:chOff x="2807208" y="2564728"/>
            <a:chExt cx="2486686" cy="24771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837A0E5-0FB8-9C64-D368-D3CDC8E00E09}"/>
                </a:ext>
              </a:extLst>
            </p:cNvPr>
            <p:cNvCxnSpPr>
              <a:cxnSpLocks/>
            </p:cNvCxnSpPr>
            <p:nvPr/>
          </p:nvCxnSpPr>
          <p:spPr>
            <a:xfrm>
              <a:off x="2807208" y="2564728"/>
              <a:ext cx="2486686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67A7EF0-D033-967E-DDC2-CDBCDC322628}"/>
                </a:ext>
              </a:extLst>
            </p:cNvPr>
            <p:cNvSpPr/>
            <p:nvPr/>
          </p:nvSpPr>
          <p:spPr>
            <a:xfrm>
              <a:off x="3612810" y="2583840"/>
              <a:ext cx="1385303" cy="228602"/>
            </a:xfrm>
            <a:prstGeom prst="rect">
              <a:avLst/>
            </a:prstGeom>
            <a:noFill/>
            <a:ln>
              <a:noFill/>
            </a:ln>
            <a:effectLst>
              <a:glow rad="203200">
                <a:schemeClr val="bg1">
                  <a:alpha val="63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effectLst>
                    <a:glow rad="63500">
                      <a:schemeClr val="bg1">
                        <a:alpha val="91000"/>
                      </a:schemeClr>
                    </a:glow>
                  </a:effectLst>
                </a:rPr>
                <a:t>production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43D6EC-B6A2-0A5D-5C2D-4E5969328ACD}"/>
              </a:ext>
            </a:extLst>
          </p:cNvPr>
          <p:cNvGrpSpPr/>
          <p:nvPr/>
        </p:nvGrpSpPr>
        <p:grpSpPr>
          <a:xfrm>
            <a:off x="1344702" y="2553052"/>
            <a:ext cx="1462506" cy="2701090"/>
            <a:chOff x="1344702" y="2553052"/>
            <a:chExt cx="1462506" cy="2701090"/>
          </a:xfrm>
        </p:grpSpPr>
        <p:cxnSp>
          <p:nvCxnSpPr>
            <p:cNvPr id="2048" name="Straight Connector 2047">
              <a:extLst>
                <a:ext uri="{FF2B5EF4-FFF2-40B4-BE49-F238E27FC236}">
                  <a16:creationId xmlns:a16="http://schemas.microsoft.com/office/drawing/2014/main" id="{D34CB672-3988-405C-D921-0036225E33A6}"/>
                </a:ext>
              </a:extLst>
            </p:cNvPr>
            <p:cNvCxnSpPr>
              <a:cxnSpLocks/>
            </p:cNvCxnSpPr>
            <p:nvPr/>
          </p:nvCxnSpPr>
          <p:spPr>
            <a:xfrm>
              <a:off x="2807208" y="2553052"/>
              <a:ext cx="0" cy="270109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13B921-B6A9-20D9-4256-8039CB1A41A9}"/>
                </a:ext>
              </a:extLst>
            </p:cNvPr>
            <p:cNvGrpSpPr/>
            <p:nvPr/>
          </p:nvGrpSpPr>
          <p:grpSpPr>
            <a:xfrm>
              <a:off x="1344702" y="2559837"/>
              <a:ext cx="1462506" cy="261570"/>
              <a:chOff x="1344702" y="2559837"/>
              <a:chExt cx="1462506" cy="26157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64244DC-10EF-D1AD-E10B-C635AC5E2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4138" y="2559837"/>
                <a:ext cx="1413070" cy="0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" name="Rectangle 2048">
                <a:extLst>
                  <a:ext uri="{FF2B5EF4-FFF2-40B4-BE49-F238E27FC236}">
                    <a16:creationId xmlns:a16="http://schemas.microsoft.com/office/drawing/2014/main" id="{43F584FE-BA3C-9110-45AE-AF1316884B52}"/>
                  </a:ext>
                </a:extLst>
              </p:cNvPr>
              <p:cNvSpPr/>
              <p:nvPr/>
            </p:nvSpPr>
            <p:spPr>
              <a:xfrm>
                <a:off x="1344702" y="2592805"/>
                <a:ext cx="1385303" cy="228602"/>
              </a:xfrm>
              <a:prstGeom prst="rect">
                <a:avLst/>
              </a:prstGeom>
              <a:noFill/>
              <a:ln>
                <a:noFill/>
              </a:ln>
              <a:effectLst>
                <a:glow rad="203200">
                  <a:schemeClr val="bg1">
                    <a:alpha val="63000"/>
                  </a:scheme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glow rad="63500">
                        <a:schemeClr val="bg1">
                          <a:alpha val="91000"/>
                        </a:schemeClr>
                      </a:glow>
                    </a:effectLst>
                  </a:rPr>
                  <a:t>turn-around</a:t>
                </a:r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BE33B-7B50-644D-D53F-6988B05B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A1BB-04BD-42AC-8AA6-CB251C7F853D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254D8B-F2BA-C8BF-C543-650F58BF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03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fault </a:t>
            </a:r>
            <a:r>
              <a:rPr lang="de-DE" dirty="0" err="1"/>
              <a:t>detection</a:t>
            </a:r>
            <a:r>
              <a:rPr lang="de-DE" dirty="0"/>
              <a:t> &amp; </a:t>
            </a:r>
            <a:r>
              <a:rPr lang="de-DE" dirty="0" err="1"/>
              <a:t>recording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7A18F8-5085-2079-C93D-E158CE328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28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1CC8-4364-AE8E-50A0-BA9A9BCF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9942-E974-23D6-1138-A3D0AD07B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has failed, and what impact it has on the beam?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C40DE-2153-D87C-0F12-00C7CD491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8" y="1562400"/>
            <a:ext cx="7281476" cy="47680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failure of a critical system ➜ beam interlock</a:t>
            </a:r>
          </a:p>
          <a:p>
            <a:pPr lvl="2"/>
            <a:r>
              <a:rPr lang="en-US" b="1" dirty="0"/>
              <a:t>Beam Interlock System (BIS)</a:t>
            </a:r>
            <a:r>
              <a:rPr lang="en-US" dirty="0"/>
              <a:t>: hardware interlock</a:t>
            </a:r>
            <a:br>
              <a:rPr lang="en-US" dirty="0"/>
            </a:br>
            <a:r>
              <a:rPr lang="en-US" dirty="0"/>
              <a:t>fast (</a:t>
            </a:r>
            <a:r>
              <a:rPr lang="el-GR" dirty="0"/>
              <a:t>μ</a:t>
            </a:r>
            <a:r>
              <a:rPr lang="en-US" dirty="0"/>
              <a:t>s), connected to the most critical systems</a:t>
            </a:r>
          </a:p>
          <a:p>
            <a:pPr lvl="2"/>
            <a:r>
              <a:rPr lang="en-US" b="1" dirty="0"/>
              <a:t>Software Interlock System (SIS)</a:t>
            </a:r>
            <a:r>
              <a:rPr lang="en-US" dirty="0"/>
              <a:t>: software interlock</a:t>
            </a:r>
            <a:br>
              <a:rPr lang="en-US" dirty="0"/>
            </a:br>
            <a:r>
              <a:rPr lang="en-US" dirty="0"/>
              <a:t>slow (s), monitoring more but less critical conditions</a:t>
            </a:r>
          </a:p>
          <a:p>
            <a:pPr marL="331788" lvl="2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failure of an “optional” system ➜ beam degradation</a:t>
            </a:r>
          </a:p>
          <a:p>
            <a:pPr lvl="2"/>
            <a:r>
              <a:rPr lang="en-US" b="1" dirty="0"/>
              <a:t>monitoring is important!</a:t>
            </a:r>
          </a:p>
          <a:p>
            <a:pPr lvl="2"/>
            <a:r>
              <a:rPr lang="en-US" dirty="0"/>
              <a:t>different alarm systems in the CERN accelerator complex</a:t>
            </a:r>
          </a:p>
          <a:p>
            <a:pPr lvl="3"/>
            <a:r>
              <a:rPr lang="en-US" dirty="0"/>
              <a:t>LASER: individual systems actively raising alarms</a:t>
            </a:r>
          </a:p>
          <a:p>
            <a:pPr lvl="3"/>
            <a:r>
              <a:rPr lang="en-US" dirty="0"/>
              <a:t>Big Sister: SIS like surveillance system to detect non-critical problems – raises alarms instead of generating interlocks</a:t>
            </a:r>
          </a:p>
          <a:p>
            <a:pPr lvl="3"/>
            <a:r>
              <a:rPr lang="en-US" dirty="0"/>
              <a:t>LHC Announcer: audible warnings, speech synthesis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31788" lvl="2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42E4F-52C3-B5E5-DC8B-76582FC8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AE547B-B7A2-1180-ADB1-DDAED15E59CC}"/>
              </a:ext>
            </a:extLst>
          </p:cNvPr>
          <p:cNvGrpSpPr/>
          <p:nvPr/>
        </p:nvGrpSpPr>
        <p:grpSpPr>
          <a:xfrm>
            <a:off x="7712538" y="4135880"/>
            <a:ext cx="4479462" cy="2131433"/>
            <a:chOff x="7712538" y="4135880"/>
            <a:chExt cx="4479462" cy="213143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EF2044-9D56-8279-8E8C-216B6C57DF95}"/>
                </a:ext>
              </a:extLst>
            </p:cNvPr>
            <p:cNvGrpSpPr/>
            <p:nvPr/>
          </p:nvGrpSpPr>
          <p:grpSpPr>
            <a:xfrm>
              <a:off x="7712538" y="4135880"/>
              <a:ext cx="4479462" cy="2131433"/>
              <a:chOff x="7712538" y="4135880"/>
              <a:chExt cx="4479462" cy="2131433"/>
            </a:xfrm>
          </p:grpSpPr>
          <p:pic>
            <p:nvPicPr>
              <p:cNvPr id="4098" name="Picture 2" descr="zoom">
                <a:extLst>
                  <a:ext uri="{FF2B5EF4-FFF2-40B4-BE49-F238E27FC236}">
                    <a16:creationId xmlns:a16="http://schemas.microsoft.com/office/drawing/2014/main" id="{87FC5514-DB53-9AED-F7AD-C7EF1657C2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42" t="54761" r="968" b="2783"/>
              <a:stretch/>
            </p:blipFill>
            <p:spPr bwMode="auto">
              <a:xfrm>
                <a:off x="7712538" y="4135880"/>
                <a:ext cx="4479462" cy="1911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zoom">
                <a:extLst>
                  <a:ext uri="{FF2B5EF4-FFF2-40B4-BE49-F238E27FC236}">
                    <a16:creationId xmlns:a16="http://schemas.microsoft.com/office/drawing/2014/main" id="{A3999613-0EF2-C98C-FAA3-7708E971D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27" t="50499" r="34898" b="42947"/>
              <a:stretch/>
            </p:blipFill>
            <p:spPr bwMode="auto">
              <a:xfrm>
                <a:off x="9144510" y="5817864"/>
                <a:ext cx="1880214" cy="449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6B82F8-098D-4D6D-DD47-80A9435C0172}"/>
                </a:ext>
              </a:extLst>
            </p:cNvPr>
            <p:cNvSpPr txBox="1"/>
            <p:nvPr/>
          </p:nvSpPr>
          <p:spPr>
            <a:xfrm>
              <a:off x="8488280" y="5047795"/>
              <a:ext cx="33609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ffectLst>
                    <a:glow rad="101600">
                      <a:schemeClr val="bg1">
                        <a:alpha val="91000"/>
                      </a:schemeClr>
                    </a:glow>
                  </a:effectLst>
                </a:rPr>
                <a:t>“orbit corrector fault on beam 2”</a:t>
              </a:r>
              <a:endParaRPr lang="en-US" dirty="0">
                <a:effectLst>
                  <a:glow rad="101600">
                    <a:schemeClr val="bg1">
                      <a:alpha val="91000"/>
                    </a:schemeClr>
                  </a:glow>
                </a:effectLst>
              </a:endParaRPr>
            </a:p>
          </p:txBody>
        </p:sp>
      </p:grpSp>
      <p:pic>
        <p:nvPicPr>
          <p:cNvPr id="4102" name="Picture 6" descr="zoom">
            <a:extLst>
              <a:ext uri="{FF2B5EF4-FFF2-40B4-BE49-F238E27FC236}">
                <a16:creationId xmlns:a16="http://schemas.microsoft.com/office/drawing/2014/main" id="{AC73F31D-D70B-6C9B-DD05-814F8D29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59" y="1044169"/>
            <a:ext cx="3343715" cy="27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6C9C68-756A-C5FE-E66A-26DFBB6D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9D25-9F44-42F2-B8F4-4F7A06B8AAA9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C21F0-0459-0041-5105-A1D02822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43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recording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keeping track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73F23-39BA-0E42-FC84-94646E4D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7" y="1562400"/>
            <a:ext cx="6511456" cy="47680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CERN Accelerator Fault Tracking tool (AFT)</a:t>
            </a:r>
          </a:p>
          <a:p>
            <a:pPr lvl="2"/>
            <a:r>
              <a:rPr lang="en-US" dirty="0"/>
              <a:t>what failed? when?</a:t>
            </a:r>
          </a:p>
          <a:p>
            <a:pPr lvl="2"/>
            <a:r>
              <a:rPr lang="en-US" dirty="0"/>
              <a:t>what downtime did it cause?</a:t>
            </a:r>
          </a:p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fault recording mostly automated</a:t>
            </a:r>
          </a:p>
          <a:p>
            <a:pPr lvl="2"/>
            <a:r>
              <a:rPr lang="en-US" b="1" dirty="0"/>
              <a:t>automatic fault recording logic</a:t>
            </a:r>
            <a:r>
              <a:rPr lang="en-US" dirty="0"/>
              <a:t> in every accelerator</a:t>
            </a:r>
          </a:p>
          <a:p>
            <a:pPr marL="949325" lvl="3" indent="-342900">
              <a:buFont typeface="+mj-lt"/>
              <a:buAutoNum type="arabicPeriod"/>
            </a:pPr>
            <a:r>
              <a:rPr lang="en-US" dirty="0"/>
              <a:t>detect a fault is present (no beam, or degraded beam)</a:t>
            </a:r>
          </a:p>
          <a:p>
            <a:pPr marL="949325" lvl="3" indent="-342900">
              <a:buFont typeface="+mj-lt"/>
              <a:buAutoNum type="arabicPeriod"/>
            </a:pPr>
            <a:r>
              <a:rPr lang="en-US" dirty="0"/>
              <a:t>identify the system or equipment in fault</a:t>
            </a:r>
          </a:p>
          <a:p>
            <a:pPr marL="949325" lvl="3" indent="-342900">
              <a:buFont typeface="+mj-lt"/>
              <a:buAutoNum type="arabicPeriod"/>
            </a:pPr>
            <a:r>
              <a:rPr lang="en-US" dirty="0"/>
              <a:t>open a fault in AFT</a:t>
            </a:r>
          </a:p>
          <a:p>
            <a:pPr marL="949325" lvl="3" indent="-342900">
              <a:buFont typeface="+mj-lt"/>
              <a:buAutoNum type="arabicPeriod"/>
            </a:pPr>
            <a:r>
              <a:rPr lang="en-US" dirty="0"/>
              <a:t>detect the end of fault  ➜  close the fault in AFT</a:t>
            </a:r>
          </a:p>
          <a:p>
            <a:pPr marL="331788" lvl="2" indent="0">
              <a:buNone/>
            </a:pPr>
            <a:r>
              <a:rPr lang="en-US" b="1" dirty="0">
                <a:solidFill>
                  <a:srgbClr val="666666"/>
                </a:solidFill>
              </a:rPr>
              <a:t>➜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/>
              <a:t>improve data quality (no faults missed!)</a:t>
            </a:r>
          </a:p>
          <a:p>
            <a:pPr lvl="2"/>
            <a:r>
              <a:rPr lang="en-US" dirty="0"/>
              <a:t>weekly working group: review of recorded faults</a:t>
            </a:r>
          </a:p>
          <a:p>
            <a:pPr lvl="3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CCFEF3-1AAE-4DAB-ADC9-9E5FE2A0CF34}"/>
              </a:ext>
            </a:extLst>
          </p:cNvPr>
          <p:cNvGrpSpPr/>
          <p:nvPr/>
        </p:nvGrpSpPr>
        <p:grpSpPr>
          <a:xfrm>
            <a:off x="8085221" y="3689097"/>
            <a:ext cx="3838074" cy="2571844"/>
            <a:chOff x="8085221" y="3689097"/>
            <a:chExt cx="3838074" cy="2571844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F3DD91F8-3FB8-08BB-6DD7-2043903012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9" t="23119" r="10203" b="7520"/>
            <a:stretch/>
          </p:blipFill>
          <p:spPr bwMode="auto">
            <a:xfrm>
              <a:off x="8372987" y="3689097"/>
              <a:ext cx="3262541" cy="1925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C458AA-0798-BDA8-31BB-5E5C3D7B0BBB}"/>
                </a:ext>
              </a:extLst>
            </p:cNvPr>
            <p:cNvSpPr txBox="1"/>
            <p:nvPr/>
          </p:nvSpPr>
          <p:spPr>
            <a:xfrm>
              <a:off x="8085221" y="5614610"/>
              <a:ext cx="3838074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32577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ffectLst>
                    <a:glow rad="101600">
                      <a:schemeClr val="bg1">
                        <a:alpha val="91000"/>
                      </a:schemeClr>
                    </a:glow>
                  </a:effectLst>
                </a:rPr>
                <a:t>LHC 2023: </a:t>
              </a:r>
              <a:r>
                <a:rPr lang="en-US" b="1" dirty="0">
                  <a:solidFill>
                    <a:srgbClr val="70AD47"/>
                  </a:solidFill>
                  <a:effectLst>
                    <a:glow rad="101600">
                      <a:schemeClr val="bg1">
                        <a:alpha val="91000"/>
                      </a:schemeClr>
                    </a:glow>
                  </a:effectLst>
                </a:rPr>
                <a:t>66%</a:t>
              </a:r>
              <a:r>
                <a:rPr lang="en-US" b="1" dirty="0">
                  <a:effectLst>
                    <a:glow rad="101600">
                      <a:schemeClr val="bg1">
                        <a:alpha val="91000"/>
                      </a:schemeClr>
                    </a:glow>
                  </a:effectLst>
                </a:rPr>
                <a:t> of all faults recorded automatically in AFT</a:t>
              </a:r>
              <a:endParaRPr lang="en-US" dirty="0">
                <a:effectLst>
                  <a:glow rad="101600">
                    <a:schemeClr val="bg1">
                      <a:alpha val="91000"/>
                    </a:schemeClr>
                  </a:glow>
                </a:effectLst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BD8BCB0-5BCC-2F6D-0864-BDC3AEB9C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052" b="49482"/>
          <a:stretch/>
        </p:blipFill>
        <p:spPr>
          <a:xfrm>
            <a:off x="8104512" y="1321192"/>
            <a:ext cx="3631043" cy="204678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7A464C9-13DB-E7DD-47B2-31FA4F0A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4AB5-BFFF-4B5D-919C-D887A1DF7AEC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076034-3D44-4DEE-F25D-7AFCA71E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69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recording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keeping track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B3E72D-8F28-756E-4DB2-CA2D9753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5" y="1643070"/>
            <a:ext cx="11722491" cy="45712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03BD-C593-4B2C-D8B1-30FE4811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65CA-5463-4DD6-9F86-D7EFF2288274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53DB31-16DE-3050-6DD8-A68EC034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8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A3DB-754C-6A43-50F3-C41E342B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265373"/>
            <a:ext cx="8628231" cy="666864"/>
          </a:xfrm>
        </p:spPr>
        <p:txBody>
          <a:bodyPr/>
          <a:lstStyle/>
          <a:p>
            <a:r>
              <a:rPr lang="en-US" dirty="0"/>
              <a:t>fault tracking through the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90473-23E2-19DB-2E87-AA8DCAB5C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“no beam from injectors”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E0466-94F0-5B94-C6E8-57DA086D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07B5E7-C7C2-4F0D-CB4D-AC34003BD1C7}"/>
              </a:ext>
            </a:extLst>
          </p:cNvPr>
          <p:cNvGrpSpPr/>
          <p:nvPr/>
        </p:nvGrpSpPr>
        <p:grpSpPr>
          <a:xfrm>
            <a:off x="7105472" y="1318590"/>
            <a:ext cx="4960971" cy="2243376"/>
            <a:chOff x="7105472" y="1318590"/>
            <a:chExt cx="4960971" cy="224337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A1B2817-ADCF-2C3A-A248-CA444CAA3CF9}"/>
                </a:ext>
              </a:extLst>
            </p:cNvPr>
            <p:cNvGrpSpPr/>
            <p:nvPr/>
          </p:nvGrpSpPr>
          <p:grpSpPr>
            <a:xfrm>
              <a:off x="7631636" y="2479117"/>
              <a:ext cx="2225430" cy="1082849"/>
              <a:chOff x="7258266" y="2500067"/>
              <a:chExt cx="2225430" cy="1082849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BA06548-017A-6A56-29DC-BCE6D546DE13}"/>
                  </a:ext>
                </a:extLst>
              </p:cNvPr>
              <p:cNvSpPr/>
              <p:nvPr/>
            </p:nvSpPr>
            <p:spPr>
              <a:xfrm>
                <a:off x="7258266" y="2500067"/>
                <a:ext cx="2225430" cy="1082849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4347614-4024-6590-8D14-578F1C1D5366}"/>
                  </a:ext>
                </a:extLst>
              </p:cNvPr>
              <p:cNvGrpSpPr/>
              <p:nvPr/>
            </p:nvGrpSpPr>
            <p:grpSpPr>
              <a:xfrm>
                <a:off x="7371833" y="2588306"/>
                <a:ext cx="929617" cy="404855"/>
                <a:chOff x="7208855" y="3687118"/>
                <a:chExt cx="929617" cy="404855"/>
              </a:xfrm>
            </p:grpSpPr>
            <p:sp>
              <p:nvSpPr>
                <p:cNvPr id="75" name="Google Shape;226;p18">
                  <a:extLst>
                    <a:ext uri="{FF2B5EF4-FFF2-40B4-BE49-F238E27FC236}">
                      <a16:creationId xmlns:a16="http://schemas.microsoft.com/office/drawing/2014/main" id="{9C15536D-DB8E-2093-512D-E9D0C2E7F576}"/>
                    </a:ext>
                  </a:extLst>
                </p:cNvPr>
                <p:cNvSpPr/>
                <p:nvPr/>
              </p:nvSpPr>
              <p:spPr>
                <a:xfrm>
                  <a:off x="7208855" y="3687118"/>
                  <a:ext cx="929617" cy="404855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FFFF"/>
                </a:solidFill>
                <a:ln w="19050" cap="flat" cmpd="sng">
                  <a:solidFill>
                    <a:srgbClr val="0055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/>
                </a:p>
              </p:txBody>
            </p:sp>
            <p:sp>
              <p:nvSpPr>
                <p:cNvPr id="76" name="Google Shape;227;p18">
                  <a:extLst>
                    <a:ext uri="{FF2B5EF4-FFF2-40B4-BE49-F238E27FC236}">
                      <a16:creationId xmlns:a16="http://schemas.microsoft.com/office/drawing/2014/main" id="{9931AABF-974F-CD06-06C4-6809762FE0BC}"/>
                    </a:ext>
                  </a:extLst>
                </p:cNvPr>
                <p:cNvSpPr txBox="1"/>
                <p:nvPr/>
              </p:nvSpPr>
              <p:spPr>
                <a:xfrm>
                  <a:off x="7222468" y="3698976"/>
                  <a:ext cx="902406" cy="381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975" tIns="6975" rIns="6975" bIns="69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55A0"/>
                    </a:buClr>
                    <a:buSzPts val="1100"/>
                    <a:buFont typeface="Arial"/>
                    <a:buNone/>
                  </a:pPr>
                  <a:r>
                    <a:rPr lang="en-GB" sz="900" dirty="0">
                      <a:solidFill>
                        <a:srgbClr val="0055A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AFR operational</a:t>
                  </a:r>
                  <a:endParaRPr sz="1200" dirty="0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F0CCEDB-DED5-BD61-4670-95D6C235D1DB}"/>
                  </a:ext>
                </a:extLst>
              </p:cNvPr>
              <p:cNvGrpSpPr/>
              <p:nvPr/>
            </p:nvGrpSpPr>
            <p:grpSpPr>
              <a:xfrm>
                <a:off x="8440612" y="2588306"/>
                <a:ext cx="929617" cy="404855"/>
                <a:chOff x="8537584" y="3687119"/>
                <a:chExt cx="929617" cy="404855"/>
              </a:xfrm>
            </p:grpSpPr>
            <p:sp>
              <p:nvSpPr>
                <p:cNvPr id="79" name="Google Shape;230;p18">
                  <a:extLst>
                    <a:ext uri="{FF2B5EF4-FFF2-40B4-BE49-F238E27FC236}">
                      <a16:creationId xmlns:a16="http://schemas.microsoft.com/office/drawing/2014/main" id="{EAAA9679-7951-29A3-7336-DD86911EEE87}"/>
                    </a:ext>
                  </a:extLst>
                </p:cNvPr>
                <p:cNvSpPr/>
                <p:nvPr/>
              </p:nvSpPr>
              <p:spPr>
                <a:xfrm>
                  <a:off x="8537584" y="3687119"/>
                  <a:ext cx="929617" cy="404855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55A0"/>
                </a:solidFill>
                <a:ln w="19050" cap="flat" cmpd="sng">
                  <a:solidFill>
                    <a:srgbClr val="F8F8F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dirty="0"/>
                </a:p>
              </p:txBody>
            </p:sp>
            <p:sp>
              <p:nvSpPr>
                <p:cNvPr id="80" name="Google Shape;231;p18">
                  <a:extLst>
                    <a:ext uri="{FF2B5EF4-FFF2-40B4-BE49-F238E27FC236}">
                      <a16:creationId xmlns:a16="http://schemas.microsoft.com/office/drawing/2014/main" id="{6D028502-356E-5AE2-BA36-2507ABF0D22E}"/>
                    </a:ext>
                  </a:extLst>
                </p:cNvPr>
                <p:cNvSpPr txBox="1"/>
                <p:nvPr/>
              </p:nvSpPr>
              <p:spPr>
                <a:xfrm>
                  <a:off x="8551197" y="3698976"/>
                  <a:ext cx="902406" cy="3811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975" tIns="6975" rIns="6975" bIns="69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Arial"/>
                    <a:buNone/>
                  </a:pPr>
                  <a:r>
                    <a:rPr lang="en-GB" sz="900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AFR possible long-term</a:t>
                  </a:r>
                  <a:endParaRPr sz="1200" dirty="0"/>
                </a:p>
              </p:txBody>
            </p:sp>
          </p:grpSp>
          <p:sp>
            <p:nvSpPr>
              <p:cNvPr id="73" name="Google Shape;233;p18">
                <a:extLst>
                  <a:ext uri="{FF2B5EF4-FFF2-40B4-BE49-F238E27FC236}">
                    <a16:creationId xmlns:a16="http://schemas.microsoft.com/office/drawing/2014/main" id="{6BD3B3A5-85B2-12A4-04B3-CB0AAB7FF7A7}"/>
                  </a:ext>
                </a:extLst>
              </p:cNvPr>
              <p:cNvSpPr txBox="1"/>
              <p:nvPr/>
            </p:nvSpPr>
            <p:spPr>
              <a:xfrm>
                <a:off x="8451836" y="3083664"/>
                <a:ext cx="902406" cy="381153"/>
              </a:xfrm>
              <a:prstGeom prst="rect">
                <a:avLst/>
              </a:prstGeom>
              <a:noFill/>
              <a:ln w="19050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0055A0"/>
                    </a:solidFill>
                    <a:latin typeface="Arial"/>
                    <a:ea typeface="Arial"/>
                    <a:cs typeface="Arial"/>
                    <a:sym typeface="Arial"/>
                  </a:rPr>
                  <a:t>AFR </a:t>
                </a:r>
                <a:r>
                  <a:rPr lang="en-GB" sz="900">
                    <a:solidFill>
                      <a:srgbClr val="0055A0"/>
                    </a:solidFill>
                  </a:rPr>
                  <a:t>passive</a:t>
                </a:r>
                <a:endParaRPr sz="1200"/>
              </a:p>
            </p:txBody>
          </p:sp>
          <p:sp>
            <p:nvSpPr>
              <p:cNvPr id="74" name="Google Shape;234;p18">
                <a:extLst>
                  <a:ext uri="{FF2B5EF4-FFF2-40B4-BE49-F238E27FC236}">
                    <a16:creationId xmlns:a16="http://schemas.microsoft.com/office/drawing/2014/main" id="{4FB783BE-5D0E-2D85-E216-FEEFE2435614}"/>
                  </a:ext>
                </a:extLst>
              </p:cNvPr>
              <p:cNvSpPr txBox="1"/>
              <p:nvPr/>
            </p:nvSpPr>
            <p:spPr>
              <a:xfrm>
                <a:off x="7391399" y="3074988"/>
                <a:ext cx="902406" cy="381153"/>
              </a:xfrm>
              <a:prstGeom prst="rect">
                <a:avLst/>
              </a:prstGeom>
              <a:solidFill>
                <a:srgbClr val="B7B7B7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FFFFFF"/>
                    </a:solidFill>
                  </a:rPr>
                  <a:t>No AFT</a:t>
                </a:r>
                <a:endParaRPr sz="12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223789-F9C3-3516-00D6-DD9BD31A75AE}"/>
                </a:ext>
              </a:extLst>
            </p:cNvPr>
            <p:cNvGrpSpPr/>
            <p:nvPr/>
          </p:nvGrpSpPr>
          <p:grpSpPr>
            <a:xfrm>
              <a:off x="7105472" y="1318590"/>
              <a:ext cx="4960971" cy="2191637"/>
              <a:chOff x="6008155" y="3721123"/>
              <a:chExt cx="4703657" cy="2385682"/>
            </a:xfrm>
          </p:grpSpPr>
          <p:sp>
            <p:nvSpPr>
              <p:cNvPr id="11" name="Google Shape;169;p18">
                <a:extLst>
                  <a:ext uri="{FF2B5EF4-FFF2-40B4-BE49-F238E27FC236}">
                    <a16:creationId xmlns:a16="http://schemas.microsoft.com/office/drawing/2014/main" id="{14E11E1A-B046-CF0A-F4A1-FB3F75336F03}"/>
                  </a:ext>
                </a:extLst>
              </p:cNvPr>
              <p:cNvSpPr/>
              <p:nvPr/>
            </p:nvSpPr>
            <p:spPr>
              <a:xfrm>
                <a:off x="6848810" y="4376098"/>
                <a:ext cx="2760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3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2" name="Google Shape;170;p18">
                <a:extLst>
                  <a:ext uri="{FF2B5EF4-FFF2-40B4-BE49-F238E27FC236}">
                    <a16:creationId xmlns:a16="http://schemas.microsoft.com/office/drawing/2014/main" id="{4FC456C9-451C-175E-A664-07C8AE24EA51}"/>
                  </a:ext>
                </a:extLst>
              </p:cNvPr>
              <p:cNvSpPr txBox="1"/>
              <p:nvPr/>
            </p:nvSpPr>
            <p:spPr>
              <a:xfrm>
                <a:off x="6979881" y="4382515"/>
                <a:ext cx="13800" cy="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71;p18">
                <a:extLst>
                  <a:ext uri="{FF2B5EF4-FFF2-40B4-BE49-F238E27FC236}">
                    <a16:creationId xmlns:a16="http://schemas.microsoft.com/office/drawing/2014/main" id="{5AB29FEB-1393-5A3D-F2C2-2C81E4623E12}"/>
                  </a:ext>
                </a:extLst>
              </p:cNvPr>
              <p:cNvSpPr/>
              <p:nvPr/>
            </p:nvSpPr>
            <p:spPr>
              <a:xfrm>
                <a:off x="7124750" y="4216951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19050" cap="flat" cmpd="sng">
                <a:solidFill>
                  <a:srgbClr val="0055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4" name="Google Shape;172;p18">
                <a:extLst>
                  <a:ext uri="{FF2B5EF4-FFF2-40B4-BE49-F238E27FC236}">
                    <a16:creationId xmlns:a16="http://schemas.microsoft.com/office/drawing/2014/main" id="{600C5899-016D-7CA9-B532-6C153C93D314}"/>
                  </a:ext>
                </a:extLst>
              </p:cNvPr>
              <p:cNvSpPr txBox="1"/>
              <p:nvPr/>
            </p:nvSpPr>
            <p:spPr>
              <a:xfrm>
                <a:off x="7134852" y="4227053"/>
                <a:ext cx="669600" cy="3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1100"/>
                  <a:buFont typeface="Arial"/>
                  <a:buNone/>
                </a:pPr>
                <a:r>
                  <a:rPr lang="en-GB" sz="900" dirty="0">
                    <a:solidFill>
                      <a:srgbClr val="0055A0"/>
                    </a:solidFill>
                    <a:latin typeface="Arial"/>
                    <a:ea typeface="Arial"/>
                    <a:cs typeface="Arial"/>
                    <a:sym typeface="Arial"/>
                  </a:rPr>
                  <a:t>PSB</a:t>
                </a:r>
                <a:endParaRPr sz="1200" dirty="0"/>
              </a:p>
            </p:txBody>
          </p:sp>
          <p:sp>
            <p:nvSpPr>
              <p:cNvPr id="15" name="Google Shape;173;p18">
                <a:extLst>
                  <a:ext uri="{FF2B5EF4-FFF2-40B4-BE49-F238E27FC236}">
                    <a16:creationId xmlns:a16="http://schemas.microsoft.com/office/drawing/2014/main" id="{BBC55EF6-9352-F0A3-E073-1B453F7B0546}"/>
                  </a:ext>
                </a:extLst>
              </p:cNvPr>
              <p:cNvSpPr/>
              <p:nvPr/>
            </p:nvSpPr>
            <p:spPr>
              <a:xfrm rot="19458215">
                <a:off x="7782701" y="4276928"/>
                <a:ext cx="339851" cy="266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6" name="Google Shape;174;p18">
                <a:extLst>
                  <a:ext uri="{FF2B5EF4-FFF2-40B4-BE49-F238E27FC236}">
                    <a16:creationId xmlns:a16="http://schemas.microsoft.com/office/drawing/2014/main" id="{482B1559-6A31-C559-C405-579E9D1F85C4}"/>
                  </a:ext>
                </a:extLst>
              </p:cNvPr>
              <p:cNvSpPr txBox="1"/>
              <p:nvPr/>
            </p:nvSpPr>
            <p:spPr>
              <a:xfrm rot="19460680">
                <a:off x="7944069" y="4281765"/>
                <a:ext cx="16984" cy="1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5;p18">
                <a:extLst>
                  <a:ext uri="{FF2B5EF4-FFF2-40B4-BE49-F238E27FC236}">
                    <a16:creationId xmlns:a16="http://schemas.microsoft.com/office/drawing/2014/main" id="{37281ED1-35FC-E6B2-8085-E9F105C770A4}"/>
                  </a:ext>
                </a:extLst>
              </p:cNvPr>
              <p:cNvSpPr/>
              <p:nvPr/>
            </p:nvSpPr>
            <p:spPr>
              <a:xfrm>
                <a:off x="8090537" y="4018620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18" name="Google Shape;176;p18">
                <a:extLst>
                  <a:ext uri="{FF2B5EF4-FFF2-40B4-BE49-F238E27FC236}">
                    <a16:creationId xmlns:a16="http://schemas.microsoft.com/office/drawing/2014/main" id="{70F86B92-BCDE-9D59-C4DE-6EEDCD1216B8}"/>
                  </a:ext>
                </a:extLst>
              </p:cNvPr>
              <p:cNvSpPr txBox="1"/>
              <p:nvPr/>
            </p:nvSpPr>
            <p:spPr>
              <a:xfrm>
                <a:off x="8100639" y="4028722"/>
                <a:ext cx="669600" cy="3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ISOLDE</a:t>
                </a:r>
                <a:endParaRPr sz="1200" dirty="0"/>
              </a:p>
            </p:txBody>
          </p:sp>
          <p:sp>
            <p:nvSpPr>
              <p:cNvPr id="19" name="Google Shape;177;p18">
                <a:extLst>
                  <a:ext uri="{FF2B5EF4-FFF2-40B4-BE49-F238E27FC236}">
                    <a16:creationId xmlns:a16="http://schemas.microsoft.com/office/drawing/2014/main" id="{72AC16E9-2343-88B2-11C3-901AA3B50396}"/>
                  </a:ext>
                </a:extLst>
              </p:cNvPr>
              <p:cNvSpPr/>
              <p:nvPr/>
            </p:nvSpPr>
            <p:spPr>
              <a:xfrm rot="2141785">
                <a:off x="7782643" y="4475228"/>
                <a:ext cx="339851" cy="266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0" name="Google Shape;178;p18">
                <a:extLst>
                  <a:ext uri="{FF2B5EF4-FFF2-40B4-BE49-F238E27FC236}">
                    <a16:creationId xmlns:a16="http://schemas.microsoft.com/office/drawing/2014/main" id="{E8DC30C3-F942-C868-9FF5-6BCB3A65BD32}"/>
                  </a:ext>
                </a:extLst>
              </p:cNvPr>
              <p:cNvSpPr txBox="1"/>
              <p:nvPr/>
            </p:nvSpPr>
            <p:spPr>
              <a:xfrm rot="2139320">
                <a:off x="7944085" y="4480080"/>
                <a:ext cx="16984" cy="1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79;p18">
                <a:extLst>
                  <a:ext uri="{FF2B5EF4-FFF2-40B4-BE49-F238E27FC236}">
                    <a16:creationId xmlns:a16="http://schemas.microsoft.com/office/drawing/2014/main" id="{0B8666B9-BDAF-EFEB-776F-9E1B38845A09}"/>
                  </a:ext>
                </a:extLst>
              </p:cNvPr>
              <p:cNvSpPr/>
              <p:nvPr/>
            </p:nvSpPr>
            <p:spPr>
              <a:xfrm>
                <a:off x="8090537" y="4415282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19050" cap="flat" cmpd="sng">
                <a:solidFill>
                  <a:srgbClr val="0055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2" name="Google Shape;180;p18">
                <a:extLst>
                  <a:ext uri="{FF2B5EF4-FFF2-40B4-BE49-F238E27FC236}">
                    <a16:creationId xmlns:a16="http://schemas.microsoft.com/office/drawing/2014/main" id="{A09D64D4-93C5-A02C-4AB7-6CBB3BED3E25}"/>
                  </a:ext>
                </a:extLst>
              </p:cNvPr>
              <p:cNvSpPr txBox="1"/>
              <p:nvPr/>
            </p:nvSpPr>
            <p:spPr>
              <a:xfrm>
                <a:off x="8100639" y="4425384"/>
                <a:ext cx="669600" cy="3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0055A0"/>
                    </a:solidFill>
                    <a:latin typeface="Arial"/>
                    <a:ea typeface="Arial"/>
                    <a:cs typeface="Arial"/>
                    <a:sym typeface="Arial"/>
                  </a:rPr>
                  <a:t>PS</a:t>
                </a:r>
                <a:endParaRPr sz="1200"/>
              </a:p>
            </p:txBody>
          </p:sp>
          <p:sp>
            <p:nvSpPr>
              <p:cNvPr id="23" name="Google Shape;181;p18">
                <a:extLst>
                  <a:ext uri="{FF2B5EF4-FFF2-40B4-BE49-F238E27FC236}">
                    <a16:creationId xmlns:a16="http://schemas.microsoft.com/office/drawing/2014/main" id="{B11D2374-F433-1706-3CA9-EF90827C0B95}"/>
                  </a:ext>
                </a:extLst>
              </p:cNvPr>
              <p:cNvSpPr/>
              <p:nvPr/>
            </p:nvSpPr>
            <p:spPr>
              <a:xfrm rot="17500907">
                <a:off x="8544785" y="4227417"/>
                <a:ext cx="747054" cy="2651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4" name="Google Shape;182;p18">
                <a:extLst>
                  <a:ext uri="{FF2B5EF4-FFF2-40B4-BE49-F238E27FC236}">
                    <a16:creationId xmlns:a16="http://schemas.microsoft.com/office/drawing/2014/main" id="{0ADB1CA2-FBC9-1C08-CF95-82830D3AA1E6}"/>
                  </a:ext>
                </a:extLst>
              </p:cNvPr>
              <p:cNvSpPr txBox="1"/>
              <p:nvPr/>
            </p:nvSpPr>
            <p:spPr>
              <a:xfrm rot="17497853">
                <a:off x="8899684" y="4221902"/>
                <a:ext cx="37436" cy="37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83;p18">
                <a:extLst>
                  <a:ext uri="{FF2B5EF4-FFF2-40B4-BE49-F238E27FC236}">
                    <a16:creationId xmlns:a16="http://schemas.microsoft.com/office/drawing/2014/main" id="{993E16C4-BF8E-5AF8-ACF9-E5CD1BBC983C}"/>
                  </a:ext>
                </a:extLst>
              </p:cNvPr>
              <p:cNvSpPr/>
              <p:nvPr/>
            </p:nvSpPr>
            <p:spPr>
              <a:xfrm>
                <a:off x="9056324" y="3721123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6" name="Google Shape;184;p18">
                <a:extLst>
                  <a:ext uri="{FF2B5EF4-FFF2-40B4-BE49-F238E27FC236}">
                    <a16:creationId xmlns:a16="http://schemas.microsoft.com/office/drawing/2014/main" id="{E48C1D81-2B5B-3B13-685D-EEF19724BF24}"/>
                  </a:ext>
                </a:extLst>
              </p:cNvPr>
              <p:cNvSpPr txBox="1"/>
              <p:nvPr/>
            </p:nvSpPr>
            <p:spPr>
              <a:xfrm>
                <a:off x="9066426" y="3731225"/>
                <a:ext cx="669600" cy="3246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004C90"/>
                    </a:solidFill>
                    <a:latin typeface="Arial"/>
                    <a:ea typeface="Arial"/>
                    <a:cs typeface="Arial"/>
                    <a:sym typeface="Arial"/>
                  </a:rPr>
                  <a:t>East Area</a:t>
                </a:r>
                <a:endParaRPr sz="1200">
                  <a:solidFill>
                    <a:srgbClr val="004C90"/>
                  </a:solidFill>
                </a:endParaRPr>
              </a:p>
            </p:txBody>
          </p:sp>
          <p:sp>
            <p:nvSpPr>
              <p:cNvPr id="27" name="Google Shape;185;p18">
                <a:extLst>
                  <a:ext uri="{FF2B5EF4-FFF2-40B4-BE49-F238E27FC236}">
                    <a16:creationId xmlns:a16="http://schemas.microsoft.com/office/drawing/2014/main" id="{B41F4377-3BFC-483F-8BEF-73BA6233F129}"/>
                  </a:ext>
                </a:extLst>
              </p:cNvPr>
              <p:cNvSpPr/>
              <p:nvPr/>
            </p:nvSpPr>
            <p:spPr>
              <a:xfrm rot="18770606">
                <a:off x="8715431" y="4425621"/>
                <a:ext cx="405884" cy="2653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28" name="Google Shape;186;p18">
                <a:extLst>
                  <a:ext uri="{FF2B5EF4-FFF2-40B4-BE49-F238E27FC236}">
                    <a16:creationId xmlns:a16="http://schemas.microsoft.com/office/drawing/2014/main" id="{9B4123BB-2327-DE8D-CAF2-A22C12497C64}"/>
                  </a:ext>
                </a:extLst>
              </p:cNvPr>
              <p:cNvSpPr txBox="1"/>
              <p:nvPr/>
            </p:nvSpPr>
            <p:spPr>
              <a:xfrm rot="18756843">
                <a:off x="8908228" y="4428744"/>
                <a:ext cx="20382" cy="20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87;p18">
                <a:extLst>
                  <a:ext uri="{FF2B5EF4-FFF2-40B4-BE49-F238E27FC236}">
                    <a16:creationId xmlns:a16="http://schemas.microsoft.com/office/drawing/2014/main" id="{55C7DFF4-AFE6-B206-C80A-8642EAF2F4A6}"/>
                  </a:ext>
                </a:extLst>
              </p:cNvPr>
              <p:cNvSpPr/>
              <p:nvPr/>
            </p:nvSpPr>
            <p:spPr>
              <a:xfrm>
                <a:off x="9056324" y="4117785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0" name="Google Shape;188;p18">
                <a:extLst>
                  <a:ext uri="{FF2B5EF4-FFF2-40B4-BE49-F238E27FC236}">
                    <a16:creationId xmlns:a16="http://schemas.microsoft.com/office/drawing/2014/main" id="{5F3B9CCF-ECF6-45A3-01AF-0B2169A8DB77}"/>
                  </a:ext>
                </a:extLst>
              </p:cNvPr>
              <p:cNvSpPr txBox="1"/>
              <p:nvPr/>
            </p:nvSpPr>
            <p:spPr>
              <a:xfrm>
                <a:off x="9066426" y="4127887"/>
                <a:ext cx="669600" cy="3246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004C90"/>
                    </a:solidFill>
                    <a:latin typeface="Arial"/>
                    <a:ea typeface="Arial"/>
                    <a:cs typeface="Arial"/>
                    <a:sym typeface="Arial"/>
                  </a:rPr>
                  <a:t>AD</a:t>
                </a:r>
                <a:endParaRPr sz="1200">
                  <a:solidFill>
                    <a:srgbClr val="004C90"/>
                  </a:solidFill>
                </a:endParaRPr>
              </a:p>
            </p:txBody>
          </p:sp>
          <p:sp>
            <p:nvSpPr>
              <p:cNvPr id="31" name="Google Shape;189;p18">
                <a:extLst>
                  <a:ext uri="{FF2B5EF4-FFF2-40B4-BE49-F238E27FC236}">
                    <a16:creationId xmlns:a16="http://schemas.microsoft.com/office/drawing/2014/main" id="{B9388C15-8F14-E542-EB60-8B7CD3012D9A}"/>
                  </a:ext>
                </a:extLst>
              </p:cNvPr>
              <p:cNvSpPr/>
              <p:nvPr/>
            </p:nvSpPr>
            <p:spPr>
              <a:xfrm>
                <a:off x="9746172" y="4276932"/>
                <a:ext cx="2760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2" name="Google Shape;190;p18">
                <a:extLst>
                  <a:ext uri="{FF2B5EF4-FFF2-40B4-BE49-F238E27FC236}">
                    <a16:creationId xmlns:a16="http://schemas.microsoft.com/office/drawing/2014/main" id="{41B6F1B4-F638-AB12-31DE-0BF58AFA038C}"/>
                  </a:ext>
                </a:extLst>
              </p:cNvPr>
              <p:cNvSpPr txBox="1"/>
              <p:nvPr/>
            </p:nvSpPr>
            <p:spPr>
              <a:xfrm>
                <a:off x="9877244" y="4283349"/>
                <a:ext cx="13800" cy="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1;p18">
                <a:extLst>
                  <a:ext uri="{FF2B5EF4-FFF2-40B4-BE49-F238E27FC236}">
                    <a16:creationId xmlns:a16="http://schemas.microsoft.com/office/drawing/2014/main" id="{81EB123C-5350-0021-8801-AC7671D451B4}"/>
                  </a:ext>
                </a:extLst>
              </p:cNvPr>
              <p:cNvSpPr/>
              <p:nvPr/>
            </p:nvSpPr>
            <p:spPr>
              <a:xfrm>
                <a:off x="10022112" y="4117785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4" name="Google Shape;192;p18">
                <a:extLst>
                  <a:ext uri="{FF2B5EF4-FFF2-40B4-BE49-F238E27FC236}">
                    <a16:creationId xmlns:a16="http://schemas.microsoft.com/office/drawing/2014/main" id="{F479A498-CA49-68E7-6D11-D73F3B03C7FB}"/>
                  </a:ext>
                </a:extLst>
              </p:cNvPr>
              <p:cNvSpPr txBox="1"/>
              <p:nvPr/>
            </p:nvSpPr>
            <p:spPr>
              <a:xfrm>
                <a:off x="10032214" y="4127887"/>
                <a:ext cx="669600" cy="3246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00437E"/>
                    </a:solidFill>
                    <a:latin typeface="Arial"/>
                    <a:ea typeface="Arial"/>
                    <a:cs typeface="Arial"/>
                    <a:sym typeface="Arial"/>
                  </a:rPr>
                  <a:t>ELENA</a:t>
                </a:r>
                <a:endParaRPr sz="1200">
                  <a:solidFill>
                    <a:srgbClr val="00437E"/>
                  </a:solidFill>
                </a:endParaRPr>
              </a:p>
            </p:txBody>
          </p:sp>
          <p:sp>
            <p:nvSpPr>
              <p:cNvPr id="35" name="Google Shape;193;p18">
                <a:extLst>
                  <a:ext uri="{FF2B5EF4-FFF2-40B4-BE49-F238E27FC236}">
                    <a16:creationId xmlns:a16="http://schemas.microsoft.com/office/drawing/2014/main" id="{3E178189-EF7A-7366-22E0-4445E03B001B}"/>
                  </a:ext>
                </a:extLst>
              </p:cNvPr>
              <p:cNvSpPr/>
              <p:nvPr/>
            </p:nvSpPr>
            <p:spPr>
              <a:xfrm rot="1187271">
                <a:off x="8771728" y="4624084"/>
                <a:ext cx="293320" cy="2675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6" name="Google Shape;194;p18">
                <a:extLst>
                  <a:ext uri="{FF2B5EF4-FFF2-40B4-BE49-F238E27FC236}">
                    <a16:creationId xmlns:a16="http://schemas.microsoft.com/office/drawing/2014/main" id="{18C656C4-9496-7939-87BF-BD5D5DE7F574}"/>
                  </a:ext>
                </a:extLst>
              </p:cNvPr>
              <p:cNvSpPr txBox="1"/>
              <p:nvPr/>
            </p:nvSpPr>
            <p:spPr>
              <a:xfrm rot="1216954">
                <a:off x="8910929" y="4630044"/>
                <a:ext cx="14712" cy="1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95;p18">
                <a:extLst>
                  <a:ext uri="{FF2B5EF4-FFF2-40B4-BE49-F238E27FC236}">
                    <a16:creationId xmlns:a16="http://schemas.microsoft.com/office/drawing/2014/main" id="{1E76EA51-64FA-5BF4-B568-75243C6857E8}"/>
                  </a:ext>
                </a:extLst>
              </p:cNvPr>
              <p:cNvSpPr/>
              <p:nvPr/>
            </p:nvSpPr>
            <p:spPr>
              <a:xfrm>
                <a:off x="9056324" y="4514448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 w="19050" cap="flat" cmpd="sng">
                <a:solidFill>
                  <a:srgbClr val="F8F8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38" name="Google Shape;196;p18">
                <a:extLst>
                  <a:ext uri="{FF2B5EF4-FFF2-40B4-BE49-F238E27FC236}">
                    <a16:creationId xmlns:a16="http://schemas.microsoft.com/office/drawing/2014/main" id="{E852D892-0AE8-E06B-D27C-D4DA04B35583}"/>
                  </a:ext>
                </a:extLst>
              </p:cNvPr>
              <p:cNvSpPr txBox="1"/>
              <p:nvPr/>
            </p:nvSpPr>
            <p:spPr>
              <a:xfrm>
                <a:off x="9066426" y="4524550"/>
                <a:ext cx="669600" cy="324600"/>
              </a:xfrm>
              <a:prstGeom prst="rect">
                <a:avLst/>
              </a:prstGeom>
              <a:solidFill>
                <a:srgbClr val="B7B7B7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N_TOF</a:t>
                </a:r>
                <a:endParaRPr sz="1200"/>
              </a:p>
            </p:txBody>
          </p:sp>
          <p:sp>
            <p:nvSpPr>
              <p:cNvPr id="39" name="Google Shape;197;p18">
                <a:extLst>
                  <a:ext uri="{FF2B5EF4-FFF2-40B4-BE49-F238E27FC236}">
                    <a16:creationId xmlns:a16="http://schemas.microsoft.com/office/drawing/2014/main" id="{707C1A4A-2B92-92A4-3190-498037DCBAFB}"/>
                  </a:ext>
                </a:extLst>
              </p:cNvPr>
              <p:cNvSpPr/>
              <p:nvPr/>
            </p:nvSpPr>
            <p:spPr>
              <a:xfrm rot="4099093">
                <a:off x="8544932" y="4921617"/>
                <a:ext cx="747054" cy="2651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0" name="Google Shape;198;p18">
                <a:extLst>
                  <a:ext uri="{FF2B5EF4-FFF2-40B4-BE49-F238E27FC236}">
                    <a16:creationId xmlns:a16="http://schemas.microsoft.com/office/drawing/2014/main" id="{F8D78648-1708-6BD4-CFDB-A5E3AB5269ED}"/>
                  </a:ext>
                </a:extLst>
              </p:cNvPr>
              <p:cNvSpPr txBox="1"/>
              <p:nvPr/>
            </p:nvSpPr>
            <p:spPr>
              <a:xfrm rot="4102147">
                <a:off x="8899592" y="4916153"/>
                <a:ext cx="37436" cy="37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99;p18">
                <a:extLst>
                  <a:ext uri="{FF2B5EF4-FFF2-40B4-BE49-F238E27FC236}">
                    <a16:creationId xmlns:a16="http://schemas.microsoft.com/office/drawing/2014/main" id="{9FB8C332-A5A8-C0E0-087E-0B46C2088F16}"/>
                  </a:ext>
                </a:extLst>
              </p:cNvPr>
              <p:cNvSpPr/>
              <p:nvPr/>
            </p:nvSpPr>
            <p:spPr>
              <a:xfrm>
                <a:off x="9056324" y="5109442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19050" cap="flat" cmpd="sng">
                <a:solidFill>
                  <a:srgbClr val="0055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2" name="Google Shape;200;p18">
                <a:extLst>
                  <a:ext uri="{FF2B5EF4-FFF2-40B4-BE49-F238E27FC236}">
                    <a16:creationId xmlns:a16="http://schemas.microsoft.com/office/drawing/2014/main" id="{8D3E023E-9D6E-D291-0B9E-33F5EC93BA39}"/>
                  </a:ext>
                </a:extLst>
              </p:cNvPr>
              <p:cNvSpPr txBox="1"/>
              <p:nvPr/>
            </p:nvSpPr>
            <p:spPr>
              <a:xfrm>
                <a:off x="9066426" y="5119544"/>
                <a:ext cx="669600" cy="3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0055A0"/>
                    </a:solidFill>
                    <a:latin typeface="Arial"/>
                    <a:ea typeface="Arial"/>
                    <a:cs typeface="Arial"/>
                    <a:sym typeface="Arial"/>
                  </a:rPr>
                  <a:t>SPS</a:t>
                </a:r>
                <a:endParaRPr sz="1200"/>
              </a:p>
            </p:txBody>
          </p:sp>
          <p:sp>
            <p:nvSpPr>
              <p:cNvPr id="43" name="Google Shape;201;p18">
                <a:extLst>
                  <a:ext uri="{FF2B5EF4-FFF2-40B4-BE49-F238E27FC236}">
                    <a16:creationId xmlns:a16="http://schemas.microsoft.com/office/drawing/2014/main" id="{F55A5882-0900-AC10-BB90-1828B86D270F}"/>
                  </a:ext>
                </a:extLst>
              </p:cNvPr>
              <p:cNvSpPr/>
              <p:nvPr/>
            </p:nvSpPr>
            <p:spPr>
              <a:xfrm rot="17693318">
                <a:off x="9556340" y="4971044"/>
                <a:ext cx="655806" cy="2671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4" name="Google Shape;202;p18">
                <a:extLst>
                  <a:ext uri="{FF2B5EF4-FFF2-40B4-BE49-F238E27FC236}">
                    <a16:creationId xmlns:a16="http://schemas.microsoft.com/office/drawing/2014/main" id="{F7EA03CA-90F6-197F-96C1-D891DFA35B14}"/>
                  </a:ext>
                </a:extLst>
              </p:cNvPr>
              <p:cNvSpPr txBox="1"/>
              <p:nvPr/>
            </p:nvSpPr>
            <p:spPr>
              <a:xfrm rot="17695306">
                <a:off x="9867744" y="4968059"/>
                <a:ext cx="32750" cy="32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03;p18">
                <a:extLst>
                  <a:ext uri="{FF2B5EF4-FFF2-40B4-BE49-F238E27FC236}">
                    <a16:creationId xmlns:a16="http://schemas.microsoft.com/office/drawing/2014/main" id="{398DB01B-509B-07F6-2FCE-2CD060688E41}"/>
                  </a:ext>
                </a:extLst>
              </p:cNvPr>
              <p:cNvSpPr/>
              <p:nvPr/>
            </p:nvSpPr>
            <p:spPr>
              <a:xfrm>
                <a:off x="10022112" y="4514448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6" name="Google Shape;204;p18">
                <a:extLst>
                  <a:ext uri="{FF2B5EF4-FFF2-40B4-BE49-F238E27FC236}">
                    <a16:creationId xmlns:a16="http://schemas.microsoft.com/office/drawing/2014/main" id="{71D18C65-6B43-82F3-572D-B23CD46B41C0}"/>
                  </a:ext>
                </a:extLst>
              </p:cNvPr>
              <p:cNvSpPr txBox="1"/>
              <p:nvPr/>
            </p:nvSpPr>
            <p:spPr>
              <a:xfrm>
                <a:off x="10032214" y="4524550"/>
                <a:ext cx="669600" cy="3246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 dirty="0">
                    <a:solidFill>
                      <a:srgbClr val="00437E"/>
                    </a:solidFill>
                    <a:latin typeface="Arial"/>
                    <a:ea typeface="Arial"/>
                    <a:cs typeface="Arial"/>
                    <a:sym typeface="Arial"/>
                  </a:rPr>
                  <a:t>North Area</a:t>
                </a:r>
                <a:endParaRPr sz="1200" dirty="0">
                  <a:solidFill>
                    <a:srgbClr val="00437E"/>
                  </a:solidFill>
                </a:endParaRPr>
              </a:p>
            </p:txBody>
          </p:sp>
          <p:sp>
            <p:nvSpPr>
              <p:cNvPr id="47" name="Google Shape;205;p18">
                <a:extLst>
                  <a:ext uri="{FF2B5EF4-FFF2-40B4-BE49-F238E27FC236}">
                    <a16:creationId xmlns:a16="http://schemas.microsoft.com/office/drawing/2014/main" id="{604F555F-07C8-02B1-7F10-410EC62DA29A}"/>
                  </a:ext>
                </a:extLst>
              </p:cNvPr>
              <p:cNvSpPr/>
              <p:nvPr/>
            </p:nvSpPr>
            <p:spPr>
              <a:xfrm rot="19458215">
                <a:off x="9714276" y="5169419"/>
                <a:ext cx="339851" cy="266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48" name="Google Shape;206;p18">
                <a:extLst>
                  <a:ext uri="{FF2B5EF4-FFF2-40B4-BE49-F238E27FC236}">
                    <a16:creationId xmlns:a16="http://schemas.microsoft.com/office/drawing/2014/main" id="{6D867AAE-2834-A579-BCF6-79B60C22E60C}"/>
                  </a:ext>
                </a:extLst>
              </p:cNvPr>
              <p:cNvSpPr txBox="1"/>
              <p:nvPr/>
            </p:nvSpPr>
            <p:spPr>
              <a:xfrm rot="19460680">
                <a:off x="9875644" y="5174256"/>
                <a:ext cx="16984" cy="1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07;p18">
                <a:extLst>
                  <a:ext uri="{FF2B5EF4-FFF2-40B4-BE49-F238E27FC236}">
                    <a16:creationId xmlns:a16="http://schemas.microsoft.com/office/drawing/2014/main" id="{FA8397BC-A0CB-10C0-4DD7-F83DD0B609CB}"/>
                  </a:ext>
                </a:extLst>
              </p:cNvPr>
              <p:cNvSpPr/>
              <p:nvPr/>
            </p:nvSpPr>
            <p:spPr>
              <a:xfrm>
                <a:off x="10022112" y="4911111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 w="19050" cap="flat" cmpd="sng">
                <a:solidFill>
                  <a:srgbClr val="F8F8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0" name="Google Shape;208;p18">
                <a:extLst>
                  <a:ext uri="{FF2B5EF4-FFF2-40B4-BE49-F238E27FC236}">
                    <a16:creationId xmlns:a16="http://schemas.microsoft.com/office/drawing/2014/main" id="{16521691-EE6E-8468-15B7-8D7F0A0904F5}"/>
                  </a:ext>
                </a:extLst>
              </p:cNvPr>
              <p:cNvSpPr txBox="1"/>
              <p:nvPr/>
            </p:nvSpPr>
            <p:spPr>
              <a:xfrm>
                <a:off x="10032214" y="4921213"/>
                <a:ext cx="669600" cy="324600"/>
              </a:xfrm>
              <a:prstGeom prst="rect">
                <a:avLst/>
              </a:prstGeom>
              <a:solidFill>
                <a:srgbClr val="B7B7B7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Awake</a:t>
                </a:r>
                <a:endParaRPr sz="1200"/>
              </a:p>
            </p:txBody>
          </p:sp>
          <p:sp>
            <p:nvSpPr>
              <p:cNvPr id="51" name="Google Shape;209;p18">
                <a:extLst>
                  <a:ext uri="{FF2B5EF4-FFF2-40B4-BE49-F238E27FC236}">
                    <a16:creationId xmlns:a16="http://schemas.microsoft.com/office/drawing/2014/main" id="{66A20186-9FBA-8929-1E74-94348526CB31}"/>
                  </a:ext>
                </a:extLst>
              </p:cNvPr>
              <p:cNvSpPr/>
              <p:nvPr/>
            </p:nvSpPr>
            <p:spPr>
              <a:xfrm rot="2141785">
                <a:off x="9714218" y="5367719"/>
                <a:ext cx="339851" cy="2664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2" name="Google Shape;210;p18">
                <a:extLst>
                  <a:ext uri="{FF2B5EF4-FFF2-40B4-BE49-F238E27FC236}">
                    <a16:creationId xmlns:a16="http://schemas.microsoft.com/office/drawing/2014/main" id="{76800BAF-BC58-BBD7-F00F-547018F05FBB}"/>
                  </a:ext>
                </a:extLst>
              </p:cNvPr>
              <p:cNvSpPr txBox="1"/>
              <p:nvPr/>
            </p:nvSpPr>
            <p:spPr>
              <a:xfrm rot="2139320">
                <a:off x="9875660" y="5372571"/>
                <a:ext cx="16984" cy="16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11;p18">
                <a:extLst>
                  <a:ext uri="{FF2B5EF4-FFF2-40B4-BE49-F238E27FC236}">
                    <a16:creationId xmlns:a16="http://schemas.microsoft.com/office/drawing/2014/main" id="{B0F61303-B3BD-EFCD-E312-840F5D39D785}"/>
                  </a:ext>
                </a:extLst>
              </p:cNvPr>
              <p:cNvSpPr/>
              <p:nvPr/>
            </p:nvSpPr>
            <p:spPr>
              <a:xfrm>
                <a:off x="10022112" y="5307773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0055A0"/>
              </a:solidFill>
              <a:ln w="19050" cap="flat" cmpd="sng">
                <a:solidFill>
                  <a:srgbClr val="F8F8F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4" name="Google Shape;212;p18">
                <a:extLst>
                  <a:ext uri="{FF2B5EF4-FFF2-40B4-BE49-F238E27FC236}">
                    <a16:creationId xmlns:a16="http://schemas.microsoft.com/office/drawing/2014/main" id="{355BC844-1C4B-4246-3141-E3A6E08F0382}"/>
                  </a:ext>
                </a:extLst>
              </p:cNvPr>
              <p:cNvSpPr txBox="1"/>
              <p:nvPr/>
            </p:nvSpPr>
            <p:spPr>
              <a:xfrm>
                <a:off x="10032214" y="5317875"/>
                <a:ext cx="669600" cy="324600"/>
              </a:xfrm>
              <a:prstGeom prst="rect">
                <a:avLst/>
              </a:prstGeom>
              <a:solidFill>
                <a:srgbClr val="B7B7B7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Arial"/>
                  <a:buNone/>
                </a:pPr>
                <a:r>
                  <a:rPr lang="en-GB" sz="9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HiRadMat</a:t>
                </a:r>
                <a:endParaRPr sz="9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13;p18">
                <a:extLst>
                  <a:ext uri="{FF2B5EF4-FFF2-40B4-BE49-F238E27FC236}">
                    <a16:creationId xmlns:a16="http://schemas.microsoft.com/office/drawing/2014/main" id="{89516AF8-CADC-F68E-AAC1-9A64B71E1289}"/>
                  </a:ext>
                </a:extLst>
              </p:cNvPr>
              <p:cNvSpPr/>
              <p:nvPr/>
            </p:nvSpPr>
            <p:spPr>
              <a:xfrm rot="3906682">
                <a:off x="9515486" y="5609144"/>
                <a:ext cx="760528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60000"/>
                    </a:moveTo>
                    <a:lnTo>
                      <a:pt x="120000" y="60000"/>
                    </a:lnTo>
                  </a:path>
                </a:pathLst>
              </a:custGeom>
              <a:noFill/>
              <a:ln w="19050" cap="flat" cmpd="sng">
                <a:solidFill>
                  <a:srgbClr val="004C9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56" name="Google Shape;214;p18">
                <a:extLst>
                  <a:ext uri="{FF2B5EF4-FFF2-40B4-BE49-F238E27FC236}">
                    <a16:creationId xmlns:a16="http://schemas.microsoft.com/office/drawing/2014/main" id="{E508281C-7471-238C-1BE4-2FF5F3BB18D8}"/>
                  </a:ext>
                </a:extLst>
              </p:cNvPr>
              <p:cNvSpPr txBox="1"/>
              <p:nvPr/>
            </p:nvSpPr>
            <p:spPr>
              <a:xfrm rot="3904694">
                <a:off x="9867793" y="5563004"/>
                <a:ext cx="32750" cy="32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20;p18">
                <a:extLst>
                  <a:ext uri="{FF2B5EF4-FFF2-40B4-BE49-F238E27FC236}">
                    <a16:creationId xmlns:a16="http://schemas.microsoft.com/office/drawing/2014/main" id="{5FF211F8-D577-BAB9-6C5B-135F4B23329A}"/>
                  </a:ext>
                </a:extLst>
              </p:cNvPr>
              <p:cNvSpPr txBox="1"/>
              <p:nvPr/>
            </p:nvSpPr>
            <p:spPr>
              <a:xfrm>
                <a:off x="6979881" y="4779177"/>
                <a:ext cx="13800" cy="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70;p18">
                <a:extLst>
                  <a:ext uri="{FF2B5EF4-FFF2-40B4-BE49-F238E27FC236}">
                    <a16:creationId xmlns:a16="http://schemas.microsoft.com/office/drawing/2014/main" id="{01A233F8-2C2F-2BFA-8034-1AE7B5DB58B2}"/>
                  </a:ext>
                </a:extLst>
              </p:cNvPr>
              <p:cNvSpPr txBox="1"/>
              <p:nvPr/>
            </p:nvSpPr>
            <p:spPr>
              <a:xfrm>
                <a:off x="6008155" y="4383913"/>
                <a:ext cx="13800" cy="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71;p18">
                <a:extLst>
                  <a:ext uri="{FF2B5EF4-FFF2-40B4-BE49-F238E27FC236}">
                    <a16:creationId xmlns:a16="http://schemas.microsoft.com/office/drawing/2014/main" id="{B72ECA8D-A490-B113-3676-AB1ADE8DEAF5}"/>
                  </a:ext>
                </a:extLst>
              </p:cNvPr>
              <p:cNvSpPr/>
              <p:nvPr/>
            </p:nvSpPr>
            <p:spPr>
              <a:xfrm>
                <a:off x="6153024" y="4218349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19050" cap="flat" cmpd="sng">
                <a:solidFill>
                  <a:srgbClr val="0055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67" name="Google Shape;172;p18">
                <a:extLst>
                  <a:ext uri="{FF2B5EF4-FFF2-40B4-BE49-F238E27FC236}">
                    <a16:creationId xmlns:a16="http://schemas.microsoft.com/office/drawing/2014/main" id="{12919CE9-ED93-2374-310A-0A203F0BEACD}"/>
                  </a:ext>
                </a:extLst>
              </p:cNvPr>
              <p:cNvSpPr txBox="1"/>
              <p:nvPr/>
            </p:nvSpPr>
            <p:spPr>
              <a:xfrm>
                <a:off x="6163126" y="4228451"/>
                <a:ext cx="669600" cy="3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1100"/>
                  <a:buFont typeface="Arial"/>
                  <a:buNone/>
                </a:pPr>
                <a:r>
                  <a:rPr lang="en-GB" sz="900" dirty="0">
                    <a:solidFill>
                      <a:srgbClr val="0055A0"/>
                    </a:solidFill>
                    <a:latin typeface="Arial"/>
                    <a:cs typeface="Arial"/>
                    <a:sym typeface="Arial"/>
                  </a:rPr>
                  <a:t>Linac4</a:t>
                </a:r>
                <a:endParaRPr sz="1200" dirty="0"/>
              </a:p>
            </p:txBody>
          </p:sp>
          <p:sp>
            <p:nvSpPr>
              <p:cNvPr id="68" name="Google Shape;170;p18">
                <a:extLst>
                  <a:ext uri="{FF2B5EF4-FFF2-40B4-BE49-F238E27FC236}">
                    <a16:creationId xmlns:a16="http://schemas.microsoft.com/office/drawing/2014/main" id="{84C860A2-32E2-1E7F-01A6-08E1AB36E858}"/>
                  </a:ext>
                </a:extLst>
              </p:cNvPr>
              <p:cNvSpPr txBox="1"/>
              <p:nvPr/>
            </p:nvSpPr>
            <p:spPr>
              <a:xfrm>
                <a:off x="9875004" y="5927369"/>
                <a:ext cx="13800" cy="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0" rIns="1270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500"/>
                  <a:buFont typeface="Arial"/>
                  <a:buNone/>
                </a:pPr>
                <a:endParaRPr sz="200">
                  <a:solidFill>
                    <a:srgbClr val="0055A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71;p18">
                <a:extLst>
                  <a:ext uri="{FF2B5EF4-FFF2-40B4-BE49-F238E27FC236}">
                    <a16:creationId xmlns:a16="http://schemas.microsoft.com/office/drawing/2014/main" id="{E79ED8ED-8CEB-EC1E-2EE8-76A341B929CC}"/>
                  </a:ext>
                </a:extLst>
              </p:cNvPr>
              <p:cNvSpPr/>
              <p:nvPr/>
            </p:nvSpPr>
            <p:spPr>
              <a:xfrm>
                <a:off x="10019873" y="5761805"/>
                <a:ext cx="689700" cy="345000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19050" cap="flat" cmpd="sng">
                <a:solidFill>
                  <a:srgbClr val="0055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/>
              </a:p>
            </p:txBody>
          </p:sp>
          <p:sp>
            <p:nvSpPr>
              <p:cNvPr id="70" name="Google Shape;172;p18">
                <a:extLst>
                  <a:ext uri="{FF2B5EF4-FFF2-40B4-BE49-F238E27FC236}">
                    <a16:creationId xmlns:a16="http://schemas.microsoft.com/office/drawing/2014/main" id="{E0B2BCEA-7F9C-8EFF-E782-777400084428}"/>
                  </a:ext>
                </a:extLst>
              </p:cNvPr>
              <p:cNvSpPr txBox="1"/>
              <p:nvPr/>
            </p:nvSpPr>
            <p:spPr>
              <a:xfrm>
                <a:off x="10029975" y="5771907"/>
                <a:ext cx="669600" cy="32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975" tIns="6975" rIns="6975" bIns="69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5A0"/>
                  </a:buClr>
                  <a:buSzPts val="1100"/>
                  <a:buFont typeface="Arial"/>
                  <a:buNone/>
                </a:pPr>
                <a:r>
                  <a:rPr lang="en-GB" sz="900" dirty="0">
                    <a:solidFill>
                      <a:srgbClr val="0055A0"/>
                    </a:solidFill>
                    <a:latin typeface="Arial"/>
                    <a:cs typeface="Arial"/>
                    <a:sym typeface="Arial"/>
                  </a:rPr>
                  <a:t>LHC</a:t>
                </a:r>
                <a:endParaRPr sz="1200" dirty="0"/>
              </a:p>
            </p:txBody>
          </p:sp>
        </p:grpSp>
      </p:grpSp>
      <p:sp>
        <p:nvSpPr>
          <p:cNvPr id="81" name="Content Placeholder 3">
            <a:extLst>
              <a:ext uri="{FF2B5EF4-FFF2-40B4-BE49-F238E27FC236}">
                <a16:creationId xmlns:a16="http://schemas.microsoft.com/office/drawing/2014/main" id="{EAD17C45-0E60-9B10-79A9-5E76BAC04F25}"/>
              </a:ext>
            </a:extLst>
          </p:cNvPr>
          <p:cNvSpPr txBox="1">
            <a:spLocks/>
          </p:cNvSpPr>
          <p:nvPr/>
        </p:nvSpPr>
        <p:spPr>
          <a:xfrm>
            <a:off x="713507" y="1562400"/>
            <a:ext cx="6069617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upstream faults block downstream machines</a:t>
            </a:r>
          </a:p>
          <a:p>
            <a:pPr lvl="2"/>
            <a:r>
              <a:rPr lang="en-US" dirty="0"/>
              <a:t>need to identify root cause for fault recording!</a:t>
            </a:r>
          </a:p>
          <a:p>
            <a:pPr lvl="2"/>
            <a:r>
              <a:rPr lang="en-US" dirty="0"/>
              <a:t>automatic fault recording instances expose status</a:t>
            </a:r>
          </a:p>
          <a:p>
            <a:pPr lvl="2"/>
            <a:r>
              <a:rPr lang="en-US" dirty="0"/>
              <a:t>downstream machines link faults upstream</a:t>
            </a:r>
          </a:p>
          <a:p>
            <a:pPr lvl="3"/>
            <a:r>
              <a:rPr lang="en-US" dirty="0"/>
              <a:t>find the first machine in the chain with a fault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experimental areas: “passive” fault recording</a:t>
            </a:r>
          </a:p>
          <a:p>
            <a:pPr lvl="2"/>
            <a:r>
              <a:rPr lang="en-US" dirty="0"/>
              <a:t>fully dependent on next upstream machine</a:t>
            </a:r>
          </a:p>
          <a:p>
            <a:pPr lvl="2"/>
            <a:r>
              <a:rPr lang="en-US" dirty="0"/>
              <a:t>e.g. East Area from PS,  North Area from SPS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D7D89A0-794F-5B76-D195-8AEC6A203452}"/>
              </a:ext>
            </a:extLst>
          </p:cNvPr>
          <p:cNvGrpSpPr/>
          <p:nvPr/>
        </p:nvGrpSpPr>
        <p:grpSpPr>
          <a:xfrm>
            <a:off x="7706600" y="3952100"/>
            <a:ext cx="4079956" cy="1991610"/>
            <a:chOff x="7706600" y="3952100"/>
            <a:chExt cx="4079956" cy="1991610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BEDDAEF-6115-FF61-334C-CFA550D8B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068" t="30068" b="2468"/>
            <a:stretch/>
          </p:blipFill>
          <p:spPr>
            <a:xfrm>
              <a:off x="7715642" y="3998475"/>
              <a:ext cx="4070914" cy="194523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E4DD200-EDCA-936B-64FD-8A16A6078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8" t="30173" r="46890" b="52050"/>
            <a:stretch/>
          </p:blipFill>
          <p:spPr>
            <a:xfrm>
              <a:off x="7706600" y="3952100"/>
              <a:ext cx="4079955" cy="460436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1DE14-5C45-121F-836F-5691391C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537-514F-4176-B59F-8A66DD22649F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585CA8-6FA5-9245-F7BF-5D0414D8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2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1CC8-4364-AE8E-50A0-BA9A9BCF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tracking through the complex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9942-E974-23D6-1138-A3D0AD07B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“no beam from injectors”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42E4F-52C3-B5E5-DC8B-76582FC8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1ABF7F4-65C9-D34A-163A-390AAC41B540}"/>
              </a:ext>
            </a:extLst>
          </p:cNvPr>
          <p:cNvSpPr txBox="1">
            <a:spLocks/>
          </p:cNvSpPr>
          <p:nvPr/>
        </p:nvSpPr>
        <p:spPr>
          <a:xfrm>
            <a:off x="713507" y="1562400"/>
            <a:ext cx="6806229" cy="476806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special case: LHC</a:t>
            </a:r>
          </a:p>
          <a:p>
            <a:pPr lvl="2"/>
            <a:r>
              <a:rPr lang="en-US" dirty="0"/>
              <a:t>very long cycle!</a:t>
            </a:r>
          </a:p>
          <a:p>
            <a:pPr lvl="2"/>
            <a:r>
              <a:rPr lang="en-US" dirty="0"/>
              <a:t>once beams are in, </a:t>
            </a:r>
            <a:r>
              <a:rPr lang="en-US" b="1" dirty="0"/>
              <a:t>independent from injector complex</a:t>
            </a:r>
            <a:br>
              <a:rPr lang="en-US" dirty="0"/>
            </a:br>
            <a:r>
              <a:rPr lang="en-US" dirty="0"/>
              <a:t>(for &gt; 10 h if all goes well)</a:t>
            </a:r>
          </a:p>
          <a:p>
            <a:pPr lvl="2"/>
            <a:r>
              <a:rPr lang="en-US" dirty="0"/>
              <a:t>keep (even degraded) beams if injector complex is down</a:t>
            </a:r>
          </a:p>
          <a:p>
            <a:pPr lvl="2"/>
            <a:r>
              <a:rPr lang="en-US" dirty="0"/>
              <a:t>record fault only if beam is requested </a:t>
            </a:r>
            <a:r>
              <a:rPr lang="en-US" b="1" dirty="0"/>
              <a:t>and</a:t>
            </a:r>
            <a:r>
              <a:rPr lang="en-US" dirty="0"/>
              <a:t> a fault is present in the injector complex</a:t>
            </a:r>
          </a:p>
          <a:p>
            <a:pPr lvl="3"/>
            <a:r>
              <a:rPr lang="en-US" dirty="0"/>
              <a:t>LHC beams only produced on request</a:t>
            </a:r>
          </a:p>
          <a:p>
            <a:pPr lvl="3"/>
            <a:r>
              <a:rPr lang="en-US" dirty="0"/>
              <a:t>request not made if a known fault is present in injectors</a:t>
            </a:r>
          </a:p>
          <a:p>
            <a:pPr marL="606425" lvl="3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666666"/>
                </a:solidFill>
              </a:rPr>
              <a:t>➜</a:t>
            </a:r>
            <a:r>
              <a:rPr lang="en-US" b="1" dirty="0">
                <a:solidFill>
                  <a:srgbClr val="666666"/>
                </a:solidFill>
              </a:rPr>
              <a:t>  </a:t>
            </a:r>
            <a:r>
              <a:rPr lang="en-US" dirty="0"/>
              <a:t>”best-effort” detection: LHC at pre-injection and no local fault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CF527-813F-D711-4AC2-A8941DA32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2464" r="1610" b="36523"/>
          <a:stretch/>
        </p:blipFill>
        <p:spPr>
          <a:xfrm>
            <a:off x="7944678" y="1446416"/>
            <a:ext cx="3962400" cy="2126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993A77-AC15-5F32-289B-0C2AE416501B}"/>
              </a:ext>
            </a:extLst>
          </p:cNvPr>
          <p:cNvSpPr txBox="1"/>
          <p:nvPr/>
        </p:nvSpPr>
        <p:spPr>
          <a:xfrm>
            <a:off x="7944678" y="4213079"/>
            <a:ext cx="3962400" cy="156966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(30-May-2024 12:23:46)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**Stable beams**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try to keep this fill as long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possible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201C35D-ECFF-61E8-B2D9-8A1028B9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4508-42E3-415B-996F-D07689326F37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84C9903-4CB2-6939-5EB6-54036DD0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1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fault </a:t>
            </a:r>
            <a:r>
              <a:rPr lang="de-DE" dirty="0" err="1"/>
              <a:t>identification</a:t>
            </a:r>
            <a:r>
              <a:rPr lang="de-DE" dirty="0"/>
              <a:t> &amp; </a:t>
            </a:r>
            <a:r>
              <a:rPr lang="de-DE" dirty="0" err="1"/>
              <a:t>diagnostics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7A18F8-5085-2079-C93D-E158CE328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126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identification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post-mortem diagnostics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73F23-39BA-0E42-FC84-94646E4D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8" y="1562400"/>
            <a:ext cx="6655834" cy="47680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interlock(s) triggered ➜ why?</a:t>
            </a:r>
          </a:p>
          <a:p>
            <a:pPr lvl="2"/>
            <a:r>
              <a:rPr lang="en-US" dirty="0"/>
              <a:t>initial interlock may be transient</a:t>
            </a:r>
          </a:p>
          <a:p>
            <a:pPr lvl="2">
              <a:tabLst>
                <a:tab pos="3590925" algn="l"/>
              </a:tabLst>
            </a:pPr>
            <a:r>
              <a:rPr lang="en-US" dirty="0"/>
              <a:t>more interlocks may appear as a consequence</a:t>
            </a:r>
          </a:p>
          <a:p>
            <a:pPr lvl="2"/>
            <a:r>
              <a:rPr lang="en-US" dirty="0"/>
              <a:t>need to understand the </a:t>
            </a:r>
            <a:r>
              <a:rPr lang="en-US" b="1" dirty="0"/>
              <a:t>first trigger and why it fired</a:t>
            </a:r>
          </a:p>
          <a:p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re-try and watch the event sequence online?</a:t>
            </a:r>
          </a:p>
          <a:p>
            <a:pPr lvl="2"/>
            <a:r>
              <a:rPr lang="en-US" dirty="0"/>
              <a:t>commonly done in injector complex – not always easy!</a:t>
            </a:r>
          </a:p>
          <a:p>
            <a:pPr lvl="2"/>
            <a:r>
              <a:rPr lang="en-US" dirty="0"/>
              <a:t>LHC: too costly due to &gt; 2h cycle time</a:t>
            </a:r>
          </a:p>
          <a:p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>LHC: post-mortem system</a:t>
            </a:r>
          </a:p>
          <a:p>
            <a:pPr lvl="2"/>
            <a:r>
              <a:rPr lang="en-US" dirty="0"/>
              <a:t>sequence of interlocks triggered</a:t>
            </a:r>
          </a:p>
          <a:p>
            <a:pPr lvl="2"/>
            <a:r>
              <a:rPr lang="en-US" dirty="0"/>
              <a:t>circular buffers of key systems data, frozen at trigger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77421B-0CBF-0F6A-103F-09989F40E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" b="44457"/>
          <a:stretch/>
        </p:blipFill>
        <p:spPr>
          <a:xfrm>
            <a:off x="7918531" y="1446416"/>
            <a:ext cx="3865397" cy="2249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AFDB09-895E-0266-7CA4-D86F1B1EF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237" y="4161909"/>
            <a:ext cx="4381987" cy="198622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C09214-848E-F4DB-E9C5-BE3001A5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B892-6BFC-4381-B9BD-CCB68F7F5D71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C4759-9E2F-D787-43A6-42BC21D1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85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FDC1-357C-9149-DBD3-7AB4BCAE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B4F0D-5178-A6F4-7C01-C8E811440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detection to identification to recording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567D5-43A8-D42C-4414-21B1D35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627B-EAC9-694C-D96E-859D93B0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C890F-233E-657D-0778-D0955CDB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994-13E2-40F2-9782-ED6833B4ECB3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Google Shape;171;p18">
            <a:extLst>
              <a:ext uri="{FF2B5EF4-FFF2-40B4-BE49-F238E27FC236}">
                <a16:creationId xmlns:a16="http://schemas.microsoft.com/office/drawing/2014/main" id="{A53C06CB-CAB7-A163-2E20-B0951B511789}"/>
              </a:ext>
            </a:extLst>
          </p:cNvPr>
          <p:cNvSpPr/>
          <p:nvPr/>
        </p:nvSpPr>
        <p:spPr>
          <a:xfrm>
            <a:off x="5492108" y="3718277"/>
            <a:ext cx="2319203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Automatic Fault Recording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Google Shape;171;p18">
            <a:extLst>
              <a:ext uri="{FF2B5EF4-FFF2-40B4-BE49-F238E27FC236}">
                <a16:creationId xmlns:a16="http://schemas.microsoft.com/office/drawing/2014/main" id="{7C6B38C0-61E1-8A31-043A-91CB87554B0D}"/>
              </a:ext>
            </a:extLst>
          </p:cNvPr>
          <p:cNvSpPr/>
          <p:nvPr/>
        </p:nvSpPr>
        <p:spPr>
          <a:xfrm>
            <a:off x="8674337" y="5069904"/>
            <a:ext cx="2102097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Accelerator Fault Tracking (AFT) database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71;p18">
            <a:extLst>
              <a:ext uri="{FF2B5EF4-FFF2-40B4-BE49-F238E27FC236}">
                <a16:creationId xmlns:a16="http://schemas.microsoft.com/office/drawing/2014/main" id="{A6B530CC-4258-BEE8-8270-42C640A180C0}"/>
              </a:ext>
            </a:extLst>
          </p:cNvPr>
          <p:cNvSpPr/>
          <p:nvPr/>
        </p:nvSpPr>
        <p:spPr>
          <a:xfrm>
            <a:off x="3167988" y="4226510"/>
            <a:ext cx="1635799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Post Mortem System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Google Shape;171;p18">
            <a:extLst>
              <a:ext uri="{FF2B5EF4-FFF2-40B4-BE49-F238E27FC236}">
                <a16:creationId xmlns:a16="http://schemas.microsoft.com/office/drawing/2014/main" id="{340C1353-8B69-E928-10D3-29B694462C7B}"/>
              </a:ext>
            </a:extLst>
          </p:cNvPr>
          <p:cNvSpPr/>
          <p:nvPr/>
        </p:nvSpPr>
        <p:spPr>
          <a:xfrm>
            <a:off x="1030356" y="4896833"/>
            <a:ext cx="1635799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BIS (Beam Interlock System)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71;p18">
            <a:extLst>
              <a:ext uri="{FF2B5EF4-FFF2-40B4-BE49-F238E27FC236}">
                <a16:creationId xmlns:a16="http://schemas.microsoft.com/office/drawing/2014/main" id="{F91B483E-9B1C-89DD-0BDC-BF4AB1A9C58D}"/>
              </a:ext>
            </a:extLst>
          </p:cNvPr>
          <p:cNvSpPr/>
          <p:nvPr/>
        </p:nvSpPr>
        <p:spPr>
          <a:xfrm>
            <a:off x="1030355" y="3423168"/>
            <a:ext cx="1635799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SIS (Software Interlock System)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Google Shape;171;p18">
            <a:extLst>
              <a:ext uri="{FF2B5EF4-FFF2-40B4-BE49-F238E27FC236}">
                <a16:creationId xmlns:a16="http://schemas.microsoft.com/office/drawing/2014/main" id="{E3B1F29E-A88B-6BE6-B310-53573373535C}"/>
              </a:ext>
            </a:extLst>
          </p:cNvPr>
          <p:cNvSpPr/>
          <p:nvPr/>
        </p:nvSpPr>
        <p:spPr>
          <a:xfrm>
            <a:off x="824542" y="1754229"/>
            <a:ext cx="1635799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Equipment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Google Shape;171;p18">
            <a:extLst>
              <a:ext uri="{FF2B5EF4-FFF2-40B4-BE49-F238E27FC236}">
                <a16:creationId xmlns:a16="http://schemas.microsoft.com/office/drawing/2014/main" id="{46F157F4-DE12-DE9C-2EB1-B896AE26F219}"/>
              </a:ext>
            </a:extLst>
          </p:cNvPr>
          <p:cNvSpPr/>
          <p:nvPr/>
        </p:nvSpPr>
        <p:spPr>
          <a:xfrm>
            <a:off x="976942" y="1906629"/>
            <a:ext cx="1635799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Equipment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Google Shape;171;p18">
            <a:extLst>
              <a:ext uri="{FF2B5EF4-FFF2-40B4-BE49-F238E27FC236}">
                <a16:creationId xmlns:a16="http://schemas.microsoft.com/office/drawing/2014/main" id="{8AFEB6FE-CD74-6521-20C5-B151D67908FC}"/>
              </a:ext>
            </a:extLst>
          </p:cNvPr>
          <p:cNvSpPr/>
          <p:nvPr/>
        </p:nvSpPr>
        <p:spPr>
          <a:xfrm>
            <a:off x="1129342" y="2059029"/>
            <a:ext cx="1635799" cy="1016465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Equipment</a:t>
            </a:r>
            <a:endParaRPr sz="1600" b="1" dirty="0">
              <a:solidFill>
                <a:srgbClr val="00206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AEDA93B-D471-6FF5-94D4-DFCA3DD5A144}"/>
              </a:ext>
            </a:extLst>
          </p:cNvPr>
          <p:cNvCxnSpPr>
            <a:stCxn id="12" idx="3"/>
            <a:endCxn id="10" idx="1"/>
          </p:cNvCxnSpPr>
          <p:nvPr/>
        </p:nvCxnSpPr>
        <p:spPr>
          <a:xfrm>
            <a:off x="2666154" y="3931401"/>
            <a:ext cx="501834" cy="803342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2CD52DE-D65A-7B8E-4390-2D3E9E187D87}"/>
              </a:ext>
            </a:extLst>
          </p:cNvPr>
          <p:cNvCxnSpPr>
            <a:stCxn id="11" idx="3"/>
            <a:endCxn id="10" idx="1"/>
          </p:cNvCxnSpPr>
          <p:nvPr/>
        </p:nvCxnSpPr>
        <p:spPr>
          <a:xfrm flipV="1">
            <a:off x="2666155" y="4734743"/>
            <a:ext cx="501833" cy="670323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444DAB1-FBB3-2296-AA48-7E712669A86D}"/>
              </a:ext>
            </a:extLst>
          </p:cNvPr>
          <p:cNvCxnSpPr>
            <a:stCxn id="15" idx="3"/>
            <a:endCxn id="10" idx="0"/>
          </p:cNvCxnSpPr>
          <p:nvPr/>
        </p:nvCxnSpPr>
        <p:spPr>
          <a:xfrm>
            <a:off x="2765141" y="2567262"/>
            <a:ext cx="1220747" cy="1659248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73FCBCD8-1B3C-28BC-AA5F-973E13CBF9B8}"/>
              </a:ext>
            </a:extLst>
          </p:cNvPr>
          <p:cNvCxnSpPr>
            <a:cxnSpLocks/>
            <a:stCxn id="15" idx="3"/>
            <a:endCxn id="8" idx="0"/>
          </p:cNvCxnSpPr>
          <p:nvPr/>
        </p:nvCxnSpPr>
        <p:spPr>
          <a:xfrm>
            <a:off x="2765141" y="2567262"/>
            <a:ext cx="3886569" cy="1151015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3CE3442-A575-08D3-31F7-F77771146D69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4803787" y="4226510"/>
            <a:ext cx="688321" cy="508233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2E79A14-24AB-ADDB-7934-4B24EE7720CD}"/>
              </a:ext>
            </a:extLst>
          </p:cNvPr>
          <p:cNvCxnSpPr>
            <a:cxnSpLocks/>
            <a:stCxn id="8" idx="2"/>
            <a:endCxn id="9" idx="1"/>
          </p:cNvCxnSpPr>
          <p:nvPr/>
        </p:nvCxnSpPr>
        <p:spPr>
          <a:xfrm rot="16200000" flipH="1">
            <a:off x="7241326" y="4145125"/>
            <a:ext cx="843395" cy="2022627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171;p18">
            <a:extLst>
              <a:ext uri="{FF2B5EF4-FFF2-40B4-BE49-F238E27FC236}">
                <a16:creationId xmlns:a16="http://schemas.microsoft.com/office/drawing/2014/main" id="{13972E4B-84EE-390D-9096-FA1CDB583C37}"/>
              </a:ext>
            </a:extLst>
          </p:cNvPr>
          <p:cNvSpPr/>
          <p:nvPr/>
        </p:nvSpPr>
        <p:spPr>
          <a:xfrm>
            <a:off x="8484422" y="1837772"/>
            <a:ext cx="3244940" cy="1557957"/>
          </a:xfrm>
          <a:prstGeom prst="roundRect">
            <a:avLst>
              <a:gd name="adj" fmla="val 50000"/>
            </a:avLst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 w="19050" cap="flat" cmpd="sng">
            <a:solidFill>
              <a:srgbClr val="0055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Automatic Fault Recording </a:t>
            </a:r>
            <a:br>
              <a:rPr lang="en-US" sz="16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 upstream injectors</a:t>
            </a:r>
            <a:endParaRPr sz="1600" b="1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4479C64-B06E-B638-CBFA-773B7354796C}"/>
              </a:ext>
            </a:extLst>
          </p:cNvPr>
          <p:cNvCxnSpPr>
            <a:cxnSpLocks/>
            <a:stCxn id="34" idx="2"/>
            <a:endCxn id="8" idx="3"/>
          </p:cNvCxnSpPr>
          <p:nvPr/>
        </p:nvCxnSpPr>
        <p:spPr>
          <a:xfrm rot="5400000">
            <a:off x="8543712" y="2663329"/>
            <a:ext cx="830781" cy="2295581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A4B53-B555-D6CD-1CA8-FD1232312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latin typeface="Open Sans"/>
                <a:ea typeface="Open Sans"/>
                <a:cs typeface="Open Sans"/>
              </a:rPr>
              <a:t>Automatic</a:t>
            </a:r>
            <a:r>
              <a:rPr lang="de-DE" dirty="0">
                <a:latin typeface="Open Sans"/>
                <a:ea typeface="Open Sans"/>
                <a:cs typeface="Open Sans"/>
              </a:rPr>
              <a:t> Fault </a:t>
            </a:r>
            <a:r>
              <a:rPr lang="de-DE" dirty="0" err="1">
                <a:latin typeface="Open Sans"/>
                <a:ea typeface="Open Sans"/>
                <a:cs typeface="Open Sans"/>
              </a:rPr>
              <a:t>Identification</a:t>
            </a:r>
            <a:r>
              <a:rPr lang="de-DE" dirty="0">
                <a:latin typeface="Open Sans"/>
                <a:ea typeface="Open Sans"/>
                <a:cs typeface="Open Sans"/>
              </a:rPr>
              <a:t> </a:t>
            </a:r>
            <a:br>
              <a:rPr lang="de-DE" dirty="0">
                <a:latin typeface="Open Sans"/>
                <a:ea typeface="Open Sans"/>
                <a:cs typeface="Open Sans"/>
              </a:rPr>
            </a:br>
            <a:r>
              <a:rPr lang="de-DE" dirty="0">
                <a:latin typeface="Open Sans"/>
                <a:ea typeface="Open Sans"/>
                <a:cs typeface="Open Sans"/>
              </a:rPr>
              <a:t>and Recording </a:t>
            </a:r>
            <a:br>
              <a:rPr lang="de-DE" dirty="0">
                <a:latin typeface="Open Sans"/>
                <a:ea typeface="Open Sans"/>
                <a:cs typeface="Open Sans"/>
              </a:rPr>
            </a:br>
            <a:r>
              <a:rPr lang="de-DE" dirty="0">
                <a:latin typeface="Open Sans"/>
                <a:ea typeface="Open Sans"/>
                <a:cs typeface="Open Sans"/>
              </a:rPr>
              <a:t>in </a:t>
            </a:r>
            <a:r>
              <a:rPr lang="de-DE" dirty="0" err="1">
                <a:latin typeface="Open Sans"/>
                <a:ea typeface="Open Sans"/>
                <a:cs typeface="Open Sans"/>
              </a:rPr>
              <a:t>the</a:t>
            </a:r>
            <a:r>
              <a:rPr lang="de-DE" dirty="0">
                <a:latin typeface="Open Sans"/>
                <a:ea typeface="Open Sans"/>
                <a:cs typeface="Open Sans"/>
              </a:rPr>
              <a:t> CERN </a:t>
            </a:r>
            <a:r>
              <a:rPr lang="de-DE" dirty="0" err="1">
                <a:latin typeface="Open Sans"/>
                <a:ea typeface="Open Sans"/>
                <a:cs typeface="Open Sans"/>
              </a:rPr>
              <a:t>accelerator</a:t>
            </a:r>
            <a:r>
              <a:rPr lang="de-DE" dirty="0">
                <a:latin typeface="Open Sans"/>
                <a:ea typeface="Open Sans"/>
                <a:cs typeface="Open Sans"/>
              </a:rPr>
              <a:t> </a:t>
            </a:r>
            <a:r>
              <a:rPr lang="de-DE" dirty="0" err="1">
                <a:latin typeface="Open Sans"/>
                <a:ea typeface="Open Sans"/>
                <a:cs typeface="Open Sans"/>
              </a:rPr>
              <a:t>complex</a:t>
            </a:r>
            <a:endParaRPr lang="en-US" dirty="0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7C633D-5B48-6DE7-5AF7-E20A5C24B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A02AB6-A3E9-799E-29A4-58EEFF39A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9395" y="5186595"/>
            <a:ext cx="7576767" cy="459883"/>
          </a:xfrm>
        </p:spPr>
        <p:txBody>
          <a:bodyPr/>
          <a:lstStyle/>
          <a:p>
            <a:r>
              <a:rPr lang="de-DE" dirty="0">
                <a:latin typeface="Calibri"/>
                <a:ea typeface="Noto Sans"/>
                <a:cs typeface="Calibri"/>
              </a:rPr>
              <a:t>Michi Hostettler, Anti </a:t>
            </a:r>
            <a:r>
              <a:rPr lang="de-DE" dirty="0" err="1">
                <a:latin typeface="Calibri"/>
                <a:ea typeface="Noto Sans"/>
                <a:cs typeface="Calibri"/>
              </a:rPr>
              <a:t>asko</a:t>
            </a:r>
            <a:r>
              <a:rPr lang="de-DE" dirty="0">
                <a:latin typeface="Calibri"/>
                <a:ea typeface="Noto Sans"/>
                <a:cs typeface="Calibri"/>
              </a:rPr>
              <a:t>, Jean-Charles </a:t>
            </a:r>
            <a:r>
              <a:rPr lang="de-DE" dirty="0" err="1">
                <a:latin typeface="Calibri"/>
                <a:ea typeface="Noto Sans"/>
                <a:cs typeface="Calibri"/>
              </a:rPr>
              <a:t>dumont</a:t>
            </a:r>
            <a:r>
              <a:rPr lang="de-DE" dirty="0">
                <a:latin typeface="Calibri"/>
                <a:ea typeface="Noto Sans"/>
                <a:cs typeface="Calibri"/>
              </a:rPr>
              <a:t>, Lukas Felsberger, Jack Heron, Piotr </a:t>
            </a:r>
            <a:r>
              <a:rPr lang="de-DE" dirty="0" err="1">
                <a:latin typeface="Calibri"/>
                <a:ea typeface="Noto Sans"/>
                <a:cs typeface="Calibri"/>
              </a:rPr>
              <a:t>skowronski</a:t>
            </a:r>
            <a:r>
              <a:rPr lang="de-DE" dirty="0">
                <a:latin typeface="Calibri"/>
                <a:ea typeface="Noto Sans"/>
                <a:cs typeface="Calibri"/>
              </a:rPr>
              <a:t>, Matteo </a:t>
            </a:r>
            <a:r>
              <a:rPr lang="de-DE" dirty="0" err="1">
                <a:latin typeface="Calibri"/>
                <a:ea typeface="Noto Sans"/>
                <a:cs typeface="Calibri"/>
              </a:rPr>
              <a:t>Solfaroli</a:t>
            </a:r>
            <a:r>
              <a:rPr lang="de-DE" dirty="0">
                <a:latin typeface="Calibri"/>
                <a:ea typeface="Noto Sans"/>
                <a:cs typeface="Calibri"/>
              </a:rPr>
              <a:t>, Eric </a:t>
            </a:r>
            <a:r>
              <a:rPr lang="de-DE" dirty="0" err="1">
                <a:latin typeface="Calibri"/>
                <a:ea typeface="Noto Sans"/>
                <a:cs typeface="Calibri"/>
              </a:rPr>
              <a:t>Veyrunes</a:t>
            </a:r>
            <a:endParaRPr lang="de-DE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7E59F9-824E-09C8-8669-C623F70F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CBB4-1A7D-4A13-AAF8-92E2593F7C01}" type="datetime1">
              <a:rPr lang="en-US" smtClean="0"/>
              <a:t>2024-06-24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08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A3052B5-F356-8966-FEC8-92A2A50F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00" y="922711"/>
            <a:ext cx="3771259" cy="54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obvious fault may not be the root cause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73F23-39BA-0E42-FC84-94646E4D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5233858"/>
            <a:ext cx="7380891" cy="1034717"/>
          </a:xfrm>
        </p:spPr>
        <p:txBody>
          <a:bodyPr/>
          <a:lstStyle/>
          <a:p>
            <a:r>
              <a:rPr lang="en-US" b="1" dirty="0"/>
              <a:t>TOTEM (movable devices close to the beam) interlock!</a:t>
            </a:r>
          </a:p>
          <a:p>
            <a:r>
              <a:rPr lang="en-US" b="1" dirty="0">
                <a:solidFill>
                  <a:srgbClr val="C00000"/>
                </a:solidFill>
              </a:rPr>
              <a:t>… but why ATLAS_AFP (similar system) triggered as well?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dependencies</a:t>
            </a:r>
          </a:p>
        </p:txBody>
      </p:sp>
      <p:pic>
        <p:nvPicPr>
          <p:cNvPr id="5122" name="Picture 2" descr="zoom">
            <a:extLst>
              <a:ext uri="{FF2B5EF4-FFF2-40B4-BE49-F238E27FC236}">
                <a16:creationId xmlns:a16="http://schemas.microsoft.com/office/drawing/2014/main" id="{316F5525-A7C0-43C2-9174-A40F4B3F3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26000" r="29195" b="34186"/>
          <a:stretch/>
        </p:blipFill>
        <p:spPr bwMode="auto">
          <a:xfrm>
            <a:off x="1546166" y="1780676"/>
            <a:ext cx="4632156" cy="273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C92783-34CF-2B29-5453-29CD4AC1D853}"/>
              </a:ext>
            </a:extLst>
          </p:cNvPr>
          <p:cNvSpPr/>
          <p:nvPr/>
        </p:nvSpPr>
        <p:spPr>
          <a:xfrm>
            <a:off x="2352174" y="1900989"/>
            <a:ext cx="2881563" cy="2887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D9AC3-ED38-C89B-4338-E03FCA54C98A}"/>
              </a:ext>
            </a:extLst>
          </p:cNvPr>
          <p:cNvSpPr/>
          <p:nvPr/>
        </p:nvSpPr>
        <p:spPr>
          <a:xfrm>
            <a:off x="2352174" y="2970924"/>
            <a:ext cx="2881563" cy="6505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87EB3-E7C8-BA2A-B470-8F9927EF9214}"/>
              </a:ext>
            </a:extLst>
          </p:cNvPr>
          <p:cNvSpPr txBox="1"/>
          <p:nvPr/>
        </p:nvSpPr>
        <p:spPr>
          <a:xfrm>
            <a:off x="9038337" y="1716323"/>
            <a:ext cx="213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TOTEM interlock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DD999EE-0DC3-C274-85AD-ADB69EAD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AEF4-EAA4-4CD7-A728-CB970E8EFF11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8D5925-DD84-E4A8-25A0-CAE75A8D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A3052B5-F356-8966-FEC8-92A2A50F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00" y="922711"/>
            <a:ext cx="3771259" cy="54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obvious fault may not be the root cause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73F23-39BA-0E42-FC84-94646E4D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7" y="1547832"/>
            <a:ext cx="7242529" cy="575737"/>
          </a:xfrm>
        </p:spPr>
        <p:txBody>
          <a:bodyPr/>
          <a:lstStyle/>
          <a:p>
            <a:r>
              <a:rPr lang="en-US" b="1" dirty="0"/>
              <a:t>TOTEM/AFP interlocks depend on the </a:t>
            </a:r>
            <a:r>
              <a:rPr lang="en-US" b="1" dirty="0">
                <a:solidFill>
                  <a:srgbClr val="C00000"/>
                </a:solidFill>
              </a:rPr>
              <a:t>beam size </a:t>
            </a:r>
            <a:r>
              <a:rPr lang="en-US" b="1" dirty="0"/>
              <a:t>(</a:t>
            </a:r>
            <a:r>
              <a:rPr lang="el-GR" b="1" dirty="0"/>
              <a:t>β</a:t>
            </a:r>
            <a:r>
              <a:rPr lang="en-US" b="1" dirty="0"/>
              <a:t>*)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dependencies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87EB3-E7C8-BA2A-B470-8F9927EF9214}"/>
              </a:ext>
            </a:extLst>
          </p:cNvPr>
          <p:cNvSpPr txBox="1"/>
          <p:nvPr/>
        </p:nvSpPr>
        <p:spPr>
          <a:xfrm>
            <a:off x="9038337" y="1716323"/>
            <a:ext cx="213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TOTEM interlock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FBCBBC4-029C-2773-AA72-C7C167807046}"/>
              </a:ext>
            </a:extLst>
          </p:cNvPr>
          <p:cNvSpPr txBox="1">
            <a:spLocks/>
          </p:cNvSpPr>
          <p:nvPr/>
        </p:nvSpPr>
        <p:spPr>
          <a:xfrm>
            <a:off x="713509" y="5593010"/>
            <a:ext cx="6794196" cy="68747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that explains the interlock of both TOTEM and AFP: </a:t>
            </a:r>
            <a:r>
              <a:rPr lang="en-US" b="1" dirty="0">
                <a:solidFill>
                  <a:srgbClr val="C00000"/>
                </a:solidFill>
              </a:rPr>
              <a:t>but why did </a:t>
            </a:r>
            <a:r>
              <a:rPr lang="el-GR" b="1" dirty="0">
                <a:solidFill>
                  <a:srgbClr val="C00000"/>
                </a:solidFill>
              </a:rPr>
              <a:t>β*</a:t>
            </a:r>
            <a:r>
              <a:rPr lang="en-US" b="1" dirty="0">
                <a:solidFill>
                  <a:srgbClr val="C00000"/>
                </a:solidFill>
              </a:rPr>
              <a:t> jump to 0 for one second?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75B81F-99C9-DBF3-3CBD-C04E05584626}"/>
              </a:ext>
            </a:extLst>
          </p:cNvPr>
          <p:cNvGrpSpPr/>
          <p:nvPr/>
        </p:nvGrpSpPr>
        <p:grpSpPr>
          <a:xfrm>
            <a:off x="1546166" y="2198039"/>
            <a:ext cx="4921990" cy="3144483"/>
            <a:chOff x="1546166" y="2198039"/>
            <a:chExt cx="4921990" cy="3144483"/>
          </a:xfrm>
        </p:grpSpPr>
        <p:pic>
          <p:nvPicPr>
            <p:cNvPr id="8194" name="Picture 2" descr="zoom">
              <a:extLst>
                <a:ext uri="{FF2B5EF4-FFF2-40B4-BE49-F238E27FC236}">
                  <a16:creationId xmlns:a16="http://schemas.microsoft.com/office/drawing/2014/main" id="{0765C858-C2EC-9285-1ACF-6245C8928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166" y="2198039"/>
              <a:ext cx="4921990" cy="3144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6F36F7-40FA-0164-5F24-FF77DC126E75}"/>
                </a:ext>
              </a:extLst>
            </p:cNvPr>
            <p:cNvSpPr txBox="1"/>
            <p:nvPr/>
          </p:nvSpPr>
          <p:spPr>
            <a:xfrm>
              <a:off x="1778417" y="3161895"/>
              <a:ext cx="29199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β</a:t>
              </a:r>
              <a:r>
                <a:rPr lang="en-US" sz="1400" dirty="0">
                  <a:solidFill>
                    <a:srgbClr val="132577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* = 30cm – as expected</a:t>
              </a:r>
              <a:endParaRPr lang="en-US" sz="1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A00FA4B-BB0F-B9B0-C15B-707647ED7881}"/>
                </a:ext>
              </a:extLst>
            </p:cNvPr>
            <p:cNvCxnSpPr/>
            <p:nvPr/>
          </p:nvCxnSpPr>
          <p:spPr>
            <a:xfrm flipH="1">
              <a:off x="4409574" y="4590043"/>
              <a:ext cx="583531" cy="4632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88D2CF-A4F6-D870-7C86-A3BB33FAE508}"/>
                </a:ext>
              </a:extLst>
            </p:cNvPr>
            <p:cNvSpPr txBox="1"/>
            <p:nvPr/>
          </p:nvSpPr>
          <p:spPr>
            <a:xfrm>
              <a:off x="4695663" y="4298668"/>
              <a:ext cx="10349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dirty="0">
                  <a:solidFill>
                    <a:srgbClr val="FF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β</a:t>
              </a:r>
              <a:r>
                <a:rPr lang="en-US" sz="1400" dirty="0">
                  <a:solidFill>
                    <a:srgbClr val="FF0000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* = 0 ???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C69342-D62B-4300-8B55-A77E7911D5A9}"/>
              </a:ext>
            </a:extLst>
          </p:cNvPr>
          <p:cNvSpPr txBox="1"/>
          <p:nvPr/>
        </p:nvSpPr>
        <p:spPr>
          <a:xfrm>
            <a:off x="8216404" y="2917958"/>
            <a:ext cx="213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β*</a:t>
            </a:r>
            <a:r>
              <a:rPr lang="en-US" b="1" dirty="0">
                <a:solidFill>
                  <a:srgbClr val="FF0000"/>
                </a:solidFill>
              </a:rPr>
              <a:t> publication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66B9960-37F5-5F8C-7282-6B2DE811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AF92-9B45-4F6F-A1C5-4E01348FE33F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4D1EF-863D-46CA-1C9C-F5E58242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31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A3052B5-F356-8966-FEC8-92A2A50F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00" y="922711"/>
            <a:ext cx="3771259" cy="54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obvious fault may not be the root cause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dependencies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87EB3-E7C8-BA2A-B470-8F9927EF9214}"/>
              </a:ext>
            </a:extLst>
          </p:cNvPr>
          <p:cNvSpPr txBox="1"/>
          <p:nvPr/>
        </p:nvSpPr>
        <p:spPr>
          <a:xfrm>
            <a:off x="9038337" y="1716323"/>
            <a:ext cx="213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TOTEM interlock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FBCBBC4-029C-2773-AA72-C7C167807046}"/>
              </a:ext>
            </a:extLst>
          </p:cNvPr>
          <p:cNvSpPr txBox="1">
            <a:spLocks/>
          </p:cNvSpPr>
          <p:nvPr/>
        </p:nvSpPr>
        <p:spPr>
          <a:xfrm>
            <a:off x="713508" y="1557254"/>
            <a:ext cx="6880770" cy="68747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132577"/>
                </a:solidFill>
              </a:rPr>
              <a:t>β</a:t>
            </a:r>
            <a:r>
              <a:rPr lang="en-US" b="1" dirty="0">
                <a:solidFill>
                  <a:srgbClr val="132577"/>
                </a:solidFill>
              </a:rPr>
              <a:t>* is </a:t>
            </a:r>
            <a:r>
              <a:rPr lang="en-US" b="1" dirty="0">
                <a:solidFill>
                  <a:srgbClr val="C00000"/>
                </a:solidFill>
              </a:rPr>
              <a:t>reconstructed from magnet currents </a:t>
            </a:r>
            <a:r>
              <a:rPr lang="en-US" b="1" dirty="0">
                <a:solidFill>
                  <a:srgbClr val="132577"/>
                </a:solidFill>
              </a:rPr>
              <a:t>by SIS and distributed through the timing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69342-D62B-4300-8B55-A77E7911D5A9}"/>
              </a:ext>
            </a:extLst>
          </p:cNvPr>
          <p:cNvSpPr txBox="1"/>
          <p:nvPr/>
        </p:nvSpPr>
        <p:spPr>
          <a:xfrm>
            <a:off x="8216404" y="2917958"/>
            <a:ext cx="213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β*</a:t>
            </a:r>
            <a:r>
              <a:rPr lang="en-US" b="1" dirty="0">
                <a:solidFill>
                  <a:srgbClr val="FF0000"/>
                </a:solidFill>
              </a:rPr>
              <a:t> publication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0867B5A-1227-790D-33F9-91F8424EA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68" y="2620217"/>
            <a:ext cx="6541855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BetaStarValueConditionExtImpl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=&gt; No data for : RPHSA.RR53.RQ7.L5B1_DATA</a:t>
            </a:r>
            <a:b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BetaStarValueConditionExtImpl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=&gt; Error - b* computation not valid </a:t>
            </a:r>
            <a:b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   or data out of range IR5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1" name="Picture 5" descr="zoom">
            <a:extLst>
              <a:ext uri="{FF2B5EF4-FFF2-40B4-BE49-F238E27FC236}">
                <a16:creationId xmlns:a16="http://schemas.microsoft.com/office/drawing/2014/main" id="{B876A853-4A8B-CD81-FE26-36DAE725C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4" t="14655" r="3759" b="52910"/>
          <a:stretch/>
        </p:blipFill>
        <p:spPr bwMode="auto">
          <a:xfrm>
            <a:off x="1087971" y="3429000"/>
            <a:ext cx="5566494" cy="15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B0D06DC-89CD-44CF-8998-1F79FC3CDBA6}"/>
              </a:ext>
            </a:extLst>
          </p:cNvPr>
          <p:cNvSpPr txBox="1">
            <a:spLocks/>
          </p:cNvSpPr>
          <p:nvPr/>
        </p:nvSpPr>
        <p:spPr>
          <a:xfrm>
            <a:off x="713509" y="5324913"/>
            <a:ext cx="6993354" cy="68747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SIS lost subscriptions for magnet currents from power converters,</a:t>
            </a:r>
            <a:r>
              <a:rPr lang="en-US" b="1" dirty="0">
                <a:solidFill>
                  <a:srgbClr val="C00000"/>
                </a:solidFill>
              </a:rPr>
              <a:t> connection drop: network issue?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449EE-50F8-6556-8374-1C1335075D78}"/>
              </a:ext>
            </a:extLst>
          </p:cNvPr>
          <p:cNvSpPr txBox="1"/>
          <p:nvPr/>
        </p:nvSpPr>
        <p:spPr>
          <a:xfrm>
            <a:off x="8164308" y="4517015"/>
            <a:ext cx="174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lost current subscriptions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8FE7F-B58E-99D4-3E02-EBFB50CC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48AC-F01B-4E39-B483-6DA5B42C885F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DEDA4D-3CEB-4D37-BAA1-60FEE9E3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59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A3052B5-F356-8966-FEC8-92A2A50F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00" y="922711"/>
            <a:ext cx="3771259" cy="54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obvious fault may not be the root cause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dependencies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87EB3-E7C8-BA2A-B470-8F9927EF9214}"/>
              </a:ext>
            </a:extLst>
          </p:cNvPr>
          <p:cNvSpPr txBox="1"/>
          <p:nvPr/>
        </p:nvSpPr>
        <p:spPr>
          <a:xfrm>
            <a:off x="9038337" y="1716323"/>
            <a:ext cx="213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TOTEM interlock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69342-D62B-4300-8B55-A77E7911D5A9}"/>
              </a:ext>
            </a:extLst>
          </p:cNvPr>
          <p:cNvSpPr txBox="1"/>
          <p:nvPr/>
        </p:nvSpPr>
        <p:spPr>
          <a:xfrm>
            <a:off x="8216404" y="2917958"/>
            <a:ext cx="213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β*</a:t>
            </a:r>
            <a:r>
              <a:rPr lang="en-US" b="1" dirty="0">
                <a:solidFill>
                  <a:srgbClr val="FF0000"/>
                </a:solidFill>
              </a:rPr>
              <a:t> publication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449EE-50F8-6556-8374-1C1335075D78}"/>
              </a:ext>
            </a:extLst>
          </p:cNvPr>
          <p:cNvSpPr txBox="1"/>
          <p:nvPr/>
        </p:nvSpPr>
        <p:spPr>
          <a:xfrm>
            <a:off x="8164308" y="4517015"/>
            <a:ext cx="174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lost current subscriptions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D7743D-B62C-FFF7-CF42-B8FB26FCB0CB}"/>
              </a:ext>
            </a:extLst>
          </p:cNvPr>
          <p:cNvSpPr txBox="1"/>
          <p:nvPr/>
        </p:nvSpPr>
        <p:spPr>
          <a:xfrm>
            <a:off x="1371881" y="2560931"/>
            <a:ext cx="5683549" cy="954107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i="1" dirty="0"/>
              <a:t>[…]</a:t>
            </a:r>
          </a:p>
          <a:p>
            <a:r>
              <a:rPr lang="en-GB" sz="1400" i="1" dirty="0"/>
              <a:t>We believe that that the switch port 33 is the root cause, in the coming hours we will patch the outlet 3319/05 on a different switch port.</a:t>
            </a:r>
          </a:p>
          <a:p>
            <a:r>
              <a:rPr lang="en-GB" sz="1400" i="1" dirty="0"/>
              <a:t>[…]</a:t>
            </a:r>
            <a:endParaRPr lang="en-US" sz="14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46D58-9340-E981-625E-351A06C6A548}"/>
              </a:ext>
            </a:extLst>
          </p:cNvPr>
          <p:cNvSpPr txBox="1"/>
          <p:nvPr/>
        </p:nvSpPr>
        <p:spPr>
          <a:xfrm>
            <a:off x="10117601" y="5732977"/>
            <a:ext cx="174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faulty network switch 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DAC5FA8-BA73-4377-9968-DB28B057C0F8}"/>
              </a:ext>
            </a:extLst>
          </p:cNvPr>
          <p:cNvSpPr txBox="1">
            <a:spLocks/>
          </p:cNvSpPr>
          <p:nvPr/>
        </p:nvSpPr>
        <p:spPr>
          <a:xfrm>
            <a:off x="713509" y="1557254"/>
            <a:ext cx="6993354" cy="687470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1325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132577"/>
                </a:solidFill>
              </a:rPr>
              <a:t>after further investigation: </a:t>
            </a:r>
            <a:br>
              <a:rPr lang="en-US" b="1" dirty="0">
                <a:solidFill>
                  <a:srgbClr val="132577"/>
                </a:solidFill>
              </a:rPr>
            </a:br>
            <a:r>
              <a:rPr lang="en-US" b="1" dirty="0">
                <a:solidFill>
                  <a:srgbClr val="132577"/>
                </a:solidFill>
              </a:rPr>
              <a:t>problem traced to a </a:t>
            </a:r>
            <a:r>
              <a:rPr lang="en-US" b="1" dirty="0">
                <a:solidFill>
                  <a:srgbClr val="C00000"/>
                </a:solidFill>
              </a:rPr>
              <a:t>faulty network switch port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937EB-247D-5AFD-001C-DB620E7DD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6"/>
          <a:stretch/>
        </p:blipFill>
        <p:spPr>
          <a:xfrm>
            <a:off x="2477849" y="3912081"/>
            <a:ext cx="3360308" cy="18561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4F4B4-915A-7E5F-1EE7-6FF193D6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4C42-6632-4505-A62C-4FA0943B9648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A183E0-8449-8B4A-D2E6-B7F5E90E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88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statistics</a:t>
            </a:r>
            <a:r>
              <a:rPr lang="de-DE" dirty="0"/>
              <a:t>, </a:t>
            </a:r>
            <a:r>
              <a:rPr lang="de-DE" dirty="0" err="1"/>
              <a:t>consolidation</a:t>
            </a:r>
            <a:r>
              <a:rPr lang="de-DE" dirty="0"/>
              <a:t> &amp; </a:t>
            </a:r>
            <a:r>
              <a:rPr lang="de-DE" dirty="0" err="1"/>
              <a:t>maintenance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7A18F8-5085-2079-C93D-E158CE328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38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availability by facility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5ECAAB-FDCB-1561-597B-D3E2814B6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96057"/>
              </p:ext>
            </p:extLst>
          </p:nvPr>
        </p:nvGraphicFramePr>
        <p:xfrm>
          <a:off x="618675" y="1521664"/>
          <a:ext cx="4041568" cy="431374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1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289">
                  <a:extLst>
                    <a:ext uri="{9D8B030D-6E8A-4147-A177-3AD203B41FA5}">
                      <a16:colId xmlns:a16="http://schemas.microsoft.com/office/drawing/2014/main" val="2771047750"/>
                    </a:ext>
                  </a:extLst>
                </a:gridCol>
                <a:gridCol w="957513">
                  <a:extLst>
                    <a:ext uri="{9D8B030D-6E8A-4147-A177-3AD203B41FA5}">
                      <a16:colId xmlns:a16="http://schemas.microsoft.com/office/drawing/2014/main" val="2302964827"/>
                    </a:ext>
                  </a:extLst>
                </a:gridCol>
                <a:gridCol w="707065">
                  <a:extLst>
                    <a:ext uri="{9D8B030D-6E8A-4147-A177-3AD203B41FA5}">
                      <a16:colId xmlns:a16="http://schemas.microsoft.com/office/drawing/2014/main" val="2471740035"/>
                    </a:ext>
                  </a:extLst>
                </a:gridCol>
                <a:gridCol w="832289">
                  <a:extLst>
                    <a:ext uri="{9D8B030D-6E8A-4147-A177-3AD203B41FA5}">
                      <a16:colId xmlns:a16="http://schemas.microsoft.com/office/drawing/2014/main" val="88343795"/>
                    </a:ext>
                  </a:extLst>
                </a:gridCol>
              </a:tblGrid>
              <a:tr h="50399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Facility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’16-‘18</a:t>
                      </a:r>
                    </a:p>
                    <a:p>
                      <a:pPr algn="ctr"/>
                      <a:r>
                        <a:rPr lang="en-US" sz="1600" b="0" dirty="0"/>
                        <a:t>Overall</a:t>
                      </a:r>
                    </a:p>
                    <a:p>
                      <a:pPr algn="ctr"/>
                      <a:r>
                        <a:rPr lang="en-US" sz="1600" b="0" dirty="0"/>
                        <a:t>[%]</a:t>
                      </a:r>
                      <a:endParaRPr lang="en-US" sz="1600" b="0" i="1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’21/’22</a:t>
                      </a:r>
                    </a:p>
                    <a:p>
                      <a:pPr algn="ctr"/>
                      <a:r>
                        <a:rPr lang="en-US" sz="1600" b="0" dirty="0"/>
                        <a:t>Overall</a:t>
                      </a:r>
                    </a:p>
                    <a:p>
                      <a:pPr algn="ctr"/>
                      <a:r>
                        <a:rPr lang="en-US" sz="1600" b="0" dirty="0"/>
                        <a:t>[%]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’23 </a:t>
                      </a:r>
                      <a:br>
                        <a:rPr lang="en-US" sz="1600" b="0" dirty="0"/>
                      </a:br>
                      <a:r>
                        <a:rPr lang="en-US" sz="1600" b="0" dirty="0"/>
                        <a:t>Overall</a:t>
                      </a:r>
                    </a:p>
                    <a:p>
                      <a:pPr algn="ctr"/>
                      <a:r>
                        <a:rPr lang="en-US" sz="1600" b="0" dirty="0"/>
                        <a:t>[%]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‘24 up to June</a:t>
                      </a:r>
                      <a:br>
                        <a:rPr lang="en-US" sz="1600" b="0" dirty="0"/>
                      </a:br>
                      <a:r>
                        <a:rPr lang="en-US" sz="1600" b="0" dirty="0"/>
                        <a:t>[%]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85154901"/>
                  </a:ext>
                </a:extLst>
              </a:tr>
              <a:tr h="209128">
                <a:tc>
                  <a:txBody>
                    <a:bodyPr/>
                    <a:lstStyle/>
                    <a:p>
                      <a:r>
                        <a:rPr lang="en-US" sz="1600" b="1" dirty="0"/>
                        <a:t>LINAC2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C9900"/>
                          </a:solidFill>
                        </a:rPr>
                        <a:t>98.5</a:t>
                      </a:r>
                      <a:endParaRPr lang="en-US" sz="1600" b="0" i="1" dirty="0">
                        <a:solidFill>
                          <a:srgbClr val="CC9900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516642"/>
                  </a:ext>
                </a:extLst>
              </a:tr>
              <a:tr h="220740">
                <a:tc>
                  <a:txBody>
                    <a:bodyPr/>
                    <a:lstStyle/>
                    <a:p>
                      <a:r>
                        <a:rPr lang="en-US" sz="1600" b="1" dirty="0"/>
                        <a:t>LINAC4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rgbClr val="CC9900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</a:rPr>
                        <a:t>96.7/97.1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98.0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95.7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277576"/>
                  </a:ext>
                </a:extLst>
              </a:tr>
              <a:tr h="418255">
                <a:tc>
                  <a:txBody>
                    <a:bodyPr/>
                    <a:lstStyle/>
                    <a:p>
                      <a:r>
                        <a:rPr lang="en-US" sz="1600" b="1" dirty="0"/>
                        <a:t>PSB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C9900"/>
                          </a:solidFill>
                        </a:rPr>
                        <a:t>95.3</a:t>
                      </a:r>
                      <a:endParaRPr lang="en-US" sz="1600" b="0" i="1" dirty="0">
                        <a:solidFill>
                          <a:srgbClr val="CC9900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</a:rPr>
                        <a:t>94.4/95.1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96.1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94.4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959">
                <a:tc>
                  <a:txBody>
                    <a:bodyPr/>
                    <a:lstStyle/>
                    <a:p>
                      <a:r>
                        <a:rPr lang="en-US" sz="1600" b="1" dirty="0"/>
                        <a:t>PS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C9900"/>
                          </a:solidFill>
                        </a:rPr>
                        <a:t>87.6</a:t>
                      </a:r>
                      <a:endParaRPr lang="en-US" sz="1600" b="0" i="1" dirty="0">
                        <a:solidFill>
                          <a:srgbClr val="CC9900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</a:rPr>
                        <a:t>88.6/88.7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91.6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90.6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510">
                <a:tc>
                  <a:txBody>
                    <a:bodyPr/>
                    <a:lstStyle/>
                    <a:p>
                      <a:r>
                        <a:rPr lang="en-US" sz="1600" b="1" dirty="0"/>
                        <a:t>SPS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CC9900"/>
                          </a:solidFill>
                        </a:rPr>
                        <a:t>82.4</a:t>
                      </a:r>
                      <a:endParaRPr lang="en-US" sz="1600" b="0" i="1" dirty="0">
                        <a:solidFill>
                          <a:srgbClr val="CC9900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</a:rPr>
                        <a:t>74.5/73.3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86.4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85.9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510">
                <a:tc>
                  <a:txBody>
                    <a:bodyPr/>
                    <a:lstStyle/>
                    <a:p>
                      <a:r>
                        <a:rPr lang="en-US" sz="1600" b="1" dirty="0"/>
                        <a:t>LHC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CC9900"/>
                          </a:solidFill>
                        </a:rPr>
                        <a:t>80.8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7030A0"/>
                          </a:solidFill>
                        </a:rPr>
                        <a:t>63.9 *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B050"/>
                          </a:solidFill>
                        </a:rPr>
                        <a:t>57.7 *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B050"/>
                          </a:solidFill>
                        </a:rPr>
                        <a:t>73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46805"/>
                  </a:ext>
                </a:extLst>
              </a:tr>
            </a:tbl>
          </a:graphicData>
        </a:graphic>
      </p:graphicFrame>
      <p:sp>
        <p:nvSpPr>
          <p:cNvPr id="11" name="Down Arrow 7">
            <a:extLst>
              <a:ext uri="{FF2B5EF4-FFF2-40B4-BE49-F238E27FC236}">
                <a16:creationId xmlns:a16="http://schemas.microsoft.com/office/drawing/2014/main" id="{1BFEF729-A5EE-4875-6568-CC36AF10FAF9}"/>
              </a:ext>
            </a:extLst>
          </p:cNvPr>
          <p:cNvSpPr/>
          <p:nvPr/>
        </p:nvSpPr>
        <p:spPr bwMode="auto">
          <a:xfrm>
            <a:off x="4565421" y="2426113"/>
            <a:ext cx="482444" cy="3401453"/>
          </a:xfrm>
          <a:prstGeom prst="downArrow">
            <a:avLst>
              <a:gd name="adj1" fmla="val 57290"/>
              <a:gd name="adj2" fmla="val 50000"/>
            </a:avLst>
          </a:prstGeom>
          <a:gradFill flip="none" rotWithShape="1">
            <a:gsLst>
              <a:gs pos="0">
                <a:srgbClr val="92D050"/>
              </a:gs>
              <a:gs pos="10000">
                <a:srgbClr val="92D050"/>
              </a:gs>
              <a:gs pos="6000">
                <a:srgbClr val="92D050"/>
              </a:gs>
              <a:gs pos="100000">
                <a:srgbClr val="92D050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cumulative availability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6CF8D-E746-AB94-781F-1308FDF472D1}"/>
              </a:ext>
            </a:extLst>
          </p:cNvPr>
          <p:cNvSpPr txBox="1"/>
          <p:nvPr/>
        </p:nvSpPr>
        <p:spPr>
          <a:xfrm>
            <a:off x="2070404" y="5811750"/>
            <a:ext cx="1829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132577"/>
                </a:solidFill>
              </a:rPr>
              <a:t>* dominated by a few </a:t>
            </a:r>
            <a:br>
              <a:rPr lang="en-US" sz="1400" b="1" i="0" dirty="0">
                <a:solidFill>
                  <a:srgbClr val="132577"/>
                </a:solidFill>
              </a:rPr>
            </a:br>
            <a:r>
              <a:rPr lang="en-US" sz="1400" b="1" i="0" dirty="0">
                <a:solidFill>
                  <a:srgbClr val="132577"/>
                </a:solidFill>
              </a:rPr>
              <a:t>     long, major events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55A673B-C967-D9FC-DC0F-6C8A13E9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050" y="1446416"/>
            <a:ext cx="6815362" cy="46161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general availability steady - improving</a:t>
            </a:r>
          </a:p>
          <a:p>
            <a:pPr lvl="2"/>
            <a:r>
              <a:rPr lang="en-US" b="1" dirty="0"/>
              <a:t>‘21/’22</a:t>
            </a:r>
            <a:r>
              <a:rPr lang="en-US" dirty="0"/>
              <a:t>: re-commissioning after long shutdown (‘19-’21)</a:t>
            </a:r>
          </a:p>
          <a:p>
            <a:pPr lvl="2"/>
            <a:r>
              <a:rPr lang="en-US" b="1" dirty="0"/>
              <a:t>LHC ‘22/’23</a:t>
            </a:r>
            <a:r>
              <a:rPr lang="en-US" dirty="0"/>
              <a:t>: dominated by single “black swan” events</a:t>
            </a:r>
          </a:p>
          <a:p>
            <a:pPr lvl="3"/>
            <a:r>
              <a:rPr lang="en-US" dirty="0"/>
              <a:t>2024 looks good so far!</a:t>
            </a:r>
          </a:p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downstream fault propagation clearly visible</a:t>
            </a:r>
          </a:p>
          <a:p>
            <a:pPr lvl="2"/>
            <a:r>
              <a:rPr lang="en-US" dirty="0"/>
              <a:t>faults in early machines affect the entire complex!</a:t>
            </a:r>
          </a:p>
          <a:p>
            <a:pPr lvl="2"/>
            <a:r>
              <a:rPr lang="en-US" b="1" dirty="0"/>
              <a:t>high (&gt;95%) availability of early machines is key</a:t>
            </a:r>
          </a:p>
          <a:p>
            <a:pPr lvl="2"/>
            <a:r>
              <a:rPr lang="en-US" dirty="0"/>
              <a:t>these are not new machines!</a:t>
            </a:r>
          </a:p>
          <a:p>
            <a:pPr lvl="3"/>
            <a:r>
              <a:rPr lang="en-US" dirty="0"/>
              <a:t>PS from 1959, PSB from 1972</a:t>
            </a:r>
          </a:p>
          <a:p>
            <a:pPr lvl="3"/>
            <a:r>
              <a:rPr lang="en-US" dirty="0"/>
              <a:t>maintenance and consolidation is crucial to keep availability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C92A7-A816-A5BC-79DB-C51DE87B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AD0F-8ABD-4E9D-A193-988D38F2352F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BB365-01C6-0DBB-F09F-E5304DEA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87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65F4-8ED6-AFDE-37EB-920041E6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LHC luminosity yield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C2C53-5102-E620-DF8D-A8E9292C4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availability matters!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EFE65-21A0-8463-4514-2BFFBD26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05987-E58F-51E2-5E26-4AEF60F9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8D67ED-3FA0-75E4-3E3A-BDFF79B9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5994-13E2-40F2-9782-ED6833B4ECB3}" type="datetime1">
              <a:rPr lang="en-US" smtClean="0"/>
              <a:t>2024-06-24</a:t>
            </a:fld>
            <a:endParaRPr lang="sv-SE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2639CD-274D-F988-367C-55FFCD9DA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636525"/>
              </p:ext>
            </p:extLst>
          </p:nvPr>
        </p:nvGraphicFramePr>
        <p:xfrm>
          <a:off x="842961" y="1392410"/>
          <a:ext cx="10492655" cy="48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4BA30-5C24-1A72-3606-E7864572C8BA}"/>
              </a:ext>
            </a:extLst>
          </p:cNvPr>
          <p:cNvCxnSpPr>
            <a:cxnSpLocks/>
          </p:cNvCxnSpPr>
          <p:nvPr/>
        </p:nvCxnSpPr>
        <p:spPr>
          <a:xfrm>
            <a:off x="1790700" y="2762250"/>
            <a:ext cx="9391650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1072D8-3B49-649E-C990-DB9A09C2542B}"/>
              </a:ext>
            </a:extLst>
          </p:cNvPr>
          <p:cNvSpPr txBox="1"/>
          <p:nvPr/>
        </p:nvSpPr>
        <p:spPr>
          <a:xfrm>
            <a:off x="1947684" y="2392918"/>
            <a:ext cx="2410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100 fb</a:t>
            </a:r>
            <a:r>
              <a:rPr lang="en-US" sz="1600" b="1" baseline="300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-1</a:t>
            </a:r>
            <a:r>
              <a:rPr lang="en-US" sz="1600" b="1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2024 target</a:t>
            </a:r>
            <a:endParaRPr lang="en-US" sz="1600" dirty="0">
              <a:solidFill>
                <a:srgbClr val="C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49B7A-3839-74B0-7AEE-EADB854816B6}"/>
              </a:ext>
            </a:extLst>
          </p:cNvPr>
          <p:cNvSpPr txBox="1"/>
          <p:nvPr/>
        </p:nvSpPr>
        <p:spPr>
          <a:xfrm>
            <a:off x="9493620" y="2945531"/>
            <a:ext cx="1841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60% availability</a:t>
            </a:r>
            <a:endParaRPr lang="en-US" sz="1600" dirty="0">
              <a:solidFill>
                <a:srgbClr val="00B0F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A4A73-5BE0-C3FB-5FAC-C8C134D0A690}"/>
              </a:ext>
            </a:extLst>
          </p:cNvPr>
          <p:cNvSpPr txBox="1"/>
          <p:nvPr/>
        </p:nvSpPr>
        <p:spPr>
          <a:xfrm>
            <a:off x="9503780" y="2129981"/>
            <a:ext cx="1841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70% availability</a:t>
            </a:r>
            <a:endParaRPr lang="en-US" sz="1600" dirty="0">
              <a:solidFill>
                <a:schemeClr val="accent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CFE2C-E01B-BA4D-FC4F-465447879EFF}"/>
              </a:ext>
            </a:extLst>
          </p:cNvPr>
          <p:cNvSpPr txBox="1"/>
          <p:nvPr/>
        </p:nvSpPr>
        <p:spPr>
          <a:xfrm>
            <a:off x="9503780" y="1660939"/>
            <a:ext cx="1841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80% availability</a:t>
            </a:r>
            <a:endParaRPr lang="en-US" sz="1600" dirty="0">
              <a:solidFill>
                <a:schemeClr val="accent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7714-A0ED-11AC-20E5-D7CD612F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58760-DC69-C73F-7BB1-C98A9479AE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availability by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9C63F-3C19-4035-4AE6-71474C898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76" y="1982311"/>
            <a:ext cx="3564158" cy="435840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fault statistics by system </a:t>
            </a:r>
            <a:r>
              <a:rPr lang="en-US" dirty="0"/>
              <a:t>possible thanks to rigorous tracking in AFT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fault time attributed to the root cause</a:t>
            </a:r>
            <a:r>
              <a:rPr lang="en-US" dirty="0"/>
              <a:t>, not the consequences</a:t>
            </a:r>
          </a:p>
          <a:p>
            <a:pPr lvl="2"/>
            <a:r>
              <a:rPr lang="en-US" dirty="0"/>
              <a:t>e.g. magnet quench </a:t>
            </a:r>
            <a:br>
              <a:rPr lang="en-US" dirty="0"/>
            </a:br>
            <a:r>
              <a:rPr lang="en-US" dirty="0"/>
              <a:t>➜ loss of cryogenics:</a:t>
            </a:r>
            <a:br>
              <a:rPr lang="en-US" dirty="0"/>
            </a:br>
            <a:r>
              <a:rPr lang="en-US" dirty="0"/>
              <a:t>fault time assigned to magnets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7DAF1-34C8-9402-B060-902529ED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B50B82-834F-C1B9-5A59-A1273631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3" y="1446416"/>
            <a:ext cx="7771675" cy="4906229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B56FBA8-2BA7-F619-75DC-74CDB355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83D9-0F55-45A9-9D51-54EF4DACA69E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48868-2F93-8B96-5F4A-8BB76F85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32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0802-5369-FB59-6F2D-710D8C50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fault-tracking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E892-426C-67D8-242F-3301C88E6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statistics are there to help, not to blame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73F23-39BA-0E42-FC84-94646E4D8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fault statistics by facility / system are not to blame!</a:t>
            </a:r>
          </a:p>
          <a:p>
            <a:pPr lvl="2"/>
            <a:r>
              <a:rPr lang="en-US" dirty="0"/>
              <a:t>understand </a:t>
            </a:r>
            <a:r>
              <a:rPr lang="en-US" b="1" dirty="0"/>
              <a:t>why some systems fail more often </a:t>
            </a:r>
            <a:r>
              <a:rPr lang="en-US" dirty="0"/>
              <a:t>than others</a:t>
            </a:r>
          </a:p>
          <a:p>
            <a:pPr lvl="3"/>
            <a:r>
              <a:rPr lang="en-US" dirty="0"/>
              <a:t>intrinsic complexity?</a:t>
            </a:r>
          </a:p>
          <a:p>
            <a:pPr lvl="3"/>
            <a:r>
              <a:rPr lang="en-US" dirty="0"/>
              <a:t>ageing? maintenance?</a:t>
            </a:r>
          </a:p>
          <a:p>
            <a:pPr lvl="3"/>
            <a:r>
              <a:rPr lang="en-US" dirty="0"/>
              <a:t>need for consolidation?</a:t>
            </a:r>
          </a:p>
          <a:p>
            <a:pPr lvl="2"/>
            <a:r>
              <a:rPr lang="en-US" dirty="0"/>
              <a:t>emphasize </a:t>
            </a:r>
            <a:r>
              <a:rPr lang="en-US" b="1" dirty="0"/>
              <a:t>what can be improved </a:t>
            </a:r>
            <a:r>
              <a:rPr lang="en-US" dirty="0"/>
              <a:t>for the future</a:t>
            </a:r>
          </a:p>
          <a:p>
            <a:pPr lvl="3"/>
            <a:r>
              <a:rPr lang="en-US" dirty="0"/>
              <a:t>… not what went wrong in the past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fault tracking data: foundation for future developments</a:t>
            </a:r>
          </a:p>
          <a:p>
            <a:pPr lvl="2"/>
            <a:r>
              <a:rPr lang="en-US" dirty="0"/>
              <a:t>e.g. automated analyses, predictive maintenance</a:t>
            </a:r>
          </a:p>
          <a:p>
            <a:pPr lvl="2"/>
            <a:r>
              <a:rPr lang="en-US" dirty="0"/>
              <a:t>reliable automatic recording important for data quality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D5D1-A6A9-47C4-EEFF-44B65F6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CA4616-6C44-3892-7577-891F07D464B4}"/>
              </a:ext>
            </a:extLst>
          </p:cNvPr>
          <p:cNvGrpSpPr/>
          <p:nvPr/>
        </p:nvGrpSpPr>
        <p:grpSpPr>
          <a:xfrm>
            <a:off x="8804220" y="2077790"/>
            <a:ext cx="3117316" cy="3117316"/>
            <a:chOff x="2697096" y="819791"/>
            <a:chExt cx="3117316" cy="31173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CFCD7F-AF64-1E48-C904-9FC1E3999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7096" y="819791"/>
              <a:ext cx="3117316" cy="31173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DEA018-02CA-C0D2-1637-CE28A1267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5460" y="2010498"/>
              <a:ext cx="758951" cy="37556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DB022C-A974-83E2-B423-91AE1408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19" y="2703721"/>
              <a:ext cx="762039" cy="3302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ADE39A-421E-5948-8629-65D9572C5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9042" y="1194906"/>
              <a:ext cx="762039" cy="3302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0C7E9C-D489-67A6-AD24-BCF26E267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8356" y="1227257"/>
              <a:ext cx="762039" cy="3302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93BC81-5FB8-463A-97F1-0B28A33B2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6050" y="950149"/>
              <a:ext cx="2085826" cy="4010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6023AB-77C3-B20F-1F32-636329600596}"/>
                </a:ext>
              </a:extLst>
            </p:cNvPr>
            <p:cNvSpPr txBox="1"/>
            <p:nvPr/>
          </p:nvSpPr>
          <p:spPr>
            <a:xfrm>
              <a:off x="3042877" y="911188"/>
              <a:ext cx="2531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DF1DB"/>
                  </a:solidFill>
                  <a:latin typeface="Aharoni" panose="020F0502020204030204" pitchFamily="2" charset="-79"/>
                  <a:cs typeface="Aharoni" panose="020F0502020204030204" pitchFamily="2" charset="-79"/>
                </a:rPr>
                <a:t>Availability</a:t>
              </a:r>
              <a:endParaRPr lang="en-GB" sz="2000" dirty="0">
                <a:solidFill>
                  <a:srgbClr val="FDF1DB"/>
                </a:solidFill>
                <a:latin typeface="Aharoni" panose="020F0502020204030204" pitchFamily="2" charset="-79"/>
                <a:cs typeface="Aharoni" panose="020F0502020204030204" pitchFamily="2" charset="-79"/>
              </a:endParaRPr>
            </a:p>
          </p:txBody>
        </p:sp>
      </p:grp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E4E153B-2159-0ED8-AAB6-B55AE3EF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78F-10E1-45EF-BB0D-D89DE0935EE3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AE0B185-93A3-7F26-1884-E0BDB83E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08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7A18F8-5085-2079-C93D-E158CE328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52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28E56-FA7B-439D-4E8E-33445CF9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 Light"/>
              </a:rPr>
              <a:t>Outline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71C32E-B492-F469-6C24-BFB02E64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781797-6478-BFD0-2951-D246B3D8F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DE" dirty="0" err="1"/>
              <a:t>introduction</a:t>
            </a:r>
            <a:r>
              <a:rPr lang="de-DE" dirty="0"/>
              <a:t>: down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</a:t>
            </a:r>
            <a:r>
              <a:rPr lang="de-DE" dirty="0" err="1"/>
              <a:t>chain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err="1"/>
              <a:t>automatic</a:t>
            </a:r>
            <a:r>
              <a:rPr lang="de-DE" dirty="0"/>
              <a:t> fault </a:t>
            </a:r>
            <a:r>
              <a:rPr lang="de-DE" dirty="0" err="1"/>
              <a:t>detection</a:t>
            </a:r>
            <a:r>
              <a:rPr lang="de-DE" dirty="0"/>
              <a:t> &amp; </a:t>
            </a:r>
            <a:r>
              <a:rPr lang="de-DE" dirty="0" err="1"/>
              <a:t>recording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err="1"/>
              <a:t>diagnostics</a:t>
            </a:r>
            <a:r>
              <a:rPr lang="de-DE" dirty="0"/>
              <a:t> &amp; fault </a:t>
            </a:r>
            <a:r>
              <a:rPr lang="de-DE" dirty="0" err="1"/>
              <a:t>identification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err="1"/>
              <a:t>statistics</a:t>
            </a:r>
            <a:r>
              <a:rPr lang="de-DE" dirty="0"/>
              <a:t>, </a:t>
            </a:r>
            <a:r>
              <a:rPr lang="de-DE" dirty="0" err="1"/>
              <a:t>consolidation</a:t>
            </a:r>
            <a:r>
              <a:rPr lang="de-DE" dirty="0"/>
              <a:t> &amp; </a:t>
            </a:r>
            <a:r>
              <a:rPr lang="de-DE" dirty="0" err="1"/>
              <a:t>maintenance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 err="1"/>
              <a:t>conclusions</a:t>
            </a: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FAD87-CAB7-C22A-2049-99D244EA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94F3-14B6-42D6-ABFC-FD3B1BB1B892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58C039-A925-2BC5-61BD-80FFF58B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3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094344-E3B4-BDC6-DFD6-935465FD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outlook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E61F47-4A6B-465B-5D9A-AA79DE54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8" y="1117525"/>
            <a:ext cx="10764984" cy="512527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CERN accelerator complex: a beam production chain</a:t>
            </a:r>
          </a:p>
          <a:p>
            <a:pPr lvl="2"/>
            <a:r>
              <a:rPr lang="en-US" dirty="0"/>
              <a:t>each machine depends on its injectors</a:t>
            </a:r>
          </a:p>
          <a:p>
            <a:pPr lvl="2"/>
            <a:r>
              <a:rPr lang="en-US" dirty="0"/>
              <a:t>faults early in the chain can bring the complex down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faults detected &amp; recorded automatically</a:t>
            </a:r>
          </a:p>
          <a:p>
            <a:pPr lvl="2"/>
            <a:r>
              <a:rPr lang="en-US" dirty="0"/>
              <a:t>fault detection: ensure machines are protected</a:t>
            </a:r>
          </a:p>
          <a:p>
            <a:pPr lvl="2"/>
            <a:r>
              <a:rPr lang="en-US" dirty="0"/>
              <a:t>fault recording: identify the root cause (equipment, upstream machine, ..) and record fault</a:t>
            </a:r>
          </a:p>
          <a:p>
            <a:pPr lvl="2"/>
            <a:r>
              <a:rPr lang="en-US" dirty="0"/>
              <a:t>important diagnostics: what failed in which sequence (post-mortem system)</a:t>
            </a:r>
          </a:p>
          <a:p>
            <a:pPr lvl="2"/>
            <a:r>
              <a:rPr lang="en-US" dirty="0"/>
              <a:t>focus on getting the majority of faults recorded correctly: there is always an unexpected case!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outcome: reliable fault statistics by root cause and system</a:t>
            </a:r>
          </a:p>
          <a:p>
            <a:pPr lvl="2"/>
            <a:r>
              <a:rPr lang="en-US" dirty="0"/>
              <a:t>crucial input for consolidation efforts!</a:t>
            </a:r>
          </a:p>
          <a:p>
            <a:pPr lvl="2"/>
            <a:r>
              <a:rPr lang="en-US" dirty="0"/>
              <a:t>foundation for future developments: preventive maintenance, fault prediction, …</a:t>
            </a:r>
          </a:p>
          <a:p>
            <a:pPr marL="6508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50C37A-BBC8-1AF4-53DD-0E6877FB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AA3E9-DDE0-900C-5D69-B6BF0E28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BF32-7731-4D53-9178-92A6D23BB7AD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837E3-6BD6-83B9-43F2-F505E5C5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3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0D696B-74E9-D151-E0F1-ABCDE7592E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spare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FD9FBB-28E6-15E6-6B9F-BA752390B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189C-A8B8-0576-AE9E-C30DCF304A9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75413"/>
            <a:ext cx="4319588" cy="365125"/>
          </a:xfrm>
        </p:spPr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1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073600" cy="83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GB"/>
              <a:t>2023 in context</a:t>
            </a:r>
            <a:endParaRPr/>
          </a:p>
        </p:txBody>
      </p:sp>
      <p:pic>
        <p:nvPicPr>
          <p:cNvPr id="164" name="Google Shape;164;p20" descr="A graph of a number of peopl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11095"/>
          <a:stretch/>
        </p:blipFill>
        <p:spPr>
          <a:xfrm>
            <a:off x="194400" y="1171000"/>
            <a:ext cx="8564000" cy="50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 descr="A group of colorful squares with face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88989" t="59048" r="3" b="23012"/>
          <a:stretch/>
        </p:blipFill>
        <p:spPr>
          <a:xfrm>
            <a:off x="3636795" y="1559671"/>
            <a:ext cx="1525224" cy="1567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3746468" y="1342295"/>
            <a:ext cx="130840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GB" sz="13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Fault duration:</a:t>
            </a:r>
            <a:endParaRPr sz="2400"/>
          </a:p>
        </p:txBody>
      </p:sp>
      <p:cxnSp>
        <p:nvCxnSpPr>
          <p:cNvPr id="167" name="Google Shape;167;p20"/>
          <p:cNvCxnSpPr/>
          <p:nvPr/>
        </p:nvCxnSpPr>
        <p:spPr>
          <a:xfrm>
            <a:off x="1912267" y="4248083"/>
            <a:ext cx="6634000" cy="0"/>
          </a:xfrm>
          <a:prstGeom prst="straightConnector1">
            <a:avLst/>
          </a:prstGeom>
          <a:noFill/>
          <a:ln w="28575" cap="flat" cmpd="sng">
            <a:solidFill>
              <a:srgbClr val="0055A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8" name="Google Shape;168;p20"/>
          <p:cNvSpPr txBox="1"/>
          <p:nvPr/>
        </p:nvSpPr>
        <p:spPr>
          <a:xfrm>
            <a:off x="8876167" y="2129433"/>
            <a:ext cx="2871600" cy="9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400" b="1" dirty="0">
                <a:solidFill>
                  <a:srgbClr val="98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long faults: </a:t>
            </a:r>
            <a:r>
              <a:rPr lang="en-GB" sz="2400" dirty="0">
                <a:solidFill>
                  <a:srgbClr val="9800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dominant for run 3</a:t>
            </a:r>
            <a:endParaRPr sz="2400" dirty="0">
              <a:solidFill>
                <a:srgbClr val="98000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69" name="Google Shape;169;p20"/>
          <p:cNvGrpSpPr/>
          <p:nvPr/>
        </p:nvGrpSpPr>
        <p:grpSpPr>
          <a:xfrm>
            <a:off x="9164578" y="4462234"/>
            <a:ext cx="2630141" cy="1426567"/>
            <a:chOff x="6873600" y="3346675"/>
            <a:chExt cx="1817400" cy="1069925"/>
          </a:xfrm>
        </p:grpSpPr>
        <p:sp>
          <p:nvSpPr>
            <p:cNvPr id="170" name="Google Shape;170;p20"/>
            <p:cNvSpPr txBox="1"/>
            <p:nvPr/>
          </p:nvSpPr>
          <p:spPr>
            <a:xfrm>
              <a:off x="6873600" y="3346675"/>
              <a:ext cx="18174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2400" b="1" dirty="0">
                  <a:solidFill>
                    <a:srgbClr val="0055A0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faults &lt; 1 day: </a:t>
              </a:r>
              <a:r>
                <a:rPr lang="en-GB" sz="2400" dirty="0">
                  <a:solidFill>
                    <a:srgbClr val="0055A0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stable ~16%</a:t>
              </a:r>
              <a:endParaRPr sz="2400" dirty="0">
                <a:solidFill>
                  <a:srgbClr val="0055A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71" name="Google Shape;171;p20"/>
            <p:cNvSpPr txBox="1"/>
            <p:nvPr/>
          </p:nvSpPr>
          <p:spPr>
            <a:xfrm>
              <a:off x="6930975" y="3921300"/>
              <a:ext cx="1695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dk2"/>
                  </a:solidFill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thanks to the continuous effort of the equipment groups!</a:t>
              </a:r>
              <a:endParaRPr sz="1600" dirty="0">
                <a:solidFill>
                  <a:schemeClr val="dk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1EC77-E042-D665-8AEB-20AD237228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398A03-6FC6-8561-FEAB-C8A7E6C403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br>
              <a:rPr lang="de-DE" dirty="0"/>
            </a:br>
            <a:r>
              <a:rPr lang="de-DE" sz="2400" dirty="0"/>
              <a:t>down </a:t>
            </a:r>
            <a:r>
              <a:rPr lang="de-DE" sz="2400" dirty="0" err="1"/>
              <a:t>the</a:t>
            </a:r>
            <a:r>
              <a:rPr lang="de-DE" sz="2400" dirty="0"/>
              <a:t> CERN </a:t>
            </a:r>
            <a:r>
              <a:rPr lang="de-DE" sz="2400" dirty="0" err="1"/>
              <a:t>accelerator</a:t>
            </a:r>
            <a:r>
              <a:rPr lang="de-DE" sz="2400" dirty="0"/>
              <a:t> </a:t>
            </a:r>
            <a:r>
              <a:rPr lang="de-DE" sz="2400" dirty="0" err="1"/>
              <a:t>chain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7A18F8-5085-2079-C93D-E158CE328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26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DF09-6293-156A-3F27-18EDFA5F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Noto Sans Light"/>
              </a:rPr>
              <a:t>the</a:t>
            </a:r>
            <a:r>
              <a:rPr lang="de-DE" dirty="0">
                <a:latin typeface="Noto Sans Light"/>
              </a:rPr>
              <a:t> CERN </a:t>
            </a:r>
            <a:r>
              <a:rPr lang="de-DE" dirty="0" err="1">
                <a:latin typeface="Noto Sans Light"/>
              </a:rPr>
              <a:t>accelerator</a:t>
            </a:r>
            <a:r>
              <a:rPr lang="de-DE" dirty="0">
                <a:latin typeface="Noto Sans Light"/>
              </a:rPr>
              <a:t> </a:t>
            </a:r>
            <a:r>
              <a:rPr lang="de-DE" dirty="0" err="1">
                <a:latin typeface="Noto Sans Light"/>
              </a:rPr>
              <a:t>complex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A893-D24E-AB8A-8E76-295D736E7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 is a supply chain!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0A69-38C3-B9E9-AD25-7D590B22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37F280C-4C8A-951C-A34A-177061A52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24054"/>
          <a:stretch/>
        </p:blipFill>
        <p:spPr bwMode="auto">
          <a:xfrm>
            <a:off x="1363791" y="1446416"/>
            <a:ext cx="9398943" cy="49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3A748-8786-478A-F213-4B9E4497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6995-6FF1-4EEB-BEE9-32C8D9B9CE6D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6E845A-8D0D-1588-F691-A040E4FB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36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DF09-6293-156A-3F27-18EDFA5F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Noto Sans Light"/>
              </a:rPr>
              <a:t>the</a:t>
            </a:r>
            <a:r>
              <a:rPr lang="de-DE" dirty="0">
                <a:latin typeface="Noto Sans Light"/>
              </a:rPr>
              <a:t> CERN </a:t>
            </a:r>
            <a:r>
              <a:rPr lang="de-DE" dirty="0" err="1">
                <a:latin typeface="Noto Sans Light"/>
              </a:rPr>
              <a:t>accelerator</a:t>
            </a:r>
            <a:r>
              <a:rPr lang="de-DE" dirty="0">
                <a:latin typeface="Noto Sans Light"/>
              </a:rPr>
              <a:t> </a:t>
            </a:r>
            <a:r>
              <a:rPr lang="de-DE" dirty="0" err="1">
                <a:latin typeface="Noto Sans Light"/>
              </a:rPr>
              <a:t>complex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A893-D24E-AB8A-8E76-295D736E7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 is a supply chain!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0A69-38C3-B9E9-AD25-7D590B22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7F280C-4C8A-951C-A34A-177061A52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24054"/>
          <a:stretch/>
        </p:blipFill>
        <p:spPr bwMode="auto">
          <a:xfrm>
            <a:off x="1363791" y="1446416"/>
            <a:ext cx="9398943" cy="49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6A82F4-9FB6-564E-7489-90A63492E472}"/>
              </a:ext>
            </a:extLst>
          </p:cNvPr>
          <p:cNvSpPr/>
          <p:nvPr/>
        </p:nvSpPr>
        <p:spPr>
          <a:xfrm>
            <a:off x="5384132" y="4914899"/>
            <a:ext cx="711868" cy="535405"/>
          </a:xfrm>
          <a:custGeom>
            <a:avLst/>
            <a:gdLst>
              <a:gd name="connsiteX0" fmla="*/ 0 w 661736"/>
              <a:gd name="connsiteY0" fmla="*/ 523373 h 523373"/>
              <a:gd name="connsiteX1" fmla="*/ 264694 w 661736"/>
              <a:gd name="connsiteY1" fmla="*/ 186489 h 523373"/>
              <a:gd name="connsiteX2" fmla="*/ 661736 w 661736"/>
              <a:gd name="connsiteY2" fmla="*/ 0 h 523373"/>
              <a:gd name="connsiteX0" fmla="*/ 0 w 667752"/>
              <a:gd name="connsiteY0" fmla="*/ 612897 h 612897"/>
              <a:gd name="connsiteX1" fmla="*/ 264694 w 667752"/>
              <a:gd name="connsiteY1" fmla="*/ 276013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64694 w 667752"/>
              <a:gd name="connsiteY1" fmla="*/ 276013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41580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00261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00261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8384 w 667752"/>
              <a:gd name="connsiteY1" fmla="*/ 227807 h 612897"/>
              <a:gd name="connsiteX2" fmla="*/ 667752 w 667752"/>
              <a:gd name="connsiteY2" fmla="*/ 0 h 61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752" h="612897">
                <a:moveTo>
                  <a:pt x="0" y="612897"/>
                </a:moveTo>
                <a:cubicBezTo>
                  <a:pt x="77202" y="488069"/>
                  <a:pt x="178095" y="315036"/>
                  <a:pt x="288384" y="227807"/>
                </a:cubicBezTo>
                <a:cubicBezTo>
                  <a:pt x="387387" y="119919"/>
                  <a:pt x="470233" y="22084"/>
                  <a:pt x="667752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25373FC-4B0B-F2CA-6C31-4FD73EB3E738}"/>
              </a:ext>
            </a:extLst>
          </p:cNvPr>
          <p:cNvSpPr/>
          <p:nvPr/>
        </p:nvSpPr>
        <p:spPr>
          <a:xfrm>
            <a:off x="6178216" y="4914900"/>
            <a:ext cx="667752" cy="174458"/>
          </a:xfrm>
          <a:custGeom>
            <a:avLst/>
            <a:gdLst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752" h="174458">
                <a:moveTo>
                  <a:pt x="0" y="0"/>
                </a:moveTo>
                <a:cubicBezTo>
                  <a:pt x="61661" y="111793"/>
                  <a:pt x="195513" y="67177"/>
                  <a:pt x="306805" y="96253"/>
                </a:cubicBezTo>
                <a:cubicBezTo>
                  <a:pt x="418097" y="125329"/>
                  <a:pt x="548939" y="107782"/>
                  <a:pt x="667752" y="17445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C1BFE8-2423-5BE0-B687-86B3E4782249}"/>
              </a:ext>
            </a:extLst>
          </p:cNvPr>
          <p:cNvSpPr/>
          <p:nvPr/>
        </p:nvSpPr>
        <p:spPr>
          <a:xfrm>
            <a:off x="4083699" y="3459077"/>
            <a:ext cx="1853885" cy="1931069"/>
          </a:xfrm>
          <a:custGeom>
            <a:avLst/>
            <a:gdLst>
              <a:gd name="connsiteX0" fmla="*/ 1853885 w 1853885"/>
              <a:gd name="connsiteY0" fmla="*/ 1888958 h 1888958"/>
              <a:gd name="connsiteX1" fmla="*/ 1456843 w 1853885"/>
              <a:gd name="connsiteY1" fmla="*/ 1690437 h 1888958"/>
              <a:gd name="connsiteX2" fmla="*/ 1035738 w 1853885"/>
              <a:gd name="connsiteY2" fmla="*/ 1642311 h 1888958"/>
              <a:gd name="connsiteX3" fmla="*/ 506348 w 1853885"/>
              <a:gd name="connsiteY3" fmla="*/ 1576137 h 1888958"/>
              <a:gd name="connsiteX4" fmla="*/ 223606 w 1853885"/>
              <a:gd name="connsiteY4" fmla="*/ 1413711 h 1888958"/>
              <a:gd name="connsiteX5" fmla="*/ 61180 w 1853885"/>
              <a:gd name="connsiteY5" fmla="*/ 1179095 h 1888958"/>
              <a:gd name="connsiteX6" fmla="*/ 1022 w 1853885"/>
              <a:gd name="connsiteY6" fmla="*/ 715879 h 1888958"/>
              <a:gd name="connsiteX7" fmla="*/ 103290 w 1853885"/>
              <a:gd name="connsiteY7" fmla="*/ 0 h 1888958"/>
              <a:gd name="connsiteX0" fmla="*/ 1853885 w 1853885"/>
              <a:gd name="connsiteY0" fmla="*/ 1931069 h 1931069"/>
              <a:gd name="connsiteX1" fmla="*/ 1456843 w 1853885"/>
              <a:gd name="connsiteY1" fmla="*/ 1732548 h 1931069"/>
              <a:gd name="connsiteX2" fmla="*/ 1035738 w 1853885"/>
              <a:gd name="connsiteY2" fmla="*/ 1684422 h 1931069"/>
              <a:gd name="connsiteX3" fmla="*/ 506348 w 1853885"/>
              <a:gd name="connsiteY3" fmla="*/ 1618248 h 1931069"/>
              <a:gd name="connsiteX4" fmla="*/ 223606 w 1853885"/>
              <a:gd name="connsiteY4" fmla="*/ 1455822 h 1931069"/>
              <a:gd name="connsiteX5" fmla="*/ 61180 w 1853885"/>
              <a:gd name="connsiteY5" fmla="*/ 1221206 h 1931069"/>
              <a:gd name="connsiteX6" fmla="*/ 1022 w 1853885"/>
              <a:gd name="connsiteY6" fmla="*/ 757990 h 1931069"/>
              <a:gd name="connsiteX7" fmla="*/ 115322 w 1853885"/>
              <a:gd name="connsiteY7" fmla="*/ 0 h 19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885" h="1931069">
                <a:moveTo>
                  <a:pt x="1853885" y="1931069"/>
                </a:moveTo>
                <a:cubicBezTo>
                  <a:pt x="1723543" y="1852362"/>
                  <a:pt x="1593201" y="1773656"/>
                  <a:pt x="1456843" y="1732548"/>
                </a:cubicBezTo>
                <a:cubicBezTo>
                  <a:pt x="1320485" y="1691440"/>
                  <a:pt x="1035738" y="1684422"/>
                  <a:pt x="1035738" y="1684422"/>
                </a:cubicBezTo>
                <a:cubicBezTo>
                  <a:pt x="877322" y="1665372"/>
                  <a:pt x="641703" y="1656348"/>
                  <a:pt x="506348" y="1618248"/>
                </a:cubicBezTo>
                <a:cubicBezTo>
                  <a:pt x="370993" y="1580148"/>
                  <a:pt x="297801" y="1521996"/>
                  <a:pt x="223606" y="1455822"/>
                </a:cubicBezTo>
                <a:cubicBezTo>
                  <a:pt x="149411" y="1389648"/>
                  <a:pt x="98277" y="1337511"/>
                  <a:pt x="61180" y="1221206"/>
                </a:cubicBezTo>
                <a:cubicBezTo>
                  <a:pt x="24083" y="1104901"/>
                  <a:pt x="-5996" y="954506"/>
                  <a:pt x="1022" y="757990"/>
                </a:cubicBezTo>
                <a:cubicBezTo>
                  <a:pt x="8040" y="561474"/>
                  <a:pt x="67697" y="259681"/>
                  <a:pt x="115322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6E6A18-D81B-05C3-ABA9-42DF1BA60BC1}"/>
              </a:ext>
            </a:extLst>
          </p:cNvPr>
          <p:cNvSpPr/>
          <p:nvPr/>
        </p:nvSpPr>
        <p:spPr>
          <a:xfrm>
            <a:off x="2354408" y="2849147"/>
            <a:ext cx="3336529" cy="1278146"/>
          </a:xfrm>
          <a:custGeom>
            <a:avLst/>
            <a:gdLst>
              <a:gd name="connsiteX0" fmla="*/ 3336529 w 3336529"/>
              <a:gd name="connsiteY0" fmla="*/ 1145337 h 1278146"/>
              <a:gd name="connsiteX1" fmla="*/ 2343924 w 3336529"/>
              <a:gd name="connsiteY1" fmla="*/ 1193464 h 1278146"/>
              <a:gd name="connsiteX2" fmla="*/ 1922818 w 3336529"/>
              <a:gd name="connsiteY2" fmla="*/ 1181432 h 1278146"/>
              <a:gd name="connsiteX3" fmla="*/ 1634060 w 3336529"/>
              <a:gd name="connsiteY3" fmla="*/ 1229558 h 1278146"/>
              <a:gd name="connsiteX4" fmla="*/ 1152797 w 3336529"/>
              <a:gd name="connsiteY4" fmla="*/ 1277685 h 1278146"/>
              <a:gd name="connsiteX5" fmla="*/ 707629 w 3336529"/>
              <a:gd name="connsiteY5" fmla="*/ 1199479 h 1278146"/>
              <a:gd name="connsiteX6" fmla="*/ 322618 w 3336529"/>
              <a:gd name="connsiteY6" fmla="*/ 886658 h 1278146"/>
              <a:gd name="connsiteX7" fmla="*/ 88003 w 3336529"/>
              <a:gd name="connsiteY7" fmla="*/ 369300 h 1278146"/>
              <a:gd name="connsiteX8" fmla="*/ 9797 w 3336529"/>
              <a:gd name="connsiteY8" fmla="*/ 32416 h 1278146"/>
              <a:gd name="connsiteX9" fmla="*/ 3781 w 3336529"/>
              <a:gd name="connsiteY9" fmla="*/ 32416 h 127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529" h="1278146">
                <a:moveTo>
                  <a:pt x="3336529" y="1145337"/>
                </a:moveTo>
                <a:lnTo>
                  <a:pt x="2343924" y="1193464"/>
                </a:lnTo>
                <a:cubicBezTo>
                  <a:pt x="2108306" y="1199480"/>
                  <a:pt x="2041129" y="1175416"/>
                  <a:pt x="1922818" y="1181432"/>
                </a:cubicBezTo>
                <a:cubicBezTo>
                  <a:pt x="1804507" y="1187448"/>
                  <a:pt x="1762397" y="1213516"/>
                  <a:pt x="1634060" y="1229558"/>
                </a:cubicBezTo>
                <a:cubicBezTo>
                  <a:pt x="1505723" y="1245600"/>
                  <a:pt x="1307202" y="1282698"/>
                  <a:pt x="1152797" y="1277685"/>
                </a:cubicBezTo>
                <a:cubicBezTo>
                  <a:pt x="998392" y="1272672"/>
                  <a:pt x="845992" y="1264650"/>
                  <a:pt x="707629" y="1199479"/>
                </a:cubicBezTo>
                <a:cubicBezTo>
                  <a:pt x="569266" y="1134308"/>
                  <a:pt x="425889" y="1025021"/>
                  <a:pt x="322618" y="886658"/>
                </a:cubicBezTo>
                <a:cubicBezTo>
                  <a:pt x="219347" y="748295"/>
                  <a:pt x="140140" y="511674"/>
                  <a:pt x="88003" y="369300"/>
                </a:cubicBezTo>
                <a:cubicBezTo>
                  <a:pt x="35866" y="226926"/>
                  <a:pt x="9797" y="32416"/>
                  <a:pt x="9797" y="32416"/>
                </a:cubicBezTo>
                <a:cubicBezTo>
                  <a:pt x="-4240" y="-23731"/>
                  <a:pt x="-230" y="4342"/>
                  <a:pt x="3781" y="3241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D0B4EE-CE75-D9E6-EB82-4C641A054C20}"/>
              </a:ext>
            </a:extLst>
          </p:cNvPr>
          <p:cNvSpPr/>
          <p:nvPr/>
        </p:nvSpPr>
        <p:spPr>
          <a:xfrm>
            <a:off x="7026442" y="3093453"/>
            <a:ext cx="1335505" cy="217938"/>
          </a:xfrm>
          <a:custGeom>
            <a:avLst/>
            <a:gdLst>
              <a:gd name="connsiteX0" fmla="*/ 0 w 1335505"/>
              <a:gd name="connsiteY0" fmla="*/ 10694 h 217938"/>
              <a:gd name="connsiteX1" fmla="*/ 270711 w 1335505"/>
              <a:gd name="connsiteY1" fmla="*/ 4679 h 217938"/>
              <a:gd name="connsiteX2" fmla="*/ 499311 w 1335505"/>
              <a:gd name="connsiteY2" fmla="*/ 70852 h 217938"/>
              <a:gd name="connsiteX3" fmla="*/ 553453 w 1335505"/>
              <a:gd name="connsiteY3" fmla="*/ 131010 h 217938"/>
              <a:gd name="connsiteX4" fmla="*/ 715879 w 1335505"/>
              <a:gd name="connsiteY4" fmla="*/ 203200 h 217938"/>
              <a:gd name="connsiteX5" fmla="*/ 1040732 w 1335505"/>
              <a:gd name="connsiteY5" fmla="*/ 215231 h 217938"/>
              <a:gd name="connsiteX6" fmla="*/ 1335505 w 1335505"/>
              <a:gd name="connsiteY6" fmla="*/ 167105 h 2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505" h="217938">
                <a:moveTo>
                  <a:pt x="0" y="10694"/>
                </a:moveTo>
                <a:cubicBezTo>
                  <a:pt x="93746" y="2673"/>
                  <a:pt x="187492" y="-5347"/>
                  <a:pt x="270711" y="4679"/>
                </a:cubicBezTo>
                <a:cubicBezTo>
                  <a:pt x="353930" y="14705"/>
                  <a:pt x="452187" y="49797"/>
                  <a:pt x="499311" y="70852"/>
                </a:cubicBezTo>
                <a:cubicBezTo>
                  <a:pt x="546435" y="91907"/>
                  <a:pt x="517358" y="108952"/>
                  <a:pt x="553453" y="131010"/>
                </a:cubicBezTo>
                <a:cubicBezTo>
                  <a:pt x="589548" y="153068"/>
                  <a:pt x="634666" y="189163"/>
                  <a:pt x="715879" y="203200"/>
                </a:cubicBezTo>
                <a:cubicBezTo>
                  <a:pt x="797092" y="217237"/>
                  <a:pt x="937461" y="221247"/>
                  <a:pt x="1040732" y="215231"/>
                </a:cubicBezTo>
                <a:cubicBezTo>
                  <a:pt x="1144003" y="209215"/>
                  <a:pt x="1239754" y="188160"/>
                  <a:pt x="1335505" y="16710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BBA87-2724-C2ED-1A45-C6A9D6684B58}"/>
              </a:ext>
            </a:extLst>
          </p:cNvPr>
          <p:cNvSpPr/>
          <p:nvPr/>
        </p:nvSpPr>
        <p:spPr>
          <a:xfrm>
            <a:off x="2354408" y="1774658"/>
            <a:ext cx="6434659" cy="20114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313383-0AD5-3B22-4E29-650B42A190C4}"/>
              </a:ext>
            </a:extLst>
          </p:cNvPr>
          <p:cNvSpPr/>
          <p:nvPr/>
        </p:nvSpPr>
        <p:spPr>
          <a:xfrm>
            <a:off x="4211054" y="2983831"/>
            <a:ext cx="3429000" cy="10162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2A78D2-5F81-C868-8EE5-EA831505A58C}"/>
              </a:ext>
            </a:extLst>
          </p:cNvPr>
          <p:cNvSpPr/>
          <p:nvPr/>
        </p:nvSpPr>
        <p:spPr>
          <a:xfrm>
            <a:off x="5931570" y="5085640"/>
            <a:ext cx="1714500" cy="5150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46A039-82EB-65AA-523F-637BCE10524D}"/>
              </a:ext>
            </a:extLst>
          </p:cNvPr>
          <p:cNvSpPr/>
          <p:nvPr/>
        </p:nvSpPr>
        <p:spPr>
          <a:xfrm>
            <a:off x="5725027" y="4746165"/>
            <a:ext cx="667752" cy="1744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179-CFD2-6CB1-7F72-B5161864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FC1A-A5E0-491C-8543-C4542152ED05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B4AAF0-E51A-4A6E-AEBF-6E15E67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04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DF09-6293-156A-3F27-18EDFA5F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Noto Sans Light"/>
              </a:rPr>
              <a:t>the</a:t>
            </a:r>
            <a:r>
              <a:rPr lang="de-DE" dirty="0">
                <a:latin typeface="Noto Sans Light"/>
              </a:rPr>
              <a:t> CERN </a:t>
            </a:r>
            <a:r>
              <a:rPr lang="de-DE" dirty="0" err="1">
                <a:latin typeface="Noto Sans Light"/>
              </a:rPr>
              <a:t>accelerator</a:t>
            </a:r>
            <a:r>
              <a:rPr lang="de-DE" dirty="0">
                <a:latin typeface="Noto Sans Light"/>
              </a:rPr>
              <a:t> </a:t>
            </a:r>
            <a:r>
              <a:rPr lang="de-DE" dirty="0" err="1">
                <a:latin typeface="Noto Sans Light"/>
              </a:rPr>
              <a:t>complex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A893-D24E-AB8A-8E76-295D736E7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 is a supply chain!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0A69-38C3-B9E9-AD25-7D590B22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7F280C-4C8A-951C-A34A-177061A52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24054"/>
          <a:stretch/>
        </p:blipFill>
        <p:spPr bwMode="auto">
          <a:xfrm>
            <a:off x="1363791" y="1446416"/>
            <a:ext cx="9398943" cy="49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6A82F4-9FB6-564E-7489-90A63492E472}"/>
              </a:ext>
            </a:extLst>
          </p:cNvPr>
          <p:cNvSpPr/>
          <p:nvPr/>
        </p:nvSpPr>
        <p:spPr>
          <a:xfrm>
            <a:off x="5384132" y="4914899"/>
            <a:ext cx="711868" cy="535405"/>
          </a:xfrm>
          <a:custGeom>
            <a:avLst/>
            <a:gdLst>
              <a:gd name="connsiteX0" fmla="*/ 0 w 661736"/>
              <a:gd name="connsiteY0" fmla="*/ 523373 h 523373"/>
              <a:gd name="connsiteX1" fmla="*/ 264694 w 661736"/>
              <a:gd name="connsiteY1" fmla="*/ 186489 h 523373"/>
              <a:gd name="connsiteX2" fmla="*/ 661736 w 661736"/>
              <a:gd name="connsiteY2" fmla="*/ 0 h 523373"/>
              <a:gd name="connsiteX0" fmla="*/ 0 w 667752"/>
              <a:gd name="connsiteY0" fmla="*/ 612897 h 612897"/>
              <a:gd name="connsiteX1" fmla="*/ 264694 w 667752"/>
              <a:gd name="connsiteY1" fmla="*/ 276013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64694 w 667752"/>
              <a:gd name="connsiteY1" fmla="*/ 276013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41580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00261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00261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8384 w 667752"/>
              <a:gd name="connsiteY1" fmla="*/ 227807 h 612897"/>
              <a:gd name="connsiteX2" fmla="*/ 667752 w 667752"/>
              <a:gd name="connsiteY2" fmla="*/ 0 h 61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752" h="612897">
                <a:moveTo>
                  <a:pt x="0" y="612897"/>
                </a:moveTo>
                <a:cubicBezTo>
                  <a:pt x="77202" y="488069"/>
                  <a:pt x="178095" y="315036"/>
                  <a:pt x="288384" y="227807"/>
                </a:cubicBezTo>
                <a:cubicBezTo>
                  <a:pt x="387387" y="119919"/>
                  <a:pt x="470233" y="22084"/>
                  <a:pt x="667752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25373FC-4B0B-F2CA-6C31-4FD73EB3E738}"/>
              </a:ext>
            </a:extLst>
          </p:cNvPr>
          <p:cNvSpPr/>
          <p:nvPr/>
        </p:nvSpPr>
        <p:spPr>
          <a:xfrm>
            <a:off x="6178216" y="4914900"/>
            <a:ext cx="667752" cy="174458"/>
          </a:xfrm>
          <a:custGeom>
            <a:avLst/>
            <a:gdLst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752" h="174458">
                <a:moveTo>
                  <a:pt x="0" y="0"/>
                </a:moveTo>
                <a:cubicBezTo>
                  <a:pt x="61661" y="111793"/>
                  <a:pt x="195513" y="67177"/>
                  <a:pt x="306805" y="96253"/>
                </a:cubicBezTo>
                <a:cubicBezTo>
                  <a:pt x="418097" y="125329"/>
                  <a:pt x="548939" y="107782"/>
                  <a:pt x="667752" y="17445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C1BFE8-2423-5BE0-B687-86B3E4782249}"/>
              </a:ext>
            </a:extLst>
          </p:cNvPr>
          <p:cNvSpPr/>
          <p:nvPr/>
        </p:nvSpPr>
        <p:spPr>
          <a:xfrm>
            <a:off x="4083699" y="3459077"/>
            <a:ext cx="1853885" cy="1931069"/>
          </a:xfrm>
          <a:custGeom>
            <a:avLst/>
            <a:gdLst>
              <a:gd name="connsiteX0" fmla="*/ 1853885 w 1853885"/>
              <a:gd name="connsiteY0" fmla="*/ 1888958 h 1888958"/>
              <a:gd name="connsiteX1" fmla="*/ 1456843 w 1853885"/>
              <a:gd name="connsiteY1" fmla="*/ 1690437 h 1888958"/>
              <a:gd name="connsiteX2" fmla="*/ 1035738 w 1853885"/>
              <a:gd name="connsiteY2" fmla="*/ 1642311 h 1888958"/>
              <a:gd name="connsiteX3" fmla="*/ 506348 w 1853885"/>
              <a:gd name="connsiteY3" fmla="*/ 1576137 h 1888958"/>
              <a:gd name="connsiteX4" fmla="*/ 223606 w 1853885"/>
              <a:gd name="connsiteY4" fmla="*/ 1413711 h 1888958"/>
              <a:gd name="connsiteX5" fmla="*/ 61180 w 1853885"/>
              <a:gd name="connsiteY5" fmla="*/ 1179095 h 1888958"/>
              <a:gd name="connsiteX6" fmla="*/ 1022 w 1853885"/>
              <a:gd name="connsiteY6" fmla="*/ 715879 h 1888958"/>
              <a:gd name="connsiteX7" fmla="*/ 103290 w 1853885"/>
              <a:gd name="connsiteY7" fmla="*/ 0 h 1888958"/>
              <a:gd name="connsiteX0" fmla="*/ 1853885 w 1853885"/>
              <a:gd name="connsiteY0" fmla="*/ 1931069 h 1931069"/>
              <a:gd name="connsiteX1" fmla="*/ 1456843 w 1853885"/>
              <a:gd name="connsiteY1" fmla="*/ 1732548 h 1931069"/>
              <a:gd name="connsiteX2" fmla="*/ 1035738 w 1853885"/>
              <a:gd name="connsiteY2" fmla="*/ 1684422 h 1931069"/>
              <a:gd name="connsiteX3" fmla="*/ 506348 w 1853885"/>
              <a:gd name="connsiteY3" fmla="*/ 1618248 h 1931069"/>
              <a:gd name="connsiteX4" fmla="*/ 223606 w 1853885"/>
              <a:gd name="connsiteY4" fmla="*/ 1455822 h 1931069"/>
              <a:gd name="connsiteX5" fmla="*/ 61180 w 1853885"/>
              <a:gd name="connsiteY5" fmla="*/ 1221206 h 1931069"/>
              <a:gd name="connsiteX6" fmla="*/ 1022 w 1853885"/>
              <a:gd name="connsiteY6" fmla="*/ 757990 h 1931069"/>
              <a:gd name="connsiteX7" fmla="*/ 115322 w 1853885"/>
              <a:gd name="connsiteY7" fmla="*/ 0 h 19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885" h="1931069">
                <a:moveTo>
                  <a:pt x="1853885" y="1931069"/>
                </a:moveTo>
                <a:cubicBezTo>
                  <a:pt x="1723543" y="1852362"/>
                  <a:pt x="1593201" y="1773656"/>
                  <a:pt x="1456843" y="1732548"/>
                </a:cubicBezTo>
                <a:cubicBezTo>
                  <a:pt x="1320485" y="1691440"/>
                  <a:pt x="1035738" y="1684422"/>
                  <a:pt x="1035738" y="1684422"/>
                </a:cubicBezTo>
                <a:cubicBezTo>
                  <a:pt x="877322" y="1665372"/>
                  <a:pt x="641703" y="1656348"/>
                  <a:pt x="506348" y="1618248"/>
                </a:cubicBezTo>
                <a:cubicBezTo>
                  <a:pt x="370993" y="1580148"/>
                  <a:pt x="297801" y="1521996"/>
                  <a:pt x="223606" y="1455822"/>
                </a:cubicBezTo>
                <a:cubicBezTo>
                  <a:pt x="149411" y="1389648"/>
                  <a:pt x="98277" y="1337511"/>
                  <a:pt x="61180" y="1221206"/>
                </a:cubicBezTo>
                <a:cubicBezTo>
                  <a:pt x="24083" y="1104901"/>
                  <a:pt x="-5996" y="954506"/>
                  <a:pt x="1022" y="757990"/>
                </a:cubicBezTo>
                <a:cubicBezTo>
                  <a:pt x="8040" y="561474"/>
                  <a:pt x="67697" y="259681"/>
                  <a:pt x="11532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6E6A18-D81B-05C3-ABA9-42DF1BA60BC1}"/>
              </a:ext>
            </a:extLst>
          </p:cNvPr>
          <p:cNvSpPr/>
          <p:nvPr/>
        </p:nvSpPr>
        <p:spPr>
          <a:xfrm>
            <a:off x="2354408" y="2849147"/>
            <a:ext cx="3336529" cy="1278146"/>
          </a:xfrm>
          <a:custGeom>
            <a:avLst/>
            <a:gdLst>
              <a:gd name="connsiteX0" fmla="*/ 3336529 w 3336529"/>
              <a:gd name="connsiteY0" fmla="*/ 1145337 h 1278146"/>
              <a:gd name="connsiteX1" fmla="*/ 2343924 w 3336529"/>
              <a:gd name="connsiteY1" fmla="*/ 1193464 h 1278146"/>
              <a:gd name="connsiteX2" fmla="*/ 1922818 w 3336529"/>
              <a:gd name="connsiteY2" fmla="*/ 1181432 h 1278146"/>
              <a:gd name="connsiteX3" fmla="*/ 1634060 w 3336529"/>
              <a:gd name="connsiteY3" fmla="*/ 1229558 h 1278146"/>
              <a:gd name="connsiteX4" fmla="*/ 1152797 w 3336529"/>
              <a:gd name="connsiteY4" fmla="*/ 1277685 h 1278146"/>
              <a:gd name="connsiteX5" fmla="*/ 707629 w 3336529"/>
              <a:gd name="connsiteY5" fmla="*/ 1199479 h 1278146"/>
              <a:gd name="connsiteX6" fmla="*/ 322618 w 3336529"/>
              <a:gd name="connsiteY6" fmla="*/ 886658 h 1278146"/>
              <a:gd name="connsiteX7" fmla="*/ 88003 w 3336529"/>
              <a:gd name="connsiteY7" fmla="*/ 369300 h 1278146"/>
              <a:gd name="connsiteX8" fmla="*/ 9797 w 3336529"/>
              <a:gd name="connsiteY8" fmla="*/ 32416 h 1278146"/>
              <a:gd name="connsiteX9" fmla="*/ 3781 w 3336529"/>
              <a:gd name="connsiteY9" fmla="*/ 32416 h 127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529" h="1278146">
                <a:moveTo>
                  <a:pt x="3336529" y="1145337"/>
                </a:moveTo>
                <a:lnTo>
                  <a:pt x="2343924" y="1193464"/>
                </a:lnTo>
                <a:cubicBezTo>
                  <a:pt x="2108306" y="1199480"/>
                  <a:pt x="2041129" y="1175416"/>
                  <a:pt x="1922818" y="1181432"/>
                </a:cubicBezTo>
                <a:cubicBezTo>
                  <a:pt x="1804507" y="1187448"/>
                  <a:pt x="1762397" y="1213516"/>
                  <a:pt x="1634060" y="1229558"/>
                </a:cubicBezTo>
                <a:cubicBezTo>
                  <a:pt x="1505723" y="1245600"/>
                  <a:pt x="1307202" y="1282698"/>
                  <a:pt x="1152797" y="1277685"/>
                </a:cubicBezTo>
                <a:cubicBezTo>
                  <a:pt x="998392" y="1272672"/>
                  <a:pt x="845992" y="1264650"/>
                  <a:pt x="707629" y="1199479"/>
                </a:cubicBezTo>
                <a:cubicBezTo>
                  <a:pt x="569266" y="1134308"/>
                  <a:pt x="425889" y="1025021"/>
                  <a:pt x="322618" y="886658"/>
                </a:cubicBezTo>
                <a:cubicBezTo>
                  <a:pt x="219347" y="748295"/>
                  <a:pt x="140140" y="511674"/>
                  <a:pt x="88003" y="369300"/>
                </a:cubicBezTo>
                <a:cubicBezTo>
                  <a:pt x="35866" y="226926"/>
                  <a:pt x="9797" y="32416"/>
                  <a:pt x="9797" y="32416"/>
                </a:cubicBezTo>
                <a:cubicBezTo>
                  <a:pt x="-4240" y="-23731"/>
                  <a:pt x="-230" y="4342"/>
                  <a:pt x="3781" y="32416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D0B4EE-CE75-D9E6-EB82-4C641A054C20}"/>
              </a:ext>
            </a:extLst>
          </p:cNvPr>
          <p:cNvSpPr/>
          <p:nvPr/>
        </p:nvSpPr>
        <p:spPr>
          <a:xfrm>
            <a:off x="7026442" y="3093453"/>
            <a:ext cx="1335505" cy="217938"/>
          </a:xfrm>
          <a:custGeom>
            <a:avLst/>
            <a:gdLst>
              <a:gd name="connsiteX0" fmla="*/ 0 w 1335505"/>
              <a:gd name="connsiteY0" fmla="*/ 10694 h 217938"/>
              <a:gd name="connsiteX1" fmla="*/ 270711 w 1335505"/>
              <a:gd name="connsiteY1" fmla="*/ 4679 h 217938"/>
              <a:gd name="connsiteX2" fmla="*/ 499311 w 1335505"/>
              <a:gd name="connsiteY2" fmla="*/ 70852 h 217938"/>
              <a:gd name="connsiteX3" fmla="*/ 553453 w 1335505"/>
              <a:gd name="connsiteY3" fmla="*/ 131010 h 217938"/>
              <a:gd name="connsiteX4" fmla="*/ 715879 w 1335505"/>
              <a:gd name="connsiteY4" fmla="*/ 203200 h 217938"/>
              <a:gd name="connsiteX5" fmla="*/ 1040732 w 1335505"/>
              <a:gd name="connsiteY5" fmla="*/ 215231 h 217938"/>
              <a:gd name="connsiteX6" fmla="*/ 1335505 w 1335505"/>
              <a:gd name="connsiteY6" fmla="*/ 167105 h 2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505" h="217938">
                <a:moveTo>
                  <a:pt x="0" y="10694"/>
                </a:moveTo>
                <a:cubicBezTo>
                  <a:pt x="93746" y="2673"/>
                  <a:pt x="187492" y="-5347"/>
                  <a:pt x="270711" y="4679"/>
                </a:cubicBezTo>
                <a:cubicBezTo>
                  <a:pt x="353930" y="14705"/>
                  <a:pt x="452187" y="49797"/>
                  <a:pt x="499311" y="70852"/>
                </a:cubicBezTo>
                <a:cubicBezTo>
                  <a:pt x="546435" y="91907"/>
                  <a:pt x="517358" y="108952"/>
                  <a:pt x="553453" y="131010"/>
                </a:cubicBezTo>
                <a:cubicBezTo>
                  <a:pt x="589548" y="153068"/>
                  <a:pt x="634666" y="189163"/>
                  <a:pt x="715879" y="203200"/>
                </a:cubicBezTo>
                <a:cubicBezTo>
                  <a:pt x="797092" y="217237"/>
                  <a:pt x="937461" y="221247"/>
                  <a:pt x="1040732" y="215231"/>
                </a:cubicBezTo>
                <a:cubicBezTo>
                  <a:pt x="1144003" y="209215"/>
                  <a:pt x="1239754" y="188160"/>
                  <a:pt x="1335505" y="16710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BBA87-2724-C2ED-1A45-C6A9D6684B58}"/>
              </a:ext>
            </a:extLst>
          </p:cNvPr>
          <p:cNvSpPr/>
          <p:nvPr/>
        </p:nvSpPr>
        <p:spPr>
          <a:xfrm>
            <a:off x="2354408" y="1774658"/>
            <a:ext cx="6434659" cy="2011421"/>
          </a:xfrm>
          <a:prstGeom prst="ellipse">
            <a:avLst/>
          </a:prstGeom>
          <a:noFill/>
          <a:ln w="38100">
            <a:solidFill>
              <a:srgbClr val="F6A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313383-0AD5-3B22-4E29-650B42A190C4}"/>
              </a:ext>
            </a:extLst>
          </p:cNvPr>
          <p:cNvSpPr/>
          <p:nvPr/>
        </p:nvSpPr>
        <p:spPr>
          <a:xfrm>
            <a:off x="4211054" y="2983831"/>
            <a:ext cx="3429000" cy="10162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2A78D2-5F81-C868-8EE5-EA831505A58C}"/>
              </a:ext>
            </a:extLst>
          </p:cNvPr>
          <p:cNvSpPr/>
          <p:nvPr/>
        </p:nvSpPr>
        <p:spPr>
          <a:xfrm>
            <a:off x="5931570" y="5085640"/>
            <a:ext cx="1714500" cy="51506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46A039-82EB-65AA-523F-637BCE10524D}"/>
              </a:ext>
            </a:extLst>
          </p:cNvPr>
          <p:cNvSpPr/>
          <p:nvPr/>
        </p:nvSpPr>
        <p:spPr>
          <a:xfrm>
            <a:off x="5725027" y="4746165"/>
            <a:ext cx="667752" cy="1744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CE9CA5D-99DF-5FFF-091B-F4F2CCC072B4}"/>
              </a:ext>
            </a:extLst>
          </p:cNvPr>
          <p:cNvSpPr/>
          <p:nvPr/>
        </p:nvSpPr>
        <p:spPr>
          <a:xfrm>
            <a:off x="3988466" y="4367169"/>
            <a:ext cx="214774" cy="228893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7116A-87A8-C303-128F-815CB8261F42}"/>
              </a:ext>
            </a:extLst>
          </p:cNvPr>
          <p:cNvSpPr txBox="1"/>
          <p:nvPr/>
        </p:nvSpPr>
        <p:spPr>
          <a:xfrm>
            <a:off x="1697362" y="4393848"/>
            <a:ext cx="171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equipment fault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7328C0-43DC-DB7F-3883-933E1B6DBBC3}"/>
              </a:ext>
            </a:extLst>
          </p:cNvPr>
          <p:cNvCxnSpPr/>
          <p:nvPr/>
        </p:nvCxnSpPr>
        <p:spPr>
          <a:xfrm flipV="1">
            <a:off x="3425690" y="4481615"/>
            <a:ext cx="596982" cy="1144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26E3129-95E1-7F51-3123-EDD1BB86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3DA3-B2F0-4DF1-8DD4-077695BAE504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F920711-BC16-FBD1-4701-3F9B5ECE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8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DF09-6293-156A-3F27-18EDFA5F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Noto Sans Light"/>
              </a:rPr>
              <a:t>the</a:t>
            </a:r>
            <a:r>
              <a:rPr lang="de-DE" dirty="0">
                <a:latin typeface="Noto Sans Light"/>
              </a:rPr>
              <a:t> CERN </a:t>
            </a:r>
            <a:r>
              <a:rPr lang="de-DE" dirty="0" err="1">
                <a:latin typeface="Noto Sans Light"/>
              </a:rPr>
              <a:t>accelerator</a:t>
            </a:r>
            <a:r>
              <a:rPr lang="de-DE" dirty="0">
                <a:latin typeface="Noto Sans Light"/>
              </a:rPr>
              <a:t> </a:t>
            </a:r>
            <a:r>
              <a:rPr lang="de-DE" dirty="0" err="1">
                <a:latin typeface="Noto Sans Light"/>
              </a:rPr>
              <a:t>complex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A893-D24E-AB8A-8E76-295D736E7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 is a supply chain!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C0A69-38C3-B9E9-AD25-7D590B22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7F280C-4C8A-951C-A34A-177061A52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24054"/>
          <a:stretch/>
        </p:blipFill>
        <p:spPr bwMode="auto">
          <a:xfrm>
            <a:off x="1363791" y="1446416"/>
            <a:ext cx="9398943" cy="490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6A82F4-9FB6-564E-7489-90A63492E472}"/>
              </a:ext>
            </a:extLst>
          </p:cNvPr>
          <p:cNvSpPr/>
          <p:nvPr/>
        </p:nvSpPr>
        <p:spPr>
          <a:xfrm>
            <a:off x="5384132" y="4914899"/>
            <a:ext cx="711868" cy="535405"/>
          </a:xfrm>
          <a:custGeom>
            <a:avLst/>
            <a:gdLst>
              <a:gd name="connsiteX0" fmla="*/ 0 w 661736"/>
              <a:gd name="connsiteY0" fmla="*/ 523373 h 523373"/>
              <a:gd name="connsiteX1" fmla="*/ 264694 w 661736"/>
              <a:gd name="connsiteY1" fmla="*/ 186489 h 523373"/>
              <a:gd name="connsiteX2" fmla="*/ 661736 w 661736"/>
              <a:gd name="connsiteY2" fmla="*/ 0 h 523373"/>
              <a:gd name="connsiteX0" fmla="*/ 0 w 667752"/>
              <a:gd name="connsiteY0" fmla="*/ 612897 h 612897"/>
              <a:gd name="connsiteX1" fmla="*/ 264694 w 667752"/>
              <a:gd name="connsiteY1" fmla="*/ 276013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64694 w 667752"/>
              <a:gd name="connsiteY1" fmla="*/ 276013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41580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00261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2741 w 667752"/>
              <a:gd name="connsiteY1" fmla="*/ 200261 h 612897"/>
              <a:gd name="connsiteX2" fmla="*/ 667752 w 667752"/>
              <a:gd name="connsiteY2" fmla="*/ 0 h 612897"/>
              <a:gd name="connsiteX0" fmla="*/ 0 w 667752"/>
              <a:gd name="connsiteY0" fmla="*/ 612897 h 612897"/>
              <a:gd name="connsiteX1" fmla="*/ 288384 w 667752"/>
              <a:gd name="connsiteY1" fmla="*/ 227807 h 612897"/>
              <a:gd name="connsiteX2" fmla="*/ 667752 w 667752"/>
              <a:gd name="connsiteY2" fmla="*/ 0 h 61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752" h="612897">
                <a:moveTo>
                  <a:pt x="0" y="612897"/>
                </a:moveTo>
                <a:cubicBezTo>
                  <a:pt x="77202" y="488069"/>
                  <a:pt x="178095" y="315036"/>
                  <a:pt x="288384" y="227807"/>
                </a:cubicBezTo>
                <a:cubicBezTo>
                  <a:pt x="387387" y="119919"/>
                  <a:pt x="470233" y="22084"/>
                  <a:pt x="66775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25373FC-4B0B-F2CA-6C31-4FD73EB3E738}"/>
              </a:ext>
            </a:extLst>
          </p:cNvPr>
          <p:cNvSpPr/>
          <p:nvPr/>
        </p:nvSpPr>
        <p:spPr>
          <a:xfrm>
            <a:off x="6178216" y="4914900"/>
            <a:ext cx="667752" cy="174458"/>
          </a:xfrm>
          <a:custGeom>
            <a:avLst/>
            <a:gdLst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  <a:gd name="connsiteX0" fmla="*/ 0 w 667752"/>
              <a:gd name="connsiteY0" fmla="*/ 0 h 174458"/>
              <a:gd name="connsiteX1" fmla="*/ 306805 w 667752"/>
              <a:gd name="connsiteY1" fmla="*/ 96253 h 174458"/>
              <a:gd name="connsiteX2" fmla="*/ 667752 w 667752"/>
              <a:gd name="connsiteY2" fmla="*/ 174458 h 17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752" h="174458">
                <a:moveTo>
                  <a:pt x="0" y="0"/>
                </a:moveTo>
                <a:cubicBezTo>
                  <a:pt x="61661" y="111793"/>
                  <a:pt x="195513" y="67177"/>
                  <a:pt x="306805" y="96253"/>
                </a:cubicBezTo>
                <a:cubicBezTo>
                  <a:pt x="418097" y="125329"/>
                  <a:pt x="548939" y="107782"/>
                  <a:pt x="667752" y="17445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C1BFE8-2423-5BE0-B687-86B3E4782249}"/>
              </a:ext>
            </a:extLst>
          </p:cNvPr>
          <p:cNvSpPr/>
          <p:nvPr/>
        </p:nvSpPr>
        <p:spPr>
          <a:xfrm>
            <a:off x="4083699" y="3459077"/>
            <a:ext cx="1853885" cy="1931069"/>
          </a:xfrm>
          <a:custGeom>
            <a:avLst/>
            <a:gdLst>
              <a:gd name="connsiteX0" fmla="*/ 1853885 w 1853885"/>
              <a:gd name="connsiteY0" fmla="*/ 1888958 h 1888958"/>
              <a:gd name="connsiteX1" fmla="*/ 1456843 w 1853885"/>
              <a:gd name="connsiteY1" fmla="*/ 1690437 h 1888958"/>
              <a:gd name="connsiteX2" fmla="*/ 1035738 w 1853885"/>
              <a:gd name="connsiteY2" fmla="*/ 1642311 h 1888958"/>
              <a:gd name="connsiteX3" fmla="*/ 506348 w 1853885"/>
              <a:gd name="connsiteY3" fmla="*/ 1576137 h 1888958"/>
              <a:gd name="connsiteX4" fmla="*/ 223606 w 1853885"/>
              <a:gd name="connsiteY4" fmla="*/ 1413711 h 1888958"/>
              <a:gd name="connsiteX5" fmla="*/ 61180 w 1853885"/>
              <a:gd name="connsiteY5" fmla="*/ 1179095 h 1888958"/>
              <a:gd name="connsiteX6" fmla="*/ 1022 w 1853885"/>
              <a:gd name="connsiteY6" fmla="*/ 715879 h 1888958"/>
              <a:gd name="connsiteX7" fmla="*/ 103290 w 1853885"/>
              <a:gd name="connsiteY7" fmla="*/ 0 h 1888958"/>
              <a:gd name="connsiteX0" fmla="*/ 1853885 w 1853885"/>
              <a:gd name="connsiteY0" fmla="*/ 1931069 h 1931069"/>
              <a:gd name="connsiteX1" fmla="*/ 1456843 w 1853885"/>
              <a:gd name="connsiteY1" fmla="*/ 1732548 h 1931069"/>
              <a:gd name="connsiteX2" fmla="*/ 1035738 w 1853885"/>
              <a:gd name="connsiteY2" fmla="*/ 1684422 h 1931069"/>
              <a:gd name="connsiteX3" fmla="*/ 506348 w 1853885"/>
              <a:gd name="connsiteY3" fmla="*/ 1618248 h 1931069"/>
              <a:gd name="connsiteX4" fmla="*/ 223606 w 1853885"/>
              <a:gd name="connsiteY4" fmla="*/ 1455822 h 1931069"/>
              <a:gd name="connsiteX5" fmla="*/ 61180 w 1853885"/>
              <a:gd name="connsiteY5" fmla="*/ 1221206 h 1931069"/>
              <a:gd name="connsiteX6" fmla="*/ 1022 w 1853885"/>
              <a:gd name="connsiteY6" fmla="*/ 757990 h 1931069"/>
              <a:gd name="connsiteX7" fmla="*/ 115322 w 1853885"/>
              <a:gd name="connsiteY7" fmla="*/ 0 h 19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885" h="1931069">
                <a:moveTo>
                  <a:pt x="1853885" y="1931069"/>
                </a:moveTo>
                <a:cubicBezTo>
                  <a:pt x="1723543" y="1852362"/>
                  <a:pt x="1593201" y="1773656"/>
                  <a:pt x="1456843" y="1732548"/>
                </a:cubicBezTo>
                <a:cubicBezTo>
                  <a:pt x="1320485" y="1691440"/>
                  <a:pt x="1035738" y="1684422"/>
                  <a:pt x="1035738" y="1684422"/>
                </a:cubicBezTo>
                <a:cubicBezTo>
                  <a:pt x="877322" y="1665372"/>
                  <a:pt x="641703" y="1656348"/>
                  <a:pt x="506348" y="1618248"/>
                </a:cubicBezTo>
                <a:cubicBezTo>
                  <a:pt x="370993" y="1580148"/>
                  <a:pt x="297801" y="1521996"/>
                  <a:pt x="223606" y="1455822"/>
                </a:cubicBezTo>
                <a:cubicBezTo>
                  <a:pt x="149411" y="1389648"/>
                  <a:pt x="98277" y="1337511"/>
                  <a:pt x="61180" y="1221206"/>
                </a:cubicBezTo>
                <a:cubicBezTo>
                  <a:pt x="24083" y="1104901"/>
                  <a:pt x="-5996" y="954506"/>
                  <a:pt x="1022" y="757990"/>
                </a:cubicBezTo>
                <a:cubicBezTo>
                  <a:pt x="8040" y="561474"/>
                  <a:pt x="67697" y="259681"/>
                  <a:pt x="115322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6E6A18-D81B-05C3-ABA9-42DF1BA60BC1}"/>
              </a:ext>
            </a:extLst>
          </p:cNvPr>
          <p:cNvSpPr/>
          <p:nvPr/>
        </p:nvSpPr>
        <p:spPr>
          <a:xfrm>
            <a:off x="2354408" y="2849147"/>
            <a:ext cx="3336529" cy="1278146"/>
          </a:xfrm>
          <a:custGeom>
            <a:avLst/>
            <a:gdLst>
              <a:gd name="connsiteX0" fmla="*/ 3336529 w 3336529"/>
              <a:gd name="connsiteY0" fmla="*/ 1145337 h 1278146"/>
              <a:gd name="connsiteX1" fmla="*/ 2343924 w 3336529"/>
              <a:gd name="connsiteY1" fmla="*/ 1193464 h 1278146"/>
              <a:gd name="connsiteX2" fmla="*/ 1922818 w 3336529"/>
              <a:gd name="connsiteY2" fmla="*/ 1181432 h 1278146"/>
              <a:gd name="connsiteX3" fmla="*/ 1634060 w 3336529"/>
              <a:gd name="connsiteY3" fmla="*/ 1229558 h 1278146"/>
              <a:gd name="connsiteX4" fmla="*/ 1152797 w 3336529"/>
              <a:gd name="connsiteY4" fmla="*/ 1277685 h 1278146"/>
              <a:gd name="connsiteX5" fmla="*/ 707629 w 3336529"/>
              <a:gd name="connsiteY5" fmla="*/ 1199479 h 1278146"/>
              <a:gd name="connsiteX6" fmla="*/ 322618 w 3336529"/>
              <a:gd name="connsiteY6" fmla="*/ 886658 h 1278146"/>
              <a:gd name="connsiteX7" fmla="*/ 88003 w 3336529"/>
              <a:gd name="connsiteY7" fmla="*/ 369300 h 1278146"/>
              <a:gd name="connsiteX8" fmla="*/ 9797 w 3336529"/>
              <a:gd name="connsiteY8" fmla="*/ 32416 h 1278146"/>
              <a:gd name="connsiteX9" fmla="*/ 3781 w 3336529"/>
              <a:gd name="connsiteY9" fmla="*/ 32416 h 127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529" h="1278146">
                <a:moveTo>
                  <a:pt x="3336529" y="1145337"/>
                </a:moveTo>
                <a:lnTo>
                  <a:pt x="2343924" y="1193464"/>
                </a:lnTo>
                <a:cubicBezTo>
                  <a:pt x="2108306" y="1199480"/>
                  <a:pt x="2041129" y="1175416"/>
                  <a:pt x="1922818" y="1181432"/>
                </a:cubicBezTo>
                <a:cubicBezTo>
                  <a:pt x="1804507" y="1187448"/>
                  <a:pt x="1762397" y="1213516"/>
                  <a:pt x="1634060" y="1229558"/>
                </a:cubicBezTo>
                <a:cubicBezTo>
                  <a:pt x="1505723" y="1245600"/>
                  <a:pt x="1307202" y="1282698"/>
                  <a:pt x="1152797" y="1277685"/>
                </a:cubicBezTo>
                <a:cubicBezTo>
                  <a:pt x="998392" y="1272672"/>
                  <a:pt x="845992" y="1264650"/>
                  <a:pt x="707629" y="1199479"/>
                </a:cubicBezTo>
                <a:cubicBezTo>
                  <a:pt x="569266" y="1134308"/>
                  <a:pt x="425889" y="1025021"/>
                  <a:pt x="322618" y="886658"/>
                </a:cubicBezTo>
                <a:cubicBezTo>
                  <a:pt x="219347" y="748295"/>
                  <a:pt x="140140" y="511674"/>
                  <a:pt x="88003" y="369300"/>
                </a:cubicBezTo>
                <a:cubicBezTo>
                  <a:pt x="35866" y="226926"/>
                  <a:pt x="9797" y="32416"/>
                  <a:pt x="9797" y="32416"/>
                </a:cubicBezTo>
                <a:cubicBezTo>
                  <a:pt x="-4240" y="-23731"/>
                  <a:pt x="-230" y="4342"/>
                  <a:pt x="3781" y="32416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D0B4EE-CE75-D9E6-EB82-4C641A054C20}"/>
              </a:ext>
            </a:extLst>
          </p:cNvPr>
          <p:cNvSpPr/>
          <p:nvPr/>
        </p:nvSpPr>
        <p:spPr>
          <a:xfrm>
            <a:off x="7026442" y="3093453"/>
            <a:ext cx="1335505" cy="217938"/>
          </a:xfrm>
          <a:custGeom>
            <a:avLst/>
            <a:gdLst>
              <a:gd name="connsiteX0" fmla="*/ 0 w 1335505"/>
              <a:gd name="connsiteY0" fmla="*/ 10694 h 217938"/>
              <a:gd name="connsiteX1" fmla="*/ 270711 w 1335505"/>
              <a:gd name="connsiteY1" fmla="*/ 4679 h 217938"/>
              <a:gd name="connsiteX2" fmla="*/ 499311 w 1335505"/>
              <a:gd name="connsiteY2" fmla="*/ 70852 h 217938"/>
              <a:gd name="connsiteX3" fmla="*/ 553453 w 1335505"/>
              <a:gd name="connsiteY3" fmla="*/ 131010 h 217938"/>
              <a:gd name="connsiteX4" fmla="*/ 715879 w 1335505"/>
              <a:gd name="connsiteY4" fmla="*/ 203200 h 217938"/>
              <a:gd name="connsiteX5" fmla="*/ 1040732 w 1335505"/>
              <a:gd name="connsiteY5" fmla="*/ 215231 h 217938"/>
              <a:gd name="connsiteX6" fmla="*/ 1335505 w 1335505"/>
              <a:gd name="connsiteY6" fmla="*/ 167105 h 2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505" h="217938">
                <a:moveTo>
                  <a:pt x="0" y="10694"/>
                </a:moveTo>
                <a:cubicBezTo>
                  <a:pt x="93746" y="2673"/>
                  <a:pt x="187492" y="-5347"/>
                  <a:pt x="270711" y="4679"/>
                </a:cubicBezTo>
                <a:cubicBezTo>
                  <a:pt x="353930" y="14705"/>
                  <a:pt x="452187" y="49797"/>
                  <a:pt x="499311" y="70852"/>
                </a:cubicBezTo>
                <a:cubicBezTo>
                  <a:pt x="546435" y="91907"/>
                  <a:pt x="517358" y="108952"/>
                  <a:pt x="553453" y="131010"/>
                </a:cubicBezTo>
                <a:cubicBezTo>
                  <a:pt x="589548" y="153068"/>
                  <a:pt x="634666" y="189163"/>
                  <a:pt x="715879" y="203200"/>
                </a:cubicBezTo>
                <a:cubicBezTo>
                  <a:pt x="797092" y="217237"/>
                  <a:pt x="937461" y="221247"/>
                  <a:pt x="1040732" y="215231"/>
                </a:cubicBezTo>
                <a:cubicBezTo>
                  <a:pt x="1144003" y="209215"/>
                  <a:pt x="1239754" y="188160"/>
                  <a:pt x="1335505" y="16710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BBA87-2724-C2ED-1A45-C6A9D6684B58}"/>
              </a:ext>
            </a:extLst>
          </p:cNvPr>
          <p:cNvSpPr/>
          <p:nvPr/>
        </p:nvSpPr>
        <p:spPr>
          <a:xfrm>
            <a:off x="2354408" y="1774658"/>
            <a:ext cx="6434659" cy="2011421"/>
          </a:xfrm>
          <a:prstGeom prst="ellipse">
            <a:avLst/>
          </a:prstGeom>
          <a:noFill/>
          <a:ln w="38100">
            <a:solidFill>
              <a:srgbClr val="F6A1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313383-0AD5-3B22-4E29-650B42A190C4}"/>
              </a:ext>
            </a:extLst>
          </p:cNvPr>
          <p:cNvSpPr/>
          <p:nvPr/>
        </p:nvSpPr>
        <p:spPr>
          <a:xfrm>
            <a:off x="4211054" y="2983831"/>
            <a:ext cx="3429000" cy="10162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2A78D2-5F81-C868-8EE5-EA831505A58C}"/>
              </a:ext>
            </a:extLst>
          </p:cNvPr>
          <p:cNvSpPr/>
          <p:nvPr/>
        </p:nvSpPr>
        <p:spPr>
          <a:xfrm>
            <a:off x="5931570" y="5085640"/>
            <a:ext cx="1714500" cy="515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46A039-82EB-65AA-523F-637BCE10524D}"/>
              </a:ext>
            </a:extLst>
          </p:cNvPr>
          <p:cNvSpPr/>
          <p:nvPr/>
        </p:nvSpPr>
        <p:spPr>
          <a:xfrm>
            <a:off x="5725027" y="4746165"/>
            <a:ext cx="667752" cy="17445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CE9CA5D-99DF-5FFF-091B-F4F2CCC072B4}"/>
              </a:ext>
            </a:extLst>
          </p:cNvPr>
          <p:cNvSpPr/>
          <p:nvPr/>
        </p:nvSpPr>
        <p:spPr>
          <a:xfrm>
            <a:off x="5301916" y="5305779"/>
            <a:ext cx="214774" cy="228893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7116A-87A8-C303-128F-815CB8261F42}"/>
              </a:ext>
            </a:extLst>
          </p:cNvPr>
          <p:cNvSpPr txBox="1"/>
          <p:nvPr/>
        </p:nvSpPr>
        <p:spPr>
          <a:xfrm>
            <a:off x="2979292" y="5518031"/>
            <a:ext cx="171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equipment fault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7328C0-43DC-DB7F-3883-933E1B6DBBC3}"/>
              </a:ext>
            </a:extLst>
          </p:cNvPr>
          <p:cNvCxnSpPr>
            <a:cxnSpLocks/>
          </p:cNvCxnSpPr>
          <p:nvPr/>
        </p:nvCxnSpPr>
        <p:spPr>
          <a:xfrm flipV="1">
            <a:off x="4770814" y="5450304"/>
            <a:ext cx="531102" cy="206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F8A98A8-7E6A-17DF-0750-07864B31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9AA3-8003-4266-9869-1BBBB2839D8C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0240FD3-DCAE-8899-A4C6-F7A4ADE2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41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1EE0-FEA2-836F-B3F8-523D275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Noto Sans Light"/>
              </a:rPr>
              <a:t>down </a:t>
            </a:r>
            <a:r>
              <a:rPr lang="de-DE" dirty="0" err="1">
                <a:latin typeface="Noto Sans Light"/>
              </a:rPr>
              <a:t>the</a:t>
            </a:r>
            <a:r>
              <a:rPr lang="de-DE" dirty="0">
                <a:latin typeface="Noto Sans Light"/>
              </a:rPr>
              <a:t> </a:t>
            </a:r>
            <a:r>
              <a:rPr lang="de-DE" dirty="0" err="1">
                <a:latin typeface="Noto Sans Light"/>
              </a:rPr>
              <a:t>accelerator</a:t>
            </a:r>
            <a:r>
              <a:rPr lang="de-DE" dirty="0">
                <a:latin typeface="Noto Sans Light"/>
              </a:rPr>
              <a:t> </a:t>
            </a:r>
            <a:r>
              <a:rPr lang="de-DE" dirty="0" err="1">
                <a:latin typeface="Noto Sans Light"/>
              </a:rPr>
              <a:t>complex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9F18FB-B031-B868-76D0-7FA5B80CE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0000" tIns="18000" rIns="91440" bIns="45720" rtlCol="0" anchor="t">
            <a:noAutofit/>
          </a:bodyPr>
          <a:lstStyle/>
          <a:p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larger </a:t>
            </a:r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machine</a:t>
            </a:r>
            <a:r>
              <a:rPr lang="de-DE" dirty="0">
                <a:latin typeface="Noto Sans"/>
                <a:ea typeface="Noto Sans"/>
                <a:cs typeface="Noto Sans"/>
              </a:rPr>
              <a:t>, </a:t>
            </a:r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higher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the</a:t>
            </a:r>
            <a:r>
              <a:rPr lang="de-DE" dirty="0">
                <a:latin typeface="Noto Sans"/>
                <a:ea typeface="Noto Sans"/>
                <a:cs typeface="Noto Sans"/>
              </a:rPr>
              <a:t> </a:t>
            </a:r>
            <a:r>
              <a:rPr lang="de-DE" dirty="0" err="1">
                <a:latin typeface="Noto Sans"/>
                <a:ea typeface="Noto Sans"/>
                <a:cs typeface="Noto Sans"/>
              </a:rPr>
              <a:t>stakes</a:t>
            </a:r>
            <a:endParaRPr lang="de-DE" dirty="0">
              <a:latin typeface="Noto Sans"/>
              <a:ea typeface="Noto Sans"/>
              <a:cs typeface="Noto San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BAECE-CC4E-B62A-5A04-4A40472B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CERN Accelerator fault tracking/identification</a:t>
            </a:r>
            <a:endParaRPr lang="sv-S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A53D006-676F-3662-F90A-3C77221E4A33}"/>
              </a:ext>
            </a:extLst>
          </p:cNvPr>
          <p:cNvSpPr/>
          <p:nvPr/>
        </p:nvSpPr>
        <p:spPr>
          <a:xfrm>
            <a:off x="990000" y="6006704"/>
            <a:ext cx="9982800" cy="588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longer cycle times = longer downtime after a fault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4D55E30-6C39-B009-4D23-D39D69EF94A7}"/>
              </a:ext>
            </a:extLst>
          </p:cNvPr>
          <p:cNvSpPr/>
          <p:nvPr/>
        </p:nvSpPr>
        <p:spPr>
          <a:xfrm rot="-5400000">
            <a:off x="-1656617" y="3566393"/>
            <a:ext cx="4730942" cy="582000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cs typeface="Calibri"/>
              </a:rPr>
              <a:t>higher beam energy = higher damage potential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521E0C-DBA1-C5B2-30BE-F5B36178EBB5}"/>
              </a:ext>
            </a:extLst>
          </p:cNvPr>
          <p:cNvGrpSpPr/>
          <p:nvPr/>
        </p:nvGrpSpPr>
        <p:grpSpPr>
          <a:xfrm>
            <a:off x="1055661" y="4613230"/>
            <a:ext cx="1217905" cy="1526979"/>
            <a:chOff x="1055661" y="4613230"/>
            <a:chExt cx="1217905" cy="152697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49F298-5BCB-1F42-2403-55C4AF016A33}"/>
                </a:ext>
              </a:extLst>
            </p:cNvPr>
            <p:cNvSpPr/>
            <p:nvPr/>
          </p:nvSpPr>
          <p:spPr>
            <a:xfrm>
              <a:off x="1055661" y="5731135"/>
              <a:ext cx="1161047" cy="409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PSB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09D426-F119-6BD6-8915-AD6C7027E9F0}"/>
                </a:ext>
              </a:extLst>
            </p:cNvPr>
            <p:cNvSpPr/>
            <p:nvPr/>
          </p:nvSpPr>
          <p:spPr>
            <a:xfrm>
              <a:off x="1102020" y="4942965"/>
              <a:ext cx="1161047" cy="409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1.2s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9EF917-72F9-505B-CC1E-E2C716FA2BB6}"/>
                </a:ext>
              </a:extLst>
            </p:cNvPr>
            <p:cNvGrpSpPr/>
            <p:nvPr/>
          </p:nvGrpSpPr>
          <p:grpSpPr>
            <a:xfrm>
              <a:off x="1269778" y="5330815"/>
              <a:ext cx="773949" cy="357063"/>
              <a:chOff x="1269778" y="5330815"/>
              <a:chExt cx="773949" cy="357063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7134914-9B79-5938-55A1-7FB15D16BA5C}"/>
                  </a:ext>
                </a:extLst>
              </p:cNvPr>
              <p:cNvSpPr/>
              <p:nvPr/>
            </p:nvSpPr>
            <p:spPr>
              <a:xfrm>
                <a:off x="1269778" y="5442532"/>
                <a:ext cx="225958" cy="245346"/>
              </a:xfrm>
              <a:custGeom>
                <a:avLst/>
                <a:gdLst>
                  <a:gd name="connsiteX0" fmla="*/ 0 w 2324911"/>
                  <a:gd name="connsiteY0" fmla="*/ 1039220 h 1249985"/>
                  <a:gd name="connsiteX1" fmla="*/ 457200 w 2324911"/>
                  <a:gd name="connsiteY1" fmla="*/ 1039220 h 1249985"/>
                  <a:gd name="connsiteX2" fmla="*/ 904672 w 2324911"/>
                  <a:gd name="connsiteY2" fmla="*/ 202641 h 1249985"/>
                  <a:gd name="connsiteX3" fmla="*/ 1517515 w 2324911"/>
                  <a:gd name="connsiteY3" fmla="*/ 66454 h 1249985"/>
                  <a:gd name="connsiteX4" fmla="*/ 1799617 w 2324911"/>
                  <a:gd name="connsiteY4" fmla="*/ 1087858 h 1249985"/>
                  <a:gd name="connsiteX5" fmla="*/ 2324911 w 2324911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222964 h 1336453"/>
                  <a:gd name="connsiteX1" fmla="*/ 466928 w 2334639"/>
                  <a:gd name="connsiteY1" fmla="*/ 1203510 h 1336453"/>
                  <a:gd name="connsiteX2" fmla="*/ 943583 w 2334639"/>
                  <a:gd name="connsiteY2" fmla="*/ 114011 h 1336453"/>
                  <a:gd name="connsiteX3" fmla="*/ 1527243 w 2334639"/>
                  <a:gd name="connsiteY3" fmla="*/ 152922 h 1336453"/>
                  <a:gd name="connsiteX4" fmla="*/ 1809345 w 2334639"/>
                  <a:gd name="connsiteY4" fmla="*/ 1174326 h 1336453"/>
                  <a:gd name="connsiteX5" fmla="*/ 2334639 w 2334639"/>
                  <a:gd name="connsiteY5" fmla="*/ 1320241 h 1336453"/>
                  <a:gd name="connsiteX0" fmla="*/ 0 w 2334639"/>
                  <a:gd name="connsiteY0" fmla="*/ 1162885 h 1276374"/>
                  <a:gd name="connsiteX1" fmla="*/ 466928 w 2334639"/>
                  <a:gd name="connsiteY1" fmla="*/ 1143431 h 1276374"/>
                  <a:gd name="connsiteX2" fmla="*/ 943583 w 2334639"/>
                  <a:gd name="connsiteY2" fmla="*/ 53932 h 1276374"/>
                  <a:gd name="connsiteX3" fmla="*/ 1527243 w 2334639"/>
                  <a:gd name="connsiteY3" fmla="*/ 92843 h 1276374"/>
                  <a:gd name="connsiteX4" fmla="*/ 1809345 w 2334639"/>
                  <a:gd name="connsiteY4" fmla="*/ 1114247 h 1276374"/>
                  <a:gd name="connsiteX5" fmla="*/ 2334639 w 2334639"/>
                  <a:gd name="connsiteY5" fmla="*/ 1260162 h 1276374"/>
                  <a:gd name="connsiteX0" fmla="*/ 0 w 2334639"/>
                  <a:gd name="connsiteY0" fmla="*/ 1110555 h 1224044"/>
                  <a:gd name="connsiteX1" fmla="*/ 466928 w 2334639"/>
                  <a:gd name="connsiteY1" fmla="*/ 1091101 h 1224044"/>
                  <a:gd name="connsiteX2" fmla="*/ 943583 w 2334639"/>
                  <a:gd name="connsiteY2" fmla="*/ 1602 h 1224044"/>
                  <a:gd name="connsiteX3" fmla="*/ 1527243 w 2334639"/>
                  <a:gd name="connsiteY3" fmla="*/ 40513 h 1224044"/>
                  <a:gd name="connsiteX4" fmla="*/ 1809345 w 2334639"/>
                  <a:gd name="connsiteY4" fmla="*/ 1061917 h 1224044"/>
                  <a:gd name="connsiteX5" fmla="*/ 2334639 w 2334639"/>
                  <a:gd name="connsiteY5" fmla="*/ 1207832 h 1224044"/>
                  <a:gd name="connsiteX0" fmla="*/ 0 w 2334639"/>
                  <a:gd name="connsiteY0" fmla="*/ 1195701 h 1309190"/>
                  <a:gd name="connsiteX1" fmla="*/ 466928 w 2334639"/>
                  <a:gd name="connsiteY1" fmla="*/ 1176247 h 1309190"/>
                  <a:gd name="connsiteX2" fmla="*/ 943583 w 2334639"/>
                  <a:gd name="connsiteY2" fmla="*/ 86748 h 1309190"/>
                  <a:gd name="connsiteX3" fmla="*/ 1400784 w 2334639"/>
                  <a:gd name="connsiteY3" fmla="*/ 77020 h 1309190"/>
                  <a:gd name="connsiteX4" fmla="*/ 1809345 w 2334639"/>
                  <a:gd name="connsiteY4" fmla="*/ 1147063 h 1309190"/>
                  <a:gd name="connsiteX5" fmla="*/ 2334639 w 2334639"/>
                  <a:gd name="connsiteY5" fmla="*/ 1292978 h 1309190"/>
                  <a:gd name="connsiteX0" fmla="*/ 0 w 2334639"/>
                  <a:gd name="connsiteY0" fmla="*/ 1193360 h 1306849"/>
                  <a:gd name="connsiteX1" fmla="*/ 466928 w 2334639"/>
                  <a:gd name="connsiteY1" fmla="*/ 1173906 h 1306849"/>
                  <a:gd name="connsiteX2" fmla="*/ 943583 w 2334639"/>
                  <a:gd name="connsiteY2" fmla="*/ 84407 h 1306849"/>
                  <a:gd name="connsiteX3" fmla="*/ 1400784 w 2334639"/>
                  <a:gd name="connsiteY3" fmla="*/ 74679 h 1306849"/>
                  <a:gd name="connsiteX4" fmla="*/ 1809345 w 2334639"/>
                  <a:gd name="connsiteY4" fmla="*/ 1144722 h 1306849"/>
                  <a:gd name="connsiteX5" fmla="*/ 2334639 w 2334639"/>
                  <a:gd name="connsiteY5" fmla="*/ 1290637 h 1306849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626"/>
                  <a:gd name="connsiteX1" fmla="*/ 466928 w 2334639"/>
                  <a:gd name="connsiteY1" fmla="*/ 1099633 h 1218626"/>
                  <a:gd name="connsiteX2" fmla="*/ 943583 w 2334639"/>
                  <a:gd name="connsiteY2" fmla="*/ 10134 h 1218626"/>
                  <a:gd name="connsiteX3" fmla="*/ 1400784 w 2334639"/>
                  <a:gd name="connsiteY3" fmla="*/ 406 h 1218626"/>
                  <a:gd name="connsiteX4" fmla="*/ 1809345 w 2334639"/>
                  <a:gd name="connsiteY4" fmla="*/ 1070449 h 1218626"/>
                  <a:gd name="connsiteX5" fmla="*/ 2334639 w 2334639"/>
                  <a:gd name="connsiteY5" fmla="*/ 1216364 h 1218626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89904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099632 h 1178914"/>
                  <a:gd name="connsiteX1" fmla="*/ 466928 w 2315183"/>
                  <a:gd name="connsiteY1" fmla="*/ 1099633 h 1178914"/>
                  <a:gd name="connsiteX2" fmla="*/ 943583 w 2315183"/>
                  <a:gd name="connsiteY2" fmla="*/ 10134 h 1178914"/>
                  <a:gd name="connsiteX3" fmla="*/ 1400784 w 2315183"/>
                  <a:gd name="connsiteY3" fmla="*/ 406 h 1178914"/>
                  <a:gd name="connsiteX4" fmla="*/ 1809345 w 2315183"/>
                  <a:gd name="connsiteY4" fmla="*/ 1070449 h 1178914"/>
                  <a:gd name="connsiteX5" fmla="*/ 2315183 w 2315183"/>
                  <a:gd name="connsiteY5" fmla="*/ 1060721 h 1178914"/>
                  <a:gd name="connsiteX0" fmla="*/ 0 w 2315183"/>
                  <a:gd name="connsiteY0" fmla="*/ 1099632 h 1101504"/>
                  <a:gd name="connsiteX1" fmla="*/ 466928 w 2315183"/>
                  <a:gd name="connsiteY1" fmla="*/ 1099633 h 1101504"/>
                  <a:gd name="connsiteX2" fmla="*/ 943583 w 2315183"/>
                  <a:gd name="connsiteY2" fmla="*/ 10134 h 1101504"/>
                  <a:gd name="connsiteX3" fmla="*/ 1400784 w 2315183"/>
                  <a:gd name="connsiteY3" fmla="*/ 406 h 1101504"/>
                  <a:gd name="connsiteX4" fmla="*/ 1809345 w 2315183"/>
                  <a:gd name="connsiteY4" fmla="*/ 1070449 h 1101504"/>
                  <a:gd name="connsiteX5" fmla="*/ 2315183 w 2315183"/>
                  <a:gd name="connsiteY5" fmla="*/ 1060721 h 1101504"/>
                  <a:gd name="connsiteX0" fmla="*/ 0 w 2315183"/>
                  <a:gd name="connsiteY0" fmla="*/ 1179649 h 1185535"/>
                  <a:gd name="connsiteX1" fmla="*/ 466928 w 2315183"/>
                  <a:gd name="connsiteY1" fmla="*/ 1179650 h 1185535"/>
                  <a:gd name="connsiteX2" fmla="*/ 943583 w 2315183"/>
                  <a:gd name="connsiteY2" fmla="*/ 90151 h 1185535"/>
                  <a:gd name="connsiteX3" fmla="*/ 1400784 w 2315183"/>
                  <a:gd name="connsiteY3" fmla="*/ 80423 h 1185535"/>
                  <a:gd name="connsiteX4" fmla="*/ 1809345 w 2315183"/>
                  <a:gd name="connsiteY4" fmla="*/ 1185460 h 1185535"/>
                  <a:gd name="connsiteX5" fmla="*/ 2315183 w 2315183"/>
                  <a:gd name="connsiteY5" fmla="*/ 1140738 h 1185535"/>
                  <a:gd name="connsiteX0" fmla="*/ 0 w 2308235"/>
                  <a:gd name="connsiteY0" fmla="*/ 1179649 h 1185535"/>
                  <a:gd name="connsiteX1" fmla="*/ 466928 w 2308235"/>
                  <a:gd name="connsiteY1" fmla="*/ 1179650 h 1185535"/>
                  <a:gd name="connsiteX2" fmla="*/ 943583 w 2308235"/>
                  <a:gd name="connsiteY2" fmla="*/ 90151 h 1185535"/>
                  <a:gd name="connsiteX3" fmla="*/ 1400784 w 2308235"/>
                  <a:gd name="connsiteY3" fmla="*/ 80423 h 1185535"/>
                  <a:gd name="connsiteX4" fmla="*/ 1809345 w 2308235"/>
                  <a:gd name="connsiteY4" fmla="*/ 1185460 h 1185535"/>
                  <a:gd name="connsiteX5" fmla="*/ 2308235 w 2308235"/>
                  <a:gd name="connsiteY5" fmla="*/ 1183508 h 1185535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08200 h 1108200"/>
                  <a:gd name="connsiteX1" fmla="*/ 466928 w 2308235"/>
                  <a:gd name="connsiteY1" fmla="*/ 1100424 h 1108200"/>
                  <a:gd name="connsiteX2" fmla="*/ 943583 w 2308235"/>
                  <a:gd name="connsiteY2" fmla="*/ 10925 h 1108200"/>
                  <a:gd name="connsiteX3" fmla="*/ 1400784 w 2308235"/>
                  <a:gd name="connsiteY3" fmla="*/ 1197 h 1108200"/>
                  <a:gd name="connsiteX4" fmla="*/ 1809345 w 2308235"/>
                  <a:gd name="connsiteY4" fmla="*/ 1106234 h 1108200"/>
                  <a:gd name="connsiteX5" fmla="*/ 2308235 w 2308235"/>
                  <a:gd name="connsiteY5" fmla="*/ 1104282 h 1108200"/>
                  <a:gd name="connsiteX0" fmla="*/ 0 w 2308235"/>
                  <a:gd name="connsiteY0" fmla="*/ 1107859 h 1107859"/>
                  <a:gd name="connsiteX1" fmla="*/ 466928 w 2308235"/>
                  <a:gd name="connsiteY1" fmla="*/ 1100083 h 1107859"/>
                  <a:gd name="connsiteX2" fmla="*/ 943583 w 2308235"/>
                  <a:gd name="connsiteY2" fmla="*/ 10584 h 1107859"/>
                  <a:gd name="connsiteX3" fmla="*/ 1400784 w 2308235"/>
                  <a:gd name="connsiteY3" fmla="*/ 856 h 1107859"/>
                  <a:gd name="connsiteX4" fmla="*/ 1809345 w 2308235"/>
                  <a:gd name="connsiteY4" fmla="*/ 1105893 h 1107859"/>
                  <a:gd name="connsiteX5" fmla="*/ 2308235 w 2308235"/>
                  <a:gd name="connsiteY5" fmla="*/ 1103941 h 1107859"/>
                  <a:gd name="connsiteX0" fmla="*/ 0 w 2308235"/>
                  <a:gd name="connsiteY0" fmla="*/ 1179468 h 1179468"/>
                  <a:gd name="connsiteX1" fmla="*/ 466928 w 2308235"/>
                  <a:gd name="connsiteY1" fmla="*/ 1171692 h 1179468"/>
                  <a:gd name="connsiteX2" fmla="*/ 943583 w 2308235"/>
                  <a:gd name="connsiteY2" fmla="*/ 82193 h 1179468"/>
                  <a:gd name="connsiteX3" fmla="*/ 1400784 w 2308235"/>
                  <a:gd name="connsiteY3" fmla="*/ 80241 h 1179468"/>
                  <a:gd name="connsiteX4" fmla="*/ 1809345 w 2308235"/>
                  <a:gd name="connsiteY4" fmla="*/ 1177502 h 1179468"/>
                  <a:gd name="connsiteX5" fmla="*/ 2308235 w 2308235"/>
                  <a:gd name="connsiteY5" fmla="*/ 1175550 h 1179468"/>
                  <a:gd name="connsiteX0" fmla="*/ 0 w 2308235"/>
                  <a:gd name="connsiteY0" fmla="*/ 1101045 h 1101045"/>
                  <a:gd name="connsiteX1" fmla="*/ 466928 w 2308235"/>
                  <a:gd name="connsiteY1" fmla="*/ 1093269 h 1101045"/>
                  <a:gd name="connsiteX2" fmla="*/ 943583 w 2308235"/>
                  <a:gd name="connsiteY2" fmla="*/ 3770 h 1101045"/>
                  <a:gd name="connsiteX3" fmla="*/ 1400784 w 2308235"/>
                  <a:gd name="connsiteY3" fmla="*/ 1818 h 1101045"/>
                  <a:gd name="connsiteX4" fmla="*/ 1809345 w 2308235"/>
                  <a:gd name="connsiteY4" fmla="*/ 1099079 h 1101045"/>
                  <a:gd name="connsiteX5" fmla="*/ 2308235 w 2308235"/>
                  <a:gd name="connsiteY5" fmla="*/ 1097127 h 1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8235" h="1101045">
                    <a:moveTo>
                      <a:pt x="0" y="1101045"/>
                    </a:moveTo>
                    <a:cubicBezTo>
                      <a:pt x="155643" y="1094560"/>
                      <a:pt x="274926" y="1097290"/>
                      <a:pt x="466928" y="1093269"/>
                    </a:cubicBezTo>
                    <a:cubicBezTo>
                      <a:pt x="658930" y="1089248"/>
                      <a:pt x="774045" y="6821"/>
                      <a:pt x="943583" y="3770"/>
                    </a:cubicBezTo>
                    <a:cubicBezTo>
                      <a:pt x="1113121" y="719"/>
                      <a:pt x="1221752" y="-1876"/>
                      <a:pt x="1400784" y="1818"/>
                    </a:cubicBezTo>
                    <a:cubicBezTo>
                      <a:pt x="1579816" y="5512"/>
                      <a:pt x="1659492" y="1089366"/>
                      <a:pt x="1809345" y="1099079"/>
                    </a:cubicBezTo>
                    <a:lnTo>
                      <a:pt x="2308235" y="109712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7A69146-F65D-F66F-75DF-C3532B788EC2}"/>
                  </a:ext>
                </a:extLst>
              </p:cNvPr>
              <p:cNvSpPr/>
              <p:nvPr/>
            </p:nvSpPr>
            <p:spPr>
              <a:xfrm>
                <a:off x="1451362" y="5439290"/>
                <a:ext cx="225958" cy="245346"/>
              </a:xfrm>
              <a:custGeom>
                <a:avLst/>
                <a:gdLst>
                  <a:gd name="connsiteX0" fmla="*/ 0 w 2324911"/>
                  <a:gd name="connsiteY0" fmla="*/ 1039220 h 1249985"/>
                  <a:gd name="connsiteX1" fmla="*/ 457200 w 2324911"/>
                  <a:gd name="connsiteY1" fmla="*/ 1039220 h 1249985"/>
                  <a:gd name="connsiteX2" fmla="*/ 904672 w 2324911"/>
                  <a:gd name="connsiteY2" fmla="*/ 202641 h 1249985"/>
                  <a:gd name="connsiteX3" fmla="*/ 1517515 w 2324911"/>
                  <a:gd name="connsiteY3" fmla="*/ 66454 h 1249985"/>
                  <a:gd name="connsiteX4" fmla="*/ 1799617 w 2324911"/>
                  <a:gd name="connsiteY4" fmla="*/ 1087858 h 1249985"/>
                  <a:gd name="connsiteX5" fmla="*/ 2324911 w 2324911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222964 h 1336453"/>
                  <a:gd name="connsiteX1" fmla="*/ 466928 w 2334639"/>
                  <a:gd name="connsiteY1" fmla="*/ 1203510 h 1336453"/>
                  <a:gd name="connsiteX2" fmla="*/ 943583 w 2334639"/>
                  <a:gd name="connsiteY2" fmla="*/ 114011 h 1336453"/>
                  <a:gd name="connsiteX3" fmla="*/ 1527243 w 2334639"/>
                  <a:gd name="connsiteY3" fmla="*/ 152922 h 1336453"/>
                  <a:gd name="connsiteX4" fmla="*/ 1809345 w 2334639"/>
                  <a:gd name="connsiteY4" fmla="*/ 1174326 h 1336453"/>
                  <a:gd name="connsiteX5" fmla="*/ 2334639 w 2334639"/>
                  <a:gd name="connsiteY5" fmla="*/ 1320241 h 1336453"/>
                  <a:gd name="connsiteX0" fmla="*/ 0 w 2334639"/>
                  <a:gd name="connsiteY0" fmla="*/ 1162885 h 1276374"/>
                  <a:gd name="connsiteX1" fmla="*/ 466928 w 2334639"/>
                  <a:gd name="connsiteY1" fmla="*/ 1143431 h 1276374"/>
                  <a:gd name="connsiteX2" fmla="*/ 943583 w 2334639"/>
                  <a:gd name="connsiteY2" fmla="*/ 53932 h 1276374"/>
                  <a:gd name="connsiteX3" fmla="*/ 1527243 w 2334639"/>
                  <a:gd name="connsiteY3" fmla="*/ 92843 h 1276374"/>
                  <a:gd name="connsiteX4" fmla="*/ 1809345 w 2334639"/>
                  <a:gd name="connsiteY4" fmla="*/ 1114247 h 1276374"/>
                  <a:gd name="connsiteX5" fmla="*/ 2334639 w 2334639"/>
                  <a:gd name="connsiteY5" fmla="*/ 1260162 h 1276374"/>
                  <a:gd name="connsiteX0" fmla="*/ 0 w 2334639"/>
                  <a:gd name="connsiteY0" fmla="*/ 1110555 h 1224044"/>
                  <a:gd name="connsiteX1" fmla="*/ 466928 w 2334639"/>
                  <a:gd name="connsiteY1" fmla="*/ 1091101 h 1224044"/>
                  <a:gd name="connsiteX2" fmla="*/ 943583 w 2334639"/>
                  <a:gd name="connsiteY2" fmla="*/ 1602 h 1224044"/>
                  <a:gd name="connsiteX3" fmla="*/ 1527243 w 2334639"/>
                  <a:gd name="connsiteY3" fmla="*/ 40513 h 1224044"/>
                  <a:gd name="connsiteX4" fmla="*/ 1809345 w 2334639"/>
                  <a:gd name="connsiteY4" fmla="*/ 1061917 h 1224044"/>
                  <a:gd name="connsiteX5" fmla="*/ 2334639 w 2334639"/>
                  <a:gd name="connsiteY5" fmla="*/ 1207832 h 1224044"/>
                  <a:gd name="connsiteX0" fmla="*/ 0 w 2334639"/>
                  <a:gd name="connsiteY0" fmla="*/ 1195701 h 1309190"/>
                  <a:gd name="connsiteX1" fmla="*/ 466928 w 2334639"/>
                  <a:gd name="connsiteY1" fmla="*/ 1176247 h 1309190"/>
                  <a:gd name="connsiteX2" fmla="*/ 943583 w 2334639"/>
                  <a:gd name="connsiteY2" fmla="*/ 86748 h 1309190"/>
                  <a:gd name="connsiteX3" fmla="*/ 1400784 w 2334639"/>
                  <a:gd name="connsiteY3" fmla="*/ 77020 h 1309190"/>
                  <a:gd name="connsiteX4" fmla="*/ 1809345 w 2334639"/>
                  <a:gd name="connsiteY4" fmla="*/ 1147063 h 1309190"/>
                  <a:gd name="connsiteX5" fmla="*/ 2334639 w 2334639"/>
                  <a:gd name="connsiteY5" fmla="*/ 1292978 h 1309190"/>
                  <a:gd name="connsiteX0" fmla="*/ 0 w 2334639"/>
                  <a:gd name="connsiteY0" fmla="*/ 1193360 h 1306849"/>
                  <a:gd name="connsiteX1" fmla="*/ 466928 w 2334639"/>
                  <a:gd name="connsiteY1" fmla="*/ 1173906 h 1306849"/>
                  <a:gd name="connsiteX2" fmla="*/ 943583 w 2334639"/>
                  <a:gd name="connsiteY2" fmla="*/ 84407 h 1306849"/>
                  <a:gd name="connsiteX3" fmla="*/ 1400784 w 2334639"/>
                  <a:gd name="connsiteY3" fmla="*/ 74679 h 1306849"/>
                  <a:gd name="connsiteX4" fmla="*/ 1809345 w 2334639"/>
                  <a:gd name="connsiteY4" fmla="*/ 1144722 h 1306849"/>
                  <a:gd name="connsiteX5" fmla="*/ 2334639 w 2334639"/>
                  <a:gd name="connsiteY5" fmla="*/ 1290637 h 1306849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626"/>
                  <a:gd name="connsiteX1" fmla="*/ 466928 w 2334639"/>
                  <a:gd name="connsiteY1" fmla="*/ 1099633 h 1218626"/>
                  <a:gd name="connsiteX2" fmla="*/ 943583 w 2334639"/>
                  <a:gd name="connsiteY2" fmla="*/ 10134 h 1218626"/>
                  <a:gd name="connsiteX3" fmla="*/ 1400784 w 2334639"/>
                  <a:gd name="connsiteY3" fmla="*/ 406 h 1218626"/>
                  <a:gd name="connsiteX4" fmla="*/ 1809345 w 2334639"/>
                  <a:gd name="connsiteY4" fmla="*/ 1070449 h 1218626"/>
                  <a:gd name="connsiteX5" fmla="*/ 2334639 w 2334639"/>
                  <a:gd name="connsiteY5" fmla="*/ 1216364 h 1218626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89904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099632 h 1178914"/>
                  <a:gd name="connsiteX1" fmla="*/ 466928 w 2315183"/>
                  <a:gd name="connsiteY1" fmla="*/ 1099633 h 1178914"/>
                  <a:gd name="connsiteX2" fmla="*/ 943583 w 2315183"/>
                  <a:gd name="connsiteY2" fmla="*/ 10134 h 1178914"/>
                  <a:gd name="connsiteX3" fmla="*/ 1400784 w 2315183"/>
                  <a:gd name="connsiteY3" fmla="*/ 406 h 1178914"/>
                  <a:gd name="connsiteX4" fmla="*/ 1809345 w 2315183"/>
                  <a:gd name="connsiteY4" fmla="*/ 1070449 h 1178914"/>
                  <a:gd name="connsiteX5" fmla="*/ 2315183 w 2315183"/>
                  <a:gd name="connsiteY5" fmla="*/ 1060721 h 1178914"/>
                  <a:gd name="connsiteX0" fmla="*/ 0 w 2315183"/>
                  <a:gd name="connsiteY0" fmla="*/ 1099632 h 1101504"/>
                  <a:gd name="connsiteX1" fmla="*/ 466928 w 2315183"/>
                  <a:gd name="connsiteY1" fmla="*/ 1099633 h 1101504"/>
                  <a:gd name="connsiteX2" fmla="*/ 943583 w 2315183"/>
                  <a:gd name="connsiteY2" fmla="*/ 10134 h 1101504"/>
                  <a:gd name="connsiteX3" fmla="*/ 1400784 w 2315183"/>
                  <a:gd name="connsiteY3" fmla="*/ 406 h 1101504"/>
                  <a:gd name="connsiteX4" fmla="*/ 1809345 w 2315183"/>
                  <a:gd name="connsiteY4" fmla="*/ 1070449 h 1101504"/>
                  <a:gd name="connsiteX5" fmla="*/ 2315183 w 2315183"/>
                  <a:gd name="connsiteY5" fmla="*/ 1060721 h 1101504"/>
                  <a:gd name="connsiteX0" fmla="*/ 0 w 2315183"/>
                  <a:gd name="connsiteY0" fmla="*/ 1179649 h 1185535"/>
                  <a:gd name="connsiteX1" fmla="*/ 466928 w 2315183"/>
                  <a:gd name="connsiteY1" fmla="*/ 1179650 h 1185535"/>
                  <a:gd name="connsiteX2" fmla="*/ 943583 w 2315183"/>
                  <a:gd name="connsiteY2" fmla="*/ 90151 h 1185535"/>
                  <a:gd name="connsiteX3" fmla="*/ 1400784 w 2315183"/>
                  <a:gd name="connsiteY3" fmla="*/ 80423 h 1185535"/>
                  <a:gd name="connsiteX4" fmla="*/ 1809345 w 2315183"/>
                  <a:gd name="connsiteY4" fmla="*/ 1185460 h 1185535"/>
                  <a:gd name="connsiteX5" fmla="*/ 2315183 w 2315183"/>
                  <a:gd name="connsiteY5" fmla="*/ 1140738 h 1185535"/>
                  <a:gd name="connsiteX0" fmla="*/ 0 w 2308235"/>
                  <a:gd name="connsiteY0" fmla="*/ 1179649 h 1185535"/>
                  <a:gd name="connsiteX1" fmla="*/ 466928 w 2308235"/>
                  <a:gd name="connsiteY1" fmla="*/ 1179650 h 1185535"/>
                  <a:gd name="connsiteX2" fmla="*/ 943583 w 2308235"/>
                  <a:gd name="connsiteY2" fmla="*/ 90151 h 1185535"/>
                  <a:gd name="connsiteX3" fmla="*/ 1400784 w 2308235"/>
                  <a:gd name="connsiteY3" fmla="*/ 80423 h 1185535"/>
                  <a:gd name="connsiteX4" fmla="*/ 1809345 w 2308235"/>
                  <a:gd name="connsiteY4" fmla="*/ 1185460 h 1185535"/>
                  <a:gd name="connsiteX5" fmla="*/ 2308235 w 2308235"/>
                  <a:gd name="connsiteY5" fmla="*/ 1183508 h 1185535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08200 h 1108200"/>
                  <a:gd name="connsiteX1" fmla="*/ 466928 w 2308235"/>
                  <a:gd name="connsiteY1" fmla="*/ 1100424 h 1108200"/>
                  <a:gd name="connsiteX2" fmla="*/ 943583 w 2308235"/>
                  <a:gd name="connsiteY2" fmla="*/ 10925 h 1108200"/>
                  <a:gd name="connsiteX3" fmla="*/ 1400784 w 2308235"/>
                  <a:gd name="connsiteY3" fmla="*/ 1197 h 1108200"/>
                  <a:gd name="connsiteX4" fmla="*/ 1809345 w 2308235"/>
                  <a:gd name="connsiteY4" fmla="*/ 1106234 h 1108200"/>
                  <a:gd name="connsiteX5" fmla="*/ 2308235 w 2308235"/>
                  <a:gd name="connsiteY5" fmla="*/ 1104282 h 1108200"/>
                  <a:gd name="connsiteX0" fmla="*/ 0 w 2308235"/>
                  <a:gd name="connsiteY0" fmla="*/ 1107859 h 1107859"/>
                  <a:gd name="connsiteX1" fmla="*/ 466928 w 2308235"/>
                  <a:gd name="connsiteY1" fmla="*/ 1100083 h 1107859"/>
                  <a:gd name="connsiteX2" fmla="*/ 943583 w 2308235"/>
                  <a:gd name="connsiteY2" fmla="*/ 10584 h 1107859"/>
                  <a:gd name="connsiteX3" fmla="*/ 1400784 w 2308235"/>
                  <a:gd name="connsiteY3" fmla="*/ 856 h 1107859"/>
                  <a:gd name="connsiteX4" fmla="*/ 1809345 w 2308235"/>
                  <a:gd name="connsiteY4" fmla="*/ 1105893 h 1107859"/>
                  <a:gd name="connsiteX5" fmla="*/ 2308235 w 2308235"/>
                  <a:gd name="connsiteY5" fmla="*/ 1103941 h 1107859"/>
                  <a:gd name="connsiteX0" fmla="*/ 0 w 2308235"/>
                  <a:gd name="connsiteY0" fmla="*/ 1179468 h 1179468"/>
                  <a:gd name="connsiteX1" fmla="*/ 466928 w 2308235"/>
                  <a:gd name="connsiteY1" fmla="*/ 1171692 h 1179468"/>
                  <a:gd name="connsiteX2" fmla="*/ 943583 w 2308235"/>
                  <a:gd name="connsiteY2" fmla="*/ 82193 h 1179468"/>
                  <a:gd name="connsiteX3" fmla="*/ 1400784 w 2308235"/>
                  <a:gd name="connsiteY3" fmla="*/ 80241 h 1179468"/>
                  <a:gd name="connsiteX4" fmla="*/ 1809345 w 2308235"/>
                  <a:gd name="connsiteY4" fmla="*/ 1177502 h 1179468"/>
                  <a:gd name="connsiteX5" fmla="*/ 2308235 w 2308235"/>
                  <a:gd name="connsiteY5" fmla="*/ 1175550 h 1179468"/>
                  <a:gd name="connsiteX0" fmla="*/ 0 w 2308235"/>
                  <a:gd name="connsiteY0" fmla="*/ 1101045 h 1101045"/>
                  <a:gd name="connsiteX1" fmla="*/ 466928 w 2308235"/>
                  <a:gd name="connsiteY1" fmla="*/ 1093269 h 1101045"/>
                  <a:gd name="connsiteX2" fmla="*/ 943583 w 2308235"/>
                  <a:gd name="connsiteY2" fmla="*/ 3770 h 1101045"/>
                  <a:gd name="connsiteX3" fmla="*/ 1400784 w 2308235"/>
                  <a:gd name="connsiteY3" fmla="*/ 1818 h 1101045"/>
                  <a:gd name="connsiteX4" fmla="*/ 1809345 w 2308235"/>
                  <a:gd name="connsiteY4" fmla="*/ 1099079 h 1101045"/>
                  <a:gd name="connsiteX5" fmla="*/ 2308235 w 2308235"/>
                  <a:gd name="connsiteY5" fmla="*/ 1097127 h 1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8235" h="1101045">
                    <a:moveTo>
                      <a:pt x="0" y="1101045"/>
                    </a:moveTo>
                    <a:cubicBezTo>
                      <a:pt x="155643" y="1094560"/>
                      <a:pt x="274926" y="1097290"/>
                      <a:pt x="466928" y="1093269"/>
                    </a:cubicBezTo>
                    <a:cubicBezTo>
                      <a:pt x="658930" y="1089248"/>
                      <a:pt x="774045" y="6821"/>
                      <a:pt x="943583" y="3770"/>
                    </a:cubicBezTo>
                    <a:cubicBezTo>
                      <a:pt x="1113121" y="719"/>
                      <a:pt x="1221752" y="-1876"/>
                      <a:pt x="1400784" y="1818"/>
                    </a:cubicBezTo>
                    <a:cubicBezTo>
                      <a:pt x="1579816" y="5512"/>
                      <a:pt x="1659492" y="1089366"/>
                      <a:pt x="1809345" y="1099079"/>
                    </a:cubicBezTo>
                    <a:lnTo>
                      <a:pt x="2308235" y="109712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9E6C367-93FD-CBE0-381D-E8BE1AADB69A}"/>
                  </a:ext>
                </a:extLst>
              </p:cNvPr>
              <p:cNvSpPr/>
              <p:nvPr/>
            </p:nvSpPr>
            <p:spPr>
              <a:xfrm>
                <a:off x="1636185" y="5439289"/>
                <a:ext cx="225958" cy="245346"/>
              </a:xfrm>
              <a:custGeom>
                <a:avLst/>
                <a:gdLst>
                  <a:gd name="connsiteX0" fmla="*/ 0 w 2324911"/>
                  <a:gd name="connsiteY0" fmla="*/ 1039220 h 1249985"/>
                  <a:gd name="connsiteX1" fmla="*/ 457200 w 2324911"/>
                  <a:gd name="connsiteY1" fmla="*/ 1039220 h 1249985"/>
                  <a:gd name="connsiteX2" fmla="*/ 904672 w 2324911"/>
                  <a:gd name="connsiteY2" fmla="*/ 202641 h 1249985"/>
                  <a:gd name="connsiteX3" fmla="*/ 1517515 w 2324911"/>
                  <a:gd name="connsiteY3" fmla="*/ 66454 h 1249985"/>
                  <a:gd name="connsiteX4" fmla="*/ 1799617 w 2324911"/>
                  <a:gd name="connsiteY4" fmla="*/ 1087858 h 1249985"/>
                  <a:gd name="connsiteX5" fmla="*/ 2324911 w 2324911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222964 h 1336453"/>
                  <a:gd name="connsiteX1" fmla="*/ 466928 w 2334639"/>
                  <a:gd name="connsiteY1" fmla="*/ 1203510 h 1336453"/>
                  <a:gd name="connsiteX2" fmla="*/ 943583 w 2334639"/>
                  <a:gd name="connsiteY2" fmla="*/ 114011 h 1336453"/>
                  <a:gd name="connsiteX3" fmla="*/ 1527243 w 2334639"/>
                  <a:gd name="connsiteY3" fmla="*/ 152922 h 1336453"/>
                  <a:gd name="connsiteX4" fmla="*/ 1809345 w 2334639"/>
                  <a:gd name="connsiteY4" fmla="*/ 1174326 h 1336453"/>
                  <a:gd name="connsiteX5" fmla="*/ 2334639 w 2334639"/>
                  <a:gd name="connsiteY5" fmla="*/ 1320241 h 1336453"/>
                  <a:gd name="connsiteX0" fmla="*/ 0 w 2334639"/>
                  <a:gd name="connsiteY0" fmla="*/ 1162885 h 1276374"/>
                  <a:gd name="connsiteX1" fmla="*/ 466928 w 2334639"/>
                  <a:gd name="connsiteY1" fmla="*/ 1143431 h 1276374"/>
                  <a:gd name="connsiteX2" fmla="*/ 943583 w 2334639"/>
                  <a:gd name="connsiteY2" fmla="*/ 53932 h 1276374"/>
                  <a:gd name="connsiteX3" fmla="*/ 1527243 w 2334639"/>
                  <a:gd name="connsiteY3" fmla="*/ 92843 h 1276374"/>
                  <a:gd name="connsiteX4" fmla="*/ 1809345 w 2334639"/>
                  <a:gd name="connsiteY4" fmla="*/ 1114247 h 1276374"/>
                  <a:gd name="connsiteX5" fmla="*/ 2334639 w 2334639"/>
                  <a:gd name="connsiteY5" fmla="*/ 1260162 h 1276374"/>
                  <a:gd name="connsiteX0" fmla="*/ 0 w 2334639"/>
                  <a:gd name="connsiteY0" fmla="*/ 1110555 h 1224044"/>
                  <a:gd name="connsiteX1" fmla="*/ 466928 w 2334639"/>
                  <a:gd name="connsiteY1" fmla="*/ 1091101 h 1224044"/>
                  <a:gd name="connsiteX2" fmla="*/ 943583 w 2334639"/>
                  <a:gd name="connsiteY2" fmla="*/ 1602 h 1224044"/>
                  <a:gd name="connsiteX3" fmla="*/ 1527243 w 2334639"/>
                  <a:gd name="connsiteY3" fmla="*/ 40513 h 1224044"/>
                  <a:gd name="connsiteX4" fmla="*/ 1809345 w 2334639"/>
                  <a:gd name="connsiteY4" fmla="*/ 1061917 h 1224044"/>
                  <a:gd name="connsiteX5" fmla="*/ 2334639 w 2334639"/>
                  <a:gd name="connsiteY5" fmla="*/ 1207832 h 1224044"/>
                  <a:gd name="connsiteX0" fmla="*/ 0 w 2334639"/>
                  <a:gd name="connsiteY0" fmla="*/ 1195701 h 1309190"/>
                  <a:gd name="connsiteX1" fmla="*/ 466928 w 2334639"/>
                  <a:gd name="connsiteY1" fmla="*/ 1176247 h 1309190"/>
                  <a:gd name="connsiteX2" fmla="*/ 943583 w 2334639"/>
                  <a:gd name="connsiteY2" fmla="*/ 86748 h 1309190"/>
                  <a:gd name="connsiteX3" fmla="*/ 1400784 w 2334639"/>
                  <a:gd name="connsiteY3" fmla="*/ 77020 h 1309190"/>
                  <a:gd name="connsiteX4" fmla="*/ 1809345 w 2334639"/>
                  <a:gd name="connsiteY4" fmla="*/ 1147063 h 1309190"/>
                  <a:gd name="connsiteX5" fmla="*/ 2334639 w 2334639"/>
                  <a:gd name="connsiteY5" fmla="*/ 1292978 h 1309190"/>
                  <a:gd name="connsiteX0" fmla="*/ 0 w 2334639"/>
                  <a:gd name="connsiteY0" fmla="*/ 1193360 h 1306849"/>
                  <a:gd name="connsiteX1" fmla="*/ 466928 w 2334639"/>
                  <a:gd name="connsiteY1" fmla="*/ 1173906 h 1306849"/>
                  <a:gd name="connsiteX2" fmla="*/ 943583 w 2334639"/>
                  <a:gd name="connsiteY2" fmla="*/ 84407 h 1306849"/>
                  <a:gd name="connsiteX3" fmla="*/ 1400784 w 2334639"/>
                  <a:gd name="connsiteY3" fmla="*/ 74679 h 1306849"/>
                  <a:gd name="connsiteX4" fmla="*/ 1809345 w 2334639"/>
                  <a:gd name="connsiteY4" fmla="*/ 1144722 h 1306849"/>
                  <a:gd name="connsiteX5" fmla="*/ 2334639 w 2334639"/>
                  <a:gd name="connsiteY5" fmla="*/ 1290637 h 1306849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626"/>
                  <a:gd name="connsiteX1" fmla="*/ 466928 w 2334639"/>
                  <a:gd name="connsiteY1" fmla="*/ 1099633 h 1218626"/>
                  <a:gd name="connsiteX2" fmla="*/ 943583 w 2334639"/>
                  <a:gd name="connsiteY2" fmla="*/ 10134 h 1218626"/>
                  <a:gd name="connsiteX3" fmla="*/ 1400784 w 2334639"/>
                  <a:gd name="connsiteY3" fmla="*/ 406 h 1218626"/>
                  <a:gd name="connsiteX4" fmla="*/ 1809345 w 2334639"/>
                  <a:gd name="connsiteY4" fmla="*/ 1070449 h 1218626"/>
                  <a:gd name="connsiteX5" fmla="*/ 2334639 w 2334639"/>
                  <a:gd name="connsiteY5" fmla="*/ 1216364 h 1218626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89904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099632 h 1178914"/>
                  <a:gd name="connsiteX1" fmla="*/ 466928 w 2315183"/>
                  <a:gd name="connsiteY1" fmla="*/ 1099633 h 1178914"/>
                  <a:gd name="connsiteX2" fmla="*/ 943583 w 2315183"/>
                  <a:gd name="connsiteY2" fmla="*/ 10134 h 1178914"/>
                  <a:gd name="connsiteX3" fmla="*/ 1400784 w 2315183"/>
                  <a:gd name="connsiteY3" fmla="*/ 406 h 1178914"/>
                  <a:gd name="connsiteX4" fmla="*/ 1809345 w 2315183"/>
                  <a:gd name="connsiteY4" fmla="*/ 1070449 h 1178914"/>
                  <a:gd name="connsiteX5" fmla="*/ 2315183 w 2315183"/>
                  <a:gd name="connsiteY5" fmla="*/ 1060721 h 1178914"/>
                  <a:gd name="connsiteX0" fmla="*/ 0 w 2315183"/>
                  <a:gd name="connsiteY0" fmla="*/ 1099632 h 1101504"/>
                  <a:gd name="connsiteX1" fmla="*/ 466928 w 2315183"/>
                  <a:gd name="connsiteY1" fmla="*/ 1099633 h 1101504"/>
                  <a:gd name="connsiteX2" fmla="*/ 943583 w 2315183"/>
                  <a:gd name="connsiteY2" fmla="*/ 10134 h 1101504"/>
                  <a:gd name="connsiteX3" fmla="*/ 1400784 w 2315183"/>
                  <a:gd name="connsiteY3" fmla="*/ 406 h 1101504"/>
                  <a:gd name="connsiteX4" fmla="*/ 1809345 w 2315183"/>
                  <a:gd name="connsiteY4" fmla="*/ 1070449 h 1101504"/>
                  <a:gd name="connsiteX5" fmla="*/ 2315183 w 2315183"/>
                  <a:gd name="connsiteY5" fmla="*/ 1060721 h 1101504"/>
                  <a:gd name="connsiteX0" fmla="*/ 0 w 2315183"/>
                  <a:gd name="connsiteY0" fmla="*/ 1179649 h 1185535"/>
                  <a:gd name="connsiteX1" fmla="*/ 466928 w 2315183"/>
                  <a:gd name="connsiteY1" fmla="*/ 1179650 h 1185535"/>
                  <a:gd name="connsiteX2" fmla="*/ 943583 w 2315183"/>
                  <a:gd name="connsiteY2" fmla="*/ 90151 h 1185535"/>
                  <a:gd name="connsiteX3" fmla="*/ 1400784 w 2315183"/>
                  <a:gd name="connsiteY3" fmla="*/ 80423 h 1185535"/>
                  <a:gd name="connsiteX4" fmla="*/ 1809345 w 2315183"/>
                  <a:gd name="connsiteY4" fmla="*/ 1185460 h 1185535"/>
                  <a:gd name="connsiteX5" fmla="*/ 2315183 w 2315183"/>
                  <a:gd name="connsiteY5" fmla="*/ 1140738 h 1185535"/>
                  <a:gd name="connsiteX0" fmla="*/ 0 w 2308235"/>
                  <a:gd name="connsiteY0" fmla="*/ 1179649 h 1185535"/>
                  <a:gd name="connsiteX1" fmla="*/ 466928 w 2308235"/>
                  <a:gd name="connsiteY1" fmla="*/ 1179650 h 1185535"/>
                  <a:gd name="connsiteX2" fmla="*/ 943583 w 2308235"/>
                  <a:gd name="connsiteY2" fmla="*/ 90151 h 1185535"/>
                  <a:gd name="connsiteX3" fmla="*/ 1400784 w 2308235"/>
                  <a:gd name="connsiteY3" fmla="*/ 80423 h 1185535"/>
                  <a:gd name="connsiteX4" fmla="*/ 1809345 w 2308235"/>
                  <a:gd name="connsiteY4" fmla="*/ 1185460 h 1185535"/>
                  <a:gd name="connsiteX5" fmla="*/ 2308235 w 2308235"/>
                  <a:gd name="connsiteY5" fmla="*/ 1183508 h 1185535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08200 h 1108200"/>
                  <a:gd name="connsiteX1" fmla="*/ 466928 w 2308235"/>
                  <a:gd name="connsiteY1" fmla="*/ 1100424 h 1108200"/>
                  <a:gd name="connsiteX2" fmla="*/ 943583 w 2308235"/>
                  <a:gd name="connsiteY2" fmla="*/ 10925 h 1108200"/>
                  <a:gd name="connsiteX3" fmla="*/ 1400784 w 2308235"/>
                  <a:gd name="connsiteY3" fmla="*/ 1197 h 1108200"/>
                  <a:gd name="connsiteX4" fmla="*/ 1809345 w 2308235"/>
                  <a:gd name="connsiteY4" fmla="*/ 1106234 h 1108200"/>
                  <a:gd name="connsiteX5" fmla="*/ 2308235 w 2308235"/>
                  <a:gd name="connsiteY5" fmla="*/ 1104282 h 1108200"/>
                  <a:gd name="connsiteX0" fmla="*/ 0 w 2308235"/>
                  <a:gd name="connsiteY0" fmla="*/ 1107859 h 1107859"/>
                  <a:gd name="connsiteX1" fmla="*/ 466928 w 2308235"/>
                  <a:gd name="connsiteY1" fmla="*/ 1100083 h 1107859"/>
                  <a:gd name="connsiteX2" fmla="*/ 943583 w 2308235"/>
                  <a:gd name="connsiteY2" fmla="*/ 10584 h 1107859"/>
                  <a:gd name="connsiteX3" fmla="*/ 1400784 w 2308235"/>
                  <a:gd name="connsiteY3" fmla="*/ 856 h 1107859"/>
                  <a:gd name="connsiteX4" fmla="*/ 1809345 w 2308235"/>
                  <a:gd name="connsiteY4" fmla="*/ 1105893 h 1107859"/>
                  <a:gd name="connsiteX5" fmla="*/ 2308235 w 2308235"/>
                  <a:gd name="connsiteY5" fmla="*/ 1103941 h 1107859"/>
                  <a:gd name="connsiteX0" fmla="*/ 0 w 2308235"/>
                  <a:gd name="connsiteY0" fmla="*/ 1179468 h 1179468"/>
                  <a:gd name="connsiteX1" fmla="*/ 466928 w 2308235"/>
                  <a:gd name="connsiteY1" fmla="*/ 1171692 h 1179468"/>
                  <a:gd name="connsiteX2" fmla="*/ 943583 w 2308235"/>
                  <a:gd name="connsiteY2" fmla="*/ 82193 h 1179468"/>
                  <a:gd name="connsiteX3" fmla="*/ 1400784 w 2308235"/>
                  <a:gd name="connsiteY3" fmla="*/ 80241 h 1179468"/>
                  <a:gd name="connsiteX4" fmla="*/ 1809345 w 2308235"/>
                  <a:gd name="connsiteY4" fmla="*/ 1177502 h 1179468"/>
                  <a:gd name="connsiteX5" fmla="*/ 2308235 w 2308235"/>
                  <a:gd name="connsiteY5" fmla="*/ 1175550 h 1179468"/>
                  <a:gd name="connsiteX0" fmla="*/ 0 w 2308235"/>
                  <a:gd name="connsiteY0" fmla="*/ 1101045 h 1101045"/>
                  <a:gd name="connsiteX1" fmla="*/ 466928 w 2308235"/>
                  <a:gd name="connsiteY1" fmla="*/ 1093269 h 1101045"/>
                  <a:gd name="connsiteX2" fmla="*/ 943583 w 2308235"/>
                  <a:gd name="connsiteY2" fmla="*/ 3770 h 1101045"/>
                  <a:gd name="connsiteX3" fmla="*/ 1400784 w 2308235"/>
                  <a:gd name="connsiteY3" fmla="*/ 1818 h 1101045"/>
                  <a:gd name="connsiteX4" fmla="*/ 1809345 w 2308235"/>
                  <a:gd name="connsiteY4" fmla="*/ 1099079 h 1101045"/>
                  <a:gd name="connsiteX5" fmla="*/ 2308235 w 2308235"/>
                  <a:gd name="connsiteY5" fmla="*/ 1097127 h 1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8235" h="1101045">
                    <a:moveTo>
                      <a:pt x="0" y="1101045"/>
                    </a:moveTo>
                    <a:cubicBezTo>
                      <a:pt x="155643" y="1094560"/>
                      <a:pt x="274926" y="1097290"/>
                      <a:pt x="466928" y="1093269"/>
                    </a:cubicBezTo>
                    <a:cubicBezTo>
                      <a:pt x="658930" y="1089248"/>
                      <a:pt x="774045" y="6821"/>
                      <a:pt x="943583" y="3770"/>
                    </a:cubicBezTo>
                    <a:cubicBezTo>
                      <a:pt x="1113121" y="719"/>
                      <a:pt x="1221752" y="-1876"/>
                      <a:pt x="1400784" y="1818"/>
                    </a:cubicBezTo>
                    <a:cubicBezTo>
                      <a:pt x="1579816" y="5512"/>
                      <a:pt x="1659492" y="1089366"/>
                      <a:pt x="1809345" y="1099079"/>
                    </a:cubicBezTo>
                    <a:lnTo>
                      <a:pt x="2308235" y="109712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9633FC7-9D91-4983-FC1E-95F4B2DF546F}"/>
                  </a:ext>
                </a:extLst>
              </p:cNvPr>
              <p:cNvSpPr/>
              <p:nvPr/>
            </p:nvSpPr>
            <p:spPr>
              <a:xfrm>
                <a:off x="1817769" y="5436047"/>
                <a:ext cx="225958" cy="245346"/>
              </a:xfrm>
              <a:custGeom>
                <a:avLst/>
                <a:gdLst>
                  <a:gd name="connsiteX0" fmla="*/ 0 w 2324911"/>
                  <a:gd name="connsiteY0" fmla="*/ 1039220 h 1249985"/>
                  <a:gd name="connsiteX1" fmla="*/ 457200 w 2324911"/>
                  <a:gd name="connsiteY1" fmla="*/ 1039220 h 1249985"/>
                  <a:gd name="connsiteX2" fmla="*/ 904672 w 2324911"/>
                  <a:gd name="connsiteY2" fmla="*/ 202641 h 1249985"/>
                  <a:gd name="connsiteX3" fmla="*/ 1517515 w 2324911"/>
                  <a:gd name="connsiteY3" fmla="*/ 66454 h 1249985"/>
                  <a:gd name="connsiteX4" fmla="*/ 1799617 w 2324911"/>
                  <a:gd name="connsiteY4" fmla="*/ 1087858 h 1249985"/>
                  <a:gd name="connsiteX5" fmla="*/ 2324911 w 2324911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222964 h 1336453"/>
                  <a:gd name="connsiteX1" fmla="*/ 466928 w 2334639"/>
                  <a:gd name="connsiteY1" fmla="*/ 1203510 h 1336453"/>
                  <a:gd name="connsiteX2" fmla="*/ 943583 w 2334639"/>
                  <a:gd name="connsiteY2" fmla="*/ 114011 h 1336453"/>
                  <a:gd name="connsiteX3" fmla="*/ 1527243 w 2334639"/>
                  <a:gd name="connsiteY3" fmla="*/ 152922 h 1336453"/>
                  <a:gd name="connsiteX4" fmla="*/ 1809345 w 2334639"/>
                  <a:gd name="connsiteY4" fmla="*/ 1174326 h 1336453"/>
                  <a:gd name="connsiteX5" fmla="*/ 2334639 w 2334639"/>
                  <a:gd name="connsiteY5" fmla="*/ 1320241 h 1336453"/>
                  <a:gd name="connsiteX0" fmla="*/ 0 w 2334639"/>
                  <a:gd name="connsiteY0" fmla="*/ 1162885 h 1276374"/>
                  <a:gd name="connsiteX1" fmla="*/ 466928 w 2334639"/>
                  <a:gd name="connsiteY1" fmla="*/ 1143431 h 1276374"/>
                  <a:gd name="connsiteX2" fmla="*/ 943583 w 2334639"/>
                  <a:gd name="connsiteY2" fmla="*/ 53932 h 1276374"/>
                  <a:gd name="connsiteX3" fmla="*/ 1527243 w 2334639"/>
                  <a:gd name="connsiteY3" fmla="*/ 92843 h 1276374"/>
                  <a:gd name="connsiteX4" fmla="*/ 1809345 w 2334639"/>
                  <a:gd name="connsiteY4" fmla="*/ 1114247 h 1276374"/>
                  <a:gd name="connsiteX5" fmla="*/ 2334639 w 2334639"/>
                  <a:gd name="connsiteY5" fmla="*/ 1260162 h 1276374"/>
                  <a:gd name="connsiteX0" fmla="*/ 0 w 2334639"/>
                  <a:gd name="connsiteY0" fmla="*/ 1110555 h 1224044"/>
                  <a:gd name="connsiteX1" fmla="*/ 466928 w 2334639"/>
                  <a:gd name="connsiteY1" fmla="*/ 1091101 h 1224044"/>
                  <a:gd name="connsiteX2" fmla="*/ 943583 w 2334639"/>
                  <a:gd name="connsiteY2" fmla="*/ 1602 h 1224044"/>
                  <a:gd name="connsiteX3" fmla="*/ 1527243 w 2334639"/>
                  <a:gd name="connsiteY3" fmla="*/ 40513 h 1224044"/>
                  <a:gd name="connsiteX4" fmla="*/ 1809345 w 2334639"/>
                  <a:gd name="connsiteY4" fmla="*/ 1061917 h 1224044"/>
                  <a:gd name="connsiteX5" fmla="*/ 2334639 w 2334639"/>
                  <a:gd name="connsiteY5" fmla="*/ 1207832 h 1224044"/>
                  <a:gd name="connsiteX0" fmla="*/ 0 w 2334639"/>
                  <a:gd name="connsiteY0" fmla="*/ 1195701 h 1309190"/>
                  <a:gd name="connsiteX1" fmla="*/ 466928 w 2334639"/>
                  <a:gd name="connsiteY1" fmla="*/ 1176247 h 1309190"/>
                  <a:gd name="connsiteX2" fmla="*/ 943583 w 2334639"/>
                  <a:gd name="connsiteY2" fmla="*/ 86748 h 1309190"/>
                  <a:gd name="connsiteX3" fmla="*/ 1400784 w 2334639"/>
                  <a:gd name="connsiteY3" fmla="*/ 77020 h 1309190"/>
                  <a:gd name="connsiteX4" fmla="*/ 1809345 w 2334639"/>
                  <a:gd name="connsiteY4" fmla="*/ 1147063 h 1309190"/>
                  <a:gd name="connsiteX5" fmla="*/ 2334639 w 2334639"/>
                  <a:gd name="connsiteY5" fmla="*/ 1292978 h 1309190"/>
                  <a:gd name="connsiteX0" fmla="*/ 0 w 2334639"/>
                  <a:gd name="connsiteY0" fmla="*/ 1193360 h 1306849"/>
                  <a:gd name="connsiteX1" fmla="*/ 466928 w 2334639"/>
                  <a:gd name="connsiteY1" fmla="*/ 1173906 h 1306849"/>
                  <a:gd name="connsiteX2" fmla="*/ 943583 w 2334639"/>
                  <a:gd name="connsiteY2" fmla="*/ 84407 h 1306849"/>
                  <a:gd name="connsiteX3" fmla="*/ 1400784 w 2334639"/>
                  <a:gd name="connsiteY3" fmla="*/ 74679 h 1306849"/>
                  <a:gd name="connsiteX4" fmla="*/ 1809345 w 2334639"/>
                  <a:gd name="connsiteY4" fmla="*/ 1144722 h 1306849"/>
                  <a:gd name="connsiteX5" fmla="*/ 2334639 w 2334639"/>
                  <a:gd name="connsiteY5" fmla="*/ 1290637 h 1306849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626"/>
                  <a:gd name="connsiteX1" fmla="*/ 466928 w 2334639"/>
                  <a:gd name="connsiteY1" fmla="*/ 1099633 h 1218626"/>
                  <a:gd name="connsiteX2" fmla="*/ 943583 w 2334639"/>
                  <a:gd name="connsiteY2" fmla="*/ 10134 h 1218626"/>
                  <a:gd name="connsiteX3" fmla="*/ 1400784 w 2334639"/>
                  <a:gd name="connsiteY3" fmla="*/ 406 h 1218626"/>
                  <a:gd name="connsiteX4" fmla="*/ 1809345 w 2334639"/>
                  <a:gd name="connsiteY4" fmla="*/ 1070449 h 1218626"/>
                  <a:gd name="connsiteX5" fmla="*/ 2334639 w 2334639"/>
                  <a:gd name="connsiteY5" fmla="*/ 1216364 h 1218626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89904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099632 h 1178914"/>
                  <a:gd name="connsiteX1" fmla="*/ 466928 w 2315183"/>
                  <a:gd name="connsiteY1" fmla="*/ 1099633 h 1178914"/>
                  <a:gd name="connsiteX2" fmla="*/ 943583 w 2315183"/>
                  <a:gd name="connsiteY2" fmla="*/ 10134 h 1178914"/>
                  <a:gd name="connsiteX3" fmla="*/ 1400784 w 2315183"/>
                  <a:gd name="connsiteY3" fmla="*/ 406 h 1178914"/>
                  <a:gd name="connsiteX4" fmla="*/ 1809345 w 2315183"/>
                  <a:gd name="connsiteY4" fmla="*/ 1070449 h 1178914"/>
                  <a:gd name="connsiteX5" fmla="*/ 2315183 w 2315183"/>
                  <a:gd name="connsiteY5" fmla="*/ 1060721 h 1178914"/>
                  <a:gd name="connsiteX0" fmla="*/ 0 w 2315183"/>
                  <a:gd name="connsiteY0" fmla="*/ 1099632 h 1101504"/>
                  <a:gd name="connsiteX1" fmla="*/ 466928 w 2315183"/>
                  <a:gd name="connsiteY1" fmla="*/ 1099633 h 1101504"/>
                  <a:gd name="connsiteX2" fmla="*/ 943583 w 2315183"/>
                  <a:gd name="connsiteY2" fmla="*/ 10134 h 1101504"/>
                  <a:gd name="connsiteX3" fmla="*/ 1400784 w 2315183"/>
                  <a:gd name="connsiteY3" fmla="*/ 406 h 1101504"/>
                  <a:gd name="connsiteX4" fmla="*/ 1809345 w 2315183"/>
                  <a:gd name="connsiteY4" fmla="*/ 1070449 h 1101504"/>
                  <a:gd name="connsiteX5" fmla="*/ 2315183 w 2315183"/>
                  <a:gd name="connsiteY5" fmla="*/ 1060721 h 1101504"/>
                  <a:gd name="connsiteX0" fmla="*/ 0 w 2315183"/>
                  <a:gd name="connsiteY0" fmla="*/ 1179649 h 1185535"/>
                  <a:gd name="connsiteX1" fmla="*/ 466928 w 2315183"/>
                  <a:gd name="connsiteY1" fmla="*/ 1179650 h 1185535"/>
                  <a:gd name="connsiteX2" fmla="*/ 943583 w 2315183"/>
                  <a:gd name="connsiteY2" fmla="*/ 90151 h 1185535"/>
                  <a:gd name="connsiteX3" fmla="*/ 1400784 w 2315183"/>
                  <a:gd name="connsiteY3" fmla="*/ 80423 h 1185535"/>
                  <a:gd name="connsiteX4" fmla="*/ 1809345 w 2315183"/>
                  <a:gd name="connsiteY4" fmla="*/ 1185460 h 1185535"/>
                  <a:gd name="connsiteX5" fmla="*/ 2315183 w 2315183"/>
                  <a:gd name="connsiteY5" fmla="*/ 1140738 h 1185535"/>
                  <a:gd name="connsiteX0" fmla="*/ 0 w 2308235"/>
                  <a:gd name="connsiteY0" fmla="*/ 1179649 h 1185535"/>
                  <a:gd name="connsiteX1" fmla="*/ 466928 w 2308235"/>
                  <a:gd name="connsiteY1" fmla="*/ 1179650 h 1185535"/>
                  <a:gd name="connsiteX2" fmla="*/ 943583 w 2308235"/>
                  <a:gd name="connsiteY2" fmla="*/ 90151 h 1185535"/>
                  <a:gd name="connsiteX3" fmla="*/ 1400784 w 2308235"/>
                  <a:gd name="connsiteY3" fmla="*/ 80423 h 1185535"/>
                  <a:gd name="connsiteX4" fmla="*/ 1809345 w 2308235"/>
                  <a:gd name="connsiteY4" fmla="*/ 1185460 h 1185535"/>
                  <a:gd name="connsiteX5" fmla="*/ 2308235 w 2308235"/>
                  <a:gd name="connsiteY5" fmla="*/ 1183508 h 1185535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08200 h 1108200"/>
                  <a:gd name="connsiteX1" fmla="*/ 466928 w 2308235"/>
                  <a:gd name="connsiteY1" fmla="*/ 1100424 h 1108200"/>
                  <a:gd name="connsiteX2" fmla="*/ 943583 w 2308235"/>
                  <a:gd name="connsiteY2" fmla="*/ 10925 h 1108200"/>
                  <a:gd name="connsiteX3" fmla="*/ 1400784 w 2308235"/>
                  <a:gd name="connsiteY3" fmla="*/ 1197 h 1108200"/>
                  <a:gd name="connsiteX4" fmla="*/ 1809345 w 2308235"/>
                  <a:gd name="connsiteY4" fmla="*/ 1106234 h 1108200"/>
                  <a:gd name="connsiteX5" fmla="*/ 2308235 w 2308235"/>
                  <a:gd name="connsiteY5" fmla="*/ 1104282 h 1108200"/>
                  <a:gd name="connsiteX0" fmla="*/ 0 w 2308235"/>
                  <a:gd name="connsiteY0" fmla="*/ 1107859 h 1107859"/>
                  <a:gd name="connsiteX1" fmla="*/ 466928 w 2308235"/>
                  <a:gd name="connsiteY1" fmla="*/ 1100083 h 1107859"/>
                  <a:gd name="connsiteX2" fmla="*/ 943583 w 2308235"/>
                  <a:gd name="connsiteY2" fmla="*/ 10584 h 1107859"/>
                  <a:gd name="connsiteX3" fmla="*/ 1400784 w 2308235"/>
                  <a:gd name="connsiteY3" fmla="*/ 856 h 1107859"/>
                  <a:gd name="connsiteX4" fmla="*/ 1809345 w 2308235"/>
                  <a:gd name="connsiteY4" fmla="*/ 1105893 h 1107859"/>
                  <a:gd name="connsiteX5" fmla="*/ 2308235 w 2308235"/>
                  <a:gd name="connsiteY5" fmla="*/ 1103941 h 1107859"/>
                  <a:gd name="connsiteX0" fmla="*/ 0 w 2308235"/>
                  <a:gd name="connsiteY0" fmla="*/ 1179468 h 1179468"/>
                  <a:gd name="connsiteX1" fmla="*/ 466928 w 2308235"/>
                  <a:gd name="connsiteY1" fmla="*/ 1171692 h 1179468"/>
                  <a:gd name="connsiteX2" fmla="*/ 943583 w 2308235"/>
                  <a:gd name="connsiteY2" fmla="*/ 82193 h 1179468"/>
                  <a:gd name="connsiteX3" fmla="*/ 1400784 w 2308235"/>
                  <a:gd name="connsiteY3" fmla="*/ 80241 h 1179468"/>
                  <a:gd name="connsiteX4" fmla="*/ 1809345 w 2308235"/>
                  <a:gd name="connsiteY4" fmla="*/ 1177502 h 1179468"/>
                  <a:gd name="connsiteX5" fmla="*/ 2308235 w 2308235"/>
                  <a:gd name="connsiteY5" fmla="*/ 1175550 h 1179468"/>
                  <a:gd name="connsiteX0" fmla="*/ 0 w 2308235"/>
                  <a:gd name="connsiteY0" fmla="*/ 1101045 h 1101045"/>
                  <a:gd name="connsiteX1" fmla="*/ 466928 w 2308235"/>
                  <a:gd name="connsiteY1" fmla="*/ 1093269 h 1101045"/>
                  <a:gd name="connsiteX2" fmla="*/ 943583 w 2308235"/>
                  <a:gd name="connsiteY2" fmla="*/ 3770 h 1101045"/>
                  <a:gd name="connsiteX3" fmla="*/ 1400784 w 2308235"/>
                  <a:gd name="connsiteY3" fmla="*/ 1818 h 1101045"/>
                  <a:gd name="connsiteX4" fmla="*/ 1809345 w 2308235"/>
                  <a:gd name="connsiteY4" fmla="*/ 1099079 h 1101045"/>
                  <a:gd name="connsiteX5" fmla="*/ 2308235 w 2308235"/>
                  <a:gd name="connsiteY5" fmla="*/ 1097127 h 1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8235" h="1101045">
                    <a:moveTo>
                      <a:pt x="0" y="1101045"/>
                    </a:moveTo>
                    <a:cubicBezTo>
                      <a:pt x="155643" y="1094560"/>
                      <a:pt x="274926" y="1097290"/>
                      <a:pt x="466928" y="1093269"/>
                    </a:cubicBezTo>
                    <a:cubicBezTo>
                      <a:pt x="658930" y="1089248"/>
                      <a:pt x="774045" y="6821"/>
                      <a:pt x="943583" y="3770"/>
                    </a:cubicBezTo>
                    <a:cubicBezTo>
                      <a:pt x="1113121" y="719"/>
                      <a:pt x="1221752" y="-1876"/>
                      <a:pt x="1400784" y="1818"/>
                    </a:cubicBezTo>
                    <a:cubicBezTo>
                      <a:pt x="1579816" y="5512"/>
                      <a:pt x="1659492" y="1089366"/>
                      <a:pt x="1809345" y="1099079"/>
                    </a:cubicBezTo>
                    <a:lnTo>
                      <a:pt x="2308235" y="109712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319DE3E-91D7-5C4B-04D0-3F9E4A205607}"/>
                  </a:ext>
                </a:extLst>
              </p:cNvPr>
              <p:cNvCxnSpPr/>
              <p:nvPr/>
            </p:nvCxnSpPr>
            <p:spPr>
              <a:xfrm>
                <a:off x="1546166" y="5330815"/>
                <a:ext cx="246360" cy="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435F580-A68E-4D2C-DFF4-27678C8D7A24}"/>
                </a:ext>
              </a:extLst>
            </p:cNvPr>
            <p:cNvSpPr/>
            <p:nvPr/>
          </p:nvSpPr>
          <p:spPr>
            <a:xfrm>
              <a:off x="1112519" y="4613230"/>
              <a:ext cx="1161047" cy="409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2 GeV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90A2D3-C44A-7AD8-2CC1-F942650951C0}"/>
              </a:ext>
            </a:extLst>
          </p:cNvPr>
          <p:cNvGrpSpPr/>
          <p:nvPr/>
        </p:nvGrpSpPr>
        <p:grpSpPr>
          <a:xfrm>
            <a:off x="3065682" y="3373358"/>
            <a:ext cx="1560707" cy="2520200"/>
            <a:chOff x="3065682" y="3373358"/>
            <a:chExt cx="1560707" cy="25202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B3917A-CBFD-074E-09AB-28E43910FD45}"/>
                </a:ext>
              </a:extLst>
            </p:cNvPr>
            <p:cNvSpPr/>
            <p:nvPr/>
          </p:nvSpPr>
          <p:spPr>
            <a:xfrm>
              <a:off x="3171489" y="4605964"/>
              <a:ext cx="474717" cy="796351"/>
            </a:xfrm>
            <a:custGeom>
              <a:avLst/>
              <a:gdLst>
                <a:gd name="connsiteX0" fmla="*/ 0 w 2324911"/>
                <a:gd name="connsiteY0" fmla="*/ 1039220 h 1249985"/>
                <a:gd name="connsiteX1" fmla="*/ 457200 w 2324911"/>
                <a:gd name="connsiteY1" fmla="*/ 1039220 h 1249985"/>
                <a:gd name="connsiteX2" fmla="*/ 904672 w 2324911"/>
                <a:gd name="connsiteY2" fmla="*/ 202641 h 1249985"/>
                <a:gd name="connsiteX3" fmla="*/ 1517515 w 2324911"/>
                <a:gd name="connsiteY3" fmla="*/ 66454 h 1249985"/>
                <a:gd name="connsiteX4" fmla="*/ 1799617 w 2324911"/>
                <a:gd name="connsiteY4" fmla="*/ 1087858 h 1249985"/>
                <a:gd name="connsiteX5" fmla="*/ 2324911 w 2324911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222964 h 1336453"/>
                <a:gd name="connsiteX1" fmla="*/ 466928 w 2334639"/>
                <a:gd name="connsiteY1" fmla="*/ 1203510 h 1336453"/>
                <a:gd name="connsiteX2" fmla="*/ 943583 w 2334639"/>
                <a:gd name="connsiteY2" fmla="*/ 114011 h 1336453"/>
                <a:gd name="connsiteX3" fmla="*/ 1527243 w 2334639"/>
                <a:gd name="connsiteY3" fmla="*/ 152922 h 1336453"/>
                <a:gd name="connsiteX4" fmla="*/ 1809345 w 2334639"/>
                <a:gd name="connsiteY4" fmla="*/ 1174326 h 1336453"/>
                <a:gd name="connsiteX5" fmla="*/ 2334639 w 2334639"/>
                <a:gd name="connsiteY5" fmla="*/ 1320241 h 1336453"/>
                <a:gd name="connsiteX0" fmla="*/ 0 w 2334639"/>
                <a:gd name="connsiteY0" fmla="*/ 1162885 h 1276374"/>
                <a:gd name="connsiteX1" fmla="*/ 466928 w 2334639"/>
                <a:gd name="connsiteY1" fmla="*/ 1143431 h 1276374"/>
                <a:gd name="connsiteX2" fmla="*/ 943583 w 2334639"/>
                <a:gd name="connsiteY2" fmla="*/ 53932 h 1276374"/>
                <a:gd name="connsiteX3" fmla="*/ 1527243 w 2334639"/>
                <a:gd name="connsiteY3" fmla="*/ 92843 h 1276374"/>
                <a:gd name="connsiteX4" fmla="*/ 1809345 w 2334639"/>
                <a:gd name="connsiteY4" fmla="*/ 1114247 h 1276374"/>
                <a:gd name="connsiteX5" fmla="*/ 2334639 w 2334639"/>
                <a:gd name="connsiteY5" fmla="*/ 1260162 h 1276374"/>
                <a:gd name="connsiteX0" fmla="*/ 0 w 2334639"/>
                <a:gd name="connsiteY0" fmla="*/ 1110555 h 1224044"/>
                <a:gd name="connsiteX1" fmla="*/ 466928 w 2334639"/>
                <a:gd name="connsiteY1" fmla="*/ 1091101 h 1224044"/>
                <a:gd name="connsiteX2" fmla="*/ 943583 w 2334639"/>
                <a:gd name="connsiteY2" fmla="*/ 1602 h 1224044"/>
                <a:gd name="connsiteX3" fmla="*/ 1527243 w 2334639"/>
                <a:gd name="connsiteY3" fmla="*/ 40513 h 1224044"/>
                <a:gd name="connsiteX4" fmla="*/ 1809345 w 2334639"/>
                <a:gd name="connsiteY4" fmla="*/ 1061917 h 1224044"/>
                <a:gd name="connsiteX5" fmla="*/ 2334639 w 2334639"/>
                <a:gd name="connsiteY5" fmla="*/ 1207832 h 1224044"/>
                <a:gd name="connsiteX0" fmla="*/ 0 w 2334639"/>
                <a:gd name="connsiteY0" fmla="*/ 1195701 h 1309190"/>
                <a:gd name="connsiteX1" fmla="*/ 466928 w 2334639"/>
                <a:gd name="connsiteY1" fmla="*/ 1176247 h 1309190"/>
                <a:gd name="connsiteX2" fmla="*/ 943583 w 2334639"/>
                <a:gd name="connsiteY2" fmla="*/ 86748 h 1309190"/>
                <a:gd name="connsiteX3" fmla="*/ 1400784 w 2334639"/>
                <a:gd name="connsiteY3" fmla="*/ 77020 h 1309190"/>
                <a:gd name="connsiteX4" fmla="*/ 1809345 w 2334639"/>
                <a:gd name="connsiteY4" fmla="*/ 1147063 h 1309190"/>
                <a:gd name="connsiteX5" fmla="*/ 2334639 w 2334639"/>
                <a:gd name="connsiteY5" fmla="*/ 1292978 h 1309190"/>
                <a:gd name="connsiteX0" fmla="*/ 0 w 2334639"/>
                <a:gd name="connsiteY0" fmla="*/ 1193360 h 1306849"/>
                <a:gd name="connsiteX1" fmla="*/ 466928 w 2334639"/>
                <a:gd name="connsiteY1" fmla="*/ 1173906 h 1306849"/>
                <a:gd name="connsiteX2" fmla="*/ 943583 w 2334639"/>
                <a:gd name="connsiteY2" fmla="*/ 84407 h 1306849"/>
                <a:gd name="connsiteX3" fmla="*/ 1400784 w 2334639"/>
                <a:gd name="connsiteY3" fmla="*/ 74679 h 1306849"/>
                <a:gd name="connsiteX4" fmla="*/ 1809345 w 2334639"/>
                <a:gd name="connsiteY4" fmla="*/ 1144722 h 1306849"/>
                <a:gd name="connsiteX5" fmla="*/ 2334639 w 2334639"/>
                <a:gd name="connsiteY5" fmla="*/ 1290637 h 1306849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626"/>
                <a:gd name="connsiteX1" fmla="*/ 466928 w 2334639"/>
                <a:gd name="connsiteY1" fmla="*/ 1099633 h 1218626"/>
                <a:gd name="connsiteX2" fmla="*/ 943583 w 2334639"/>
                <a:gd name="connsiteY2" fmla="*/ 10134 h 1218626"/>
                <a:gd name="connsiteX3" fmla="*/ 1400784 w 2334639"/>
                <a:gd name="connsiteY3" fmla="*/ 406 h 1218626"/>
                <a:gd name="connsiteX4" fmla="*/ 1809345 w 2334639"/>
                <a:gd name="connsiteY4" fmla="*/ 1070449 h 1218626"/>
                <a:gd name="connsiteX5" fmla="*/ 2334639 w 2334639"/>
                <a:gd name="connsiteY5" fmla="*/ 1216364 h 1218626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89904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099632 h 1178914"/>
                <a:gd name="connsiteX1" fmla="*/ 466928 w 2315183"/>
                <a:gd name="connsiteY1" fmla="*/ 1099633 h 1178914"/>
                <a:gd name="connsiteX2" fmla="*/ 943583 w 2315183"/>
                <a:gd name="connsiteY2" fmla="*/ 10134 h 1178914"/>
                <a:gd name="connsiteX3" fmla="*/ 1400784 w 2315183"/>
                <a:gd name="connsiteY3" fmla="*/ 406 h 1178914"/>
                <a:gd name="connsiteX4" fmla="*/ 1809345 w 2315183"/>
                <a:gd name="connsiteY4" fmla="*/ 1070449 h 1178914"/>
                <a:gd name="connsiteX5" fmla="*/ 2315183 w 2315183"/>
                <a:gd name="connsiteY5" fmla="*/ 1060721 h 1178914"/>
                <a:gd name="connsiteX0" fmla="*/ 0 w 2315183"/>
                <a:gd name="connsiteY0" fmla="*/ 1099632 h 1101504"/>
                <a:gd name="connsiteX1" fmla="*/ 466928 w 2315183"/>
                <a:gd name="connsiteY1" fmla="*/ 1099633 h 1101504"/>
                <a:gd name="connsiteX2" fmla="*/ 943583 w 2315183"/>
                <a:gd name="connsiteY2" fmla="*/ 10134 h 1101504"/>
                <a:gd name="connsiteX3" fmla="*/ 1400784 w 2315183"/>
                <a:gd name="connsiteY3" fmla="*/ 406 h 1101504"/>
                <a:gd name="connsiteX4" fmla="*/ 1809345 w 2315183"/>
                <a:gd name="connsiteY4" fmla="*/ 1070449 h 1101504"/>
                <a:gd name="connsiteX5" fmla="*/ 2315183 w 2315183"/>
                <a:gd name="connsiteY5" fmla="*/ 1060721 h 1101504"/>
                <a:gd name="connsiteX0" fmla="*/ 0 w 2315183"/>
                <a:gd name="connsiteY0" fmla="*/ 1179649 h 1185535"/>
                <a:gd name="connsiteX1" fmla="*/ 466928 w 2315183"/>
                <a:gd name="connsiteY1" fmla="*/ 1179650 h 1185535"/>
                <a:gd name="connsiteX2" fmla="*/ 943583 w 2315183"/>
                <a:gd name="connsiteY2" fmla="*/ 90151 h 1185535"/>
                <a:gd name="connsiteX3" fmla="*/ 1400784 w 2315183"/>
                <a:gd name="connsiteY3" fmla="*/ 80423 h 1185535"/>
                <a:gd name="connsiteX4" fmla="*/ 1809345 w 2315183"/>
                <a:gd name="connsiteY4" fmla="*/ 1185460 h 1185535"/>
                <a:gd name="connsiteX5" fmla="*/ 2315183 w 2315183"/>
                <a:gd name="connsiteY5" fmla="*/ 1140738 h 1185535"/>
                <a:gd name="connsiteX0" fmla="*/ 0 w 2308235"/>
                <a:gd name="connsiteY0" fmla="*/ 1179649 h 1185535"/>
                <a:gd name="connsiteX1" fmla="*/ 466928 w 2308235"/>
                <a:gd name="connsiteY1" fmla="*/ 1179650 h 1185535"/>
                <a:gd name="connsiteX2" fmla="*/ 943583 w 2308235"/>
                <a:gd name="connsiteY2" fmla="*/ 90151 h 1185535"/>
                <a:gd name="connsiteX3" fmla="*/ 1400784 w 2308235"/>
                <a:gd name="connsiteY3" fmla="*/ 80423 h 1185535"/>
                <a:gd name="connsiteX4" fmla="*/ 1809345 w 2308235"/>
                <a:gd name="connsiteY4" fmla="*/ 1185460 h 1185535"/>
                <a:gd name="connsiteX5" fmla="*/ 2308235 w 2308235"/>
                <a:gd name="connsiteY5" fmla="*/ 1183508 h 1185535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08200 h 1108200"/>
                <a:gd name="connsiteX1" fmla="*/ 466928 w 2308235"/>
                <a:gd name="connsiteY1" fmla="*/ 1100424 h 1108200"/>
                <a:gd name="connsiteX2" fmla="*/ 943583 w 2308235"/>
                <a:gd name="connsiteY2" fmla="*/ 10925 h 1108200"/>
                <a:gd name="connsiteX3" fmla="*/ 1400784 w 2308235"/>
                <a:gd name="connsiteY3" fmla="*/ 1197 h 1108200"/>
                <a:gd name="connsiteX4" fmla="*/ 1809345 w 2308235"/>
                <a:gd name="connsiteY4" fmla="*/ 1106234 h 1108200"/>
                <a:gd name="connsiteX5" fmla="*/ 2308235 w 2308235"/>
                <a:gd name="connsiteY5" fmla="*/ 1104282 h 1108200"/>
                <a:gd name="connsiteX0" fmla="*/ 0 w 2308235"/>
                <a:gd name="connsiteY0" fmla="*/ 1107859 h 1107859"/>
                <a:gd name="connsiteX1" fmla="*/ 466928 w 2308235"/>
                <a:gd name="connsiteY1" fmla="*/ 1100083 h 1107859"/>
                <a:gd name="connsiteX2" fmla="*/ 943583 w 2308235"/>
                <a:gd name="connsiteY2" fmla="*/ 10584 h 1107859"/>
                <a:gd name="connsiteX3" fmla="*/ 1400784 w 2308235"/>
                <a:gd name="connsiteY3" fmla="*/ 856 h 1107859"/>
                <a:gd name="connsiteX4" fmla="*/ 1809345 w 2308235"/>
                <a:gd name="connsiteY4" fmla="*/ 1105893 h 1107859"/>
                <a:gd name="connsiteX5" fmla="*/ 2308235 w 2308235"/>
                <a:gd name="connsiteY5" fmla="*/ 1103941 h 1107859"/>
                <a:gd name="connsiteX0" fmla="*/ 0 w 2308235"/>
                <a:gd name="connsiteY0" fmla="*/ 1179468 h 1179468"/>
                <a:gd name="connsiteX1" fmla="*/ 466928 w 2308235"/>
                <a:gd name="connsiteY1" fmla="*/ 1171692 h 1179468"/>
                <a:gd name="connsiteX2" fmla="*/ 943583 w 2308235"/>
                <a:gd name="connsiteY2" fmla="*/ 82193 h 1179468"/>
                <a:gd name="connsiteX3" fmla="*/ 1400784 w 2308235"/>
                <a:gd name="connsiteY3" fmla="*/ 80241 h 1179468"/>
                <a:gd name="connsiteX4" fmla="*/ 1809345 w 2308235"/>
                <a:gd name="connsiteY4" fmla="*/ 1177502 h 1179468"/>
                <a:gd name="connsiteX5" fmla="*/ 2308235 w 2308235"/>
                <a:gd name="connsiteY5" fmla="*/ 1175550 h 1179468"/>
                <a:gd name="connsiteX0" fmla="*/ 0 w 2308235"/>
                <a:gd name="connsiteY0" fmla="*/ 1101045 h 1101045"/>
                <a:gd name="connsiteX1" fmla="*/ 466928 w 2308235"/>
                <a:gd name="connsiteY1" fmla="*/ 1093269 h 1101045"/>
                <a:gd name="connsiteX2" fmla="*/ 943583 w 2308235"/>
                <a:gd name="connsiteY2" fmla="*/ 3770 h 1101045"/>
                <a:gd name="connsiteX3" fmla="*/ 1400784 w 2308235"/>
                <a:gd name="connsiteY3" fmla="*/ 1818 h 1101045"/>
                <a:gd name="connsiteX4" fmla="*/ 1809345 w 2308235"/>
                <a:gd name="connsiteY4" fmla="*/ 1099079 h 1101045"/>
                <a:gd name="connsiteX5" fmla="*/ 2308235 w 2308235"/>
                <a:gd name="connsiteY5" fmla="*/ 1097127 h 11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8235" h="1101045">
                  <a:moveTo>
                    <a:pt x="0" y="1101045"/>
                  </a:moveTo>
                  <a:cubicBezTo>
                    <a:pt x="155643" y="1094560"/>
                    <a:pt x="274926" y="1097290"/>
                    <a:pt x="466928" y="1093269"/>
                  </a:cubicBezTo>
                  <a:cubicBezTo>
                    <a:pt x="658930" y="1089248"/>
                    <a:pt x="774045" y="6821"/>
                    <a:pt x="943583" y="3770"/>
                  </a:cubicBezTo>
                  <a:cubicBezTo>
                    <a:pt x="1113121" y="719"/>
                    <a:pt x="1221752" y="-1876"/>
                    <a:pt x="1400784" y="1818"/>
                  </a:cubicBezTo>
                  <a:cubicBezTo>
                    <a:pt x="1579816" y="5512"/>
                    <a:pt x="1659492" y="1089366"/>
                    <a:pt x="1809345" y="1099079"/>
                  </a:cubicBezTo>
                  <a:lnTo>
                    <a:pt x="2308235" y="109712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51A48-6988-441B-FA11-784E8E363E67}"/>
                </a:ext>
              </a:extLst>
            </p:cNvPr>
            <p:cNvSpPr/>
            <p:nvPr/>
          </p:nvSpPr>
          <p:spPr>
            <a:xfrm>
              <a:off x="3561247" y="4614753"/>
              <a:ext cx="582000" cy="796351"/>
            </a:xfrm>
            <a:custGeom>
              <a:avLst/>
              <a:gdLst>
                <a:gd name="connsiteX0" fmla="*/ 0 w 2324911"/>
                <a:gd name="connsiteY0" fmla="*/ 1039220 h 1249985"/>
                <a:gd name="connsiteX1" fmla="*/ 457200 w 2324911"/>
                <a:gd name="connsiteY1" fmla="*/ 1039220 h 1249985"/>
                <a:gd name="connsiteX2" fmla="*/ 904672 w 2324911"/>
                <a:gd name="connsiteY2" fmla="*/ 202641 h 1249985"/>
                <a:gd name="connsiteX3" fmla="*/ 1517515 w 2324911"/>
                <a:gd name="connsiteY3" fmla="*/ 66454 h 1249985"/>
                <a:gd name="connsiteX4" fmla="*/ 1799617 w 2324911"/>
                <a:gd name="connsiteY4" fmla="*/ 1087858 h 1249985"/>
                <a:gd name="connsiteX5" fmla="*/ 2324911 w 2324911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222964 h 1336453"/>
                <a:gd name="connsiteX1" fmla="*/ 466928 w 2334639"/>
                <a:gd name="connsiteY1" fmla="*/ 1203510 h 1336453"/>
                <a:gd name="connsiteX2" fmla="*/ 943583 w 2334639"/>
                <a:gd name="connsiteY2" fmla="*/ 114011 h 1336453"/>
                <a:gd name="connsiteX3" fmla="*/ 1527243 w 2334639"/>
                <a:gd name="connsiteY3" fmla="*/ 152922 h 1336453"/>
                <a:gd name="connsiteX4" fmla="*/ 1809345 w 2334639"/>
                <a:gd name="connsiteY4" fmla="*/ 1174326 h 1336453"/>
                <a:gd name="connsiteX5" fmla="*/ 2334639 w 2334639"/>
                <a:gd name="connsiteY5" fmla="*/ 1320241 h 1336453"/>
                <a:gd name="connsiteX0" fmla="*/ 0 w 2334639"/>
                <a:gd name="connsiteY0" fmla="*/ 1162885 h 1276374"/>
                <a:gd name="connsiteX1" fmla="*/ 466928 w 2334639"/>
                <a:gd name="connsiteY1" fmla="*/ 1143431 h 1276374"/>
                <a:gd name="connsiteX2" fmla="*/ 943583 w 2334639"/>
                <a:gd name="connsiteY2" fmla="*/ 53932 h 1276374"/>
                <a:gd name="connsiteX3" fmla="*/ 1527243 w 2334639"/>
                <a:gd name="connsiteY3" fmla="*/ 92843 h 1276374"/>
                <a:gd name="connsiteX4" fmla="*/ 1809345 w 2334639"/>
                <a:gd name="connsiteY4" fmla="*/ 1114247 h 1276374"/>
                <a:gd name="connsiteX5" fmla="*/ 2334639 w 2334639"/>
                <a:gd name="connsiteY5" fmla="*/ 1260162 h 1276374"/>
                <a:gd name="connsiteX0" fmla="*/ 0 w 2334639"/>
                <a:gd name="connsiteY0" fmla="*/ 1110555 h 1224044"/>
                <a:gd name="connsiteX1" fmla="*/ 466928 w 2334639"/>
                <a:gd name="connsiteY1" fmla="*/ 1091101 h 1224044"/>
                <a:gd name="connsiteX2" fmla="*/ 943583 w 2334639"/>
                <a:gd name="connsiteY2" fmla="*/ 1602 h 1224044"/>
                <a:gd name="connsiteX3" fmla="*/ 1527243 w 2334639"/>
                <a:gd name="connsiteY3" fmla="*/ 40513 h 1224044"/>
                <a:gd name="connsiteX4" fmla="*/ 1809345 w 2334639"/>
                <a:gd name="connsiteY4" fmla="*/ 1061917 h 1224044"/>
                <a:gd name="connsiteX5" fmla="*/ 2334639 w 2334639"/>
                <a:gd name="connsiteY5" fmla="*/ 1207832 h 1224044"/>
                <a:gd name="connsiteX0" fmla="*/ 0 w 2334639"/>
                <a:gd name="connsiteY0" fmla="*/ 1195701 h 1309190"/>
                <a:gd name="connsiteX1" fmla="*/ 466928 w 2334639"/>
                <a:gd name="connsiteY1" fmla="*/ 1176247 h 1309190"/>
                <a:gd name="connsiteX2" fmla="*/ 943583 w 2334639"/>
                <a:gd name="connsiteY2" fmla="*/ 86748 h 1309190"/>
                <a:gd name="connsiteX3" fmla="*/ 1400784 w 2334639"/>
                <a:gd name="connsiteY3" fmla="*/ 77020 h 1309190"/>
                <a:gd name="connsiteX4" fmla="*/ 1809345 w 2334639"/>
                <a:gd name="connsiteY4" fmla="*/ 1147063 h 1309190"/>
                <a:gd name="connsiteX5" fmla="*/ 2334639 w 2334639"/>
                <a:gd name="connsiteY5" fmla="*/ 1292978 h 1309190"/>
                <a:gd name="connsiteX0" fmla="*/ 0 w 2334639"/>
                <a:gd name="connsiteY0" fmla="*/ 1193360 h 1306849"/>
                <a:gd name="connsiteX1" fmla="*/ 466928 w 2334639"/>
                <a:gd name="connsiteY1" fmla="*/ 1173906 h 1306849"/>
                <a:gd name="connsiteX2" fmla="*/ 943583 w 2334639"/>
                <a:gd name="connsiteY2" fmla="*/ 84407 h 1306849"/>
                <a:gd name="connsiteX3" fmla="*/ 1400784 w 2334639"/>
                <a:gd name="connsiteY3" fmla="*/ 74679 h 1306849"/>
                <a:gd name="connsiteX4" fmla="*/ 1809345 w 2334639"/>
                <a:gd name="connsiteY4" fmla="*/ 1144722 h 1306849"/>
                <a:gd name="connsiteX5" fmla="*/ 2334639 w 2334639"/>
                <a:gd name="connsiteY5" fmla="*/ 1290637 h 1306849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626"/>
                <a:gd name="connsiteX1" fmla="*/ 466928 w 2334639"/>
                <a:gd name="connsiteY1" fmla="*/ 1099633 h 1218626"/>
                <a:gd name="connsiteX2" fmla="*/ 943583 w 2334639"/>
                <a:gd name="connsiteY2" fmla="*/ 10134 h 1218626"/>
                <a:gd name="connsiteX3" fmla="*/ 1400784 w 2334639"/>
                <a:gd name="connsiteY3" fmla="*/ 406 h 1218626"/>
                <a:gd name="connsiteX4" fmla="*/ 1809345 w 2334639"/>
                <a:gd name="connsiteY4" fmla="*/ 1070449 h 1218626"/>
                <a:gd name="connsiteX5" fmla="*/ 2334639 w 2334639"/>
                <a:gd name="connsiteY5" fmla="*/ 1216364 h 1218626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89904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099632 h 1178914"/>
                <a:gd name="connsiteX1" fmla="*/ 466928 w 2315183"/>
                <a:gd name="connsiteY1" fmla="*/ 1099633 h 1178914"/>
                <a:gd name="connsiteX2" fmla="*/ 943583 w 2315183"/>
                <a:gd name="connsiteY2" fmla="*/ 10134 h 1178914"/>
                <a:gd name="connsiteX3" fmla="*/ 1400784 w 2315183"/>
                <a:gd name="connsiteY3" fmla="*/ 406 h 1178914"/>
                <a:gd name="connsiteX4" fmla="*/ 1809345 w 2315183"/>
                <a:gd name="connsiteY4" fmla="*/ 1070449 h 1178914"/>
                <a:gd name="connsiteX5" fmla="*/ 2315183 w 2315183"/>
                <a:gd name="connsiteY5" fmla="*/ 1060721 h 1178914"/>
                <a:gd name="connsiteX0" fmla="*/ 0 w 2315183"/>
                <a:gd name="connsiteY0" fmla="*/ 1099632 h 1101504"/>
                <a:gd name="connsiteX1" fmla="*/ 466928 w 2315183"/>
                <a:gd name="connsiteY1" fmla="*/ 1099633 h 1101504"/>
                <a:gd name="connsiteX2" fmla="*/ 943583 w 2315183"/>
                <a:gd name="connsiteY2" fmla="*/ 10134 h 1101504"/>
                <a:gd name="connsiteX3" fmla="*/ 1400784 w 2315183"/>
                <a:gd name="connsiteY3" fmla="*/ 406 h 1101504"/>
                <a:gd name="connsiteX4" fmla="*/ 1809345 w 2315183"/>
                <a:gd name="connsiteY4" fmla="*/ 1070449 h 1101504"/>
                <a:gd name="connsiteX5" fmla="*/ 2315183 w 2315183"/>
                <a:gd name="connsiteY5" fmla="*/ 1060721 h 1101504"/>
                <a:gd name="connsiteX0" fmla="*/ 0 w 2315183"/>
                <a:gd name="connsiteY0" fmla="*/ 1179649 h 1185535"/>
                <a:gd name="connsiteX1" fmla="*/ 466928 w 2315183"/>
                <a:gd name="connsiteY1" fmla="*/ 1179650 h 1185535"/>
                <a:gd name="connsiteX2" fmla="*/ 943583 w 2315183"/>
                <a:gd name="connsiteY2" fmla="*/ 90151 h 1185535"/>
                <a:gd name="connsiteX3" fmla="*/ 1400784 w 2315183"/>
                <a:gd name="connsiteY3" fmla="*/ 80423 h 1185535"/>
                <a:gd name="connsiteX4" fmla="*/ 1809345 w 2315183"/>
                <a:gd name="connsiteY4" fmla="*/ 1185460 h 1185535"/>
                <a:gd name="connsiteX5" fmla="*/ 2315183 w 2315183"/>
                <a:gd name="connsiteY5" fmla="*/ 1140738 h 1185535"/>
                <a:gd name="connsiteX0" fmla="*/ 0 w 2308235"/>
                <a:gd name="connsiteY0" fmla="*/ 1179649 h 1185535"/>
                <a:gd name="connsiteX1" fmla="*/ 466928 w 2308235"/>
                <a:gd name="connsiteY1" fmla="*/ 1179650 h 1185535"/>
                <a:gd name="connsiteX2" fmla="*/ 943583 w 2308235"/>
                <a:gd name="connsiteY2" fmla="*/ 90151 h 1185535"/>
                <a:gd name="connsiteX3" fmla="*/ 1400784 w 2308235"/>
                <a:gd name="connsiteY3" fmla="*/ 80423 h 1185535"/>
                <a:gd name="connsiteX4" fmla="*/ 1809345 w 2308235"/>
                <a:gd name="connsiteY4" fmla="*/ 1185460 h 1185535"/>
                <a:gd name="connsiteX5" fmla="*/ 2308235 w 2308235"/>
                <a:gd name="connsiteY5" fmla="*/ 1183508 h 1185535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08200 h 1108200"/>
                <a:gd name="connsiteX1" fmla="*/ 466928 w 2308235"/>
                <a:gd name="connsiteY1" fmla="*/ 1100424 h 1108200"/>
                <a:gd name="connsiteX2" fmla="*/ 943583 w 2308235"/>
                <a:gd name="connsiteY2" fmla="*/ 10925 h 1108200"/>
                <a:gd name="connsiteX3" fmla="*/ 1400784 w 2308235"/>
                <a:gd name="connsiteY3" fmla="*/ 1197 h 1108200"/>
                <a:gd name="connsiteX4" fmla="*/ 1809345 w 2308235"/>
                <a:gd name="connsiteY4" fmla="*/ 1106234 h 1108200"/>
                <a:gd name="connsiteX5" fmla="*/ 2308235 w 2308235"/>
                <a:gd name="connsiteY5" fmla="*/ 1104282 h 1108200"/>
                <a:gd name="connsiteX0" fmla="*/ 0 w 2308235"/>
                <a:gd name="connsiteY0" fmla="*/ 1107859 h 1107859"/>
                <a:gd name="connsiteX1" fmla="*/ 466928 w 2308235"/>
                <a:gd name="connsiteY1" fmla="*/ 1100083 h 1107859"/>
                <a:gd name="connsiteX2" fmla="*/ 943583 w 2308235"/>
                <a:gd name="connsiteY2" fmla="*/ 10584 h 1107859"/>
                <a:gd name="connsiteX3" fmla="*/ 1400784 w 2308235"/>
                <a:gd name="connsiteY3" fmla="*/ 856 h 1107859"/>
                <a:gd name="connsiteX4" fmla="*/ 1809345 w 2308235"/>
                <a:gd name="connsiteY4" fmla="*/ 1105893 h 1107859"/>
                <a:gd name="connsiteX5" fmla="*/ 2308235 w 2308235"/>
                <a:gd name="connsiteY5" fmla="*/ 1103941 h 1107859"/>
                <a:gd name="connsiteX0" fmla="*/ 0 w 2308235"/>
                <a:gd name="connsiteY0" fmla="*/ 1179468 h 1179468"/>
                <a:gd name="connsiteX1" fmla="*/ 466928 w 2308235"/>
                <a:gd name="connsiteY1" fmla="*/ 1171692 h 1179468"/>
                <a:gd name="connsiteX2" fmla="*/ 943583 w 2308235"/>
                <a:gd name="connsiteY2" fmla="*/ 82193 h 1179468"/>
                <a:gd name="connsiteX3" fmla="*/ 1400784 w 2308235"/>
                <a:gd name="connsiteY3" fmla="*/ 80241 h 1179468"/>
                <a:gd name="connsiteX4" fmla="*/ 1809345 w 2308235"/>
                <a:gd name="connsiteY4" fmla="*/ 1177502 h 1179468"/>
                <a:gd name="connsiteX5" fmla="*/ 2308235 w 2308235"/>
                <a:gd name="connsiteY5" fmla="*/ 1175550 h 1179468"/>
                <a:gd name="connsiteX0" fmla="*/ 0 w 2308235"/>
                <a:gd name="connsiteY0" fmla="*/ 1101045 h 1101045"/>
                <a:gd name="connsiteX1" fmla="*/ 466928 w 2308235"/>
                <a:gd name="connsiteY1" fmla="*/ 1093269 h 1101045"/>
                <a:gd name="connsiteX2" fmla="*/ 943583 w 2308235"/>
                <a:gd name="connsiteY2" fmla="*/ 3770 h 1101045"/>
                <a:gd name="connsiteX3" fmla="*/ 1400784 w 2308235"/>
                <a:gd name="connsiteY3" fmla="*/ 1818 h 1101045"/>
                <a:gd name="connsiteX4" fmla="*/ 1809345 w 2308235"/>
                <a:gd name="connsiteY4" fmla="*/ 1099079 h 1101045"/>
                <a:gd name="connsiteX5" fmla="*/ 2308235 w 2308235"/>
                <a:gd name="connsiteY5" fmla="*/ 1097127 h 11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8235" h="1101045">
                  <a:moveTo>
                    <a:pt x="0" y="1101045"/>
                  </a:moveTo>
                  <a:cubicBezTo>
                    <a:pt x="155643" y="1094560"/>
                    <a:pt x="274926" y="1097290"/>
                    <a:pt x="466928" y="1093269"/>
                  </a:cubicBezTo>
                  <a:cubicBezTo>
                    <a:pt x="658930" y="1089248"/>
                    <a:pt x="774045" y="6821"/>
                    <a:pt x="943583" y="3770"/>
                  </a:cubicBezTo>
                  <a:cubicBezTo>
                    <a:pt x="1113121" y="719"/>
                    <a:pt x="1221752" y="-1876"/>
                    <a:pt x="1400784" y="1818"/>
                  </a:cubicBezTo>
                  <a:cubicBezTo>
                    <a:pt x="1579816" y="5512"/>
                    <a:pt x="1659492" y="1089366"/>
                    <a:pt x="1809345" y="1099079"/>
                  </a:cubicBezTo>
                  <a:lnTo>
                    <a:pt x="2308235" y="109712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0B0625-1F21-F1CC-3EB1-FF6F08FD9D9F}"/>
                </a:ext>
              </a:extLst>
            </p:cNvPr>
            <p:cNvSpPr/>
            <p:nvPr/>
          </p:nvSpPr>
          <p:spPr>
            <a:xfrm>
              <a:off x="4044389" y="4620037"/>
              <a:ext cx="582000" cy="796351"/>
            </a:xfrm>
            <a:custGeom>
              <a:avLst/>
              <a:gdLst>
                <a:gd name="connsiteX0" fmla="*/ 0 w 2324911"/>
                <a:gd name="connsiteY0" fmla="*/ 1039220 h 1249985"/>
                <a:gd name="connsiteX1" fmla="*/ 457200 w 2324911"/>
                <a:gd name="connsiteY1" fmla="*/ 1039220 h 1249985"/>
                <a:gd name="connsiteX2" fmla="*/ 904672 w 2324911"/>
                <a:gd name="connsiteY2" fmla="*/ 202641 h 1249985"/>
                <a:gd name="connsiteX3" fmla="*/ 1517515 w 2324911"/>
                <a:gd name="connsiteY3" fmla="*/ 66454 h 1249985"/>
                <a:gd name="connsiteX4" fmla="*/ 1799617 w 2324911"/>
                <a:gd name="connsiteY4" fmla="*/ 1087858 h 1249985"/>
                <a:gd name="connsiteX5" fmla="*/ 2324911 w 2324911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222964 h 1336453"/>
                <a:gd name="connsiteX1" fmla="*/ 466928 w 2334639"/>
                <a:gd name="connsiteY1" fmla="*/ 1203510 h 1336453"/>
                <a:gd name="connsiteX2" fmla="*/ 943583 w 2334639"/>
                <a:gd name="connsiteY2" fmla="*/ 114011 h 1336453"/>
                <a:gd name="connsiteX3" fmla="*/ 1527243 w 2334639"/>
                <a:gd name="connsiteY3" fmla="*/ 152922 h 1336453"/>
                <a:gd name="connsiteX4" fmla="*/ 1809345 w 2334639"/>
                <a:gd name="connsiteY4" fmla="*/ 1174326 h 1336453"/>
                <a:gd name="connsiteX5" fmla="*/ 2334639 w 2334639"/>
                <a:gd name="connsiteY5" fmla="*/ 1320241 h 1336453"/>
                <a:gd name="connsiteX0" fmla="*/ 0 w 2334639"/>
                <a:gd name="connsiteY0" fmla="*/ 1162885 h 1276374"/>
                <a:gd name="connsiteX1" fmla="*/ 466928 w 2334639"/>
                <a:gd name="connsiteY1" fmla="*/ 1143431 h 1276374"/>
                <a:gd name="connsiteX2" fmla="*/ 943583 w 2334639"/>
                <a:gd name="connsiteY2" fmla="*/ 53932 h 1276374"/>
                <a:gd name="connsiteX3" fmla="*/ 1527243 w 2334639"/>
                <a:gd name="connsiteY3" fmla="*/ 92843 h 1276374"/>
                <a:gd name="connsiteX4" fmla="*/ 1809345 w 2334639"/>
                <a:gd name="connsiteY4" fmla="*/ 1114247 h 1276374"/>
                <a:gd name="connsiteX5" fmla="*/ 2334639 w 2334639"/>
                <a:gd name="connsiteY5" fmla="*/ 1260162 h 1276374"/>
                <a:gd name="connsiteX0" fmla="*/ 0 w 2334639"/>
                <a:gd name="connsiteY0" fmla="*/ 1110555 h 1224044"/>
                <a:gd name="connsiteX1" fmla="*/ 466928 w 2334639"/>
                <a:gd name="connsiteY1" fmla="*/ 1091101 h 1224044"/>
                <a:gd name="connsiteX2" fmla="*/ 943583 w 2334639"/>
                <a:gd name="connsiteY2" fmla="*/ 1602 h 1224044"/>
                <a:gd name="connsiteX3" fmla="*/ 1527243 w 2334639"/>
                <a:gd name="connsiteY3" fmla="*/ 40513 h 1224044"/>
                <a:gd name="connsiteX4" fmla="*/ 1809345 w 2334639"/>
                <a:gd name="connsiteY4" fmla="*/ 1061917 h 1224044"/>
                <a:gd name="connsiteX5" fmla="*/ 2334639 w 2334639"/>
                <a:gd name="connsiteY5" fmla="*/ 1207832 h 1224044"/>
                <a:gd name="connsiteX0" fmla="*/ 0 w 2334639"/>
                <a:gd name="connsiteY0" fmla="*/ 1195701 h 1309190"/>
                <a:gd name="connsiteX1" fmla="*/ 466928 w 2334639"/>
                <a:gd name="connsiteY1" fmla="*/ 1176247 h 1309190"/>
                <a:gd name="connsiteX2" fmla="*/ 943583 w 2334639"/>
                <a:gd name="connsiteY2" fmla="*/ 86748 h 1309190"/>
                <a:gd name="connsiteX3" fmla="*/ 1400784 w 2334639"/>
                <a:gd name="connsiteY3" fmla="*/ 77020 h 1309190"/>
                <a:gd name="connsiteX4" fmla="*/ 1809345 w 2334639"/>
                <a:gd name="connsiteY4" fmla="*/ 1147063 h 1309190"/>
                <a:gd name="connsiteX5" fmla="*/ 2334639 w 2334639"/>
                <a:gd name="connsiteY5" fmla="*/ 1292978 h 1309190"/>
                <a:gd name="connsiteX0" fmla="*/ 0 w 2334639"/>
                <a:gd name="connsiteY0" fmla="*/ 1193360 h 1306849"/>
                <a:gd name="connsiteX1" fmla="*/ 466928 w 2334639"/>
                <a:gd name="connsiteY1" fmla="*/ 1173906 h 1306849"/>
                <a:gd name="connsiteX2" fmla="*/ 943583 w 2334639"/>
                <a:gd name="connsiteY2" fmla="*/ 84407 h 1306849"/>
                <a:gd name="connsiteX3" fmla="*/ 1400784 w 2334639"/>
                <a:gd name="connsiteY3" fmla="*/ 74679 h 1306849"/>
                <a:gd name="connsiteX4" fmla="*/ 1809345 w 2334639"/>
                <a:gd name="connsiteY4" fmla="*/ 1144722 h 1306849"/>
                <a:gd name="connsiteX5" fmla="*/ 2334639 w 2334639"/>
                <a:gd name="connsiteY5" fmla="*/ 1290637 h 1306849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626"/>
                <a:gd name="connsiteX1" fmla="*/ 466928 w 2334639"/>
                <a:gd name="connsiteY1" fmla="*/ 1099633 h 1218626"/>
                <a:gd name="connsiteX2" fmla="*/ 943583 w 2334639"/>
                <a:gd name="connsiteY2" fmla="*/ 10134 h 1218626"/>
                <a:gd name="connsiteX3" fmla="*/ 1400784 w 2334639"/>
                <a:gd name="connsiteY3" fmla="*/ 406 h 1218626"/>
                <a:gd name="connsiteX4" fmla="*/ 1809345 w 2334639"/>
                <a:gd name="connsiteY4" fmla="*/ 1070449 h 1218626"/>
                <a:gd name="connsiteX5" fmla="*/ 2334639 w 2334639"/>
                <a:gd name="connsiteY5" fmla="*/ 1216364 h 1218626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89904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099632 h 1178914"/>
                <a:gd name="connsiteX1" fmla="*/ 466928 w 2315183"/>
                <a:gd name="connsiteY1" fmla="*/ 1099633 h 1178914"/>
                <a:gd name="connsiteX2" fmla="*/ 943583 w 2315183"/>
                <a:gd name="connsiteY2" fmla="*/ 10134 h 1178914"/>
                <a:gd name="connsiteX3" fmla="*/ 1400784 w 2315183"/>
                <a:gd name="connsiteY3" fmla="*/ 406 h 1178914"/>
                <a:gd name="connsiteX4" fmla="*/ 1809345 w 2315183"/>
                <a:gd name="connsiteY4" fmla="*/ 1070449 h 1178914"/>
                <a:gd name="connsiteX5" fmla="*/ 2315183 w 2315183"/>
                <a:gd name="connsiteY5" fmla="*/ 1060721 h 1178914"/>
                <a:gd name="connsiteX0" fmla="*/ 0 w 2315183"/>
                <a:gd name="connsiteY0" fmla="*/ 1099632 h 1101504"/>
                <a:gd name="connsiteX1" fmla="*/ 466928 w 2315183"/>
                <a:gd name="connsiteY1" fmla="*/ 1099633 h 1101504"/>
                <a:gd name="connsiteX2" fmla="*/ 943583 w 2315183"/>
                <a:gd name="connsiteY2" fmla="*/ 10134 h 1101504"/>
                <a:gd name="connsiteX3" fmla="*/ 1400784 w 2315183"/>
                <a:gd name="connsiteY3" fmla="*/ 406 h 1101504"/>
                <a:gd name="connsiteX4" fmla="*/ 1809345 w 2315183"/>
                <a:gd name="connsiteY4" fmla="*/ 1070449 h 1101504"/>
                <a:gd name="connsiteX5" fmla="*/ 2315183 w 2315183"/>
                <a:gd name="connsiteY5" fmla="*/ 1060721 h 1101504"/>
                <a:gd name="connsiteX0" fmla="*/ 0 w 2315183"/>
                <a:gd name="connsiteY0" fmla="*/ 1179649 h 1185535"/>
                <a:gd name="connsiteX1" fmla="*/ 466928 w 2315183"/>
                <a:gd name="connsiteY1" fmla="*/ 1179650 h 1185535"/>
                <a:gd name="connsiteX2" fmla="*/ 943583 w 2315183"/>
                <a:gd name="connsiteY2" fmla="*/ 90151 h 1185535"/>
                <a:gd name="connsiteX3" fmla="*/ 1400784 w 2315183"/>
                <a:gd name="connsiteY3" fmla="*/ 80423 h 1185535"/>
                <a:gd name="connsiteX4" fmla="*/ 1809345 w 2315183"/>
                <a:gd name="connsiteY4" fmla="*/ 1185460 h 1185535"/>
                <a:gd name="connsiteX5" fmla="*/ 2315183 w 2315183"/>
                <a:gd name="connsiteY5" fmla="*/ 1140738 h 1185535"/>
                <a:gd name="connsiteX0" fmla="*/ 0 w 2308235"/>
                <a:gd name="connsiteY0" fmla="*/ 1179649 h 1185535"/>
                <a:gd name="connsiteX1" fmla="*/ 466928 w 2308235"/>
                <a:gd name="connsiteY1" fmla="*/ 1179650 h 1185535"/>
                <a:gd name="connsiteX2" fmla="*/ 943583 w 2308235"/>
                <a:gd name="connsiteY2" fmla="*/ 90151 h 1185535"/>
                <a:gd name="connsiteX3" fmla="*/ 1400784 w 2308235"/>
                <a:gd name="connsiteY3" fmla="*/ 80423 h 1185535"/>
                <a:gd name="connsiteX4" fmla="*/ 1809345 w 2308235"/>
                <a:gd name="connsiteY4" fmla="*/ 1185460 h 1185535"/>
                <a:gd name="connsiteX5" fmla="*/ 2308235 w 2308235"/>
                <a:gd name="connsiteY5" fmla="*/ 1183508 h 1185535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08200 h 1108200"/>
                <a:gd name="connsiteX1" fmla="*/ 466928 w 2308235"/>
                <a:gd name="connsiteY1" fmla="*/ 1100424 h 1108200"/>
                <a:gd name="connsiteX2" fmla="*/ 943583 w 2308235"/>
                <a:gd name="connsiteY2" fmla="*/ 10925 h 1108200"/>
                <a:gd name="connsiteX3" fmla="*/ 1400784 w 2308235"/>
                <a:gd name="connsiteY3" fmla="*/ 1197 h 1108200"/>
                <a:gd name="connsiteX4" fmla="*/ 1809345 w 2308235"/>
                <a:gd name="connsiteY4" fmla="*/ 1106234 h 1108200"/>
                <a:gd name="connsiteX5" fmla="*/ 2308235 w 2308235"/>
                <a:gd name="connsiteY5" fmla="*/ 1104282 h 1108200"/>
                <a:gd name="connsiteX0" fmla="*/ 0 w 2308235"/>
                <a:gd name="connsiteY0" fmla="*/ 1107859 h 1107859"/>
                <a:gd name="connsiteX1" fmla="*/ 466928 w 2308235"/>
                <a:gd name="connsiteY1" fmla="*/ 1100083 h 1107859"/>
                <a:gd name="connsiteX2" fmla="*/ 943583 w 2308235"/>
                <a:gd name="connsiteY2" fmla="*/ 10584 h 1107859"/>
                <a:gd name="connsiteX3" fmla="*/ 1400784 w 2308235"/>
                <a:gd name="connsiteY3" fmla="*/ 856 h 1107859"/>
                <a:gd name="connsiteX4" fmla="*/ 1809345 w 2308235"/>
                <a:gd name="connsiteY4" fmla="*/ 1105893 h 1107859"/>
                <a:gd name="connsiteX5" fmla="*/ 2308235 w 2308235"/>
                <a:gd name="connsiteY5" fmla="*/ 1103941 h 1107859"/>
                <a:gd name="connsiteX0" fmla="*/ 0 w 2308235"/>
                <a:gd name="connsiteY0" fmla="*/ 1179468 h 1179468"/>
                <a:gd name="connsiteX1" fmla="*/ 466928 w 2308235"/>
                <a:gd name="connsiteY1" fmla="*/ 1171692 h 1179468"/>
                <a:gd name="connsiteX2" fmla="*/ 943583 w 2308235"/>
                <a:gd name="connsiteY2" fmla="*/ 82193 h 1179468"/>
                <a:gd name="connsiteX3" fmla="*/ 1400784 w 2308235"/>
                <a:gd name="connsiteY3" fmla="*/ 80241 h 1179468"/>
                <a:gd name="connsiteX4" fmla="*/ 1809345 w 2308235"/>
                <a:gd name="connsiteY4" fmla="*/ 1177502 h 1179468"/>
                <a:gd name="connsiteX5" fmla="*/ 2308235 w 2308235"/>
                <a:gd name="connsiteY5" fmla="*/ 1175550 h 1179468"/>
                <a:gd name="connsiteX0" fmla="*/ 0 w 2308235"/>
                <a:gd name="connsiteY0" fmla="*/ 1101045 h 1101045"/>
                <a:gd name="connsiteX1" fmla="*/ 466928 w 2308235"/>
                <a:gd name="connsiteY1" fmla="*/ 1093269 h 1101045"/>
                <a:gd name="connsiteX2" fmla="*/ 943583 w 2308235"/>
                <a:gd name="connsiteY2" fmla="*/ 3770 h 1101045"/>
                <a:gd name="connsiteX3" fmla="*/ 1400784 w 2308235"/>
                <a:gd name="connsiteY3" fmla="*/ 1818 h 1101045"/>
                <a:gd name="connsiteX4" fmla="*/ 1809345 w 2308235"/>
                <a:gd name="connsiteY4" fmla="*/ 1099079 h 1101045"/>
                <a:gd name="connsiteX5" fmla="*/ 2308235 w 2308235"/>
                <a:gd name="connsiteY5" fmla="*/ 1097127 h 110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8235" h="1101045">
                  <a:moveTo>
                    <a:pt x="0" y="1101045"/>
                  </a:moveTo>
                  <a:cubicBezTo>
                    <a:pt x="155643" y="1094560"/>
                    <a:pt x="274926" y="1097290"/>
                    <a:pt x="466928" y="1093269"/>
                  </a:cubicBezTo>
                  <a:cubicBezTo>
                    <a:pt x="658930" y="1089248"/>
                    <a:pt x="774045" y="6821"/>
                    <a:pt x="943583" y="3770"/>
                  </a:cubicBezTo>
                  <a:cubicBezTo>
                    <a:pt x="1113121" y="719"/>
                    <a:pt x="1221752" y="-1876"/>
                    <a:pt x="1400784" y="1818"/>
                  </a:cubicBezTo>
                  <a:cubicBezTo>
                    <a:pt x="1579816" y="5512"/>
                    <a:pt x="1659492" y="1089366"/>
                    <a:pt x="1809345" y="1099079"/>
                  </a:cubicBezTo>
                  <a:lnTo>
                    <a:pt x="2308235" y="1097127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667D2E-BC26-E91E-2C6A-1BEE4F7446C5}"/>
                </a:ext>
              </a:extLst>
            </p:cNvPr>
            <p:cNvSpPr/>
            <p:nvPr/>
          </p:nvSpPr>
          <p:spPr>
            <a:xfrm>
              <a:off x="3065682" y="5484484"/>
              <a:ext cx="1560707" cy="409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A1A667-6781-66CB-F8CF-E86E884DE37D}"/>
                </a:ext>
              </a:extLst>
            </p:cNvPr>
            <p:cNvSpPr/>
            <p:nvPr/>
          </p:nvSpPr>
          <p:spPr>
            <a:xfrm>
              <a:off x="3325172" y="4116704"/>
              <a:ext cx="1084649" cy="409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1.2 - 3.6s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C2ED870-7207-8D7F-DD4C-AB0C6428AE4D}"/>
                </a:ext>
              </a:extLst>
            </p:cNvPr>
            <p:cNvCxnSpPr>
              <a:cxnSpLocks/>
            </p:cNvCxnSpPr>
            <p:nvPr/>
          </p:nvCxnSpPr>
          <p:spPr>
            <a:xfrm>
              <a:off x="3610070" y="4510466"/>
              <a:ext cx="501312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0146397-E5DE-3AE7-9212-A2D9F94A8EDD}"/>
                </a:ext>
              </a:extLst>
            </p:cNvPr>
            <p:cNvSpPr/>
            <p:nvPr/>
          </p:nvSpPr>
          <p:spPr>
            <a:xfrm>
              <a:off x="3323392" y="3373358"/>
              <a:ext cx="1161047" cy="11183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26 GeV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BE1D64-0B0E-043C-4F76-D23AAC6E36F6}"/>
              </a:ext>
            </a:extLst>
          </p:cNvPr>
          <p:cNvGrpSpPr/>
          <p:nvPr/>
        </p:nvGrpSpPr>
        <p:grpSpPr>
          <a:xfrm>
            <a:off x="5108204" y="2134250"/>
            <a:ext cx="2867113" cy="3290085"/>
            <a:chOff x="5108204" y="2134250"/>
            <a:chExt cx="2867113" cy="32900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40E0FAD-7A7E-B769-B648-6819E39CAAE9}"/>
                </a:ext>
              </a:extLst>
            </p:cNvPr>
            <p:cNvGrpSpPr/>
            <p:nvPr/>
          </p:nvGrpSpPr>
          <p:grpSpPr>
            <a:xfrm>
              <a:off x="5108204" y="2669516"/>
              <a:ext cx="2867113" cy="2754819"/>
              <a:chOff x="5108204" y="2669516"/>
              <a:chExt cx="2867113" cy="2754819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4099936-316A-F8F1-5680-D5BD60C95414}"/>
                  </a:ext>
                </a:extLst>
              </p:cNvPr>
              <p:cNvSpPr/>
              <p:nvPr/>
            </p:nvSpPr>
            <p:spPr>
              <a:xfrm>
                <a:off x="5216491" y="3222341"/>
                <a:ext cx="1625172" cy="1713994"/>
              </a:xfrm>
              <a:custGeom>
                <a:avLst/>
                <a:gdLst>
                  <a:gd name="connsiteX0" fmla="*/ 0 w 2324911"/>
                  <a:gd name="connsiteY0" fmla="*/ 1039220 h 1249985"/>
                  <a:gd name="connsiteX1" fmla="*/ 457200 w 2324911"/>
                  <a:gd name="connsiteY1" fmla="*/ 1039220 h 1249985"/>
                  <a:gd name="connsiteX2" fmla="*/ 904672 w 2324911"/>
                  <a:gd name="connsiteY2" fmla="*/ 202641 h 1249985"/>
                  <a:gd name="connsiteX3" fmla="*/ 1517515 w 2324911"/>
                  <a:gd name="connsiteY3" fmla="*/ 66454 h 1249985"/>
                  <a:gd name="connsiteX4" fmla="*/ 1799617 w 2324911"/>
                  <a:gd name="connsiteY4" fmla="*/ 1087858 h 1249985"/>
                  <a:gd name="connsiteX5" fmla="*/ 2324911 w 2324911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222964 h 1336453"/>
                  <a:gd name="connsiteX1" fmla="*/ 466928 w 2334639"/>
                  <a:gd name="connsiteY1" fmla="*/ 1203510 h 1336453"/>
                  <a:gd name="connsiteX2" fmla="*/ 943583 w 2334639"/>
                  <a:gd name="connsiteY2" fmla="*/ 114011 h 1336453"/>
                  <a:gd name="connsiteX3" fmla="*/ 1527243 w 2334639"/>
                  <a:gd name="connsiteY3" fmla="*/ 152922 h 1336453"/>
                  <a:gd name="connsiteX4" fmla="*/ 1809345 w 2334639"/>
                  <a:gd name="connsiteY4" fmla="*/ 1174326 h 1336453"/>
                  <a:gd name="connsiteX5" fmla="*/ 2334639 w 2334639"/>
                  <a:gd name="connsiteY5" fmla="*/ 1320241 h 1336453"/>
                  <a:gd name="connsiteX0" fmla="*/ 0 w 2334639"/>
                  <a:gd name="connsiteY0" fmla="*/ 1162885 h 1276374"/>
                  <a:gd name="connsiteX1" fmla="*/ 466928 w 2334639"/>
                  <a:gd name="connsiteY1" fmla="*/ 1143431 h 1276374"/>
                  <a:gd name="connsiteX2" fmla="*/ 943583 w 2334639"/>
                  <a:gd name="connsiteY2" fmla="*/ 53932 h 1276374"/>
                  <a:gd name="connsiteX3" fmla="*/ 1527243 w 2334639"/>
                  <a:gd name="connsiteY3" fmla="*/ 92843 h 1276374"/>
                  <a:gd name="connsiteX4" fmla="*/ 1809345 w 2334639"/>
                  <a:gd name="connsiteY4" fmla="*/ 1114247 h 1276374"/>
                  <a:gd name="connsiteX5" fmla="*/ 2334639 w 2334639"/>
                  <a:gd name="connsiteY5" fmla="*/ 1260162 h 1276374"/>
                  <a:gd name="connsiteX0" fmla="*/ 0 w 2334639"/>
                  <a:gd name="connsiteY0" fmla="*/ 1110555 h 1224044"/>
                  <a:gd name="connsiteX1" fmla="*/ 466928 w 2334639"/>
                  <a:gd name="connsiteY1" fmla="*/ 1091101 h 1224044"/>
                  <a:gd name="connsiteX2" fmla="*/ 943583 w 2334639"/>
                  <a:gd name="connsiteY2" fmla="*/ 1602 h 1224044"/>
                  <a:gd name="connsiteX3" fmla="*/ 1527243 w 2334639"/>
                  <a:gd name="connsiteY3" fmla="*/ 40513 h 1224044"/>
                  <a:gd name="connsiteX4" fmla="*/ 1809345 w 2334639"/>
                  <a:gd name="connsiteY4" fmla="*/ 1061917 h 1224044"/>
                  <a:gd name="connsiteX5" fmla="*/ 2334639 w 2334639"/>
                  <a:gd name="connsiteY5" fmla="*/ 1207832 h 1224044"/>
                  <a:gd name="connsiteX0" fmla="*/ 0 w 2334639"/>
                  <a:gd name="connsiteY0" fmla="*/ 1195701 h 1309190"/>
                  <a:gd name="connsiteX1" fmla="*/ 466928 w 2334639"/>
                  <a:gd name="connsiteY1" fmla="*/ 1176247 h 1309190"/>
                  <a:gd name="connsiteX2" fmla="*/ 943583 w 2334639"/>
                  <a:gd name="connsiteY2" fmla="*/ 86748 h 1309190"/>
                  <a:gd name="connsiteX3" fmla="*/ 1400784 w 2334639"/>
                  <a:gd name="connsiteY3" fmla="*/ 77020 h 1309190"/>
                  <a:gd name="connsiteX4" fmla="*/ 1809345 w 2334639"/>
                  <a:gd name="connsiteY4" fmla="*/ 1147063 h 1309190"/>
                  <a:gd name="connsiteX5" fmla="*/ 2334639 w 2334639"/>
                  <a:gd name="connsiteY5" fmla="*/ 1292978 h 1309190"/>
                  <a:gd name="connsiteX0" fmla="*/ 0 w 2334639"/>
                  <a:gd name="connsiteY0" fmla="*/ 1193360 h 1306849"/>
                  <a:gd name="connsiteX1" fmla="*/ 466928 w 2334639"/>
                  <a:gd name="connsiteY1" fmla="*/ 1173906 h 1306849"/>
                  <a:gd name="connsiteX2" fmla="*/ 943583 w 2334639"/>
                  <a:gd name="connsiteY2" fmla="*/ 84407 h 1306849"/>
                  <a:gd name="connsiteX3" fmla="*/ 1400784 w 2334639"/>
                  <a:gd name="connsiteY3" fmla="*/ 74679 h 1306849"/>
                  <a:gd name="connsiteX4" fmla="*/ 1809345 w 2334639"/>
                  <a:gd name="connsiteY4" fmla="*/ 1144722 h 1306849"/>
                  <a:gd name="connsiteX5" fmla="*/ 2334639 w 2334639"/>
                  <a:gd name="connsiteY5" fmla="*/ 1290637 h 1306849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626"/>
                  <a:gd name="connsiteX1" fmla="*/ 466928 w 2334639"/>
                  <a:gd name="connsiteY1" fmla="*/ 1099633 h 1218626"/>
                  <a:gd name="connsiteX2" fmla="*/ 943583 w 2334639"/>
                  <a:gd name="connsiteY2" fmla="*/ 10134 h 1218626"/>
                  <a:gd name="connsiteX3" fmla="*/ 1400784 w 2334639"/>
                  <a:gd name="connsiteY3" fmla="*/ 406 h 1218626"/>
                  <a:gd name="connsiteX4" fmla="*/ 1809345 w 2334639"/>
                  <a:gd name="connsiteY4" fmla="*/ 1070449 h 1218626"/>
                  <a:gd name="connsiteX5" fmla="*/ 2334639 w 2334639"/>
                  <a:gd name="connsiteY5" fmla="*/ 1216364 h 1218626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89904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099632 h 1178914"/>
                  <a:gd name="connsiteX1" fmla="*/ 466928 w 2315183"/>
                  <a:gd name="connsiteY1" fmla="*/ 1099633 h 1178914"/>
                  <a:gd name="connsiteX2" fmla="*/ 943583 w 2315183"/>
                  <a:gd name="connsiteY2" fmla="*/ 10134 h 1178914"/>
                  <a:gd name="connsiteX3" fmla="*/ 1400784 w 2315183"/>
                  <a:gd name="connsiteY3" fmla="*/ 406 h 1178914"/>
                  <a:gd name="connsiteX4" fmla="*/ 1809345 w 2315183"/>
                  <a:gd name="connsiteY4" fmla="*/ 1070449 h 1178914"/>
                  <a:gd name="connsiteX5" fmla="*/ 2315183 w 2315183"/>
                  <a:gd name="connsiteY5" fmla="*/ 1060721 h 1178914"/>
                  <a:gd name="connsiteX0" fmla="*/ 0 w 2315183"/>
                  <a:gd name="connsiteY0" fmla="*/ 1099632 h 1101504"/>
                  <a:gd name="connsiteX1" fmla="*/ 466928 w 2315183"/>
                  <a:gd name="connsiteY1" fmla="*/ 1099633 h 1101504"/>
                  <a:gd name="connsiteX2" fmla="*/ 943583 w 2315183"/>
                  <a:gd name="connsiteY2" fmla="*/ 10134 h 1101504"/>
                  <a:gd name="connsiteX3" fmla="*/ 1400784 w 2315183"/>
                  <a:gd name="connsiteY3" fmla="*/ 406 h 1101504"/>
                  <a:gd name="connsiteX4" fmla="*/ 1809345 w 2315183"/>
                  <a:gd name="connsiteY4" fmla="*/ 1070449 h 1101504"/>
                  <a:gd name="connsiteX5" fmla="*/ 2315183 w 2315183"/>
                  <a:gd name="connsiteY5" fmla="*/ 1060721 h 1101504"/>
                  <a:gd name="connsiteX0" fmla="*/ 0 w 2315183"/>
                  <a:gd name="connsiteY0" fmla="*/ 1179649 h 1185535"/>
                  <a:gd name="connsiteX1" fmla="*/ 466928 w 2315183"/>
                  <a:gd name="connsiteY1" fmla="*/ 1179650 h 1185535"/>
                  <a:gd name="connsiteX2" fmla="*/ 943583 w 2315183"/>
                  <a:gd name="connsiteY2" fmla="*/ 90151 h 1185535"/>
                  <a:gd name="connsiteX3" fmla="*/ 1400784 w 2315183"/>
                  <a:gd name="connsiteY3" fmla="*/ 80423 h 1185535"/>
                  <a:gd name="connsiteX4" fmla="*/ 1809345 w 2315183"/>
                  <a:gd name="connsiteY4" fmla="*/ 1185460 h 1185535"/>
                  <a:gd name="connsiteX5" fmla="*/ 2315183 w 2315183"/>
                  <a:gd name="connsiteY5" fmla="*/ 1140738 h 1185535"/>
                  <a:gd name="connsiteX0" fmla="*/ 0 w 2308235"/>
                  <a:gd name="connsiteY0" fmla="*/ 1179649 h 1185535"/>
                  <a:gd name="connsiteX1" fmla="*/ 466928 w 2308235"/>
                  <a:gd name="connsiteY1" fmla="*/ 1179650 h 1185535"/>
                  <a:gd name="connsiteX2" fmla="*/ 943583 w 2308235"/>
                  <a:gd name="connsiteY2" fmla="*/ 90151 h 1185535"/>
                  <a:gd name="connsiteX3" fmla="*/ 1400784 w 2308235"/>
                  <a:gd name="connsiteY3" fmla="*/ 80423 h 1185535"/>
                  <a:gd name="connsiteX4" fmla="*/ 1809345 w 2308235"/>
                  <a:gd name="connsiteY4" fmla="*/ 1185460 h 1185535"/>
                  <a:gd name="connsiteX5" fmla="*/ 2308235 w 2308235"/>
                  <a:gd name="connsiteY5" fmla="*/ 1183508 h 1185535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08200 h 1108200"/>
                  <a:gd name="connsiteX1" fmla="*/ 466928 w 2308235"/>
                  <a:gd name="connsiteY1" fmla="*/ 1100424 h 1108200"/>
                  <a:gd name="connsiteX2" fmla="*/ 943583 w 2308235"/>
                  <a:gd name="connsiteY2" fmla="*/ 10925 h 1108200"/>
                  <a:gd name="connsiteX3" fmla="*/ 1400784 w 2308235"/>
                  <a:gd name="connsiteY3" fmla="*/ 1197 h 1108200"/>
                  <a:gd name="connsiteX4" fmla="*/ 1809345 w 2308235"/>
                  <a:gd name="connsiteY4" fmla="*/ 1106234 h 1108200"/>
                  <a:gd name="connsiteX5" fmla="*/ 2308235 w 2308235"/>
                  <a:gd name="connsiteY5" fmla="*/ 1104282 h 1108200"/>
                  <a:gd name="connsiteX0" fmla="*/ 0 w 2308235"/>
                  <a:gd name="connsiteY0" fmla="*/ 1107859 h 1107859"/>
                  <a:gd name="connsiteX1" fmla="*/ 466928 w 2308235"/>
                  <a:gd name="connsiteY1" fmla="*/ 1100083 h 1107859"/>
                  <a:gd name="connsiteX2" fmla="*/ 943583 w 2308235"/>
                  <a:gd name="connsiteY2" fmla="*/ 10584 h 1107859"/>
                  <a:gd name="connsiteX3" fmla="*/ 1400784 w 2308235"/>
                  <a:gd name="connsiteY3" fmla="*/ 856 h 1107859"/>
                  <a:gd name="connsiteX4" fmla="*/ 1809345 w 2308235"/>
                  <a:gd name="connsiteY4" fmla="*/ 1105893 h 1107859"/>
                  <a:gd name="connsiteX5" fmla="*/ 2308235 w 2308235"/>
                  <a:gd name="connsiteY5" fmla="*/ 1103941 h 1107859"/>
                  <a:gd name="connsiteX0" fmla="*/ 0 w 2308235"/>
                  <a:gd name="connsiteY0" fmla="*/ 1179468 h 1179468"/>
                  <a:gd name="connsiteX1" fmla="*/ 466928 w 2308235"/>
                  <a:gd name="connsiteY1" fmla="*/ 1171692 h 1179468"/>
                  <a:gd name="connsiteX2" fmla="*/ 943583 w 2308235"/>
                  <a:gd name="connsiteY2" fmla="*/ 82193 h 1179468"/>
                  <a:gd name="connsiteX3" fmla="*/ 1400784 w 2308235"/>
                  <a:gd name="connsiteY3" fmla="*/ 80241 h 1179468"/>
                  <a:gd name="connsiteX4" fmla="*/ 1809345 w 2308235"/>
                  <a:gd name="connsiteY4" fmla="*/ 1177502 h 1179468"/>
                  <a:gd name="connsiteX5" fmla="*/ 2308235 w 2308235"/>
                  <a:gd name="connsiteY5" fmla="*/ 1175550 h 1179468"/>
                  <a:gd name="connsiteX0" fmla="*/ 0 w 2308235"/>
                  <a:gd name="connsiteY0" fmla="*/ 1101045 h 1101045"/>
                  <a:gd name="connsiteX1" fmla="*/ 466928 w 2308235"/>
                  <a:gd name="connsiteY1" fmla="*/ 1093269 h 1101045"/>
                  <a:gd name="connsiteX2" fmla="*/ 943583 w 2308235"/>
                  <a:gd name="connsiteY2" fmla="*/ 3770 h 1101045"/>
                  <a:gd name="connsiteX3" fmla="*/ 1400784 w 2308235"/>
                  <a:gd name="connsiteY3" fmla="*/ 1818 h 1101045"/>
                  <a:gd name="connsiteX4" fmla="*/ 1809345 w 2308235"/>
                  <a:gd name="connsiteY4" fmla="*/ 1099079 h 1101045"/>
                  <a:gd name="connsiteX5" fmla="*/ 2308235 w 2308235"/>
                  <a:gd name="connsiteY5" fmla="*/ 1097127 h 1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8235" h="1101045">
                    <a:moveTo>
                      <a:pt x="0" y="1101045"/>
                    </a:moveTo>
                    <a:cubicBezTo>
                      <a:pt x="155643" y="1094560"/>
                      <a:pt x="274926" y="1097290"/>
                      <a:pt x="466928" y="1093269"/>
                    </a:cubicBezTo>
                    <a:cubicBezTo>
                      <a:pt x="658930" y="1089248"/>
                      <a:pt x="774045" y="6821"/>
                      <a:pt x="943583" y="3770"/>
                    </a:cubicBezTo>
                    <a:cubicBezTo>
                      <a:pt x="1113121" y="719"/>
                      <a:pt x="1221752" y="-1876"/>
                      <a:pt x="1400784" y="1818"/>
                    </a:cubicBezTo>
                    <a:cubicBezTo>
                      <a:pt x="1579816" y="5512"/>
                      <a:pt x="1659492" y="1089366"/>
                      <a:pt x="1809345" y="1099079"/>
                    </a:cubicBezTo>
                    <a:lnTo>
                      <a:pt x="2308235" y="109712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146D38E-A035-1912-398E-7B6BC3879509}"/>
                  </a:ext>
                </a:extLst>
              </p:cNvPr>
              <p:cNvSpPr/>
              <p:nvPr/>
            </p:nvSpPr>
            <p:spPr>
              <a:xfrm>
                <a:off x="6649455" y="3222341"/>
                <a:ext cx="1325862" cy="1713994"/>
              </a:xfrm>
              <a:custGeom>
                <a:avLst/>
                <a:gdLst>
                  <a:gd name="connsiteX0" fmla="*/ 0 w 2324911"/>
                  <a:gd name="connsiteY0" fmla="*/ 1039220 h 1249985"/>
                  <a:gd name="connsiteX1" fmla="*/ 457200 w 2324911"/>
                  <a:gd name="connsiteY1" fmla="*/ 1039220 h 1249985"/>
                  <a:gd name="connsiteX2" fmla="*/ 904672 w 2324911"/>
                  <a:gd name="connsiteY2" fmla="*/ 202641 h 1249985"/>
                  <a:gd name="connsiteX3" fmla="*/ 1517515 w 2324911"/>
                  <a:gd name="connsiteY3" fmla="*/ 66454 h 1249985"/>
                  <a:gd name="connsiteX4" fmla="*/ 1799617 w 2324911"/>
                  <a:gd name="connsiteY4" fmla="*/ 1087858 h 1249985"/>
                  <a:gd name="connsiteX5" fmla="*/ 2324911 w 2324911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6496 h 1249985"/>
                  <a:gd name="connsiteX1" fmla="*/ 466928 w 2334639"/>
                  <a:gd name="connsiteY1" fmla="*/ 1039220 h 1249985"/>
                  <a:gd name="connsiteX2" fmla="*/ 914400 w 2334639"/>
                  <a:gd name="connsiteY2" fmla="*/ 202641 h 1249985"/>
                  <a:gd name="connsiteX3" fmla="*/ 1527243 w 2334639"/>
                  <a:gd name="connsiteY3" fmla="*/ 66454 h 1249985"/>
                  <a:gd name="connsiteX4" fmla="*/ 1809345 w 2334639"/>
                  <a:gd name="connsiteY4" fmla="*/ 1087858 h 1249985"/>
                  <a:gd name="connsiteX5" fmla="*/ 2334639 w 2334639"/>
                  <a:gd name="connsiteY5" fmla="*/ 1233773 h 1249985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139234 h 1252723"/>
                  <a:gd name="connsiteX1" fmla="*/ 466928 w 2334639"/>
                  <a:gd name="connsiteY1" fmla="*/ 1119780 h 1252723"/>
                  <a:gd name="connsiteX2" fmla="*/ 914400 w 2334639"/>
                  <a:gd name="connsiteY2" fmla="*/ 205379 h 1252723"/>
                  <a:gd name="connsiteX3" fmla="*/ 1527243 w 2334639"/>
                  <a:gd name="connsiteY3" fmla="*/ 69192 h 1252723"/>
                  <a:gd name="connsiteX4" fmla="*/ 1809345 w 2334639"/>
                  <a:gd name="connsiteY4" fmla="*/ 1090596 h 1252723"/>
                  <a:gd name="connsiteX5" fmla="*/ 2334639 w 2334639"/>
                  <a:gd name="connsiteY5" fmla="*/ 1236511 h 1252723"/>
                  <a:gd name="connsiteX0" fmla="*/ 0 w 2334639"/>
                  <a:gd name="connsiteY0" fmla="*/ 1222964 h 1336453"/>
                  <a:gd name="connsiteX1" fmla="*/ 466928 w 2334639"/>
                  <a:gd name="connsiteY1" fmla="*/ 1203510 h 1336453"/>
                  <a:gd name="connsiteX2" fmla="*/ 943583 w 2334639"/>
                  <a:gd name="connsiteY2" fmla="*/ 114011 h 1336453"/>
                  <a:gd name="connsiteX3" fmla="*/ 1527243 w 2334639"/>
                  <a:gd name="connsiteY3" fmla="*/ 152922 h 1336453"/>
                  <a:gd name="connsiteX4" fmla="*/ 1809345 w 2334639"/>
                  <a:gd name="connsiteY4" fmla="*/ 1174326 h 1336453"/>
                  <a:gd name="connsiteX5" fmla="*/ 2334639 w 2334639"/>
                  <a:gd name="connsiteY5" fmla="*/ 1320241 h 1336453"/>
                  <a:gd name="connsiteX0" fmla="*/ 0 w 2334639"/>
                  <a:gd name="connsiteY0" fmla="*/ 1162885 h 1276374"/>
                  <a:gd name="connsiteX1" fmla="*/ 466928 w 2334639"/>
                  <a:gd name="connsiteY1" fmla="*/ 1143431 h 1276374"/>
                  <a:gd name="connsiteX2" fmla="*/ 943583 w 2334639"/>
                  <a:gd name="connsiteY2" fmla="*/ 53932 h 1276374"/>
                  <a:gd name="connsiteX3" fmla="*/ 1527243 w 2334639"/>
                  <a:gd name="connsiteY3" fmla="*/ 92843 h 1276374"/>
                  <a:gd name="connsiteX4" fmla="*/ 1809345 w 2334639"/>
                  <a:gd name="connsiteY4" fmla="*/ 1114247 h 1276374"/>
                  <a:gd name="connsiteX5" fmla="*/ 2334639 w 2334639"/>
                  <a:gd name="connsiteY5" fmla="*/ 1260162 h 1276374"/>
                  <a:gd name="connsiteX0" fmla="*/ 0 w 2334639"/>
                  <a:gd name="connsiteY0" fmla="*/ 1110555 h 1224044"/>
                  <a:gd name="connsiteX1" fmla="*/ 466928 w 2334639"/>
                  <a:gd name="connsiteY1" fmla="*/ 1091101 h 1224044"/>
                  <a:gd name="connsiteX2" fmla="*/ 943583 w 2334639"/>
                  <a:gd name="connsiteY2" fmla="*/ 1602 h 1224044"/>
                  <a:gd name="connsiteX3" fmla="*/ 1527243 w 2334639"/>
                  <a:gd name="connsiteY3" fmla="*/ 40513 h 1224044"/>
                  <a:gd name="connsiteX4" fmla="*/ 1809345 w 2334639"/>
                  <a:gd name="connsiteY4" fmla="*/ 1061917 h 1224044"/>
                  <a:gd name="connsiteX5" fmla="*/ 2334639 w 2334639"/>
                  <a:gd name="connsiteY5" fmla="*/ 1207832 h 1224044"/>
                  <a:gd name="connsiteX0" fmla="*/ 0 w 2334639"/>
                  <a:gd name="connsiteY0" fmla="*/ 1195701 h 1309190"/>
                  <a:gd name="connsiteX1" fmla="*/ 466928 w 2334639"/>
                  <a:gd name="connsiteY1" fmla="*/ 1176247 h 1309190"/>
                  <a:gd name="connsiteX2" fmla="*/ 943583 w 2334639"/>
                  <a:gd name="connsiteY2" fmla="*/ 86748 h 1309190"/>
                  <a:gd name="connsiteX3" fmla="*/ 1400784 w 2334639"/>
                  <a:gd name="connsiteY3" fmla="*/ 77020 h 1309190"/>
                  <a:gd name="connsiteX4" fmla="*/ 1809345 w 2334639"/>
                  <a:gd name="connsiteY4" fmla="*/ 1147063 h 1309190"/>
                  <a:gd name="connsiteX5" fmla="*/ 2334639 w 2334639"/>
                  <a:gd name="connsiteY5" fmla="*/ 1292978 h 1309190"/>
                  <a:gd name="connsiteX0" fmla="*/ 0 w 2334639"/>
                  <a:gd name="connsiteY0" fmla="*/ 1193360 h 1306849"/>
                  <a:gd name="connsiteX1" fmla="*/ 466928 w 2334639"/>
                  <a:gd name="connsiteY1" fmla="*/ 1173906 h 1306849"/>
                  <a:gd name="connsiteX2" fmla="*/ 943583 w 2334639"/>
                  <a:gd name="connsiteY2" fmla="*/ 84407 h 1306849"/>
                  <a:gd name="connsiteX3" fmla="*/ 1400784 w 2334639"/>
                  <a:gd name="connsiteY3" fmla="*/ 74679 h 1306849"/>
                  <a:gd name="connsiteX4" fmla="*/ 1809345 w 2334639"/>
                  <a:gd name="connsiteY4" fmla="*/ 1144722 h 1306849"/>
                  <a:gd name="connsiteX5" fmla="*/ 2334639 w 2334639"/>
                  <a:gd name="connsiteY5" fmla="*/ 1290637 h 1306849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32576"/>
                  <a:gd name="connsiteX1" fmla="*/ 466928 w 2334639"/>
                  <a:gd name="connsiteY1" fmla="*/ 1099633 h 1232576"/>
                  <a:gd name="connsiteX2" fmla="*/ 943583 w 2334639"/>
                  <a:gd name="connsiteY2" fmla="*/ 10134 h 1232576"/>
                  <a:gd name="connsiteX3" fmla="*/ 1400784 w 2334639"/>
                  <a:gd name="connsiteY3" fmla="*/ 406 h 1232576"/>
                  <a:gd name="connsiteX4" fmla="*/ 1809345 w 2334639"/>
                  <a:gd name="connsiteY4" fmla="*/ 1070449 h 1232576"/>
                  <a:gd name="connsiteX5" fmla="*/ 2334639 w 2334639"/>
                  <a:gd name="connsiteY5" fmla="*/ 1216364 h 1232576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425"/>
                  <a:gd name="connsiteX1" fmla="*/ 466928 w 2334639"/>
                  <a:gd name="connsiteY1" fmla="*/ 1099633 h 1218425"/>
                  <a:gd name="connsiteX2" fmla="*/ 943583 w 2334639"/>
                  <a:gd name="connsiteY2" fmla="*/ 10134 h 1218425"/>
                  <a:gd name="connsiteX3" fmla="*/ 1400784 w 2334639"/>
                  <a:gd name="connsiteY3" fmla="*/ 406 h 1218425"/>
                  <a:gd name="connsiteX4" fmla="*/ 1809345 w 2334639"/>
                  <a:gd name="connsiteY4" fmla="*/ 1070449 h 1218425"/>
                  <a:gd name="connsiteX5" fmla="*/ 2334639 w 2334639"/>
                  <a:gd name="connsiteY5" fmla="*/ 1216364 h 1218425"/>
                  <a:gd name="connsiteX0" fmla="*/ 0 w 2334639"/>
                  <a:gd name="connsiteY0" fmla="*/ 1119087 h 1218626"/>
                  <a:gd name="connsiteX1" fmla="*/ 466928 w 2334639"/>
                  <a:gd name="connsiteY1" fmla="*/ 1099633 h 1218626"/>
                  <a:gd name="connsiteX2" fmla="*/ 943583 w 2334639"/>
                  <a:gd name="connsiteY2" fmla="*/ 10134 h 1218626"/>
                  <a:gd name="connsiteX3" fmla="*/ 1400784 w 2334639"/>
                  <a:gd name="connsiteY3" fmla="*/ 406 h 1218626"/>
                  <a:gd name="connsiteX4" fmla="*/ 1809345 w 2334639"/>
                  <a:gd name="connsiteY4" fmla="*/ 1070449 h 1218626"/>
                  <a:gd name="connsiteX5" fmla="*/ 2334639 w 2334639"/>
                  <a:gd name="connsiteY5" fmla="*/ 1216364 h 1218626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89904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119087 h 1119087"/>
                  <a:gd name="connsiteX1" fmla="*/ 466928 w 2315183"/>
                  <a:gd name="connsiteY1" fmla="*/ 1099633 h 1119087"/>
                  <a:gd name="connsiteX2" fmla="*/ 943583 w 2315183"/>
                  <a:gd name="connsiteY2" fmla="*/ 10134 h 1119087"/>
                  <a:gd name="connsiteX3" fmla="*/ 1400784 w 2315183"/>
                  <a:gd name="connsiteY3" fmla="*/ 406 h 1119087"/>
                  <a:gd name="connsiteX4" fmla="*/ 1809345 w 2315183"/>
                  <a:gd name="connsiteY4" fmla="*/ 1070449 h 1119087"/>
                  <a:gd name="connsiteX5" fmla="*/ 2315183 w 2315183"/>
                  <a:gd name="connsiteY5" fmla="*/ 1060721 h 1119087"/>
                  <a:gd name="connsiteX0" fmla="*/ 0 w 2315183"/>
                  <a:gd name="connsiteY0" fmla="*/ 1099632 h 1178914"/>
                  <a:gd name="connsiteX1" fmla="*/ 466928 w 2315183"/>
                  <a:gd name="connsiteY1" fmla="*/ 1099633 h 1178914"/>
                  <a:gd name="connsiteX2" fmla="*/ 943583 w 2315183"/>
                  <a:gd name="connsiteY2" fmla="*/ 10134 h 1178914"/>
                  <a:gd name="connsiteX3" fmla="*/ 1400784 w 2315183"/>
                  <a:gd name="connsiteY3" fmla="*/ 406 h 1178914"/>
                  <a:gd name="connsiteX4" fmla="*/ 1809345 w 2315183"/>
                  <a:gd name="connsiteY4" fmla="*/ 1070449 h 1178914"/>
                  <a:gd name="connsiteX5" fmla="*/ 2315183 w 2315183"/>
                  <a:gd name="connsiteY5" fmla="*/ 1060721 h 1178914"/>
                  <a:gd name="connsiteX0" fmla="*/ 0 w 2315183"/>
                  <a:gd name="connsiteY0" fmla="*/ 1099632 h 1101504"/>
                  <a:gd name="connsiteX1" fmla="*/ 466928 w 2315183"/>
                  <a:gd name="connsiteY1" fmla="*/ 1099633 h 1101504"/>
                  <a:gd name="connsiteX2" fmla="*/ 943583 w 2315183"/>
                  <a:gd name="connsiteY2" fmla="*/ 10134 h 1101504"/>
                  <a:gd name="connsiteX3" fmla="*/ 1400784 w 2315183"/>
                  <a:gd name="connsiteY3" fmla="*/ 406 h 1101504"/>
                  <a:gd name="connsiteX4" fmla="*/ 1809345 w 2315183"/>
                  <a:gd name="connsiteY4" fmla="*/ 1070449 h 1101504"/>
                  <a:gd name="connsiteX5" fmla="*/ 2315183 w 2315183"/>
                  <a:gd name="connsiteY5" fmla="*/ 1060721 h 1101504"/>
                  <a:gd name="connsiteX0" fmla="*/ 0 w 2315183"/>
                  <a:gd name="connsiteY0" fmla="*/ 1179649 h 1185535"/>
                  <a:gd name="connsiteX1" fmla="*/ 466928 w 2315183"/>
                  <a:gd name="connsiteY1" fmla="*/ 1179650 h 1185535"/>
                  <a:gd name="connsiteX2" fmla="*/ 943583 w 2315183"/>
                  <a:gd name="connsiteY2" fmla="*/ 90151 h 1185535"/>
                  <a:gd name="connsiteX3" fmla="*/ 1400784 w 2315183"/>
                  <a:gd name="connsiteY3" fmla="*/ 80423 h 1185535"/>
                  <a:gd name="connsiteX4" fmla="*/ 1809345 w 2315183"/>
                  <a:gd name="connsiteY4" fmla="*/ 1185460 h 1185535"/>
                  <a:gd name="connsiteX5" fmla="*/ 2315183 w 2315183"/>
                  <a:gd name="connsiteY5" fmla="*/ 1140738 h 1185535"/>
                  <a:gd name="connsiteX0" fmla="*/ 0 w 2308235"/>
                  <a:gd name="connsiteY0" fmla="*/ 1179649 h 1185535"/>
                  <a:gd name="connsiteX1" fmla="*/ 466928 w 2308235"/>
                  <a:gd name="connsiteY1" fmla="*/ 1179650 h 1185535"/>
                  <a:gd name="connsiteX2" fmla="*/ 943583 w 2308235"/>
                  <a:gd name="connsiteY2" fmla="*/ 90151 h 1185535"/>
                  <a:gd name="connsiteX3" fmla="*/ 1400784 w 2308235"/>
                  <a:gd name="connsiteY3" fmla="*/ 80423 h 1185535"/>
                  <a:gd name="connsiteX4" fmla="*/ 1809345 w 2308235"/>
                  <a:gd name="connsiteY4" fmla="*/ 1185460 h 1185535"/>
                  <a:gd name="connsiteX5" fmla="*/ 2308235 w 2308235"/>
                  <a:gd name="connsiteY5" fmla="*/ 1183508 h 1185535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261511"/>
                  <a:gd name="connsiteX1" fmla="*/ 466928 w 2308235"/>
                  <a:gd name="connsiteY1" fmla="*/ 1179650 h 1261511"/>
                  <a:gd name="connsiteX2" fmla="*/ 943583 w 2308235"/>
                  <a:gd name="connsiteY2" fmla="*/ 90151 h 1261511"/>
                  <a:gd name="connsiteX3" fmla="*/ 1400784 w 2308235"/>
                  <a:gd name="connsiteY3" fmla="*/ 80423 h 1261511"/>
                  <a:gd name="connsiteX4" fmla="*/ 1809345 w 2308235"/>
                  <a:gd name="connsiteY4" fmla="*/ 1185460 h 1261511"/>
                  <a:gd name="connsiteX5" fmla="*/ 2308235 w 2308235"/>
                  <a:gd name="connsiteY5" fmla="*/ 1183508 h 1261511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87426 h 1187426"/>
                  <a:gd name="connsiteX1" fmla="*/ 466928 w 2308235"/>
                  <a:gd name="connsiteY1" fmla="*/ 1179650 h 1187426"/>
                  <a:gd name="connsiteX2" fmla="*/ 943583 w 2308235"/>
                  <a:gd name="connsiteY2" fmla="*/ 90151 h 1187426"/>
                  <a:gd name="connsiteX3" fmla="*/ 1400784 w 2308235"/>
                  <a:gd name="connsiteY3" fmla="*/ 80423 h 1187426"/>
                  <a:gd name="connsiteX4" fmla="*/ 1809345 w 2308235"/>
                  <a:gd name="connsiteY4" fmla="*/ 1185460 h 1187426"/>
                  <a:gd name="connsiteX5" fmla="*/ 2308235 w 2308235"/>
                  <a:gd name="connsiteY5" fmla="*/ 1183508 h 1187426"/>
                  <a:gd name="connsiteX0" fmla="*/ 0 w 2308235"/>
                  <a:gd name="connsiteY0" fmla="*/ 1108200 h 1108200"/>
                  <a:gd name="connsiteX1" fmla="*/ 466928 w 2308235"/>
                  <a:gd name="connsiteY1" fmla="*/ 1100424 h 1108200"/>
                  <a:gd name="connsiteX2" fmla="*/ 943583 w 2308235"/>
                  <a:gd name="connsiteY2" fmla="*/ 10925 h 1108200"/>
                  <a:gd name="connsiteX3" fmla="*/ 1400784 w 2308235"/>
                  <a:gd name="connsiteY3" fmla="*/ 1197 h 1108200"/>
                  <a:gd name="connsiteX4" fmla="*/ 1809345 w 2308235"/>
                  <a:gd name="connsiteY4" fmla="*/ 1106234 h 1108200"/>
                  <a:gd name="connsiteX5" fmla="*/ 2308235 w 2308235"/>
                  <a:gd name="connsiteY5" fmla="*/ 1104282 h 1108200"/>
                  <a:gd name="connsiteX0" fmla="*/ 0 w 2308235"/>
                  <a:gd name="connsiteY0" fmla="*/ 1107859 h 1107859"/>
                  <a:gd name="connsiteX1" fmla="*/ 466928 w 2308235"/>
                  <a:gd name="connsiteY1" fmla="*/ 1100083 h 1107859"/>
                  <a:gd name="connsiteX2" fmla="*/ 943583 w 2308235"/>
                  <a:gd name="connsiteY2" fmla="*/ 10584 h 1107859"/>
                  <a:gd name="connsiteX3" fmla="*/ 1400784 w 2308235"/>
                  <a:gd name="connsiteY3" fmla="*/ 856 h 1107859"/>
                  <a:gd name="connsiteX4" fmla="*/ 1809345 w 2308235"/>
                  <a:gd name="connsiteY4" fmla="*/ 1105893 h 1107859"/>
                  <a:gd name="connsiteX5" fmla="*/ 2308235 w 2308235"/>
                  <a:gd name="connsiteY5" fmla="*/ 1103941 h 1107859"/>
                  <a:gd name="connsiteX0" fmla="*/ 0 w 2308235"/>
                  <a:gd name="connsiteY0" fmla="*/ 1179468 h 1179468"/>
                  <a:gd name="connsiteX1" fmla="*/ 466928 w 2308235"/>
                  <a:gd name="connsiteY1" fmla="*/ 1171692 h 1179468"/>
                  <a:gd name="connsiteX2" fmla="*/ 943583 w 2308235"/>
                  <a:gd name="connsiteY2" fmla="*/ 82193 h 1179468"/>
                  <a:gd name="connsiteX3" fmla="*/ 1400784 w 2308235"/>
                  <a:gd name="connsiteY3" fmla="*/ 80241 h 1179468"/>
                  <a:gd name="connsiteX4" fmla="*/ 1809345 w 2308235"/>
                  <a:gd name="connsiteY4" fmla="*/ 1177502 h 1179468"/>
                  <a:gd name="connsiteX5" fmla="*/ 2308235 w 2308235"/>
                  <a:gd name="connsiteY5" fmla="*/ 1175550 h 1179468"/>
                  <a:gd name="connsiteX0" fmla="*/ 0 w 2308235"/>
                  <a:gd name="connsiteY0" fmla="*/ 1101045 h 1101045"/>
                  <a:gd name="connsiteX1" fmla="*/ 466928 w 2308235"/>
                  <a:gd name="connsiteY1" fmla="*/ 1093269 h 1101045"/>
                  <a:gd name="connsiteX2" fmla="*/ 943583 w 2308235"/>
                  <a:gd name="connsiteY2" fmla="*/ 3770 h 1101045"/>
                  <a:gd name="connsiteX3" fmla="*/ 1400784 w 2308235"/>
                  <a:gd name="connsiteY3" fmla="*/ 1818 h 1101045"/>
                  <a:gd name="connsiteX4" fmla="*/ 1809345 w 2308235"/>
                  <a:gd name="connsiteY4" fmla="*/ 1099079 h 1101045"/>
                  <a:gd name="connsiteX5" fmla="*/ 2308235 w 2308235"/>
                  <a:gd name="connsiteY5" fmla="*/ 1097127 h 110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8235" h="1101045">
                    <a:moveTo>
                      <a:pt x="0" y="1101045"/>
                    </a:moveTo>
                    <a:cubicBezTo>
                      <a:pt x="155643" y="1094560"/>
                      <a:pt x="274926" y="1097290"/>
                      <a:pt x="466928" y="1093269"/>
                    </a:cubicBezTo>
                    <a:cubicBezTo>
                      <a:pt x="658930" y="1089248"/>
                      <a:pt x="774045" y="6821"/>
                      <a:pt x="943583" y="3770"/>
                    </a:cubicBezTo>
                    <a:cubicBezTo>
                      <a:pt x="1113121" y="719"/>
                      <a:pt x="1221752" y="-1876"/>
                      <a:pt x="1400784" y="1818"/>
                    </a:cubicBezTo>
                    <a:cubicBezTo>
                      <a:pt x="1579816" y="5512"/>
                      <a:pt x="1659492" y="1089366"/>
                      <a:pt x="1809345" y="1099079"/>
                    </a:cubicBezTo>
                    <a:lnTo>
                      <a:pt x="2308235" y="109712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CA8DC9-3313-A902-1F2E-B7366BDC060F}"/>
                  </a:ext>
                </a:extLst>
              </p:cNvPr>
              <p:cNvSpPr/>
              <p:nvPr/>
            </p:nvSpPr>
            <p:spPr>
              <a:xfrm>
                <a:off x="5216491" y="5015261"/>
                <a:ext cx="2758826" cy="4090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SPS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45C4AB8-D935-48C5-0CCE-8CC99F132722}"/>
                  </a:ext>
                </a:extLst>
              </p:cNvPr>
              <p:cNvSpPr/>
              <p:nvPr/>
            </p:nvSpPr>
            <p:spPr>
              <a:xfrm>
                <a:off x="5108204" y="2669516"/>
                <a:ext cx="1322673" cy="4090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10 - 20s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0A61D70-D3DB-2D97-8AFB-E9B9B82218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2789" y="3057262"/>
                <a:ext cx="1035036" cy="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46606C2-D35B-D376-D445-7E9518C967FA}"/>
                </a:ext>
              </a:extLst>
            </p:cNvPr>
            <p:cNvSpPr/>
            <p:nvPr/>
          </p:nvSpPr>
          <p:spPr>
            <a:xfrm>
              <a:off x="6161829" y="2134250"/>
              <a:ext cx="1161047" cy="902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450 GeV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700999-9C52-6849-5A7E-47655709AC69}"/>
              </a:ext>
            </a:extLst>
          </p:cNvPr>
          <p:cNvGrpSpPr/>
          <p:nvPr/>
        </p:nvGrpSpPr>
        <p:grpSpPr>
          <a:xfrm>
            <a:off x="8859434" y="960510"/>
            <a:ext cx="4828594" cy="3915885"/>
            <a:chOff x="8859434" y="960510"/>
            <a:chExt cx="4828594" cy="391588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75610F-A4D4-6CFA-809F-F74163FE4DF9}"/>
                </a:ext>
              </a:extLst>
            </p:cNvPr>
            <p:cNvSpPr/>
            <p:nvPr/>
          </p:nvSpPr>
          <p:spPr>
            <a:xfrm>
              <a:off x="8965135" y="1239259"/>
              <a:ext cx="4722893" cy="3353197"/>
            </a:xfrm>
            <a:custGeom>
              <a:avLst/>
              <a:gdLst>
                <a:gd name="connsiteX0" fmla="*/ 0 w 2324911"/>
                <a:gd name="connsiteY0" fmla="*/ 1039220 h 1249985"/>
                <a:gd name="connsiteX1" fmla="*/ 457200 w 2324911"/>
                <a:gd name="connsiteY1" fmla="*/ 1039220 h 1249985"/>
                <a:gd name="connsiteX2" fmla="*/ 904672 w 2324911"/>
                <a:gd name="connsiteY2" fmla="*/ 202641 h 1249985"/>
                <a:gd name="connsiteX3" fmla="*/ 1517515 w 2324911"/>
                <a:gd name="connsiteY3" fmla="*/ 66454 h 1249985"/>
                <a:gd name="connsiteX4" fmla="*/ 1799617 w 2324911"/>
                <a:gd name="connsiteY4" fmla="*/ 1087858 h 1249985"/>
                <a:gd name="connsiteX5" fmla="*/ 2324911 w 2324911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6496 h 1249985"/>
                <a:gd name="connsiteX1" fmla="*/ 466928 w 2334639"/>
                <a:gd name="connsiteY1" fmla="*/ 1039220 h 1249985"/>
                <a:gd name="connsiteX2" fmla="*/ 914400 w 2334639"/>
                <a:gd name="connsiteY2" fmla="*/ 202641 h 1249985"/>
                <a:gd name="connsiteX3" fmla="*/ 1527243 w 2334639"/>
                <a:gd name="connsiteY3" fmla="*/ 66454 h 1249985"/>
                <a:gd name="connsiteX4" fmla="*/ 1809345 w 2334639"/>
                <a:gd name="connsiteY4" fmla="*/ 1087858 h 1249985"/>
                <a:gd name="connsiteX5" fmla="*/ 2334639 w 2334639"/>
                <a:gd name="connsiteY5" fmla="*/ 1233773 h 1249985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139234 h 1252723"/>
                <a:gd name="connsiteX1" fmla="*/ 466928 w 2334639"/>
                <a:gd name="connsiteY1" fmla="*/ 1119780 h 1252723"/>
                <a:gd name="connsiteX2" fmla="*/ 914400 w 2334639"/>
                <a:gd name="connsiteY2" fmla="*/ 205379 h 1252723"/>
                <a:gd name="connsiteX3" fmla="*/ 1527243 w 2334639"/>
                <a:gd name="connsiteY3" fmla="*/ 69192 h 1252723"/>
                <a:gd name="connsiteX4" fmla="*/ 1809345 w 2334639"/>
                <a:gd name="connsiteY4" fmla="*/ 1090596 h 1252723"/>
                <a:gd name="connsiteX5" fmla="*/ 2334639 w 2334639"/>
                <a:gd name="connsiteY5" fmla="*/ 1236511 h 1252723"/>
                <a:gd name="connsiteX0" fmla="*/ 0 w 2334639"/>
                <a:gd name="connsiteY0" fmla="*/ 1222964 h 1336453"/>
                <a:gd name="connsiteX1" fmla="*/ 466928 w 2334639"/>
                <a:gd name="connsiteY1" fmla="*/ 1203510 h 1336453"/>
                <a:gd name="connsiteX2" fmla="*/ 943583 w 2334639"/>
                <a:gd name="connsiteY2" fmla="*/ 114011 h 1336453"/>
                <a:gd name="connsiteX3" fmla="*/ 1527243 w 2334639"/>
                <a:gd name="connsiteY3" fmla="*/ 152922 h 1336453"/>
                <a:gd name="connsiteX4" fmla="*/ 1809345 w 2334639"/>
                <a:gd name="connsiteY4" fmla="*/ 1174326 h 1336453"/>
                <a:gd name="connsiteX5" fmla="*/ 2334639 w 2334639"/>
                <a:gd name="connsiteY5" fmla="*/ 1320241 h 1336453"/>
                <a:gd name="connsiteX0" fmla="*/ 0 w 2334639"/>
                <a:gd name="connsiteY0" fmla="*/ 1162885 h 1276374"/>
                <a:gd name="connsiteX1" fmla="*/ 466928 w 2334639"/>
                <a:gd name="connsiteY1" fmla="*/ 1143431 h 1276374"/>
                <a:gd name="connsiteX2" fmla="*/ 943583 w 2334639"/>
                <a:gd name="connsiteY2" fmla="*/ 53932 h 1276374"/>
                <a:gd name="connsiteX3" fmla="*/ 1527243 w 2334639"/>
                <a:gd name="connsiteY3" fmla="*/ 92843 h 1276374"/>
                <a:gd name="connsiteX4" fmla="*/ 1809345 w 2334639"/>
                <a:gd name="connsiteY4" fmla="*/ 1114247 h 1276374"/>
                <a:gd name="connsiteX5" fmla="*/ 2334639 w 2334639"/>
                <a:gd name="connsiteY5" fmla="*/ 1260162 h 1276374"/>
                <a:gd name="connsiteX0" fmla="*/ 0 w 2334639"/>
                <a:gd name="connsiteY0" fmla="*/ 1110555 h 1224044"/>
                <a:gd name="connsiteX1" fmla="*/ 466928 w 2334639"/>
                <a:gd name="connsiteY1" fmla="*/ 1091101 h 1224044"/>
                <a:gd name="connsiteX2" fmla="*/ 943583 w 2334639"/>
                <a:gd name="connsiteY2" fmla="*/ 1602 h 1224044"/>
                <a:gd name="connsiteX3" fmla="*/ 1527243 w 2334639"/>
                <a:gd name="connsiteY3" fmla="*/ 40513 h 1224044"/>
                <a:gd name="connsiteX4" fmla="*/ 1809345 w 2334639"/>
                <a:gd name="connsiteY4" fmla="*/ 1061917 h 1224044"/>
                <a:gd name="connsiteX5" fmla="*/ 2334639 w 2334639"/>
                <a:gd name="connsiteY5" fmla="*/ 1207832 h 1224044"/>
                <a:gd name="connsiteX0" fmla="*/ 0 w 2334639"/>
                <a:gd name="connsiteY0" fmla="*/ 1195701 h 1309190"/>
                <a:gd name="connsiteX1" fmla="*/ 466928 w 2334639"/>
                <a:gd name="connsiteY1" fmla="*/ 1176247 h 1309190"/>
                <a:gd name="connsiteX2" fmla="*/ 943583 w 2334639"/>
                <a:gd name="connsiteY2" fmla="*/ 86748 h 1309190"/>
                <a:gd name="connsiteX3" fmla="*/ 1400784 w 2334639"/>
                <a:gd name="connsiteY3" fmla="*/ 77020 h 1309190"/>
                <a:gd name="connsiteX4" fmla="*/ 1809345 w 2334639"/>
                <a:gd name="connsiteY4" fmla="*/ 1147063 h 1309190"/>
                <a:gd name="connsiteX5" fmla="*/ 2334639 w 2334639"/>
                <a:gd name="connsiteY5" fmla="*/ 1292978 h 1309190"/>
                <a:gd name="connsiteX0" fmla="*/ 0 w 2334639"/>
                <a:gd name="connsiteY0" fmla="*/ 1193360 h 1306849"/>
                <a:gd name="connsiteX1" fmla="*/ 466928 w 2334639"/>
                <a:gd name="connsiteY1" fmla="*/ 1173906 h 1306849"/>
                <a:gd name="connsiteX2" fmla="*/ 943583 w 2334639"/>
                <a:gd name="connsiteY2" fmla="*/ 84407 h 1306849"/>
                <a:gd name="connsiteX3" fmla="*/ 1400784 w 2334639"/>
                <a:gd name="connsiteY3" fmla="*/ 74679 h 1306849"/>
                <a:gd name="connsiteX4" fmla="*/ 1809345 w 2334639"/>
                <a:gd name="connsiteY4" fmla="*/ 1144722 h 1306849"/>
                <a:gd name="connsiteX5" fmla="*/ 2334639 w 2334639"/>
                <a:gd name="connsiteY5" fmla="*/ 1290637 h 1306849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32576"/>
                <a:gd name="connsiteX1" fmla="*/ 466928 w 2334639"/>
                <a:gd name="connsiteY1" fmla="*/ 1099633 h 1232576"/>
                <a:gd name="connsiteX2" fmla="*/ 943583 w 2334639"/>
                <a:gd name="connsiteY2" fmla="*/ 10134 h 1232576"/>
                <a:gd name="connsiteX3" fmla="*/ 1400784 w 2334639"/>
                <a:gd name="connsiteY3" fmla="*/ 406 h 1232576"/>
                <a:gd name="connsiteX4" fmla="*/ 1809345 w 2334639"/>
                <a:gd name="connsiteY4" fmla="*/ 1070449 h 1232576"/>
                <a:gd name="connsiteX5" fmla="*/ 2334639 w 2334639"/>
                <a:gd name="connsiteY5" fmla="*/ 1216364 h 1232576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425"/>
                <a:gd name="connsiteX1" fmla="*/ 466928 w 2334639"/>
                <a:gd name="connsiteY1" fmla="*/ 1099633 h 1218425"/>
                <a:gd name="connsiteX2" fmla="*/ 943583 w 2334639"/>
                <a:gd name="connsiteY2" fmla="*/ 10134 h 1218425"/>
                <a:gd name="connsiteX3" fmla="*/ 1400784 w 2334639"/>
                <a:gd name="connsiteY3" fmla="*/ 406 h 1218425"/>
                <a:gd name="connsiteX4" fmla="*/ 1809345 w 2334639"/>
                <a:gd name="connsiteY4" fmla="*/ 1070449 h 1218425"/>
                <a:gd name="connsiteX5" fmla="*/ 2334639 w 2334639"/>
                <a:gd name="connsiteY5" fmla="*/ 1216364 h 1218425"/>
                <a:gd name="connsiteX0" fmla="*/ 0 w 2334639"/>
                <a:gd name="connsiteY0" fmla="*/ 1119087 h 1218626"/>
                <a:gd name="connsiteX1" fmla="*/ 466928 w 2334639"/>
                <a:gd name="connsiteY1" fmla="*/ 1099633 h 1218626"/>
                <a:gd name="connsiteX2" fmla="*/ 943583 w 2334639"/>
                <a:gd name="connsiteY2" fmla="*/ 10134 h 1218626"/>
                <a:gd name="connsiteX3" fmla="*/ 1400784 w 2334639"/>
                <a:gd name="connsiteY3" fmla="*/ 406 h 1218626"/>
                <a:gd name="connsiteX4" fmla="*/ 1809345 w 2334639"/>
                <a:gd name="connsiteY4" fmla="*/ 1070449 h 1218626"/>
                <a:gd name="connsiteX5" fmla="*/ 2334639 w 2334639"/>
                <a:gd name="connsiteY5" fmla="*/ 1216364 h 1218626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89904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119087 h 1119087"/>
                <a:gd name="connsiteX1" fmla="*/ 466928 w 2315183"/>
                <a:gd name="connsiteY1" fmla="*/ 1099633 h 1119087"/>
                <a:gd name="connsiteX2" fmla="*/ 943583 w 2315183"/>
                <a:gd name="connsiteY2" fmla="*/ 10134 h 1119087"/>
                <a:gd name="connsiteX3" fmla="*/ 1400784 w 2315183"/>
                <a:gd name="connsiteY3" fmla="*/ 406 h 1119087"/>
                <a:gd name="connsiteX4" fmla="*/ 1809345 w 2315183"/>
                <a:gd name="connsiteY4" fmla="*/ 1070449 h 1119087"/>
                <a:gd name="connsiteX5" fmla="*/ 2315183 w 2315183"/>
                <a:gd name="connsiteY5" fmla="*/ 1060721 h 1119087"/>
                <a:gd name="connsiteX0" fmla="*/ 0 w 2315183"/>
                <a:gd name="connsiteY0" fmla="*/ 1099632 h 1178914"/>
                <a:gd name="connsiteX1" fmla="*/ 466928 w 2315183"/>
                <a:gd name="connsiteY1" fmla="*/ 1099633 h 1178914"/>
                <a:gd name="connsiteX2" fmla="*/ 943583 w 2315183"/>
                <a:gd name="connsiteY2" fmla="*/ 10134 h 1178914"/>
                <a:gd name="connsiteX3" fmla="*/ 1400784 w 2315183"/>
                <a:gd name="connsiteY3" fmla="*/ 406 h 1178914"/>
                <a:gd name="connsiteX4" fmla="*/ 1809345 w 2315183"/>
                <a:gd name="connsiteY4" fmla="*/ 1070449 h 1178914"/>
                <a:gd name="connsiteX5" fmla="*/ 2315183 w 2315183"/>
                <a:gd name="connsiteY5" fmla="*/ 1060721 h 1178914"/>
                <a:gd name="connsiteX0" fmla="*/ 0 w 2315183"/>
                <a:gd name="connsiteY0" fmla="*/ 1099632 h 1101504"/>
                <a:gd name="connsiteX1" fmla="*/ 466928 w 2315183"/>
                <a:gd name="connsiteY1" fmla="*/ 1099633 h 1101504"/>
                <a:gd name="connsiteX2" fmla="*/ 943583 w 2315183"/>
                <a:gd name="connsiteY2" fmla="*/ 10134 h 1101504"/>
                <a:gd name="connsiteX3" fmla="*/ 1400784 w 2315183"/>
                <a:gd name="connsiteY3" fmla="*/ 406 h 1101504"/>
                <a:gd name="connsiteX4" fmla="*/ 1809345 w 2315183"/>
                <a:gd name="connsiteY4" fmla="*/ 1070449 h 1101504"/>
                <a:gd name="connsiteX5" fmla="*/ 2315183 w 2315183"/>
                <a:gd name="connsiteY5" fmla="*/ 1060721 h 1101504"/>
                <a:gd name="connsiteX0" fmla="*/ 0 w 2315183"/>
                <a:gd name="connsiteY0" fmla="*/ 1179649 h 1185535"/>
                <a:gd name="connsiteX1" fmla="*/ 466928 w 2315183"/>
                <a:gd name="connsiteY1" fmla="*/ 1179650 h 1185535"/>
                <a:gd name="connsiteX2" fmla="*/ 943583 w 2315183"/>
                <a:gd name="connsiteY2" fmla="*/ 90151 h 1185535"/>
                <a:gd name="connsiteX3" fmla="*/ 1400784 w 2315183"/>
                <a:gd name="connsiteY3" fmla="*/ 80423 h 1185535"/>
                <a:gd name="connsiteX4" fmla="*/ 1809345 w 2315183"/>
                <a:gd name="connsiteY4" fmla="*/ 1185460 h 1185535"/>
                <a:gd name="connsiteX5" fmla="*/ 2315183 w 2315183"/>
                <a:gd name="connsiteY5" fmla="*/ 1140738 h 1185535"/>
                <a:gd name="connsiteX0" fmla="*/ 0 w 2308235"/>
                <a:gd name="connsiteY0" fmla="*/ 1179649 h 1185535"/>
                <a:gd name="connsiteX1" fmla="*/ 466928 w 2308235"/>
                <a:gd name="connsiteY1" fmla="*/ 1179650 h 1185535"/>
                <a:gd name="connsiteX2" fmla="*/ 943583 w 2308235"/>
                <a:gd name="connsiteY2" fmla="*/ 90151 h 1185535"/>
                <a:gd name="connsiteX3" fmla="*/ 1400784 w 2308235"/>
                <a:gd name="connsiteY3" fmla="*/ 80423 h 1185535"/>
                <a:gd name="connsiteX4" fmla="*/ 1809345 w 2308235"/>
                <a:gd name="connsiteY4" fmla="*/ 1185460 h 1185535"/>
                <a:gd name="connsiteX5" fmla="*/ 2308235 w 2308235"/>
                <a:gd name="connsiteY5" fmla="*/ 1183508 h 1185535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261511"/>
                <a:gd name="connsiteX1" fmla="*/ 466928 w 2308235"/>
                <a:gd name="connsiteY1" fmla="*/ 1179650 h 1261511"/>
                <a:gd name="connsiteX2" fmla="*/ 943583 w 2308235"/>
                <a:gd name="connsiteY2" fmla="*/ 90151 h 1261511"/>
                <a:gd name="connsiteX3" fmla="*/ 1400784 w 2308235"/>
                <a:gd name="connsiteY3" fmla="*/ 80423 h 1261511"/>
                <a:gd name="connsiteX4" fmla="*/ 1809345 w 2308235"/>
                <a:gd name="connsiteY4" fmla="*/ 1185460 h 1261511"/>
                <a:gd name="connsiteX5" fmla="*/ 2308235 w 2308235"/>
                <a:gd name="connsiteY5" fmla="*/ 1183508 h 1261511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87426 h 1187426"/>
                <a:gd name="connsiteX1" fmla="*/ 466928 w 2308235"/>
                <a:gd name="connsiteY1" fmla="*/ 1179650 h 1187426"/>
                <a:gd name="connsiteX2" fmla="*/ 943583 w 2308235"/>
                <a:gd name="connsiteY2" fmla="*/ 90151 h 1187426"/>
                <a:gd name="connsiteX3" fmla="*/ 1400784 w 2308235"/>
                <a:gd name="connsiteY3" fmla="*/ 80423 h 1187426"/>
                <a:gd name="connsiteX4" fmla="*/ 1809345 w 2308235"/>
                <a:gd name="connsiteY4" fmla="*/ 1185460 h 1187426"/>
                <a:gd name="connsiteX5" fmla="*/ 2308235 w 2308235"/>
                <a:gd name="connsiteY5" fmla="*/ 1183508 h 1187426"/>
                <a:gd name="connsiteX0" fmla="*/ 0 w 2308235"/>
                <a:gd name="connsiteY0" fmla="*/ 1108200 h 1108200"/>
                <a:gd name="connsiteX1" fmla="*/ 466928 w 2308235"/>
                <a:gd name="connsiteY1" fmla="*/ 1100424 h 1108200"/>
                <a:gd name="connsiteX2" fmla="*/ 943583 w 2308235"/>
                <a:gd name="connsiteY2" fmla="*/ 10925 h 1108200"/>
                <a:gd name="connsiteX3" fmla="*/ 1400784 w 2308235"/>
                <a:gd name="connsiteY3" fmla="*/ 1197 h 1108200"/>
                <a:gd name="connsiteX4" fmla="*/ 1809345 w 2308235"/>
                <a:gd name="connsiteY4" fmla="*/ 1106234 h 1108200"/>
                <a:gd name="connsiteX5" fmla="*/ 2308235 w 2308235"/>
                <a:gd name="connsiteY5" fmla="*/ 1104282 h 1108200"/>
                <a:gd name="connsiteX0" fmla="*/ 0 w 2308235"/>
                <a:gd name="connsiteY0" fmla="*/ 1107859 h 1107859"/>
                <a:gd name="connsiteX1" fmla="*/ 466928 w 2308235"/>
                <a:gd name="connsiteY1" fmla="*/ 1100083 h 1107859"/>
                <a:gd name="connsiteX2" fmla="*/ 943583 w 2308235"/>
                <a:gd name="connsiteY2" fmla="*/ 10584 h 1107859"/>
                <a:gd name="connsiteX3" fmla="*/ 1400784 w 2308235"/>
                <a:gd name="connsiteY3" fmla="*/ 856 h 1107859"/>
                <a:gd name="connsiteX4" fmla="*/ 1809345 w 2308235"/>
                <a:gd name="connsiteY4" fmla="*/ 1105893 h 1107859"/>
                <a:gd name="connsiteX5" fmla="*/ 2308235 w 2308235"/>
                <a:gd name="connsiteY5" fmla="*/ 1103941 h 1107859"/>
                <a:gd name="connsiteX0" fmla="*/ 0 w 2308235"/>
                <a:gd name="connsiteY0" fmla="*/ 1179468 h 1179468"/>
                <a:gd name="connsiteX1" fmla="*/ 466928 w 2308235"/>
                <a:gd name="connsiteY1" fmla="*/ 1171692 h 1179468"/>
                <a:gd name="connsiteX2" fmla="*/ 943583 w 2308235"/>
                <a:gd name="connsiteY2" fmla="*/ 82193 h 1179468"/>
                <a:gd name="connsiteX3" fmla="*/ 1400784 w 2308235"/>
                <a:gd name="connsiteY3" fmla="*/ 80241 h 1179468"/>
                <a:gd name="connsiteX4" fmla="*/ 1809345 w 2308235"/>
                <a:gd name="connsiteY4" fmla="*/ 1177502 h 1179468"/>
                <a:gd name="connsiteX5" fmla="*/ 2308235 w 2308235"/>
                <a:gd name="connsiteY5" fmla="*/ 1175550 h 1179468"/>
                <a:gd name="connsiteX0" fmla="*/ 0 w 2308235"/>
                <a:gd name="connsiteY0" fmla="*/ 1101045 h 1101045"/>
                <a:gd name="connsiteX1" fmla="*/ 466928 w 2308235"/>
                <a:gd name="connsiteY1" fmla="*/ 1093269 h 1101045"/>
                <a:gd name="connsiteX2" fmla="*/ 943583 w 2308235"/>
                <a:gd name="connsiteY2" fmla="*/ 3770 h 1101045"/>
                <a:gd name="connsiteX3" fmla="*/ 1400784 w 2308235"/>
                <a:gd name="connsiteY3" fmla="*/ 1818 h 1101045"/>
                <a:gd name="connsiteX4" fmla="*/ 1809345 w 2308235"/>
                <a:gd name="connsiteY4" fmla="*/ 1099079 h 1101045"/>
                <a:gd name="connsiteX5" fmla="*/ 2308235 w 2308235"/>
                <a:gd name="connsiteY5" fmla="*/ 1097127 h 1101045"/>
                <a:gd name="connsiteX0" fmla="*/ 0 w 2308235"/>
                <a:gd name="connsiteY0" fmla="*/ 1179904 h 1179904"/>
                <a:gd name="connsiteX1" fmla="*/ 466928 w 2308235"/>
                <a:gd name="connsiteY1" fmla="*/ 1178019 h 1179904"/>
                <a:gd name="connsiteX2" fmla="*/ 943583 w 2308235"/>
                <a:gd name="connsiteY2" fmla="*/ 82629 h 1179904"/>
                <a:gd name="connsiteX3" fmla="*/ 1400784 w 2308235"/>
                <a:gd name="connsiteY3" fmla="*/ 80677 h 1179904"/>
                <a:gd name="connsiteX4" fmla="*/ 1809345 w 2308235"/>
                <a:gd name="connsiteY4" fmla="*/ 1177938 h 1179904"/>
                <a:gd name="connsiteX5" fmla="*/ 2308235 w 2308235"/>
                <a:gd name="connsiteY5" fmla="*/ 1175986 h 1179904"/>
                <a:gd name="connsiteX0" fmla="*/ 0 w 2308235"/>
                <a:gd name="connsiteY0" fmla="*/ 1100189 h 1100189"/>
                <a:gd name="connsiteX1" fmla="*/ 466928 w 2308235"/>
                <a:gd name="connsiteY1" fmla="*/ 1098304 h 1100189"/>
                <a:gd name="connsiteX2" fmla="*/ 943583 w 2308235"/>
                <a:gd name="connsiteY2" fmla="*/ 2914 h 1100189"/>
                <a:gd name="connsiteX3" fmla="*/ 1400784 w 2308235"/>
                <a:gd name="connsiteY3" fmla="*/ 962 h 1100189"/>
                <a:gd name="connsiteX4" fmla="*/ 1809345 w 2308235"/>
                <a:gd name="connsiteY4" fmla="*/ 1098223 h 1100189"/>
                <a:gd name="connsiteX5" fmla="*/ 2308235 w 2308235"/>
                <a:gd name="connsiteY5" fmla="*/ 1096271 h 1100189"/>
                <a:gd name="connsiteX0" fmla="*/ 0 w 2019705"/>
                <a:gd name="connsiteY0" fmla="*/ 1097243 h 1177677"/>
                <a:gd name="connsiteX1" fmla="*/ 178398 w 2019705"/>
                <a:gd name="connsiteY1" fmla="*/ 1098304 h 1177677"/>
                <a:gd name="connsiteX2" fmla="*/ 655053 w 2019705"/>
                <a:gd name="connsiteY2" fmla="*/ 2914 h 1177677"/>
                <a:gd name="connsiteX3" fmla="*/ 1112254 w 2019705"/>
                <a:gd name="connsiteY3" fmla="*/ 962 h 1177677"/>
                <a:gd name="connsiteX4" fmla="*/ 1520815 w 2019705"/>
                <a:gd name="connsiteY4" fmla="*/ 1098223 h 1177677"/>
                <a:gd name="connsiteX5" fmla="*/ 2019705 w 2019705"/>
                <a:gd name="connsiteY5" fmla="*/ 1096271 h 1177677"/>
                <a:gd name="connsiteX0" fmla="*/ 0 w 2019705"/>
                <a:gd name="connsiteY0" fmla="*/ 1097243 h 1178960"/>
                <a:gd name="connsiteX1" fmla="*/ 178398 w 2019705"/>
                <a:gd name="connsiteY1" fmla="*/ 1098304 h 1178960"/>
                <a:gd name="connsiteX2" fmla="*/ 655053 w 2019705"/>
                <a:gd name="connsiteY2" fmla="*/ 2914 h 1178960"/>
                <a:gd name="connsiteX3" fmla="*/ 1112254 w 2019705"/>
                <a:gd name="connsiteY3" fmla="*/ 962 h 1178960"/>
                <a:gd name="connsiteX4" fmla="*/ 1520815 w 2019705"/>
                <a:gd name="connsiteY4" fmla="*/ 1098223 h 1178960"/>
                <a:gd name="connsiteX5" fmla="*/ 2019705 w 2019705"/>
                <a:gd name="connsiteY5" fmla="*/ 1096271 h 1178960"/>
                <a:gd name="connsiteX0" fmla="*/ 0 w 2019705"/>
                <a:gd name="connsiteY0" fmla="*/ 1097243 h 1099194"/>
                <a:gd name="connsiteX1" fmla="*/ 178398 w 2019705"/>
                <a:gd name="connsiteY1" fmla="*/ 1098304 h 1099194"/>
                <a:gd name="connsiteX2" fmla="*/ 655053 w 2019705"/>
                <a:gd name="connsiteY2" fmla="*/ 2914 h 1099194"/>
                <a:gd name="connsiteX3" fmla="*/ 1112254 w 2019705"/>
                <a:gd name="connsiteY3" fmla="*/ 962 h 1099194"/>
                <a:gd name="connsiteX4" fmla="*/ 1520815 w 2019705"/>
                <a:gd name="connsiteY4" fmla="*/ 1098223 h 1099194"/>
                <a:gd name="connsiteX5" fmla="*/ 2019705 w 2019705"/>
                <a:gd name="connsiteY5" fmla="*/ 1096271 h 1099194"/>
                <a:gd name="connsiteX0" fmla="*/ 0 w 2019705"/>
                <a:gd name="connsiteY0" fmla="*/ 1176179 h 1178130"/>
                <a:gd name="connsiteX1" fmla="*/ 178398 w 2019705"/>
                <a:gd name="connsiteY1" fmla="*/ 1177240 h 1178130"/>
                <a:gd name="connsiteX2" fmla="*/ 655053 w 2019705"/>
                <a:gd name="connsiteY2" fmla="*/ 81850 h 1178130"/>
                <a:gd name="connsiteX3" fmla="*/ 1112254 w 2019705"/>
                <a:gd name="connsiteY3" fmla="*/ 79898 h 1178130"/>
                <a:gd name="connsiteX4" fmla="*/ 2019705 w 2019705"/>
                <a:gd name="connsiteY4" fmla="*/ 1175207 h 1178130"/>
                <a:gd name="connsiteX0" fmla="*/ 0 w 1112254"/>
                <a:gd name="connsiteY0" fmla="*/ 1176179 h 1178130"/>
                <a:gd name="connsiteX1" fmla="*/ 178398 w 1112254"/>
                <a:gd name="connsiteY1" fmla="*/ 1177240 h 1178130"/>
                <a:gd name="connsiteX2" fmla="*/ 655053 w 1112254"/>
                <a:gd name="connsiteY2" fmla="*/ 81850 h 1178130"/>
                <a:gd name="connsiteX3" fmla="*/ 1112254 w 1112254"/>
                <a:gd name="connsiteY3" fmla="*/ 79898 h 1178130"/>
                <a:gd name="connsiteX0" fmla="*/ 0 w 1112254"/>
                <a:gd name="connsiteY0" fmla="*/ 1097937 h 1099888"/>
                <a:gd name="connsiteX1" fmla="*/ 178398 w 1112254"/>
                <a:gd name="connsiteY1" fmla="*/ 1098998 h 1099888"/>
                <a:gd name="connsiteX2" fmla="*/ 655053 w 1112254"/>
                <a:gd name="connsiteY2" fmla="*/ 3608 h 1099888"/>
                <a:gd name="connsiteX3" fmla="*/ 1112254 w 1112254"/>
                <a:gd name="connsiteY3" fmla="*/ 1656 h 1099888"/>
                <a:gd name="connsiteX0" fmla="*/ 0 w 1603185"/>
                <a:gd name="connsiteY0" fmla="*/ 1173436 h 1175387"/>
                <a:gd name="connsiteX1" fmla="*/ 178398 w 1603185"/>
                <a:gd name="connsiteY1" fmla="*/ 1174497 h 1175387"/>
                <a:gd name="connsiteX2" fmla="*/ 655053 w 1603185"/>
                <a:gd name="connsiteY2" fmla="*/ 79107 h 1175387"/>
                <a:gd name="connsiteX3" fmla="*/ 1603185 w 1603185"/>
                <a:gd name="connsiteY3" fmla="*/ 88938 h 1175387"/>
                <a:gd name="connsiteX0" fmla="*/ 0 w 1603185"/>
                <a:gd name="connsiteY0" fmla="*/ 1094331 h 1096282"/>
                <a:gd name="connsiteX1" fmla="*/ 178398 w 1603185"/>
                <a:gd name="connsiteY1" fmla="*/ 1095392 h 1096282"/>
                <a:gd name="connsiteX2" fmla="*/ 655053 w 1603185"/>
                <a:gd name="connsiteY2" fmla="*/ 2 h 1096282"/>
                <a:gd name="connsiteX3" fmla="*/ 1603185 w 1603185"/>
                <a:gd name="connsiteY3" fmla="*/ 9833 h 1096282"/>
                <a:gd name="connsiteX0" fmla="*/ 0 w 1603185"/>
                <a:gd name="connsiteY0" fmla="*/ 1172963 h 1174914"/>
                <a:gd name="connsiteX1" fmla="*/ 135334 w 1603185"/>
                <a:gd name="connsiteY1" fmla="*/ 1174024 h 1174914"/>
                <a:gd name="connsiteX2" fmla="*/ 655053 w 1603185"/>
                <a:gd name="connsiteY2" fmla="*/ 78634 h 1174914"/>
                <a:gd name="connsiteX3" fmla="*/ 1603185 w 1603185"/>
                <a:gd name="connsiteY3" fmla="*/ 88465 h 1174914"/>
                <a:gd name="connsiteX0" fmla="*/ 0 w 1603185"/>
                <a:gd name="connsiteY0" fmla="*/ 1172963 h 1174914"/>
                <a:gd name="connsiteX1" fmla="*/ 135334 w 1603185"/>
                <a:gd name="connsiteY1" fmla="*/ 1174024 h 1174914"/>
                <a:gd name="connsiteX2" fmla="*/ 655053 w 1603185"/>
                <a:gd name="connsiteY2" fmla="*/ 78634 h 1174914"/>
                <a:gd name="connsiteX3" fmla="*/ 1603185 w 1603185"/>
                <a:gd name="connsiteY3" fmla="*/ 88465 h 1174914"/>
                <a:gd name="connsiteX0" fmla="*/ 0 w 1603185"/>
                <a:gd name="connsiteY0" fmla="*/ 1172963 h 1174024"/>
                <a:gd name="connsiteX1" fmla="*/ 135334 w 1603185"/>
                <a:gd name="connsiteY1" fmla="*/ 1174024 h 1174024"/>
                <a:gd name="connsiteX2" fmla="*/ 655053 w 1603185"/>
                <a:gd name="connsiteY2" fmla="*/ 78634 h 1174024"/>
                <a:gd name="connsiteX3" fmla="*/ 1603185 w 1603185"/>
                <a:gd name="connsiteY3" fmla="*/ 88465 h 1174024"/>
                <a:gd name="connsiteX0" fmla="*/ 0 w 1603185"/>
                <a:gd name="connsiteY0" fmla="*/ 1172963 h 1174071"/>
                <a:gd name="connsiteX1" fmla="*/ 135334 w 1603185"/>
                <a:gd name="connsiteY1" fmla="*/ 1174024 h 1174071"/>
                <a:gd name="connsiteX2" fmla="*/ 655053 w 1603185"/>
                <a:gd name="connsiteY2" fmla="*/ 78634 h 1174071"/>
                <a:gd name="connsiteX3" fmla="*/ 1603185 w 1603185"/>
                <a:gd name="connsiteY3" fmla="*/ 88465 h 1174071"/>
                <a:gd name="connsiteX0" fmla="*/ 0 w 1603185"/>
                <a:gd name="connsiteY0" fmla="*/ 1172963 h 1174024"/>
                <a:gd name="connsiteX1" fmla="*/ 135334 w 1603185"/>
                <a:gd name="connsiteY1" fmla="*/ 1174024 h 1174024"/>
                <a:gd name="connsiteX2" fmla="*/ 655053 w 1603185"/>
                <a:gd name="connsiteY2" fmla="*/ 78634 h 1174024"/>
                <a:gd name="connsiteX3" fmla="*/ 1603185 w 1603185"/>
                <a:gd name="connsiteY3" fmla="*/ 88465 h 1174024"/>
                <a:gd name="connsiteX0" fmla="*/ 0 w 1603185"/>
                <a:gd name="connsiteY0" fmla="*/ 1094329 h 1095390"/>
                <a:gd name="connsiteX1" fmla="*/ 135334 w 1603185"/>
                <a:gd name="connsiteY1" fmla="*/ 1095390 h 1095390"/>
                <a:gd name="connsiteX2" fmla="*/ 655053 w 1603185"/>
                <a:gd name="connsiteY2" fmla="*/ 0 h 1095390"/>
                <a:gd name="connsiteX3" fmla="*/ 1603185 w 1603185"/>
                <a:gd name="connsiteY3" fmla="*/ 9831 h 109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185" h="1095390">
                  <a:moveTo>
                    <a:pt x="0" y="1094329"/>
                  </a:moveTo>
                  <a:lnTo>
                    <a:pt x="135334" y="1095390"/>
                  </a:lnTo>
                  <a:cubicBezTo>
                    <a:pt x="270372" y="1096214"/>
                    <a:pt x="431943" y="1238"/>
                    <a:pt x="655053" y="0"/>
                  </a:cubicBezTo>
                  <a:lnTo>
                    <a:pt x="1603185" y="983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F9FC68-A29E-4E30-C4D0-93F73F8414D6}"/>
                </a:ext>
              </a:extLst>
            </p:cNvPr>
            <p:cNvGrpSpPr/>
            <p:nvPr/>
          </p:nvGrpSpPr>
          <p:grpSpPr>
            <a:xfrm>
              <a:off x="8859434" y="2068396"/>
              <a:ext cx="3882009" cy="2807999"/>
              <a:chOff x="8859434" y="2068396"/>
              <a:chExt cx="3882009" cy="280799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BF57923-6104-17D5-A4BF-A8140C497BFB}"/>
                  </a:ext>
                </a:extLst>
              </p:cNvPr>
              <p:cNvSpPr/>
              <p:nvPr/>
            </p:nvSpPr>
            <p:spPr>
              <a:xfrm>
                <a:off x="8859434" y="4467321"/>
                <a:ext cx="2758826" cy="4090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LHC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9B217B0-B974-CD76-49D9-E8A31CFFB8A4}"/>
                  </a:ext>
                </a:extLst>
              </p:cNvPr>
              <p:cNvSpPr/>
              <p:nvPr/>
            </p:nvSpPr>
            <p:spPr>
              <a:xfrm>
                <a:off x="8965135" y="2068396"/>
                <a:ext cx="1322673" cy="3792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2 - 24h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7293C3A-C872-D32D-E2D7-AA4813A37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0363" y="2392107"/>
                <a:ext cx="2178848" cy="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FEAB7FF-A817-1EAD-F147-E9FEE8687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29211" y="2392107"/>
                <a:ext cx="1612232" cy="0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62E080-BE0D-9FF0-DD58-4E9FBB49EE94}"/>
                </a:ext>
              </a:extLst>
            </p:cNvPr>
            <p:cNvSpPr/>
            <p:nvPr/>
          </p:nvSpPr>
          <p:spPr>
            <a:xfrm>
              <a:off x="10897967" y="960510"/>
              <a:ext cx="1161047" cy="902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6800 GeV</a:t>
              </a: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5EE1FC-2963-577E-8E7D-8FC0C960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DB35-EE7E-47BC-9B96-B90626BC1941}" type="datetime1">
              <a:rPr lang="en-US" smtClean="0"/>
              <a:t>2024-06-24</a:t>
            </a:fld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6422E-4D06-96D8-B4CF-6CBB480A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11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Benutzerdefiniert 3">
      <a:dk1>
        <a:srgbClr val="332F43"/>
      </a:dk1>
      <a:lt1>
        <a:srgbClr val="F9FBFE"/>
      </a:lt1>
      <a:dk2>
        <a:srgbClr val="332F43"/>
      </a:dk2>
      <a:lt2>
        <a:srgbClr val="F9FBFE"/>
      </a:lt2>
      <a:accent1>
        <a:srgbClr val="0099DC"/>
      </a:accent1>
      <a:accent2>
        <a:srgbClr val="003366"/>
      </a:accent2>
      <a:accent3>
        <a:srgbClr val="ADD600"/>
      </a:accent3>
      <a:accent4>
        <a:srgbClr val="13BF8A"/>
      </a:accent4>
      <a:accent5>
        <a:srgbClr val="FFC000"/>
      </a:accent5>
      <a:accent6>
        <a:srgbClr val="F274F5"/>
      </a:accent6>
      <a:hlink>
        <a:srgbClr val="0520E9"/>
      </a:hlink>
      <a:folHlink>
        <a:srgbClr val="80008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3326</TotalTime>
  <Words>1676</Words>
  <Application>Microsoft Office PowerPoint</Application>
  <PresentationFormat>Widescreen</PresentationFormat>
  <Paragraphs>346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Aharoni</vt:lpstr>
      <vt:lpstr>Arial</vt:lpstr>
      <vt:lpstr>Calibri</vt:lpstr>
      <vt:lpstr>Courier New</vt:lpstr>
      <vt:lpstr>Helvetica Neue</vt:lpstr>
      <vt:lpstr>Helvetica Neue Light</vt:lpstr>
      <vt:lpstr>Noto Sans</vt:lpstr>
      <vt:lpstr>Noto Sans Light</vt:lpstr>
      <vt:lpstr>Open Sans</vt:lpstr>
      <vt:lpstr>Segoe UI</vt:lpstr>
      <vt:lpstr>Times New Roman</vt:lpstr>
      <vt:lpstr>Wingdings</vt:lpstr>
      <vt:lpstr>Office-tema</vt:lpstr>
      <vt:lpstr>PowerPoint Presentation</vt:lpstr>
      <vt:lpstr>Automatic Fault Identification  and Recording  in the CERN accelerator complex</vt:lpstr>
      <vt:lpstr>Outline</vt:lpstr>
      <vt:lpstr>PowerPoint Presentation</vt:lpstr>
      <vt:lpstr>the CERN accelerator complex</vt:lpstr>
      <vt:lpstr>the CERN accelerator complex</vt:lpstr>
      <vt:lpstr>the CERN accelerator complex</vt:lpstr>
      <vt:lpstr>the CERN accelerator complex</vt:lpstr>
      <vt:lpstr>down the accelerator complex</vt:lpstr>
      <vt:lpstr>down the accelerator complex</vt:lpstr>
      <vt:lpstr>PowerPoint Presentation</vt:lpstr>
      <vt:lpstr>fault detection</vt:lpstr>
      <vt:lpstr>fault recording</vt:lpstr>
      <vt:lpstr>fault recording</vt:lpstr>
      <vt:lpstr>fault tracking through the complex</vt:lpstr>
      <vt:lpstr>fault tracking through the complex</vt:lpstr>
      <vt:lpstr>PowerPoint Presentation</vt:lpstr>
      <vt:lpstr>fault identification</vt:lpstr>
      <vt:lpstr>putting it all together</vt:lpstr>
      <vt:lpstr>system dependencies</vt:lpstr>
      <vt:lpstr>system dependencies</vt:lpstr>
      <vt:lpstr>system dependencies</vt:lpstr>
      <vt:lpstr>system dependencies</vt:lpstr>
      <vt:lpstr>PowerPoint Presentation</vt:lpstr>
      <vt:lpstr>fault statistics</vt:lpstr>
      <vt:lpstr>impact on LHC luminosity yield</vt:lpstr>
      <vt:lpstr>fault statistics</vt:lpstr>
      <vt:lpstr>fault-tracking culture</vt:lpstr>
      <vt:lpstr>PowerPoint Presentation</vt:lpstr>
      <vt:lpstr>conclusions &amp; outlook</vt:lpstr>
      <vt:lpstr>PowerPoint Presentation</vt:lpstr>
      <vt:lpstr>2023 in context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Michi Hostettler</cp:lastModifiedBy>
  <cp:revision>117</cp:revision>
  <cp:lastPrinted>2019-03-08T10:27:30Z</cp:lastPrinted>
  <dcterms:created xsi:type="dcterms:W3CDTF">2020-01-21T09:56:49Z</dcterms:created>
  <dcterms:modified xsi:type="dcterms:W3CDTF">2024-06-24T11:42:37Z</dcterms:modified>
</cp:coreProperties>
</file>