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7" r:id="rId6"/>
    <p:sldId id="269" r:id="rId7"/>
    <p:sldId id="270" r:id="rId8"/>
    <p:sldId id="271" r:id="rId9"/>
    <p:sldId id="272" r:id="rId10"/>
    <p:sldId id="260" r:id="rId11"/>
    <p:sldId id="264" r:id="rId12"/>
    <p:sldId id="265" r:id="rId13"/>
    <p:sldId id="273" r:id="rId14"/>
    <p:sldId id="266" r:id="rId15"/>
    <p:sldId id="275" r:id="rId16"/>
    <p:sldId id="267" r:id="rId17"/>
    <p:sldId id="256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570C"/>
    <a:srgbClr val="F2F2F2"/>
    <a:srgbClr val="0070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3C537-8890-4ABD-8AF9-AD981870A3EB}" v="6" dt="2024-10-03T09:53:41.982"/>
    <p1510:client id="{16AF777A-8C04-4F67-AB8A-2B1C3CCA0AC0}" v="45" dt="2024-10-02T08:58:11.365"/>
    <p1510:client id="{B1ADFFBA-E62C-47A4-8936-D033F2E1AF70}" v="138" dt="2024-10-03T07:34:17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4"/>
    <p:restoredTop sz="94522"/>
  </p:normalViewPr>
  <p:slideViewPr>
    <p:cSldViewPr snapToGrid="0">
      <p:cViewPr varScale="1">
        <p:scale>
          <a:sx n="193" d="100"/>
          <a:sy n="193" d="100"/>
        </p:scale>
        <p:origin x="2416" y="20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ell" clId="Web-{5A66E838-F266-4BD0-9080-CAE186B80C82}"/>
    <pc:docChg chg="addSld delSld modSld">
      <pc:chgData name="Paul Bell" userId="" providerId="" clId="Web-{5A66E838-F266-4BD0-9080-CAE186B80C82}" dt="2024-05-06T15:00:02.247" v="1057" actId="20577"/>
      <pc:docMkLst>
        <pc:docMk/>
      </pc:docMkLst>
      <pc:sldChg chg="modSp">
        <pc:chgData name="Paul Bell" userId="" providerId="" clId="Web-{5A66E838-F266-4BD0-9080-CAE186B80C82}" dt="2024-05-06T11:14:19.252" v="3" actId="20577"/>
        <pc:sldMkLst>
          <pc:docMk/>
          <pc:sldMk cId="2820082408" sldId="257"/>
        </pc:sldMkLst>
        <pc:spChg chg="mod">
          <ac:chgData name="Paul Bell" userId="" providerId="" clId="Web-{5A66E838-F266-4BD0-9080-CAE186B80C82}" dt="2024-05-06T11:14:19.252" v="3" actId="20577"/>
          <ac:spMkLst>
            <pc:docMk/>
            <pc:sldMk cId="2820082408" sldId="257"/>
            <ac:spMk id="2" creationId="{54EC273A-1A83-6052-8573-AC8B88412C62}"/>
          </ac:spMkLst>
        </pc:spChg>
      </pc:sldChg>
      <pc:sldChg chg="del">
        <pc:chgData name="Paul Bell" userId="" providerId="" clId="Web-{5A66E838-F266-4BD0-9080-CAE186B80C82}" dt="2024-05-06T11:14:31.971" v="4"/>
        <pc:sldMkLst>
          <pc:docMk/>
          <pc:sldMk cId="3777870140" sldId="258"/>
        </pc:sldMkLst>
      </pc:sldChg>
      <pc:sldChg chg="modSp">
        <pc:chgData name="Paul Bell" userId="" providerId="" clId="Web-{5A66E838-F266-4BD0-9080-CAE186B80C82}" dt="2024-05-06T11:15:17.722" v="29" actId="14100"/>
        <pc:sldMkLst>
          <pc:docMk/>
          <pc:sldMk cId="3565100759" sldId="261"/>
        </pc:sldMkLst>
        <pc:spChg chg="mod">
          <ac:chgData name="Paul Bell" userId="" providerId="" clId="Web-{5A66E838-F266-4BD0-9080-CAE186B80C82}" dt="2024-05-06T11:14:59.878" v="27" actId="20577"/>
          <ac:spMkLst>
            <pc:docMk/>
            <pc:sldMk cId="3565100759" sldId="261"/>
            <ac:spMk id="11" creationId="{23D31E46-B9F4-15FB-486F-2814F76774E9}"/>
          </ac:spMkLst>
        </pc:spChg>
        <pc:spChg chg="mod">
          <ac:chgData name="Paul Bell" userId="" providerId="" clId="Web-{5A66E838-F266-4BD0-9080-CAE186B80C82}" dt="2024-05-06T11:15:17.722" v="29" actId="14100"/>
          <ac:spMkLst>
            <pc:docMk/>
            <pc:sldMk cId="3565100759" sldId="261"/>
            <ac:spMk id="13" creationId="{6F049802-104B-C544-A294-DBB0A7DBFA60}"/>
          </ac:spMkLst>
        </pc:spChg>
      </pc:sldChg>
      <pc:sldChg chg="del">
        <pc:chgData name="Paul Bell" userId="" providerId="" clId="Web-{5A66E838-F266-4BD0-9080-CAE186B80C82}" dt="2024-05-06T11:41:06.481" v="852"/>
        <pc:sldMkLst>
          <pc:docMk/>
          <pc:sldMk cId="2745262555" sldId="262"/>
        </pc:sldMkLst>
      </pc:sldChg>
      <pc:sldChg chg="delSp modSp add del replId">
        <pc:chgData name="Paul Bell" userId="" providerId="" clId="Web-{5A66E838-F266-4BD0-9080-CAE186B80C82}" dt="2024-05-06T14:45:20.418" v="1024"/>
        <pc:sldMkLst>
          <pc:docMk/>
          <pc:sldMk cId="56291865" sldId="263"/>
        </pc:sldMkLst>
        <pc:spChg chg="mod">
          <ac:chgData name="Paul Bell" userId="" providerId="" clId="Web-{5A66E838-F266-4BD0-9080-CAE186B80C82}" dt="2024-05-06T11:27:34.897" v="272" actId="14100"/>
          <ac:spMkLst>
            <pc:docMk/>
            <pc:sldMk cId="56291865" sldId="263"/>
            <ac:spMk id="3" creationId="{DF06DEE5-2118-D6A5-6FC0-C309DD63767F}"/>
          </ac:spMkLst>
        </pc:spChg>
        <pc:spChg chg="mod">
          <ac:chgData name="Paul Bell" userId="" providerId="" clId="Web-{5A66E838-F266-4BD0-9080-CAE186B80C82}" dt="2024-05-06T11:27:59.726" v="280" actId="20577"/>
          <ac:spMkLst>
            <pc:docMk/>
            <pc:sldMk cId="56291865" sldId="263"/>
            <ac:spMk id="11" creationId="{23D31E46-B9F4-15FB-486F-2814F76774E9}"/>
          </ac:spMkLst>
        </pc:spChg>
        <pc:spChg chg="mod">
          <ac:chgData name="Paul Bell" userId="" providerId="" clId="Web-{5A66E838-F266-4BD0-9080-CAE186B80C82}" dt="2024-05-06T11:27:15.444" v="270" actId="20577"/>
          <ac:spMkLst>
            <pc:docMk/>
            <pc:sldMk cId="56291865" sldId="263"/>
            <ac:spMk id="13" creationId="{6F049802-104B-C544-A294-DBB0A7DBFA60}"/>
          </ac:spMkLst>
        </pc:spChg>
        <pc:picChg chg="del">
          <ac:chgData name="Paul Bell" userId="" providerId="" clId="Web-{5A66E838-F266-4BD0-9080-CAE186B80C82}" dt="2024-05-06T11:24:23.533" v="125"/>
          <ac:picMkLst>
            <pc:docMk/>
            <pc:sldMk cId="56291865" sldId="263"/>
            <ac:picMk id="5" creationId="{47957C60-D02E-C0D5-57BE-C0A148F4E37E}"/>
          </ac:picMkLst>
        </pc:picChg>
      </pc:sldChg>
      <pc:sldChg chg="delSp modSp add replId">
        <pc:chgData name="Paul Bell" userId="" providerId="" clId="Web-{5A66E838-F266-4BD0-9080-CAE186B80C82}" dt="2024-05-06T15:00:02.247" v="1057" actId="20577"/>
        <pc:sldMkLst>
          <pc:docMk/>
          <pc:sldMk cId="4192902864" sldId="264"/>
        </pc:sldMkLst>
        <pc:spChg chg="del">
          <ac:chgData name="Paul Bell" userId="" providerId="" clId="Web-{5A66E838-F266-4BD0-9080-CAE186B80C82}" dt="2024-05-06T11:30:33.324" v="479"/>
          <ac:spMkLst>
            <pc:docMk/>
            <pc:sldMk cId="4192902864" sldId="264"/>
            <ac:spMk id="2" creationId="{E7D8F375-793C-A74B-C10F-48806C298112}"/>
          </ac:spMkLst>
        </pc:spChg>
        <pc:spChg chg="del mod">
          <ac:chgData name="Paul Bell" userId="" providerId="" clId="Web-{5A66E838-F266-4BD0-9080-CAE186B80C82}" dt="2024-05-06T14:41:34.601" v="860"/>
          <ac:spMkLst>
            <pc:docMk/>
            <pc:sldMk cId="4192902864" sldId="264"/>
            <ac:spMk id="3" creationId="{DF06DEE5-2118-D6A5-6FC0-C309DD63767F}"/>
          </ac:spMkLst>
        </pc:spChg>
        <pc:spChg chg="mod">
          <ac:chgData name="Paul Bell" userId="" providerId="" clId="Web-{5A66E838-F266-4BD0-9080-CAE186B80C82}" dt="2024-05-06T14:41:25.882" v="859" actId="20577"/>
          <ac:spMkLst>
            <pc:docMk/>
            <pc:sldMk cId="4192902864" sldId="264"/>
            <ac:spMk id="11" creationId="{23D31E46-B9F4-15FB-486F-2814F76774E9}"/>
          </ac:spMkLst>
        </pc:spChg>
        <pc:spChg chg="mod">
          <ac:chgData name="Paul Bell" userId="" providerId="" clId="Web-{5A66E838-F266-4BD0-9080-CAE186B80C82}" dt="2024-05-06T15:00:02.247" v="1057" actId="20577"/>
          <ac:spMkLst>
            <pc:docMk/>
            <pc:sldMk cId="4192902864" sldId="264"/>
            <ac:spMk id="13" creationId="{6F049802-104B-C544-A294-DBB0A7DBFA60}"/>
          </ac:spMkLst>
        </pc:spChg>
      </pc:sldChg>
      <pc:sldChg chg="delSp modSp add replId">
        <pc:chgData name="Paul Bell" userId="" providerId="" clId="Web-{5A66E838-F266-4BD0-9080-CAE186B80C82}" dt="2024-05-06T14:59:37.028" v="1045" actId="20577"/>
        <pc:sldMkLst>
          <pc:docMk/>
          <pc:sldMk cId="1654287788" sldId="265"/>
        </pc:sldMkLst>
        <pc:spChg chg="del">
          <ac:chgData name="Paul Bell" userId="" providerId="" clId="Web-{5A66E838-F266-4BD0-9080-CAE186B80C82}" dt="2024-05-06T11:31:14.169" v="493"/>
          <ac:spMkLst>
            <pc:docMk/>
            <pc:sldMk cId="1654287788" sldId="265"/>
            <ac:spMk id="3" creationId="{DF06DEE5-2118-D6A5-6FC0-C309DD63767F}"/>
          </ac:spMkLst>
        </pc:spChg>
        <pc:spChg chg="mod">
          <ac:chgData name="Paul Bell" userId="" providerId="" clId="Web-{5A66E838-F266-4BD0-9080-CAE186B80C82}" dt="2024-05-06T11:31:03.903" v="491" actId="20577"/>
          <ac:spMkLst>
            <pc:docMk/>
            <pc:sldMk cId="1654287788" sldId="265"/>
            <ac:spMk id="11" creationId="{23D31E46-B9F4-15FB-486F-2814F76774E9}"/>
          </ac:spMkLst>
        </pc:spChg>
        <pc:spChg chg="mod">
          <ac:chgData name="Paul Bell" userId="" providerId="" clId="Web-{5A66E838-F266-4BD0-9080-CAE186B80C82}" dt="2024-05-06T14:59:37.028" v="1045" actId="20577"/>
          <ac:spMkLst>
            <pc:docMk/>
            <pc:sldMk cId="1654287788" sldId="265"/>
            <ac:spMk id="13" creationId="{6F049802-104B-C544-A294-DBB0A7DBFA60}"/>
          </ac:spMkLst>
        </pc:spChg>
        <pc:picChg chg="del">
          <ac:chgData name="Paul Bell" userId="" providerId="" clId="Web-{5A66E838-F266-4BD0-9080-CAE186B80C82}" dt="2024-05-06T11:31:11.716" v="492"/>
          <ac:picMkLst>
            <pc:docMk/>
            <pc:sldMk cId="1654287788" sldId="265"/>
            <ac:picMk id="8" creationId="{C1BAD116-DA87-FEE2-54C0-E705FDC55934}"/>
          </ac:picMkLst>
        </pc:picChg>
      </pc:sldChg>
      <pc:sldChg chg="modSp add replId">
        <pc:chgData name="Paul Bell" userId="" providerId="" clId="Web-{5A66E838-F266-4BD0-9080-CAE186B80C82}" dt="2024-05-06T11:40:32.902" v="807" actId="20577"/>
        <pc:sldMkLst>
          <pc:docMk/>
          <pc:sldMk cId="79168758" sldId="266"/>
        </pc:sldMkLst>
        <pc:spChg chg="mod">
          <ac:chgData name="Paul Bell" userId="" providerId="" clId="Web-{5A66E838-F266-4BD0-9080-CAE186B80C82}" dt="2024-05-06T11:38:52.462" v="669" actId="20577"/>
          <ac:spMkLst>
            <pc:docMk/>
            <pc:sldMk cId="79168758" sldId="266"/>
            <ac:spMk id="11" creationId="{23D31E46-B9F4-15FB-486F-2814F76774E9}"/>
          </ac:spMkLst>
        </pc:spChg>
        <pc:spChg chg="mod">
          <ac:chgData name="Paul Bell" userId="" providerId="" clId="Web-{5A66E838-F266-4BD0-9080-CAE186B80C82}" dt="2024-05-06T11:40:32.902" v="807" actId="20577"/>
          <ac:spMkLst>
            <pc:docMk/>
            <pc:sldMk cId="79168758" sldId="266"/>
            <ac:spMk id="13" creationId="{6F049802-104B-C544-A294-DBB0A7DBFA60}"/>
          </ac:spMkLst>
        </pc:spChg>
      </pc:sldChg>
      <pc:sldChg chg="modSp add replId">
        <pc:chgData name="Paul Bell" userId="" providerId="" clId="Web-{5A66E838-F266-4BD0-9080-CAE186B80C82}" dt="2024-05-06T11:40:58.997" v="851" actId="20577"/>
        <pc:sldMkLst>
          <pc:docMk/>
          <pc:sldMk cId="2264960985" sldId="267"/>
        </pc:sldMkLst>
        <pc:spChg chg="mod">
          <ac:chgData name="Paul Bell" userId="" providerId="" clId="Web-{5A66E838-F266-4BD0-9080-CAE186B80C82}" dt="2024-05-06T11:40:45.324" v="829" actId="20577"/>
          <ac:spMkLst>
            <pc:docMk/>
            <pc:sldMk cId="2264960985" sldId="267"/>
            <ac:spMk id="11" creationId="{23D31E46-B9F4-15FB-486F-2814F76774E9}"/>
          </ac:spMkLst>
        </pc:spChg>
        <pc:spChg chg="mod">
          <ac:chgData name="Paul Bell" userId="" providerId="" clId="Web-{5A66E838-F266-4BD0-9080-CAE186B80C82}" dt="2024-05-06T11:40:58.997" v="851" actId="20577"/>
          <ac:spMkLst>
            <pc:docMk/>
            <pc:sldMk cId="2264960985" sldId="267"/>
            <ac:spMk id="13" creationId="{6F049802-104B-C544-A294-DBB0A7DBFA60}"/>
          </ac:spMkLst>
        </pc:spChg>
      </pc:sldChg>
    </pc:docChg>
  </pc:docChgLst>
  <pc:docChgLst>
    <pc:chgData name="Paul Bell" clId="Web-{E43863A8-514D-41B4-A119-5A0EA318C54B}"/>
    <pc:docChg chg="addSld delSld modSld sldOrd">
      <pc:chgData name="Paul Bell" userId="" providerId="" clId="Web-{E43863A8-514D-41B4-A119-5A0EA318C54B}" dt="2024-05-07T15:05:54.581" v="2392" actId="20577"/>
      <pc:docMkLst>
        <pc:docMk/>
      </pc:docMkLst>
      <pc:sldChg chg="addSp delSp modSp">
        <pc:chgData name="Paul Bell" userId="" providerId="" clId="Web-{E43863A8-514D-41B4-A119-5A0EA318C54B}" dt="2024-05-07T14:03:14.895" v="722"/>
        <pc:sldMkLst>
          <pc:docMk/>
          <pc:sldMk cId="2820082408" sldId="257"/>
        </pc:sldMkLst>
        <pc:spChg chg="mod">
          <ac:chgData name="Paul Bell" userId="" providerId="" clId="Web-{E43863A8-514D-41B4-A119-5A0EA318C54B}" dt="2024-05-07T13:59:34.015" v="675" actId="1076"/>
          <ac:spMkLst>
            <pc:docMk/>
            <pc:sldMk cId="2820082408" sldId="257"/>
            <ac:spMk id="2" creationId="{54EC273A-1A83-6052-8573-AC8B88412C62}"/>
          </ac:spMkLst>
        </pc:spChg>
        <pc:spChg chg="add del mod">
          <ac:chgData name="Paul Bell" userId="" providerId="" clId="Web-{E43863A8-514D-41B4-A119-5A0EA318C54B}" dt="2024-05-07T13:59:09.608" v="667"/>
          <ac:spMkLst>
            <pc:docMk/>
            <pc:sldMk cId="2820082408" sldId="257"/>
            <ac:spMk id="8" creationId="{F59933EF-8703-DC0A-1A17-868466316ED2}"/>
          </ac:spMkLst>
        </pc:spChg>
        <pc:picChg chg="del">
          <ac:chgData name="Paul Bell" userId="" providerId="" clId="Web-{E43863A8-514D-41B4-A119-5A0EA318C54B}" dt="2024-05-07T08:31:26.882" v="31"/>
          <ac:picMkLst>
            <pc:docMk/>
            <pc:sldMk cId="2820082408" sldId="257"/>
            <ac:picMk id="3" creationId="{A1F4F21C-5FC0-1A0E-E580-5F781B1D140A}"/>
          </ac:picMkLst>
        </pc:picChg>
        <pc:picChg chg="add mod ord">
          <ac:chgData name="Paul Bell" userId="" providerId="" clId="Web-{E43863A8-514D-41B4-A119-5A0EA318C54B}" dt="2024-05-07T13:59:23.562" v="673"/>
          <ac:picMkLst>
            <pc:docMk/>
            <pc:sldMk cId="2820082408" sldId="257"/>
            <ac:picMk id="4" creationId="{B0E3B6E7-E377-52FA-4904-222753CA0F90}"/>
          </ac:picMkLst>
        </pc:picChg>
        <pc:picChg chg="add del mod">
          <ac:chgData name="Paul Bell" userId="" providerId="" clId="Web-{E43863A8-514D-41B4-A119-5A0EA318C54B}" dt="2024-05-07T08:32:00.211" v="36"/>
          <ac:picMkLst>
            <pc:docMk/>
            <pc:sldMk cId="2820082408" sldId="257"/>
            <ac:picMk id="4" creationId="{D7396E71-8704-C746-B293-D838D450059D}"/>
          </ac:picMkLst>
        </pc:picChg>
        <pc:picChg chg="add del mod">
          <ac:chgData name="Paul Bell" userId="" providerId="" clId="Web-{E43863A8-514D-41B4-A119-5A0EA318C54B}" dt="2024-05-07T14:03:14.551" v="721"/>
          <ac:picMkLst>
            <pc:docMk/>
            <pc:sldMk cId="2820082408" sldId="257"/>
            <ac:picMk id="5" creationId="{0CDCCD69-1E8A-9B81-F8D8-008282066E5B}"/>
          </ac:picMkLst>
        </pc:picChg>
        <pc:picChg chg="add del mod">
          <ac:chgData name="Paul Bell" userId="" providerId="" clId="Web-{E43863A8-514D-41B4-A119-5A0EA318C54B}" dt="2024-05-07T08:33:06.385" v="59"/>
          <ac:picMkLst>
            <pc:docMk/>
            <pc:sldMk cId="2820082408" sldId="257"/>
            <ac:picMk id="6" creationId="{C3C38E1B-3944-39A2-D941-E4A02CECDA72}"/>
          </ac:picMkLst>
        </pc:picChg>
        <pc:picChg chg="add">
          <ac:chgData name="Paul Bell" userId="" providerId="" clId="Web-{E43863A8-514D-41B4-A119-5A0EA318C54B}" dt="2024-05-07T14:03:14.895" v="722"/>
          <ac:picMkLst>
            <pc:docMk/>
            <pc:sldMk cId="2820082408" sldId="257"/>
            <ac:picMk id="7" creationId="{C9AD68FD-B482-C467-959F-7E56C833CD8A}"/>
          </ac:picMkLst>
        </pc:picChg>
      </pc:sldChg>
      <pc:sldChg chg="addSp delSp modSp">
        <pc:chgData name="Paul Bell" userId="" providerId="" clId="Web-{E43863A8-514D-41B4-A119-5A0EA318C54B}" dt="2024-05-07T14:22:39.324" v="1004"/>
        <pc:sldMkLst>
          <pc:docMk/>
          <pc:sldMk cId="3658203531" sldId="260"/>
        </pc:sldMkLst>
        <pc:spChg chg="del">
          <ac:chgData name="Paul Bell" userId="" providerId="" clId="Web-{E43863A8-514D-41B4-A119-5A0EA318C54B}" dt="2024-05-07T10:30:18.340" v="525"/>
          <ac:spMkLst>
            <pc:docMk/>
            <pc:sldMk cId="3658203531" sldId="260"/>
            <ac:spMk id="2" creationId="{E7D8F375-793C-A74B-C10F-48806C298112}"/>
          </ac:spMkLst>
        </pc:spChg>
        <pc:spChg chg="del">
          <ac:chgData name="Paul Bell" userId="" providerId="" clId="Web-{E43863A8-514D-41B4-A119-5A0EA318C54B}" dt="2024-05-07T14:22:39.324" v="1004"/>
          <ac:spMkLst>
            <pc:docMk/>
            <pc:sldMk cId="3658203531" sldId="260"/>
            <ac:spMk id="3" creationId="{DF06DEE5-2118-D6A5-6FC0-C309DD63767F}"/>
          </ac:spMkLst>
        </pc:spChg>
        <pc:spChg chg="add mod">
          <ac:chgData name="Paul Bell" userId="" providerId="" clId="Web-{E43863A8-514D-41B4-A119-5A0EA318C54B}" dt="2024-05-07T10:31:55.498" v="548" actId="1076"/>
          <ac:spMkLst>
            <pc:docMk/>
            <pc:sldMk cId="3658203531" sldId="260"/>
            <ac:spMk id="6" creationId="{98DD3F0B-0993-FE6A-11DE-5E78C9581105}"/>
          </ac:spMkLst>
        </pc:spChg>
        <pc:spChg chg="mod">
          <ac:chgData name="Paul Bell" userId="" providerId="" clId="Web-{E43863A8-514D-41B4-A119-5A0EA318C54B}" dt="2024-05-07T10:31:26.716" v="537" actId="20577"/>
          <ac:spMkLst>
            <pc:docMk/>
            <pc:sldMk cId="3658203531" sldId="260"/>
            <ac:spMk id="13" creationId="{6F049802-104B-C544-A294-DBB0A7DBFA60}"/>
          </ac:spMkLst>
        </pc:spChg>
        <pc:picChg chg="add mod">
          <ac:chgData name="Paul Bell" userId="" providerId="" clId="Web-{E43863A8-514D-41B4-A119-5A0EA318C54B}" dt="2024-05-07T10:31:57.920" v="549" actId="1076"/>
          <ac:picMkLst>
            <pc:docMk/>
            <pc:sldMk cId="3658203531" sldId="260"/>
            <ac:picMk id="4" creationId="{97A58FAE-369E-D3C3-11F9-1A410182DA12}"/>
          </ac:picMkLst>
        </pc:picChg>
        <pc:picChg chg="mod">
          <ac:chgData name="Paul Bell" userId="" providerId="" clId="Web-{E43863A8-514D-41B4-A119-5A0EA318C54B}" dt="2024-05-07T10:30:30.450" v="526" actId="1076"/>
          <ac:picMkLst>
            <pc:docMk/>
            <pc:sldMk cId="3658203531" sldId="260"/>
            <ac:picMk id="5" creationId="{47957C60-D02E-C0D5-57BE-C0A148F4E37E}"/>
          </ac:picMkLst>
        </pc:picChg>
      </pc:sldChg>
      <pc:sldChg chg="modSp del">
        <pc:chgData name="Paul Bell" userId="" providerId="" clId="Web-{E43863A8-514D-41B4-A119-5A0EA318C54B}" dt="2024-05-07T14:01:19.892" v="705"/>
        <pc:sldMkLst>
          <pc:docMk/>
          <pc:sldMk cId="3565100759" sldId="261"/>
        </pc:sldMkLst>
        <pc:spChg chg="mod">
          <ac:chgData name="Paul Bell" userId="" providerId="" clId="Web-{E43863A8-514D-41B4-A119-5A0EA318C54B}" dt="2024-05-07T14:01:07.798" v="704" actId="20577"/>
          <ac:spMkLst>
            <pc:docMk/>
            <pc:sldMk cId="3565100759" sldId="261"/>
            <ac:spMk id="11" creationId="{23D31E46-B9F4-15FB-486F-2814F76774E9}"/>
          </ac:spMkLst>
        </pc:spChg>
        <pc:spChg chg="mod">
          <ac:chgData name="Paul Bell" userId="" providerId="" clId="Web-{E43863A8-514D-41B4-A119-5A0EA318C54B}" dt="2024-05-07T10:32:58.420" v="594" actId="14100"/>
          <ac:spMkLst>
            <pc:docMk/>
            <pc:sldMk cId="3565100759" sldId="261"/>
            <ac:spMk id="13" creationId="{6F049802-104B-C544-A294-DBB0A7DBFA60}"/>
          </ac:spMkLst>
        </pc:spChg>
      </pc:sldChg>
      <pc:sldChg chg="addSp modSp">
        <pc:chgData name="Paul Bell" userId="" providerId="" clId="Web-{E43863A8-514D-41B4-A119-5A0EA318C54B}" dt="2024-05-07T14:23:48.998" v="1013" actId="14100"/>
        <pc:sldMkLst>
          <pc:docMk/>
          <pc:sldMk cId="4192902864" sldId="264"/>
        </pc:sldMkLst>
        <pc:spChg chg="add mod">
          <ac:chgData name="Paul Bell" userId="" providerId="" clId="Web-{E43863A8-514D-41B4-A119-5A0EA318C54B}" dt="2024-05-07T14:11:11.186" v="927"/>
          <ac:spMkLst>
            <pc:docMk/>
            <pc:sldMk cId="4192902864" sldId="264"/>
            <ac:spMk id="2" creationId="{DA63AEAD-F52D-A9F5-1DCE-C620EB634BFB}"/>
          </ac:spMkLst>
        </pc:spChg>
        <pc:spChg chg="mod">
          <ac:chgData name="Paul Bell" userId="" providerId="" clId="Web-{E43863A8-514D-41B4-A119-5A0EA318C54B}" dt="2024-05-07T14:23:48.998" v="1013" actId="14100"/>
          <ac:spMkLst>
            <pc:docMk/>
            <pc:sldMk cId="4192902864" sldId="264"/>
            <ac:spMk id="13" creationId="{6F049802-104B-C544-A294-DBB0A7DBFA60}"/>
          </ac:spMkLst>
        </pc:spChg>
      </pc:sldChg>
      <pc:sldChg chg="addSp modSp">
        <pc:chgData name="Paul Bell" userId="" providerId="" clId="Web-{E43863A8-514D-41B4-A119-5A0EA318C54B}" dt="2024-05-07T14:59:01.415" v="1880" actId="20577"/>
        <pc:sldMkLst>
          <pc:docMk/>
          <pc:sldMk cId="1654287788" sldId="265"/>
        </pc:sldMkLst>
        <pc:spChg chg="add mod">
          <ac:chgData name="Paul Bell" userId="" providerId="" clId="Web-{E43863A8-514D-41B4-A119-5A0EA318C54B}" dt="2024-05-07T14:48:21.512" v="1473" actId="1076"/>
          <ac:spMkLst>
            <pc:docMk/>
            <pc:sldMk cId="1654287788" sldId="265"/>
            <ac:spMk id="3" creationId="{F2A2A453-2EB2-F102-FABB-D47A9BA010CE}"/>
          </ac:spMkLst>
        </pc:spChg>
        <pc:spChg chg="mod">
          <ac:chgData name="Paul Bell" userId="" providerId="" clId="Web-{E43863A8-514D-41B4-A119-5A0EA318C54B}" dt="2024-05-07T14:48:21.434" v="1471" actId="1076"/>
          <ac:spMkLst>
            <pc:docMk/>
            <pc:sldMk cId="1654287788" sldId="265"/>
            <ac:spMk id="11" creationId="{23D31E46-B9F4-15FB-486F-2814F76774E9}"/>
          </ac:spMkLst>
        </pc:spChg>
        <pc:spChg chg="mod">
          <ac:chgData name="Paul Bell" userId="" providerId="" clId="Web-{E43863A8-514D-41B4-A119-5A0EA318C54B}" dt="2024-05-07T14:59:01.415" v="1880" actId="20577"/>
          <ac:spMkLst>
            <pc:docMk/>
            <pc:sldMk cId="1654287788" sldId="265"/>
            <ac:spMk id="13" creationId="{6F049802-104B-C544-A294-DBB0A7DBFA60}"/>
          </ac:spMkLst>
        </pc:spChg>
        <pc:picChg chg="add mod">
          <ac:chgData name="Paul Bell" userId="" providerId="" clId="Web-{E43863A8-514D-41B4-A119-5A0EA318C54B}" dt="2024-05-07T14:48:21.496" v="1472" actId="1076"/>
          <ac:picMkLst>
            <pc:docMk/>
            <pc:sldMk cId="1654287788" sldId="265"/>
            <ac:picMk id="2" creationId="{2D604650-0B8D-4E3C-A990-ACDD223E2730}"/>
          </ac:picMkLst>
        </pc:picChg>
      </pc:sldChg>
      <pc:sldChg chg="modSp">
        <pc:chgData name="Paul Bell" userId="" providerId="" clId="Web-{E43863A8-514D-41B4-A119-5A0EA318C54B}" dt="2024-05-07T15:03:39.749" v="2097" actId="20577"/>
        <pc:sldMkLst>
          <pc:docMk/>
          <pc:sldMk cId="79168758" sldId="266"/>
        </pc:sldMkLst>
        <pc:spChg chg="mod">
          <ac:chgData name="Paul Bell" userId="" providerId="" clId="Web-{E43863A8-514D-41B4-A119-5A0EA318C54B}" dt="2024-05-07T15:00:14.151" v="1917" actId="20577"/>
          <ac:spMkLst>
            <pc:docMk/>
            <pc:sldMk cId="79168758" sldId="266"/>
            <ac:spMk id="11" creationId="{23D31E46-B9F4-15FB-486F-2814F76774E9}"/>
          </ac:spMkLst>
        </pc:spChg>
        <pc:spChg chg="mod">
          <ac:chgData name="Paul Bell" userId="" providerId="" clId="Web-{E43863A8-514D-41B4-A119-5A0EA318C54B}" dt="2024-05-07T15:03:39.749" v="2097" actId="20577"/>
          <ac:spMkLst>
            <pc:docMk/>
            <pc:sldMk cId="79168758" sldId="266"/>
            <ac:spMk id="13" creationId="{6F049802-104B-C544-A294-DBB0A7DBFA60}"/>
          </ac:spMkLst>
        </pc:spChg>
      </pc:sldChg>
      <pc:sldChg chg="modSp">
        <pc:chgData name="Paul Bell" userId="" providerId="" clId="Web-{E43863A8-514D-41B4-A119-5A0EA318C54B}" dt="2024-05-07T15:05:54.581" v="2392" actId="20577"/>
        <pc:sldMkLst>
          <pc:docMk/>
          <pc:sldMk cId="2264960985" sldId="267"/>
        </pc:sldMkLst>
        <pc:spChg chg="mod">
          <ac:chgData name="Paul Bell" userId="" providerId="" clId="Web-{E43863A8-514D-41B4-A119-5A0EA318C54B}" dt="2024-05-07T15:03:45.702" v="2099" actId="20577"/>
          <ac:spMkLst>
            <pc:docMk/>
            <pc:sldMk cId="2264960985" sldId="267"/>
            <ac:spMk id="11" creationId="{23D31E46-B9F4-15FB-486F-2814F76774E9}"/>
          </ac:spMkLst>
        </pc:spChg>
        <pc:spChg chg="mod">
          <ac:chgData name="Paul Bell" userId="" providerId="" clId="Web-{E43863A8-514D-41B4-A119-5A0EA318C54B}" dt="2024-05-07T15:05:54.581" v="2392" actId="20577"/>
          <ac:spMkLst>
            <pc:docMk/>
            <pc:sldMk cId="2264960985" sldId="267"/>
            <ac:spMk id="13" creationId="{6F049802-104B-C544-A294-DBB0A7DBFA60}"/>
          </ac:spMkLst>
        </pc:spChg>
      </pc:sldChg>
      <pc:sldChg chg="delSp modSp add del replId">
        <pc:chgData name="Paul Bell" userId="" providerId="" clId="Web-{E43863A8-514D-41B4-A119-5A0EA318C54B}" dt="2024-05-07T14:00:59.017" v="694"/>
        <pc:sldMkLst>
          <pc:docMk/>
          <pc:sldMk cId="3183143713" sldId="268"/>
        </pc:sldMkLst>
        <pc:spChg chg="mod">
          <ac:chgData name="Paul Bell" userId="" providerId="" clId="Web-{E43863A8-514D-41B4-A119-5A0EA318C54B}" dt="2024-05-07T09:48:05.920" v="520" actId="20577"/>
          <ac:spMkLst>
            <pc:docMk/>
            <pc:sldMk cId="3183143713" sldId="268"/>
            <ac:spMk id="2" creationId="{54EC273A-1A83-6052-8573-AC8B88412C62}"/>
          </ac:spMkLst>
        </pc:spChg>
        <pc:picChg chg="del">
          <ac:chgData name="Paul Bell" userId="" providerId="" clId="Web-{E43863A8-514D-41B4-A119-5A0EA318C54B}" dt="2024-05-07T14:00:50.986" v="692"/>
          <ac:picMkLst>
            <pc:docMk/>
            <pc:sldMk cId="3183143713" sldId="268"/>
            <ac:picMk id="3" creationId="{A1F4F21C-5FC0-1A0E-E580-5F781B1D140A}"/>
          </ac:picMkLst>
        </pc:picChg>
      </pc:sldChg>
      <pc:sldChg chg="addSp delSp modSp add replId">
        <pc:chgData name="Paul Bell" userId="" providerId="" clId="Web-{E43863A8-514D-41B4-A119-5A0EA318C54B}" dt="2024-05-07T14:04:11.146" v="747" actId="20577"/>
        <pc:sldMkLst>
          <pc:docMk/>
          <pc:sldMk cId="1501947756" sldId="269"/>
        </pc:sldMkLst>
        <pc:spChg chg="add del mod">
          <ac:chgData name="Paul Bell" userId="" providerId="" clId="Web-{E43863A8-514D-41B4-A119-5A0EA318C54B}" dt="2024-05-07T14:02:41.831" v="715"/>
          <ac:spMkLst>
            <pc:docMk/>
            <pc:sldMk cId="1501947756" sldId="269"/>
            <ac:spMk id="3" creationId="{F80E18EE-BCB3-53B7-6BA6-0504FA70A32D}"/>
          </ac:spMkLst>
        </pc:spChg>
        <pc:spChg chg="add del mod">
          <ac:chgData name="Paul Bell" userId="" providerId="" clId="Web-{E43863A8-514D-41B4-A119-5A0EA318C54B}" dt="2024-05-07T14:02:43.019" v="716"/>
          <ac:spMkLst>
            <pc:docMk/>
            <pc:sldMk cId="1501947756" sldId="269"/>
            <ac:spMk id="4" creationId="{DC623DA0-9AF5-96E5-2DB8-C69F1BA75110}"/>
          </ac:spMkLst>
        </pc:spChg>
        <pc:spChg chg="mod">
          <ac:chgData name="Paul Bell" userId="" providerId="" clId="Web-{E43863A8-514D-41B4-A119-5A0EA318C54B}" dt="2024-05-07T14:04:11.146" v="747" actId="20577"/>
          <ac:spMkLst>
            <pc:docMk/>
            <pc:sldMk cId="1501947756" sldId="269"/>
            <ac:spMk id="8" creationId="{F59933EF-8703-DC0A-1A17-868466316ED2}"/>
          </ac:spMkLst>
        </pc:spChg>
        <pc:picChg chg="del mod">
          <ac:chgData name="Paul Bell" userId="" providerId="" clId="Web-{E43863A8-514D-41B4-A119-5A0EA318C54B}" dt="2024-05-07T14:03:02.738" v="718"/>
          <ac:picMkLst>
            <pc:docMk/>
            <pc:sldMk cId="1501947756" sldId="269"/>
            <ac:picMk id="5" creationId="{0CDCCD69-1E8A-9B81-F8D8-008282066E5B}"/>
          </ac:picMkLst>
        </pc:picChg>
        <pc:picChg chg="add mod">
          <ac:chgData name="Paul Bell" userId="" providerId="" clId="Web-{E43863A8-514D-41B4-A119-5A0EA318C54B}" dt="2024-05-07T14:03:11.129" v="720" actId="1076"/>
          <ac:picMkLst>
            <pc:docMk/>
            <pc:sldMk cId="1501947756" sldId="269"/>
            <ac:picMk id="7" creationId="{D9429E8C-B0BB-6996-0063-5167E7ABDFE2}"/>
          </ac:picMkLst>
        </pc:picChg>
      </pc:sldChg>
      <pc:sldChg chg="modSp add replId">
        <pc:chgData name="Paul Bell" userId="" providerId="" clId="Web-{E43863A8-514D-41B4-A119-5A0EA318C54B}" dt="2024-05-07T14:24:37.358" v="1027" actId="20577"/>
        <pc:sldMkLst>
          <pc:docMk/>
          <pc:sldMk cId="3584696650" sldId="270"/>
        </pc:sldMkLst>
        <pc:spChg chg="mod">
          <ac:chgData name="Paul Bell" userId="" providerId="" clId="Web-{E43863A8-514D-41B4-A119-5A0EA318C54B}" dt="2024-05-07T14:24:37.358" v="1027" actId="20577"/>
          <ac:spMkLst>
            <pc:docMk/>
            <pc:sldMk cId="3584696650" sldId="270"/>
            <ac:spMk id="13" creationId="{6F049802-104B-C544-A294-DBB0A7DBFA60}"/>
          </ac:spMkLst>
        </pc:spChg>
      </pc:sldChg>
      <pc:sldChg chg="addSp delSp modSp add replId">
        <pc:chgData name="Paul Bell" userId="" providerId="" clId="Web-{E43863A8-514D-41B4-A119-5A0EA318C54B}" dt="2024-05-07T14:24:42.186" v="1029" actId="20577"/>
        <pc:sldMkLst>
          <pc:docMk/>
          <pc:sldMk cId="1058997868" sldId="271"/>
        </pc:sldMkLst>
        <pc:spChg chg="add mod">
          <ac:chgData name="Paul Bell" userId="" providerId="" clId="Web-{E43863A8-514D-41B4-A119-5A0EA318C54B}" dt="2024-05-07T14:21:50.308" v="997" actId="1076"/>
          <ac:spMkLst>
            <pc:docMk/>
            <pc:sldMk cId="1058997868" sldId="271"/>
            <ac:spMk id="5" creationId="{24423AC7-028F-C75D-77D2-048128A8542F}"/>
          </ac:spMkLst>
        </pc:spChg>
        <pc:spChg chg="mod">
          <ac:chgData name="Paul Bell" userId="" providerId="" clId="Web-{E43863A8-514D-41B4-A119-5A0EA318C54B}" dt="2024-05-07T14:24:42.186" v="1029" actId="20577"/>
          <ac:spMkLst>
            <pc:docMk/>
            <pc:sldMk cId="1058997868" sldId="271"/>
            <ac:spMk id="13" creationId="{6F049802-104B-C544-A294-DBB0A7DBFA60}"/>
          </ac:spMkLst>
        </pc:spChg>
        <pc:cxnChg chg="add mod">
          <ac:chgData name="Paul Bell" userId="" providerId="" clId="Web-{E43863A8-514D-41B4-A119-5A0EA318C54B}" dt="2024-05-07T14:21:53.730" v="998" actId="14100"/>
          <ac:cxnSpMkLst>
            <pc:docMk/>
            <pc:sldMk cId="1058997868" sldId="271"/>
            <ac:cxnSpMk id="2" creationId="{1500345F-85B0-1AD8-510F-48B5951094F4}"/>
          </ac:cxnSpMkLst>
        </pc:cxnChg>
        <pc:cxnChg chg="add del mod">
          <ac:chgData name="Paul Bell" userId="" providerId="" clId="Web-{E43863A8-514D-41B4-A119-5A0EA318C54B}" dt="2024-05-07T14:22:24.777" v="1003"/>
          <ac:cxnSpMkLst>
            <pc:docMk/>
            <pc:sldMk cId="1058997868" sldId="271"/>
            <ac:cxnSpMk id="3" creationId="{68FCC037-8395-6F68-5726-61148D955E82}"/>
          </ac:cxnSpMkLst>
        </pc:cxnChg>
      </pc:sldChg>
      <pc:sldChg chg="delSp modSp add replId">
        <pc:chgData name="Paul Bell" userId="" providerId="" clId="Web-{E43863A8-514D-41B4-A119-5A0EA318C54B}" dt="2024-05-07T14:24:44.671" v="1030" actId="20577"/>
        <pc:sldMkLst>
          <pc:docMk/>
          <pc:sldMk cId="1076839647" sldId="272"/>
        </pc:sldMkLst>
        <pc:spChg chg="mod">
          <ac:chgData name="Paul Bell" userId="" providerId="" clId="Web-{E43863A8-514D-41B4-A119-5A0EA318C54B}" dt="2024-05-07T14:22:17.136" v="1001" actId="1076"/>
          <ac:spMkLst>
            <pc:docMk/>
            <pc:sldMk cId="1076839647" sldId="272"/>
            <ac:spMk id="5" creationId="{24423AC7-028F-C75D-77D2-048128A8542F}"/>
          </ac:spMkLst>
        </pc:spChg>
        <pc:spChg chg="mod">
          <ac:chgData name="Paul Bell" userId="" providerId="" clId="Web-{E43863A8-514D-41B4-A119-5A0EA318C54B}" dt="2024-05-07T14:24:44.671" v="1030" actId="20577"/>
          <ac:spMkLst>
            <pc:docMk/>
            <pc:sldMk cId="1076839647" sldId="272"/>
            <ac:spMk id="13" creationId="{6F049802-104B-C544-A294-DBB0A7DBFA60}"/>
          </ac:spMkLst>
        </pc:spChg>
        <pc:cxnChg chg="del">
          <ac:chgData name="Paul Bell" userId="" providerId="" clId="Web-{E43863A8-514D-41B4-A119-5A0EA318C54B}" dt="2024-05-07T14:22:14.043" v="1000"/>
          <ac:cxnSpMkLst>
            <pc:docMk/>
            <pc:sldMk cId="1076839647" sldId="272"/>
            <ac:cxnSpMk id="2" creationId="{1500345F-85B0-1AD8-510F-48B5951094F4}"/>
          </ac:cxnSpMkLst>
        </pc:cxnChg>
        <pc:cxnChg chg="mod">
          <ac:chgData name="Paul Bell" userId="" providerId="" clId="Web-{E43863A8-514D-41B4-A119-5A0EA318C54B}" dt="2024-05-07T14:22:19.824" v="1002" actId="14100"/>
          <ac:cxnSpMkLst>
            <pc:docMk/>
            <pc:sldMk cId="1076839647" sldId="272"/>
            <ac:cxnSpMk id="3" creationId="{68FCC037-8395-6F68-5726-61148D955E82}"/>
          </ac:cxnSpMkLst>
        </pc:cxnChg>
      </pc:sldChg>
      <pc:sldChg chg="addSp modSp add ord replId">
        <pc:chgData name="Paul Bell" userId="" providerId="" clId="Web-{E43863A8-514D-41B4-A119-5A0EA318C54B}" dt="2024-05-07T15:01:33.793" v="1968" actId="20577"/>
        <pc:sldMkLst>
          <pc:docMk/>
          <pc:sldMk cId="1131898113" sldId="273"/>
        </pc:sldMkLst>
        <pc:spChg chg="add mod">
          <ac:chgData name="Paul Bell" userId="" providerId="" clId="Web-{E43863A8-514D-41B4-A119-5A0EA318C54B}" dt="2024-05-07T14:58:48.759" v="1877" actId="20577"/>
          <ac:spMkLst>
            <pc:docMk/>
            <pc:sldMk cId="1131898113" sldId="273"/>
            <ac:spMk id="2" creationId="{9968FD91-EB8B-7B05-0D7C-3BD1034C58E4}"/>
          </ac:spMkLst>
        </pc:spChg>
        <pc:spChg chg="mod">
          <ac:chgData name="Paul Bell" userId="" providerId="" clId="Web-{E43863A8-514D-41B4-A119-5A0EA318C54B}" dt="2024-05-07T15:01:33.793" v="1968" actId="20577"/>
          <ac:spMkLst>
            <pc:docMk/>
            <pc:sldMk cId="1131898113" sldId="273"/>
            <ac:spMk id="13" creationId="{6F049802-104B-C544-A294-DBB0A7DBFA60}"/>
          </ac:spMkLst>
        </pc:spChg>
      </pc:sldChg>
    </pc:docChg>
  </pc:docChgLst>
  <pc:docChgLst>
    <pc:chgData name="Paul Bell" userId="hu5/v639YAbEL7RBtGjl0i/xv65B3v6+dXX5mX3iV7c=" providerId="None" clId="Web-{B1ADFFBA-E62C-47A4-8936-D033F2E1AF70}"/>
    <pc:docChg chg="delSld modSld">
      <pc:chgData name="Paul Bell" userId="hu5/v639YAbEL7RBtGjl0i/xv65B3v6+dXX5mX3iV7c=" providerId="None" clId="Web-{B1ADFFBA-E62C-47A4-8936-D033F2E1AF70}" dt="2024-10-03T07:34:17.338" v="80" actId="1076"/>
      <pc:docMkLst>
        <pc:docMk/>
      </pc:docMkLst>
      <pc:sldChg chg="modSp">
        <pc:chgData name="Paul Bell" userId="hu5/v639YAbEL7RBtGjl0i/xv65B3v6+dXX5mX3iV7c=" providerId="None" clId="Web-{B1ADFFBA-E62C-47A4-8936-D033F2E1AF70}" dt="2024-10-03T07:30:42.574" v="24" actId="20577"/>
        <pc:sldMkLst>
          <pc:docMk/>
          <pc:sldMk cId="2820082408" sldId="257"/>
        </pc:sldMkLst>
        <pc:spChg chg="mod">
          <ac:chgData name="Paul Bell" userId="hu5/v639YAbEL7RBtGjl0i/xv65B3v6+dXX5mX3iV7c=" providerId="None" clId="Web-{B1ADFFBA-E62C-47A4-8936-D033F2E1AF70}" dt="2024-10-03T07:30:42.574" v="24" actId="20577"/>
          <ac:spMkLst>
            <pc:docMk/>
            <pc:sldMk cId="2820082408" sldId="257"/>
            <ac:spMk id="2" creationId="{54EC273A-1A83-6052-8573-AC8B88412C62}"/>
          </ac:spMkLst>
        </pc:spChg>
      </pc:sldChg>
      <pc:sldChg chg="addSp delSp modSp">
        <pc:chgData name="Paul Bell" userId="hu5/v639YAbEL7RBtGjl0i/xv65B3v6+dXX5mX3iV7c=" providerId="None" clId="Web-{B1ADFFBA-E62C-47A4-8936-D033F2E1AF70}" dt="2024-10-03T07:34:17.338" v="80" actId="1076"/>
        <pc:sldMkLst>
          <pc:docMk/>
          <pc:sldMk cId="1501947756" sldId="269"/>
        </pc:sldMkLst>
        <pc:spChg chg="del">
          <ac:chgData name="Paul Bell" userId="hu5/v639YAbEL7RBtGjl0i/xv65B3v6+dXX5mX3iV7c=" providerId="None" clId="Web-{B1ADFFBA-E62C-47A4-8936-D033F2E1AF70}" dt="2024-10-03T07:32:30.800" v="72"/>
          <ac:spMkLst>
            <pc:docMk/>
            <pc:sldMk cId="1501947756" sldId="269"/>
            <ac:spMk id="2" creationId="{54EC273A-1A83-6052-8573-AC8B88412C62}"/>
          </ac:spMkLst>
        </pc:spChg>
        <pc:spChg chg="add del mod">
          <ac:chgData name="Paul Bell" userId="hu5/v639YAbEL7RBtGjl0i/xv65B3v6+dXX5mX3iV7c=" providerId="None" clId="Web-{B1ADFFBA-E62C-47A4-8936-D033F2E1AF70}" dt="2024-10-03T07:32:37.488" v="73"/>
          <ac:spMkLst>
            <pc:docMk/>
            <pc:sldMk cId="1501947756" sldId="269"/>
            <ac:spMk id="4" creationId="{2A10EA2A-54CA-4744-D0E1-A002F9C2F149}"/>
          </ac:spMkLst>
        </pc:spChg>
        <pc:spChg chg="mod">
          <ac:chgData name="Paul Bell" userId="hu5/v639YAbEL7RBtGjl0i/xv65B3v6+dXX5mX3iV7c=" providerId="None" clId="Web-{B1ADFFBA-E62C-47A4-8936-D033F2E1AF70}" dt="2024-10-03T07:32:27.721" v="71" actId="1076"/>
          <ac:spMkLst>
            <pc:docMk/>
            <pc:sldMk cId="1501947756" sldId="269"/>
            <ac:spMk id="8" creationId="{F59933EF-8703-DC0A-1A17-868466316ED2}"/>
          </ac:spMkLst>
        </pc:spChg>
        <pc:picChg chg="add mod">
          <ac:chgData name="Paul Bell" userId="hu5/v639YAbEL7RBtGjl0i/xv65B3v6+dXX5mX3iV7c=" providerId="None" clId="Web-{B1ADFFBA-E62C-47A4-8936-D033F2E1AF70}" dt="2024-10-03T07:32:48.082" v="75" actId="1076"/>
          <ac:picMkLst>
            <pc:docMk/>
            <pc:sldMk cId="1501947756" sldId="269"/>
            <ac:picMk id="6" creationId="{F614FBF1-09E6-415A-F088-9CA807419AE7}"/>
          </ac:picMkLst>
        </pc:picChg>
        <pc:picChg chg="mod">
          <ac:chgData name="Paul Bell" userId="hu5/v639YAbEL7RBtGjl0i/xv65B3v6+dXX5mX3iV7c=" providerId="None" clId="Web-{B1ADFFBA-E62C-47A4-8936-D033F2E1AF70}" dt="2024-10-03T07:34:17.338" v="80" actId="1076"/>
          <ac:picMkLst>
            <pc:docMk/>
            <pc:sldMk cId="1501947756" sldId="269"/>
            <ac:picMk id="7" creationId="{D9429E8C-B0BB-6996-0063-5167E7ABDFE2}"/>
          </ac:picMkLst>
        </pc:picChg>
        <pc:picChg chg="add mod">
          <ac:chgData name="Paul Bell" userId="hu5/v639YAbEL7RBtGjl0i/xv65B3v6+dXX5mX3iV7c=" providerId="None" clId="Web-{B1ADFFBA-E62C-47A4-8936-D033F2E1AF70}" dt="2024-10-03T07:34:01.712" v="77" actId="1076"/>
          <ac:picMkLst>
            <pc:docMk/>
            <pc:sldMk cId="1501947756" sldId="269"/>
            <ac:picMk id="10" creationId="{AD4D1513-C8A3-57DD-3E5A-A5AF46F8A801}"/>
          </ac:picMkLst>
        </pc:picChg>
        <pc:picChg chg="add mod">
          <ac:chgData name="Paul Bell" userId="hu5/v639YAbEL7RBtGjl0i/xv65B3v6+dXX5mX3iV7c=" providerId="None" clId="Web-{B1ADFFBA-E62C-47A4-8936-D033F2E1AF70}" dt="2024-10-03T07:34:13.228" v="79" actId="1076"/>
          <ac:picMkLst>
            <pc:docMk/>
            <pc:sldMk cId="1501947756" sldId="269"/>
            <ac:picMk id="12" creationId="{BD345E42-A480-1886-3908-94DD57053B89}"/>
          </ac:picMkLst>
        </pc:picChg>
      </pc:sldChg>
      <pc:sldChg chg="del">
        <pc:chgData name="Paul Bell" userId="hu5/v639YAbEL7RBtGjl0i/xv65B3v6+dXX5mX3iV7c=" providerId="None" clId="Web-{B1ADFFBA-E62C-47A4-8936-D033F2E1AF70}" dt="2024-10-03T07:30:22.510" v="18"/>
        <pc:sldMkLst>
          <pc:docMk/>
          <pc:sldMk cId="1477152147" sldId="276"/>
        </pc:sldMkLst>
      </pc:sldChg>
    </pc:docChg>
  </pc:docChgLst>
  <pc:docChgLst>
    <pc:chgData name="Paul Bell" clId="Web-{024F5C69-2D57-4439-8A12-1DAED9646369}"/>
    <pc:docChg chg="addSld delSld modSld">
      <pc:chgData name="Paul Bell" userId="" providerId="" clId="Web-{024F5C69-2D57-4439-8A12-1DAED9646369}" dt="2024-03-09T11:44:10.862" v="1789" actId="20577"/>
      <pc:docMkLst>
        <pc:docMk/>
      </pc:docMkLst>
      <pc:sldChg chg="addSp modSp">
        <pc:chgData name="Paul Bell" userId="" providerId="" clId="Web-{024F5C69-2D57-4439-8A12-1DAED9646369}" dt="2024-03-09T10:50:08.084" v="90" actId="20577"/>
        <pc:sldMkLst>
          <pc:docMk/>
          <pc:sldMk cId="2820082408" sldId="257"/>
        </pc:sldMkLst>
        <pc:spChg chg="mod">
          <ac:chgData name="Paul Bell" userId="" providerId="" clId="Web-{024F5C69-2D57-4439-8A12-1DAED9646369}" dt="2024-03-09T10:50:08.084" v="90" actId="20577"/>
          <ac:spMkLst>
            <pc:docMk/>
            <pc:sldMk cId="2820082408" sldId="257"/>
            <ac:spMk id="2" creationId="{54EC273A-1A83-6052-8573-AC8B88412C62}"/>
          </ac:spMkLst>
        </pc:spChg>
        <pc:picChg chg="add mod ord">
          <ac:chgData name="Paul Bell" userId="" providerId="" clId="Web-{024F5C69-2D57-4439-8A12-1DAED9646369}" dt="2024-03-09T10:49:32.005" v="77"/>
          <ac:picMkLst>
            <pc:docMk/>
            <pc:sldMk cId="2820082408" sldId="257"/>
            <ac:picMk id="3" creationId="{A1F4F21C-5FC0-1A0E-E580-5F781B1D140A}"/>
          </ac:picMkLst>
        </pc:picChg>
      </pc:sldChg>
      <pc:sldChg chg="addSp delSp modSp">
        <pc:chgData name="Paul Bell" userId="" providerId="" clId="Web-{024F5C69-2D57-4439-8A12-1DAED9646369}" dt="2024-03-09T11:40:48.342" v="1670" actId="20577"/>
        <pc:sldMkLst>
          <pc:docMk/>
          <pc:sldMk cId="3777870140" sldId="258"/>
        </pc:sldMkLst>
        <pc:spChg chg="mod">
          <ac:chgData name="Paul Bell" userId="" providerId="" clId="Web-{024F5C69-2D57-4439-8A12-1DAED9646369}" dt="2024-03-09T11:11:46.716" v="645" actId="1076"/>
          <ac:spMkLst>
            <pc:docMk/>
            <pc:sldMk cId="3777870140" sldId="258"/>
            <ac:spMk id="2" creationId="{55EEC177-8FF2-FAB4-A005-1578E9B6B19E}"/>
          </ac:spMkLst>
        </pc:spChg>
        <pc:spChg chg="del">
          <ac:chgData name="Paul Bell" userId="" providerId="" clId="Web-{024F5C69-2D57-4439-8A12-1DAED9646369}" dt="2024-03-09T10:50:41.100" v="107"/>
          <ac:spMkLst>
            <pc:docMk/>
            <pc:sldMk cId="3777870140" sldId="258"/>
            <ac:spMk id="3" creationId="{41013B8B-0636-2958-0800-E58E4F0DA4B4}"/>
          </ac:spMkLst>
        </pc:spChg>
        <pc:spChg chg="add mod">
          <ac:chgData name="Paul Bell" userId="" providerId="" clId="Web-{024F5C69-2D57-4439-8A12-1DAED9646369}" dt="2024-03-09T11:20:50.726" v="940" actId="20577"/>
          <ac:spMkLst>
            <pc:docMk/>
            <pc:sldMk cId="3777870140" sldId="258"/>
            <ac:spMk id="9" creationId="{A5A16465-183B-1F83-7CDA-D5A78D30BB9B}"/>
          </ac:spMkLst>
        </pc:spChg>
        <pc:spChg chg="add mod">
          <ac:chgData name="Paul Bell" userId="" providerId="" clId="Web-{024F5C69-2D57-4439-8A12-1DAED9646369}" dt="2024-03-09T11:40:48.342" v="1670" actId="20577"/>
          <ac:spMkLst>
            <pc:docMk/>
            <pc:sldMk cId="3777870140" sldId="258"/>
            <ac:spMk id="11" creationId="{060F822E-10E5-8241-0901-D369478AABBC}"/>
          </ac:spMkLst>
        </pc:spChg>
        <pc:spChg chg="add mod">
          <ac:chgData name="Paul Bell" userId="" providerId="" clId="Web-{024F5C69-2D57-4439-8A12-1DAED9646369}" dt="2024-03-09T11:11:46.779" v="648" actId="1076"/>
          <ac:spMkLst>
            <pc:docMk/>
            <pc:sldMk cId="3777870140" sldId="258"/>
            <ac:spMk id="12" creationId="{F00AF454-C418-6B28-5CA5-34C69D83AB7A}"/>
          </ac:spMkLst>
        </pc:spChg>
        <pc:picChg chg="add del mod">
          <ac:chgData name="Paul Bell" userId="" providerId="" clId="Web-{024F5C69-2D57-4439-8A12-1DAED9646369}" dt="2024-03-09T10:51:27.554" v="110"/>
          <ac:picMkLst>
            <pc:docMk/>
            <pc:sldMk cId="3777870140" sldId="258"/>
            <ac:picMk id="4" creationId="{D099B713-9663-9B5D-EF90-03E7E7B5706D}"/>
          </ac:picMkLst>
        </pc:picChg>
        <pc:picChg chg="add del mod">
          <ac:chgData name="Paul Bell" userId="" providerId="" clId="Web-{024F5C69-2D57-4439-8A12-1DAED9646369}" dt="2024-03-09T10:56:02.356" v="121"/>
          <ac:picMkLst>
            <pc:docMk/>
            <pc:sldMk cId="3777870140" sldId="258"/>
            <ac:picMk id="5" creationId="{676D4BB1-20F8-1558-AE70-01030151E21A}"/>
          </ac:picMkLst>
        </pc:picChg>
        <pc:picChg chg="add del mod">
          <ac:chgData name="Paul Bell" userId="" providerId="" clId="Web-{024F5C69-2D57-4439-8A12-1DAED9646369}" dt="2024-03-09T10:55:39.152" v="120"/>
          <ac:picMkLst>
            <pc:docMk/>
            <pc:sldMk cId="3777870140" sldId="258"/>
            <ac:picMk id="6" creationId="{1CDC6F8D-3BDD-C67A-0FB7-EAB167D8479A}"/>
          </ac:picMkLst>
        </pc:picChg>
        <pc:picChg chg="add mod">
          <ac:chgData name="Paul Bell" userId="" providerId="" clId="Web-{024F5C69-2D57-4439-8A12-1DAED9646369}" dt="2024-03-09T11:11:46.763" v="646" actId="1076"/>
          <ac:picMkLst>
            <pc:docMk/>
            <pc:sldMk cId="3777870140" sldId="258"/>
            <ac:picMk id="7" creationId="{C92D9E8A-BFD9-0CD2-968B-B0F8B7D829CA}"/>
          </ac:picMkLst>
        </pc:picChg>
      </pc:sldChg>
      <pc:sldChg chg="addSp delSp modSp del">
        <pc:chgData name="Paul Bell" userId="" providerId="" clId="Web-{024F5C69-2D57-4439-8A12-1DAED9646369}" dt="2024-03-09T11:19:30.975" v="927"/>
        <pc:sldMkLst>
          <pc:docMk/>
          <pc:sldMk cId="2994603008" sldId="259"/>
        </pc:sldMkLst>
        <pc:spChg chg="del">
          <ac:chgData name="Paul Bell" userId="" providerId="" clId="Web-{024F5C69-2D57-4439-8A12-1DAED9646369}" dt="2024-03-09T11:12:05.232" v="650"/>
          <ac:spMkLst>
            <pc:docMk/>
            <pc:sldMk cId="2994603008" sldId="259"/>
            <ac:spMk id="2" creationId="{6AFBCB47-5441-1C15-5970-D62072422034}"/>
          </ac:spMkLst>
        </pc:spChg>
        <pc:spChg chg="add del mod">
          <ac:chgData name="Paul Bell" userId="" providerId="" clId="Web-{024F5C69-2D57-4439-8A12-1DAED9646369}" dt="2024-03-09T11:12:08.436" v="651"/>
          <ac:spMkLst>
            <pc:docMk/>
            <pc:sldMk cId="2994603008" sldId="259"/>
            <ac:spMk id="3" creationId="{FBA9784E-EB96-F3F0-A89D-44E4B72D3CC2}"/>
          </ac:spMkLst>
        </pc:spChg>
        <pc:spChg chg="add del mod">
          <ac:chgData name="Paul Bell" userId="" providerId="" clId="Web-{024F5C69-2D57-4439-8A12-1DAED9646369}" dt="2024-03-09T11:12:14.514" v="656"/>
          <ac:spMkLst>
            <pc:docMk/>
            <pc:sldMk cId="2994603008" sldId="259"/>
            <ac:spMk id="5" creationId="{DC7F526B-E690-B3F6-C629-765B89972942}"/>
          </ac:spMkLst>
        </pc:spChg>
        <pc:spChg chg="add mod">
          <ac:chgData name="Paul Bell" userId="" providerId="" clId="Web-{024F5C69-2D57-4439-8A12-1DAED9646369}" dt="2024-03-09T11:13:06.812" v="719" actId="20577"/>
          <ac:spMkLst>
            <pc:docMk/>
            <pc:sldMk cId="2994603008" sldId="259"/>
            <ac:spMk id="11" creationId="{23D31E46-B9F4-15FB-486F-2814F76774E9}"/>
          </ac:spMkLst>
        </pc:spChg>
        <pc:spChg chg="add del mod">
          <ac:chgData name="Paul Bell" userId="" providerId="" clId="Web-{024F5C69-2D57-4439-8A12-1DAED9646369}" dt="2024-03-09T11:19:02.834" v="925"/>
          <ac:spMkLst>
            <pc:docMk/>
            <pc:sldMk cId="2994603008" sldId="259"/>
            <ac:spMk id="13" creationId="{6F049802-104B-C544-A294-DBB0A7DBFA60}"/>
          </ac:spMkLst>
        </pc:spChg>
        <pc:spChg chg="add del">
          <ac:chgData name="Paul Bell" userId="" providerId="" clId="Web-{024F5C69-2D57-4439-8A12-1DAED9646369}" dt="2024-03-09T11:17:17.269" v="869"/>
          <ac:spMkLst>
            <pc:docMk/>
            <pc:sldMk cId="2994603008" sldId="259"/>
            <ac:spMk id="15" creationId="{2ED97957-17DA-F825-15EE-F2254E5D1D9B}"/>
          </ac:spMkLst>
        </pc:spChg>
        <pc:spChg chg="add del mod">
          <ac:chgData name="Paul Bell" userId="" providerId="" clId="Web-{024F5C69-2D57-4439-8A12-1DAED9646369}" dt="2024-03-09T11:19:15.506" v="926"/>
          <ac:spMkLst>
            <pc:docMk/>
            <pc:sldMk cId="2994603008" sldId="259"/>
            <ac:spMk id="17" creationId="{D29A1BF7-12DD-3B05-9FC5-C15655E027DB}"/>
          </ac:spMkLst>
        </pc:spChg>
        <pc:picChg chg="add del mod">
          <ac:chgData name="Paul Bell" userId="" providerId="" clId="Web-{024F5C69-2D57-4439-8A12-1DAED9646369}" dt="2024-03-09T11:12:12.232" v="655"/>
          <ac:picMkLst>
            <pc:docMk/>
            <pc:sldMk cId="2994603008" sldId="259"/>
            <ac:picMk id="6" creationId="{936FE7DA-B47D-9939-BA25-263F64317ED7}"/>
          </ac:picMkLst>
        </pc:picChg>
        <pc:picChg chg="add del mod">
          <ac:chgData name="Paul Bell" userId="" providerId="" clId="Web-{024F5C69-2D57-4439-8A12-1DAED9646369}" dt="2024-03-09T11:12:12.232" v="654"/>
          <ac:picMkLst>
            <pc:docMk/>
            <pc:sldMk cId="2994603008" sldId="259"/>
            <ac:picMk id="7" creationId="{746B8367-97D8-D39A-3BA4-F935359B3339}"/>
          </ac:picMkLst>
        </pc:picChg>
        <pc:picChg chg="add mod">
          <ac:chgData name="Paul Bell" userId="" providerId="" clId="Web-{024F5C69-2D57-4439-8A12-1DAED9646369}" dt="2024-03-09T11:13:13.749" v="720" actId="1076"/>
          <ac:picMkLst>
            <pc:docMk/>
            <pc:sldMk cId="2994603008" sldId="259"/>
            <ac:picMk id="8" creationId="{C1BAD116-DA87-FEE2-54C0-E705FDC55934}"/>
          </ac:picMkLst>
        </pc:picChg>
        <pc:picChg chg="add mod">
          <ac:chgData name="Paul Bell" userId="" providerId="" clId="Web-{024F5C69-2D57-4439-8A12-1DAED9646369}" dt="2024-03-09T11:13:19.077" v="721" actId="1076"/>
          <ac:picMkLst>
            <pc:docMk/>
            <pc:sldMk cId="2994603008" sldId="259"/>
            <ac:picMk id="9" creationId="{8D8087AA-FF88-F7F0-0757-94A5B53D27F4}"/>
          </ac:picMkLst>
        </pc:picChg>
      </pc:sldChg>
      <pc:sldChg chg="addSp delSp modSp add replId">
        <pc:chgData name="Paul Bell" userId="" providerId="" clId="Web-{024F5C69-2D57-4439-8A12-1DAED9646369}" dt="2024-03-09T11:42:06.156" v="1713" actId="20577"/>
        <pc:sldMkLst>
          <pc:docMk/>
          <pc:sldMk cId="3658203531" sldId="260"/>
        </pc:sldMkLst>
        <pc:spChg chg="add mod">
          <ac:chgData name="Paul Bell" userId="" providerId="" clId="Web-{024F5C69-2D57-4439-8A12-1DAED9646369}" dt="2024-03-09T11:30:01.845" v="1136" actId="20577"/>
          <ac:spMkLst>
            <pc:docMk/>
            <pc:sldMk cId="3658203531" sldId="260"/>
            <ac:spMk id="2" creationId="{E7D8F375-793C-A74B-C10F-48806C298112}"/>
          </ac:spMkLst>
        </pc:spChg>
        <pc:spChg chg="add mod">
          <ac:chgData name="Paul Bell" userId="" providerId="" clId="Web-{024F5C69-2D57-4439-8A12-1DAED9646369}" dt="2024-03-09T11:28:04.531" v="1115" actId="1076"/>
          <ac:spMkLst>
            <pc:docMk/>
            <pc:sldMk cId="3658203531" sldId="260"/>
            <ac:spMk id="3" creationId="{DF06DEE5-2118-D6A5-6FC0-C309DD63767F}"/>
          </ac:spMkLst>
        </pc:spChg>
        <pc:spChg chg="mod">
          <ac:chgData name="Paul Bell" userId="" providerId="" clId="Web-{024F5C69-2D57-4439-8A12-1DAED9646369}" dt="2024-03-09T11:18:23.130" v="923" actId="20577"/>
          <ac:spMkLst>
            <pc:docMk/>
            <pc:sldMk cId="3658203531" sldId="260"/>
            <ac:spMk id="11" creationId="{23D31E46-B9F4-15FB-486F-2814F76774E9}"/>
          </ac:spMkLst>
        </pc:spChg>
        <pc:spChg chg="mod">
          <ac:chgData name="Paul Bell" userId="" providerId="" clId="Web-{024F5C69-2D57-4439-8A12-1DAED9646369}" dt="2024-03-09T11:42:06.156" v="1713" actId="20577"/>
          <ac:spMkLst>
            <pc:docMk/>
            <pc:sldMk cId="3658203531" sldId="260"/>
            <ac:spMk id="13" creationId="{6F049802-104B-C544-A294-DBB0A7DBFA60}"/>
          </ac:spMkLst>
        </pc:spChg>
        <pc:spChg chg="del">
          <ac:chgData name="Paul Bell" userId="" providerId="" clId="Web-{024F5C69-2D57-4439-8A12-1DAED9646369}" dt="2024-03-09T11:17:22.613" v="870"/>
          <ac:spMkLst>
            <pc:docMk/>
            <pc:sldMk cId="3658203531" sldId="260"/>
            <ac:spMk id="15" creationId="{2ED97957-17DA-F825-15EE-F2254E5D1D9B}"/>
          </ac:spMkLst>
        </pc:spChg>
        <pc:picChg chg="del">
          <ac:chgData name="Paul Bell" userId="" providerId="" clId="Web-{024F5C69-2D57-4439-8A12-1DAED9646369}" dt="2024-03-09T11:17:49.254" v="871"/>
          <ac:picMkLst>
            <pc:docMk/>
            <pc:sldMk cId="3658203531" sldId="260"/>
            <ac:picMk id="9" creationId="{8D8087AA-FF88-F7F0-0757-94A5B53D27F4}"/>
          </ac:picMkLst>
        </pc:picChg>
      </pc:sldChg>
      <pc:sldChg chg="modSp add replId">
        <pc:chgData name="Paul Bell" userId="" providerId="" clId="Web-{024F5C69-2D57-4439-8A12-1DAED9646369}" dt="2024-03-09T11:41:34.593" v="1696" actId="20577"/>
        <pc:sldMkLst>
          <pc:docMk/>
          <pc:sldMk cId="3565100759" sldId="261"/>
        </pc:sldMkLst>
        <pc:spChg chg="mod">
          <ac:chgData name="Paul Bell" userId="" providerId="" clId="Web-{024F5C69-2D57-4439-8A12-1DAED9646369}" dt="2024-03-09T11:41:34.593" v="1696" actId="20577"/>
          <ac:spMkLst>
            <pc:docMk/>
            <pc:sldMk cId="3565100759" sldId="261"/>
            <ac:spMk id="13" creationId="{6F049802-104B-C544-A294-DBB0A7DBFA60}"/>
          </ac:spMkLst>
        </pc:spChg>
      </pc:sldChg>
      <pc:sldChg chg="addSp delSp modSp add replId">
        <pc:chgData name="Paul Bell" userId="" providerId="" clId="Web-{024F5C69-2D57-4439-8A12-1DAED9646369}" dt="2024-03-09T11:44:10.862" v="1789" actId="20577"/>
        <pc:sldMkLst>
          <pc:docMk/>
          <pc:sldMk cId="2745262555" sldId="262"/>
        </pc:sldMkLst>
        <pc:spChg chg="del">
          <ac:chgData name="Paul Bell" userId="" providerId="" clId="Web-{024F5C69-2D57-4439-8A12-1DAED9646369}" dt="2024-03-09T11:31:57.113" v="1218"/>
          <ac:spMkLst>
            <pc:docMk/>
            <pc:sldMk cId="2745262555" sldId="262"/>
            <ac:spMk id="2" creationId="{E7D8F375-793C-A74B-C10F-48806C298112}"/>
          </ac:spMkLst>
        </pc:spChg>
        <pc:spChg chg="del">
          <ac:chgData name="Paul Bell" userId="" providerId="" clId="Web-{024F5C69-2D57-4439-8A12-1DAED9646369}" dt="2024-03-09T11:31:54.332" v="1217"/>
          <ac:spMkLst>
            <pc:docMk/>
            <pc:sldMk cId="2745262555" sldId="262"/>
            <ac:spMk id="3" creationId="{DF06DEE5-2118-D6A5-6FC0-C309DD63767F}"/>
          </ac:spMkLst>
        </pc:spChg>
        <pc:spChg chg="add mod">
          <ac:chgData name="Paul Bell" userId="" providerId="" clId="Web-{024F5C69-2D57-4439-8A12-1DAED9646369}" dt="2024-03-09T11:32:33.239" v="1226" actId="20577"/>
          <ac:spMkLst>
            <pc:docMk/>
            <pc:sldMk cId="2745262555" sldId="262"/>
            <ac:spMk id="4" creationId="{75612131-8269-4EF7-2E72-38E9F8AE8682}"/>
          </ac:spMkLst>
        </pc:spChg>
        <pc:spChg chg="mod">
          <ac:chgData name="Paul Bell" userId="" providerId="" clId="Web-{024F5C69-2D57-4439-8A12-1DAED9646369}" dt="2024-03-09T11:36:05.712" v="1442" actId="20577"/>
          <ac:spMkLst>
            <pc:docMk/>
            <pc:sldMk cId="2745262555" sldId="262"/>
            <ac:spMk id="11" creationId="{23D31E46-B9F4-15FB-486F-2814F76774E9}"/>
          </ac:spMkLst>
        </pc:spChg>
        <pc:spChg chg="mod">
          <ac:chgData name="Paul Bell" userId="" providerId="" clId="Web-{024F5C69-2D57-4439-8A12-1DAED9646369}" dt="2024-03-09T11:44:10.862" v="1789" actId="20577"/>
          <ac:spMkLst>
            <pc:docMk/>
            <pc:sldMk cId="2745262555" sldId="262"/>
            <ac:spMk id="13" creationId="{6F049802-104B-C544-A294-DBB0A7DBFA60}"/>
          </ac:spMkLst>
        </pc:spChg>
        <pc:picChg chg="del">
          <ac:chgData name="Paul Bell" userId="" providerId="" clId="Web-{024F5C69-2D57-4439-8A12-1DAED9646369}" dt="2024-03-09T11:31:51.910" v="1216"/>
          <ac:picMkLst>
            <pc:docMk/>
            <pc:sldMk cId="2745262555" sldId="262"/>
            <ac:picMk id="8" creationId="{C1BAD116-DA87-FEE2-54C0-E705FDC55934}"/>
          </ac:picMkLst>
        </pc:picChg>
      </pc:sldChg>
    </pc:docChg>
  </pc:docChgLst>
  <pc:docChgLst>
    <pc:chgData name="Paul Bell" userId="hu5/v639YAbEL7RBtGjl0i/xv65B3v6+dXX5mX3iV7c=" providerId="None" clId="Web-{1173C537-8890-4ABD-8AF9-AD981870A3EB}"/>
    <pc:docChg chg="modSld">
      <pc:chgData name="Paul Bell" userId="hu5/v639YAbEL7RBtGjl0i/xv65B3v6+dXX5mX3iV7c=" providerId="None" clId="Web-{1173C537-8890-4ABD-8AF9-AD981870A3EB}" dt="2024-10-03T09:53:41.982" v="4" actId="1076"/>
      <pc:docMkLst>
        <pc:docMk/>
      </pc:docMkLst>
      <pc:sldChg chg="addSp delSp modSp">
        <pc:chgData name="Paul Bell" userId="hu5/v639YAbEL7RBtGjl0i/xv65B3v6+dXX5mX3iV7c=" providerId="None" clId="Web-{1173C537-8890-4ABD-8AF9-AD981870A3EB}" dt="2024-10-03T09:53:41.982" v="4" actId="1076"/>
        <pc:sldMkLst>
          <pc:docMk/>
          <pc:sldMk cId="3658203531" sldId="260"/>
        </pc:sldMkLst>
        <pc:picChg chg="add mod">
          <ac:chgData name="Paul Bell" userId="hu5/v639YAbEL7RBtGjl0i/xv65B3v6+dXX5mX3iV7c=" providerId="None" clId="Web-{1173C537-8890-4ABD-8AF9-AD981870A3EB}" dt="2024-10-03T09:53:41.982" v="4" actId="1076"/>
          <ac:picMkLst>
            <pc:docMk/>
            <pc:sldMk cId="3658203531" sldId="260"/>
            <ac:picMk id="2" creationId="{F3D6040A-CFAF-4D61-56B9-25605F8A5A1F}"/>
          </ac:picMkLst>
        </pc:picChg>
        <pc:picChg chg="del">
          <ac:chgData name="Paul Bell" userId="hu5/v639YAbEL7RBtGjl0i/xv65B3v6+dXX5mX3iV7c=" providerId="None" clId="Web-{1173C537-8890-4ABD-8AF9-AD981870A3EB}" dt="2024-10-03T09:53:32.123" v="0"/>
          <ac:picMkLst>
            <pc:docMk/>
            <pc:sldMk cId="3658203531" sldId="260"/>
            <ac:picMk id="5" creationId="{47957C60-D02E-C0D5-57BE-C0A148F4E37E}"/>
          </ac:picMkLst>
        </pc:picChg>
      </pc:sldChg>
    </pc:docChg>
  </pc:docChgLst>
  <pc:docChgLst>
    <pc:chgData name="Paul Bell" clId="Web-{FF6E3C1E-E20A-4378-A241-CD27AB51F158}"/>
    <pc:docChg chg="modSld">
      <pc:chgData name="Paul Bell" userId="" providerId="" clId="Web-{FF6E3C1E-E20A-4378-A241-CD27AB51F158}" dt="2024-03-22T11:32:57.812" v="4" actId="14100"/>
      <pc:docMkLst>
        <pc:docMk/>
      </pc:docMkLst>
      <pc:sldChg chg="modSp">
        <pc:chgData name="Paul Bell" userId="" providerId="" clId="Web-{FF6E3C1E-E20A-4378-A241-CD27AB51F158}" dt="2024-03-22T11:32:57.812" v="4" actId="14100"/>
        <pc:sldMkLst>
          <pc:docMk/>
          <pc:sldMk cId="2745262555" sldId="262"/>
        </pc:sldMkLst>
        <pc:spChg chg="mod">
          <ac:chgData name="Paul Bell" userId="" providerId="" clId="Web-{FF6E3C1E-E20A-4378-A241-CD27AB51F158}" dt="2024-03-22T11:32:57.812" v="4" actId="14100"/>
          <ac:spMkLst>
            <pc:docMk/>
            <pc:sldMk cId="2745262555" sldId="262"/>
            <ac:spMk id="3" creationId="{E5A961B4-D4DC-D38E-1163-043247D55C48}"/>
          </ac:spMkLst>
        </pc:spChg>
      </pc:sldChg>
    </pc:docChg>
  </pc:docChgLst>
  <pc:docChgLst>
    <pc:chgData name="Emelie Hilner" userId="7323b1ba-b869-4a9e-b653-d848b6e71d9f" providerId="ADAL" clId="{9E3F594C-EA58-8D43-BF43-926BAB8FAE8D}"/>
    <pc:docChg chg="undo addSld delSld sldOrd modMainMaster">
      <pc:chgData name="Emelie Hilner" userId="7323b1ba-b869-4a9e-b653-d848b6e71d9f" providerId="ADAL" clId="{9E3F594C-EA58-8D43-BF43-926BAB8FAE8D}" dt="2022-09-14T19:30:12.893" v="20" actId="947"/>
      <pc:docMkLst>
        <pc:docMk/>
      </pc:docMkLst>
      <pc:sldChg chg="new ord">
        <pc:chgData name="Emelie Hilner" userId="7323b1ba-b869-4a9e-b653-d848b6e71d9f" providerId="ADAL" clId="{9E3F594C-EA58-8D43-BF43-926BAB8FAE8D}" dt="2022-09-14T19:15:01.383" v="16" actId="20578"/>
        <pc:sldMkLst>
          <pc:docMk/>
          <pc:sldMk cId="1685268255" sldId="256"/>
        </pc:sldMkLst>
      </pc:sldChg>
      <pc:sldChg chg="del">
        <pc:chgData name="Emelie Hilner" userId="7323b1ba-b869-4a9e-b653-d848b6e71d9f" providerId="ADAL" clId="{9E3F594C-EA58-8D43-BF43-926BAB8FAE8D}" dt="2022-09-14T19:14:20.130" v="0" actId="2696"/>
        <pc:sldMkLst>
          <pc:docMk/>
          <pc:sldMk cId="1754859679" sldId="256"/>
        </pc:sldMkLst>
      </pc:sldChg>
      <pc:sldChg chg="del">
        <pc:chgData name="Emelie Hilner" userId="7323b1ba-b869-4a9e-b653-d848b6e71d9f" providerId="ADAL" clId="{9E3F594C-EA58-8D43-BF43-926BAB8FAE8D}" dt="2022-09-14T19:14:20.130" v="0" actId="2696"/>
        <pc:sldMkLst>
          <pc:docMk/>
          <pc:sldMk cId="1055323614" sldId="257"/>
        </pc:sldMkLst>
      </pc:sldChg>
      <pc:sldChg chg="new">
        <pc:chgData name="Emelie Hilner" userId="7323b1ba-b869-4a9e-b653-d848b6e71d9f" providerId="ADAL" clId="{9E3F594C-EA58-8D43-BF43-926BAB8FAE8D}" dt="2022-09-14T19:14:55.948" v="13" actId="680"/>
        <pc:sldMkLst>
          <pc:docMk/>
          <pc:sldMk cId="2820082408" sldId="257"/>
        </pc:sldMkLst>
      </pc:sldChg>
      <pc:sldChg chg="del">
        <pc:chgData name="Emelie Hilner" userId="7323b1ba-b869-4a9e-b653-d848b6e71d9f" providerId="ADAL" clId="{9E3F594C-EA58-8D43-BF43-926BAB8FAE8D}" dt="2022-09-14T19:14:20.130" v="0" actId="2696"/>
        <pc:sldMkLst>
          <pc:docMk/>
          <pc:sldMk cId="768364236" sldId="258"/>
        </pc:sldMkLst>
      </pc:sldChg>
      <pc:sldChg chg="new">
        <pc:chgData name="Emelie Hilner" userId="7323b1ba-b869-4a9e-b653-d848b6e71d9f" providerId="ADAL" clId="{9E3F594C-EA58-8D43-BF43-926BAB8FAE8D}" dt="2022-09-14T19:14:58.401" v="14" actId="680"/>
        <pc:sldMkLst>
          <pc:docMk/>
          <pc:sldMk cId="3777870140" sldId="258"/>
        </pc:sldMkLst>
      </pc:sldChg>
      <pc:sldChg chg="del">
        <pc:chgData name="Emelie Hilner" userId="7323b1ba-b869-4a9e-b653-d848b6e71d9f" providerId="ADAL" clId="{9E3F594C-EA58-8D43-BF43-926BAB8FAE8D}" dt="2022-09-14T19:14:20.130" v="0" actId="2696"/>
        <pc:sldMkLst>
          <pc:docMk/>
          <pc:sldMk cId="2004648128" sldId="259"/>
        </pc:sldMkLst>
      </pc:sldChg>
      <pc:sldChg chg="new">
        <pc:chgData name="Emelie Hilner" userId="7323b1ba-b869-4a9e-b653-d848b6e71d9f" providerId="ADAL" clId="{9E3F594C-EA58-8D43-BF43-926BAB8FAE8D}" dt="2022-09-14T19:14:59.794" v="15" actId="680"/>
        <pc:sldMkLst>
          <pc:docMk/>
          <pc:sldMk cId="2994603008" sldId="259"/>
        </pc:sldMkLst>
      </pc:sldChg>
      <pc:sldChg chg="del">
        <pc:chgData name="Emelie Hilner" userId="7323b1ba-b869-4a9e-b653-d848b6e71d9f" providerId="ADAL" clId="{9E3F594C-EA58-8D43-BF43-926BAB8FAE8D}" dt="2022-09-14T19:14:20.130" v="0" actId="2696"/>
        <pc:sldMkLst>
          <pc:docMk/>
          <pc:sldMk cId="1975880377" sldId="260"/>
        </pc:sldMkLst>
      </pc:sldChg>
      <pc:sldChg chg="del">
        <pc:chgData name="Emelie Hilner" userId="7323b1ba-b869-4a9e-b653-d848b6e71d9f" providerId="ADAL" clId="{9E3F594C-EA58-8D43-BF43-926BAB8FAE8D}" dt="2022-09-14T19:14:20.130" v="0" actId="2696"/>
        <pc:sldMkLst>
          <pc:docMk/>
          <pc:sldMk cId="1491797790" sldId="261"/>
        </pc:sldMkLst>
      </pc:sldChg>
      <pc:sldChg chg="del">
        <pc:chgData name="Emelie Hilner" userId="7323b1ba-b869-4a9e-b653-d848b6e71d9f" providerId="ADAL" clId="{9E3F594C-EA58-8D43-BF43-926BAB8FAE8D}" dt="2022-09-14T19:14:20.130" v="0" actId="2696"/>
        <pc:sldMkLst>
          <pc:docMk/>
          <pc:sldMk cId="3100005259" sldId="262"/>
        </pc:sldMkLst>
      </pc:sldChg>
      <pc:sldMasterChg chg="addSldLayout delSldLayout modSldLayout">
        <pc:chgData name="Emelie Hilner" userId="7323b1ba-b869-4a9e-b653-d848b6e71d9f" providerId="ADAL" clId="{9E3F594C-EA58-8D43-BF43-926BAB8FAE8D}" dt="2022-09-14T19:30:12.893" v="20" actId="947"/>
        <pc:sldMasterMkLst>
          <pc:docMk/>
          <pc:sldMasterMk cId="4230557473" sldId="2147483648"/>
        </pc:sldMasterMkLst>
        <pc:sldLayoutChg chg="modSp">
          <pc:chgData name="Emelie Hilner" userId="7323b1ba-b869-4a9e-b653-d848b6e71d9f" providerId="ADAL" clId="{9E3F594C-EA58-8D43-BF43-926BAB8FAE8D}" dt="2022-09-14T19:29:38.297" v="18" actId="947"/>
          <pc:sldLayoutMkLst>
            <pc:docMk/>
            <pc:sldMasterMk cId="4230557473" sldId="2147483648"/>
            <pc:sldLayoutMk cId="3127690815" sldId="2147483691"/>
          </pc:sldLayoutMkLst>
          <pc:spChg chg="mod">
            <ac:chgData name="Emelie Hilner" userId="7323b1ba-b869-4a9e-b653-d848b6e71d9f" providerId="ADAL" clId="{9E3F594C-EA58-8D43-BF43-926BAB8FAE8D}" dt="2022-09-14T19:29:17.439" v="17" actId="947"/>
            <ac:spMkLst>
              <pc:docMk/>
              <pc:sldMasterMk cId="4230557473" sldId="2147483648"/>
              <pc:sldLayoutMk cId="3127690815" sldId="2147483691"/>
              <ac:spMk id="3" creationId="{CB0FA37E-C0E5-0971-1585-8CD06DCFE59E}"/>
            </ac:spMkLst>
          </pc:spChg>
          <pc:spChg chg="mod">
            <ac:chgData name="Emelie Hilner" userId="7323b1ba-b869-4a9e-b653-d848b6e71d9f" providerId="ADAL" clId="{9E3F594C-EA58-8D43-BF43-926BAB8FAE8D}" dt="2022-09-14T19:29:38.297" v="18" actId="947"/>
            <ac:spMkLst>
              <pc:docMk/>
              <pc:sldMasterMk cId="4230557473" sldId="2147483648"/>
              <pc:sldLayoutMk cId="3127690815" sldId="2147483691"/>
              <ac:spMk id="5" creationId="{E4320BBD-9AA7-DDEA-436C-D92FE8ADA42E}"/>
            </ac:spMkLst>
          </pc:spChg>
        </pc:sldLayoutChg>
        <pc:sldLayoutChg chg="add del">
          <pc:chgData name="Emelie Hilner" userId="7323b1ba-b869-4a9e-b653-d848b6e71d9f" providerId="ADAL" clId="{9E3F594C-EA58-8D43-BF43-926BAB8FAE8D}" dt="2022-09-14T19:14:49.731" v="11" actId="2696"/>
          <pc:sldLayoutMkLst>
            <pc:docMk/>
            <pc:sldMasterMk cId="4230557473" sldId="2147483648"/>
            <pc:sldLayoutMk cId="3276884494" sldId="2147483693"/>
          </pc:sldLayoutMkLst>
        </pc:sldLayoutChg>
        <pc:sldLayoutChg chg="add del">
          <pc:chgData name="Emelie Hilner" userId="7323b1ba-b869-4a9e-b653-d848b6e71d9f" providerId="ADAL" clId="{9E3F594C-EA58-8D43-BF43-926BAB8FAE8D}" dt="2022-09-14T19:14:42.209" v="9" actId="2696"/>
          <pc:sldLayoutMkLst>
            <pc:docMk/>
            <pc:sldMasterMk cId="4230557473" sldId="2147483648"/>
            <pc:sldLayoutMk cId="604422026" sldId="2147483695"/>
          </pc:sldLayoutMkLst>
        </pc:sldLayoutChg>
        <pc:sldLayoutChg chg="add del">
          <pc:chgData name="Emelie Hilner" userId="7323b1ba-b869-4a9e-b653-d848b6e71d9f" providerId="ADAL" clId="{9E3F594C-EA58-8D43-BF43-926BAB8FAE8D}" dt="2022-09-14T19:14:39.263" v="8" actId="2696"/>
          <pc:sldLayoutMkLst>
            <pc:docMk/>
            <pc:sldMasterMk cId="4230557473" sldId="2147483648"/>
            <pc:sldLayoutMk cId="399335760" sldId="2147483696"/>
          </pc:sldLayoutMkLst>
        </pc:sldLayoutChg>
        <pc:sldLayoutChg chg="add del">
          <pc:chgData name="Emelie Hilner" userId="7323b1ba-b869-4a9e-b653-d848b6e71d9f" providerId="ADAL" clId="{9E3F594C-EA58-8D43-BF43-926BAB8FAE8D}" dt="2022-09-14T19:14:46.835" v="10" actId="2696"/>
          <pc:sldLayoutMkLst>
            <pc:docMk/>
            <pc:sldMasterMk cId="4230557473" sldId="2147483648"/>
            <pc:sldLayoutMk cId="397283850" sldId="2147483697"/>
          </pc:sldLayoutMkLst>
        </pc:sldLayoutChg>
        <pc:sldLayoutChg chg="modSp">
          <pc:chgData name="Emelie Hilner" userId="7323b1ba-b869-4a9e-b653-d848b6e71d9f" providerId="ADAL" clId="{9E3F594C-EA58-8D43-BF43-926BAB8FAE8D}" dt="2022-09-14T19:30:12.893" v="20" actId="947"/>
          <pc:sldLayoutMkLst>
            <pc:docMk/>
            <pc:sldMasterMk cId="4230557473" sldId="2147483648"/>
            <pc:sldLayoutMk cId="2637783530" sldId="2147483698"/>
          </pc:sldLayoutMkLst>
          <pc:spChg chg="mod">
            <ac:chgData name="Emelie Hilner" userId="7323b1ba-b869-4a9e-b653-d848b6e71d9f" providerId="ADAL" clId="{9E3F594C-EA58-8D43-BF43-926BAB8FAE8D}" dt="2022-09-14T19:29:55.071" v="19" actId="947"/>
            <ac:spMkLst>
              <pc:docMk/>
              <pc:sldMasterMk cId="4230557473" sldId="2147483648"/>
              <pc:sldLayoutMk cId="2637783530" sldId="2147483698"/>
              <ac:spMk id="3" creationId="{6983A65E-6342-9B97-A3EC-31148331E79F}"/>
            </ac:spMkLst>
          </pc:spChg>
          <pc:spChg chg="mod">
            <ac:chgData name="Emelie Hilner" userId="7323b1ba-b869-4a9e-b653-d848b6e71d9f" providerId="ADAL" clId="{9E3F594C-EA58-8D43-BF43-926BAB8FAE8D}" dt="2022-09-14T19:30:12.893" v="20" actId="947"/>
            <ac:spMkLst>
              <pc:docMk/>
              <pc:sldMasterMk cId="4230557473" sldId="2147483648"/>
              <pc:sldLayoutMk cId="2637783530" sldId="2147483698"/>
              <ac:spMk id="6" creationId="{E0AB5566-6C50-2E2E-E529-0F7BC6B33EF2}"/>
            </ac:spMkLst>
          </pc:spChg>
        </pc:sldLayoutChg>
      </pc:sldMasterChg>
    </pc:docChg>
  </pc:docChgLst>
  <pc:docChgLst>
    <pc:chgData name="Paul Bell" userId="hu5/v639YAbEL7RBtGjl0i/xv65B3v6+dXX5mX3iV7c=" providerId="None" clId="Web-{498D9BEE-2707-44C3-B97D-96DD91F4B965}"/>
    <pc:docChg chg="delSld modSld">
      <pc:chgData name="Paul Bell" userId="hu5/v639YAbEL7RBtGjl0i/xv65B3v6+dXX5mX3iV7c=" providerId="None" clId="Web-{498D9BEE-2707-44C3-B97D-96DD91F4B965}" dt="2024-09-27T11:54:26.604" v="159" actId="1076"/>
      <pc:docMkLst>
        <pc:docMk/>
      </pc:docMkLst>
      <pc:sldChg chg="modSp">
        <pc:chgData name="Paul Bell" userId="hu5/v639YAbEL7RBtGjl0i/xv65B3v6+dXX5mX3iV7c=" providerId="None" clId="Web-{498D9BEE-2707-44C3-B97D-96DD91F4B965}" dt="2024-09-27T11:44:19.079" v="7" actId="20577"/>
        <pc:sldMkLst>
          <pc:docMk/>
          <pc:sldMk cId="2820082408" sldId="257"/>
        </pc:sldMkLst>
        <pc:spChg chg="mod">
          <ac:chgData name="Paul Bell" userId="hu5/v639YAbEL7RBtGjl0i/xv65B3v6+dXX5mX3iV7c=" providerId="None" clId="Web-{498D9BEE-2707-44C3-B97D-96DD91F4B965}" dt="2024-09-27T11:44:19.079" v="7" actId="20577"/>
          <ac:spMkLst>
            <pc:docMk/>
            <pc:sldMk cId="2820082408" sldId="257"/>
            <ac:spMk id="2" creationId="{54EC273A-1A83-6052-8573-AC8B88412C62}"/>
          </ac:spMkLst>
        </pc:spChg>
      </pc:sldChg>
      <pc:sldChg chg="addSp modSp">
        <pc:chgData name="Paul Bell" userId="hu5/v639YAbEL7RBtGjl0i/xv65B3v6+dXX5mX3iV7c=" providerId="None" clId="Web-{498D9BEE-2707-44C3-B97D-96DD91F4B965}" dt="2024-09-27T11:54:26.604" v="159" actId="1076"/>
        <pc:sldMkLst>
          <pc:docMk/>
          <pc:sldMk cId="2264960985" sldId="267"/>
        </pc:sldMkLst>
        <pc:spChg chg="add mod">
          <ac:chgData name="Paul Bell" userId="hu5/v639YAbEL7RBtGjl0i/xv65B3v6+dXX5mX3iV7c=" providerId="None" clId="Web-{498D9BEE-2707-44C3-B97D-96DD91F4B965}" dt="2024-09-27T11:54:26.604" v="159" actId="1076"/>
          <ac:spMkLst>
            <pc:docMk/>
            <pc:sldMk cId="2264960985" sldId="267"/>
            <ac:spMk id="2" creationId="{57B5DF95-3795-54C8-6584-21DA3AD9C484}"/>
          </ac:spMkLst>
        </pc:spChg>
        <pc:spChg chg="mod">
          <ac:chgData name="Paul Bell" userId="hu5/v639YAbEL7RBtGjl0i/xv65B3v6+dXX5mX3iV7c=" providerId="None" clId="Web-{498D9BEE-2707-44C3-B97D-96DD91F4B965}" dt="2024-09-27T11:53:51.807" v="158" actId="20577"/>
          <ac:spMkLst>
            <pc:docMk/>
            <pc:sldMk cId="2264960985" sldId="267"/>
            <ac:spMk id="3" creationId="{842B409A-74FC-E7DA-4B88-AC896C4BF1D0}"/>
          </ac:spMkLst>
        </pc:spChg>
      </pc:sldChg>
      <pc:sldChg chg="modSp">
        <pc:chgData name="Paul Bell" userId="hu5/v639YAbEL7RBtGjl0i/xv65B3v6+dXX5mX3iV7c=" providerId="None" clId="Web-{498D9BEE-2707-44C3-B97D-96DD91F4B965}" dt="2024-09-27T11:46:14.237" v="53" actId="1076"/>
        <pc:sldMkLst>
          <pc:docMk/>
          <pc:sldMk cId="1501947756" sldId="269"/>
        </pc:sldMkLst>
        <pc:spChg chg="mod">
          <ac:chgData name="Paul Bell" userId="hu5/v639YAbEL7RBtGjl0i/xv65B3v6+dXX5mX3iV7c=" providerId="None" clId="Web-{498D9BEE-2707-44C3-B97D-96DD91F4B965}" dt="2024-09-27T11:44:31.939" v="8" actId="20577"/>
          <ac:spMkLst>
            <pc:docMk/>
            <pc:sldMk cId="1501947756" sldId="269"/>
            <ac:spMk id="2" creationId="{54EC273A-1A83-6052-8573-AC8B88412C62}"/>
          </ac:spMkLst>
        </pc:spChg>
        <pc:spChg chg="mod">
          <ac:chgData name="Paul Bell" userId="hu5/v639YAbEL7RBtGjl0i/xv65B3v6+dXX5mX3iV7c=" providerId="None" clId="Web-{498D9BEE-2707-44C3-B97D-96DD91F4B965}" dt="2024-09-27T11:46:14.237" v="53" actId="1076"/>
          <ac:spMkLst>
            <pc:docMk/>
            <pc:sldMk cId="1501947756" sldId="269"/>
            <ac:spMk id="8" creationId="{F59933EF-8703-DC0A-1A17-868466316ED2}"/>
          </ac:spMkLst>
        </pc:spChg>
      </pc:sldChg>
      <pc:sldChg chg="del">
        <pc:chgData name="Paul Bell" userId="hu5/v639YAbEL7RBtGjl0i/xv65B3v6+dXX5mX3iV7c=" providerId="None" clId="Web-{498D9BEE-2707-44C3-B97D-96DD91F4B965}" dt="2024-09-27T11:46:32.347" v="54"/>
        <pc:sldMkLst>
          <pc:docMk/>
          <pc:sldMk cId="1655220185" sldId="274"/>
        </pc:sldMkLst>
      </pc:sldChg>
    </pc:docChg>
  </pc:docChgLst>
  <pc:docChgLst>
    <pc:chgData name="Paul Bell" clId="Web-{02E85E9D-88FB-48BA-94E7-ECEC9E221097}"/>
    <pc:docChg chg="modSld">
      <pc:chgData name="Paul Bell" userId="" providerId="" clId="Web-{02E85E9D-88FB-48BA-94E7-ECEC9E221097}" dt="2024-05-08T12:57:56.406" v="1124" actId="20577"/>
      <pc:docMkLst>
        <pc:docMk/>
      </pc:docMkLst>
      <pc:sldChg chg="modSp">
        <pc:chgData name="Paul Bell" userId="" providerId="" clId="Web-{02E85E9D-88FB-48BA-94E7-ECEC9E221097}" dt="2024-05-08T12:25:52.897" v="744" actId="20577"/>
        <pc:sldMkLst>
          <pc:docMk/>
          <pc:sldMk cId="1654287788" sldId="265"/>
        </pc:sldMkLst>
        <pc:spChg chg="mod">
          <ac:chgData name="Paul Bell" userId="" providerId="" clId="Web-{02E85E9D-88FB-48BA-94E7-ECEC9E221097}" dt="2024-05-08T12:25:52.897" v="744" actId="20577"/>
          <ac:spMkLst>
            <pc:docMk/>
            <pc:sldMk cId="1654287788" sldId="265"/>
            <ac:spMk id="13" creationId="{6F049802-104B-C544-A294-DBB0A7DBFA60}"/>
          </ac:spMkLst>
        </pc:spChg>
      </pc:sldChg>
      <pc:sldChg chg="addSp modSp">
        <pc:chgData name="Paul Bell" userId="" providerId="" clId="Web-{02E85E9D-88FB-48BA-94E7-ECEC9E221097}" dt="2024-05-08T07:53:52.324" v="262" actId="20577"/>
        <pc:sldMkLst>
          <pc:docMk/>
          <pc:sldMk cId="79168758" sldId="266"/>
        </pc:sldMkLst>
        <pc:spChg chg="mod ord">
          <ac:chgData name="Paul Bell" userId="" providerId="" clId="Web-{02E85E9D-88FB-48BA-94E7-ECEC9E221097}" dt="2024-05-08T07:53:52.324" v="262" actId="20577"/>
          <ac:spMkLst>
            <pc:docMk/>
            <pc:sldMk cId="79168758" sldId="266"/>
            <ac:spMk id="13" creationId="{6F049802-104B-C544-A294-DBB0A7DBFA60}"/>
          </ac:spMkLst>
        </pc:spChg>
        <pc:picChg chg="add mod ord modCrop">
          <ac:chgData name="Paul Bell" userId="" providerId="" clId="Web-{02E85E9D-88FB-48BA-94E7-ECEC9E221097}" dt="2024-05-08T07:52:06.337" v="203" actId="1076"/>
          <ac:picMkLst>
            <pc:docMk/>
            <pc:sldMk cId="79168758" sldId="266"/>
            <ac:picMk id="2" creationId="{9877EBCE-C33C-82F3-8589-516B71D0C45E}"/>
          </ac:picMkLst>
        </pc:picChg>
        <pc:picChg chg="add mod modCrop">
          <ac:chgData name="Paul Bell" userId="" providerId="" clId="Web-{02E85E9D-88FB-48BA-94E7-ECEC9E221097}" dt="2024-05-08T07:52:02.244" v="202" actId="1076"/>
          <ac:picMkLst>
            <pc:docMk/>
            <pc:sldMk cId="79168758" sldId="266"/>
            <ac:picMk id="3" creationId="{F30B4A91-9A27-9AFB-5C54-D02A1710FBFA}"/>
          </ac:picMkLst>
        </pc:picChg>
        <pc:picChg chg="add mod modCrop">
          <ac:chgData name="Paul Bell" userId="" providerId="" clId="Web-{02E85E9D-88FB-48BA-94E7-ECEC9E221097}" dt="2024-05-08T07:45:39.720" v="122" actId="1076"/>
          <ac:picMkLst>
            <pc:docMk/>
            <pc:sldMk cId="79168758" sldId="266"/>
            <ac:picMk id="4" creationId="{AB25BAEE-2F55-0E58-21E2-8A2F5EEF2969}"/>
          </ac:picMkLst>
        </pc:picChg>
      </pc:sldChg>
      <pc:sldChg chg="addSp delSp modSp">
        <pc:chgData name="Paul Bell" userId="" providerId="" clId="Web-{02E85E9D-88FB-48BA-94E7-ECEC9E221097}" dt="2024-05-08T12:44:28.608" v="1104" actId="20577"/>
        <pc:sldMkLst>
          <pc:docMk/>
          <pc:sldMk cId="2264960985" sldId="267"/>
        </pc:sldMkLst>
        <pc:spChg chg="add mod">
          <ac:chgData name="Paul Bell" userId="" providerId="" clId="Web-{02E85E9D-88FB-48BA-94E7-ECEC9E221097}" dt="2024-05-08T12:44:28.608" v="1104" actId="20577"/>
          <ac:spMkLst>
            <pc:docMk/>
            <pc:sldMk cId="2264960985" sldId="267"/>
            <ac:spMk id="3" creationId="{842B409A-74FC-E7DA-4B88-AC896C4BF1D0}"/>
          </ac:spMkLst>
        </pc:spChg>
        <pc:spChg chg="add del mod">
          <ac:chgData name="Paul Bell" userId="" providerId="" clId="Web-{02E85E9D-88FB-48BA-94E7-ECEC9E221097}" dt="2024-05-08T12:39:24.008" v="964"/>
          <ac:spMkLst>
            <pc:docMk/>
            <pc:sldMk cId="2264960985" sldId="267"/>
            <ac:spMk id="4" creationId="{2A69592A-1C4D-B9A0-161F-57A2DB938583}"/>
          </ac:spMkLst>
        </pc:spChg>
        <pc:spChg chg="add del mod">
          <ac:chgData name="Paul Bell" userId="" providerId="" clId="Web-{02E85E9D-88FB-48BA-94E7-ECEC9E221097}" dt="2024-05-08T12:39:22.898" v="963"/>
          <ac:spMkLst>
            <pc:docMk/>
            <pc:sldMk cId="2264960985" sldId="267"/>
            <ac:spMk id="5" creationId="{834B527D-3E21-F406-F764-36FDD8ADC662}"/>
          </ac:spMkLst>
        </pc:spChg>
        <pc:spChg chg="mod">
          <ac:chgData name="Paul Bell" userId="" providerId="" clId="Web-{02E85E9D-88FB-48BA-94E7-ECEC9E221097}" dt="2024-05-08T12:41:55.636" v="1059" actId="20577"/>
          <ac:spMkLst>
            <pc:docMk/>
            <pc:sldMk cId="2264960985" sldId="267"/>
            <ac:spMk id="13" creationId="{6F049802-104B-C544-A294-DBB0A7DBFA60}"/>
          </ac:spMkLst>
        </pc:spChg>
      </pc:sldChg>
      <pc:sldChg chg="modSp">
        <pc:chgData name="Paul Bell" userId="" providerId="" clId="Web-{02E85E9D-88FB-48BA-94E7-ECEC9E221097}" dt="2024-05-08T12:57:56.406" v="1124" actId="20577"/>
        <pc:sldMkLst>
          <pc:docMk/>
          <pc:sldMk cId="1501947756" sldId="269"/>
        </pc:sldMkLst>
        <pc:spChg chg="mod">
          <ac:chgData name="Paul Bell" userId="" providerId="" clId="Web-{02E85E9D-88FB-48BA-94E7-ECEC9E221097}" dt="2024-05-08T12:57:56.406" v="1124" actId="20577"/>
          <ac:spMkLst>
            <pc:docMk/>
            <pc:sldMk cId="1501947756" sldId="269"/>
            <ac:spMk id="8" creationId="{F59933EF-8703-DC0A-1A17-868466316ED2}"/>
          </ac:spMkLst>
        </pc:spChg>
      </pc:sldChg>
      <pc:sldChg chg="modSp">
        <pc:chgData name="Paul Bell" userId="" providerId="" clId="Web-{02E85E9D-88FB-48BA-94E7-ECEC9E221097}" dt="2024-05-08T12:36:38.301" v="927" actId="20577"/>
        <pc:sldMkLst>
          <pc:docMk/>
          <pc:sldMk cId="1131898113" sldId="273"/>
        </pc:sldMkLst>
        <pc:spChg chg="mod">
          <ac:chgData name="Paul Bell" userId="" providerId="" clId="Web-{02E85E9D-88FB-48BA-94E7-ECEC9E221097}" dt="2024-05-08T12:36:38.301" v="927" actId="20577"/>
          <ac:spMkLst>
            <pc:docMk/>
            <pc:sldMk cId="1131898113" sldId="273"/>
            <ac:spMk id="13" creationId="{6F049802-104B-C544-A294-DBB0A7DBFA60}"/>
          </ac:spMkLst>
        </pc:spChg>
      </pc:sldChg>
    </pc:docChg>
  </pc:docChgLst>
  <pc:docChgLst>
    <pc:chgData name="Paul Bell" clId="Web-{E50DBBE3-9FE1-4A56-85E9-0A5567D5DBD6}"/>
    <pc:docChg chg="modSld">
      <pc:chgData name="Paul Bell" userId="" providerId="" clId="Web-{E50DBBE3-9FE1-4A56-85E9-0A5567D5DBD6}" dt="2024-03-15T09:51:39.321" v="942" actId="20577"/>
      <pc:docMkLst>
        <pc:docMk/>
      </pc:docMkLst>
      <pc:sldChg chg="addSp modSp">
        <pc:chgData name="Paul Bell" userId="" providerId="" clId="Web-{E50DBBE3-9FE1-4A56-85E9-0A5567D5DBD6}" dt="2024-03-15T09:51:39.321" v="942" actId="20577"/>
        <pc:sldMkLst>
          <pc:docMk/>
          <pc:sldMk cId="3777870140" sldId="258"/>
        </pc:sldMkLst>
        <pc:spChg chg="mod">
          <ac:chgData name="Paul Bell" userId="" providerId="" clId="Web-{E50DBBE3-9FE1-4A56-85E9-0A5567D5DBD6}" dt="2024-03-15T08:45:53.795" v="473" actId="1076"/>
          <ac:spMkLst>
            <pc:docMk/>
            <pc:sldMk cId="3777870140" sldId="258"/>
            <ac:spMk id="2" creationId="{55EEC177-8FF2-FAB4-A005-1578E9B6B19E}"/>
          </ac:spMkLst>
        </pc:spChg>
        <pc:spChg chg="mod">
          <ac:chgData name="Paul Bell" userId="" providerId="" clId="Web-{E50DBBE3-9FE1-4A56-85E9-0A5567D5DBD6}" dt="2024-03-15T09:39:12.821" v="861" actId="20577"/>
          <ac:spMkLst>
            <pc:docMk/>
            <pc:sldMk cId="3777870140" sldId="258"/>
            <ac:spMk id="9" creationId="{A5A16465-183B-1F83-7CDA-D5A78D30BB9B}"/>
          </ac:spMkLst>
        </pc:spChg>
        <pc:spChg chg="mod">
          <ac:chgData name="Paul Bell" userId="" providerId="" clId="Web-{E50DBBE3-9FE1-4A56-85E9-0A5567D5DBD6}" dt="2024-03-15T09:51:39.321" v="942" actId="20577"/>
          <ac:spMkLst>
            <pc:docMk/>
            <pc:sldMk cId="3777870140" sldId="258"/>
            <ac:spMk id="11" creationId="{060F822E-10E5-8241-0901-D369478AABBC}"/>
          </ac:spMkLst>
        </pc:spChg>
        <pc:spChg chg="mod">
          <ac:chgData name="Paul Bell" userId="" providerId="" clId="Web-{E50DBBE3-9FE1-4A56-85E9-0A5567D5DBD6}" dt="2024-03-15T08:46:08.561" v="475" actId="1076"/>
          <ac:spMkLst>
            <pc:docMk/>
            <pc:sldMk cId="3777870140" sldId="258"/>
            <ac:spMk id="12" creationId="{F00AF454-C418-6B28-5CA5-34C69D83AB7A}"/>
          </ac:spMkLst>
        </pc:spChg>
        <pc:grpChg chg="add mod ord">
          <ac:chgData name="Paul Bell" userId="" providerId="" clId="Web-{E50DBBE3-9FE1-4A56-85E9-0A5567D5DBD6}" dt="2024-03-15T09:37:32.819" v="777" actId="1076"/>
          <ac:grpSpMkLst>
            <pc:docMk/>
            <pc:sldMk cId="3777870140" sldId="258"/>
            <ac:grpSpMk id="3" creationId="{3C5AA076-3029-659E-ABA2-CF2F7B1E96FD}"/>
          </ac:grpSpMkLst>
        </pc:grpChg>
        <pc:picChg chg="mod modCrop">
          <ac:chgData name="Paul Bell" userId="" providerId="" clId="Web-{E50DBBE3-9FE1-4A56-85E9-0A5567D5DBD6}" dt="2024-03-15T08:46:01.389" v="474" actId="1076"/>
          <ac:picMkLst>
            <pc:docMk/>
            <pc:sldMk cId="3777870140" sldId="258"/>
            <ac:picMk id="7" creationId="{C92D9E8A-BFD9-0CD2-968B-B0F8B7D829CA}"/>
          </ac:picMkLst>
        </pc:picChg>
      </pc:sldChg>
      <pc:sldChg chg="addSp delSp modSp">
        <pc:chgData name="Paul Bell" userId="" providerId="" clId="Web-{E50DBBE3-9FE1-4A56-85E9-0A5567D5DBD6}" dt="2024-03-15T09:48:15.488" v="907" actId="20577"/>
        <pc:sldMkLst>
          <pc:docMk/>
          <pc:sldMk cId="3658203531" sldId="260"/>
        </pc:sldMkLst>
        <pc:spChg chg="mod">
          <ac:chgData name="Paul Bell" userId="" providerId="" clId="Web-{E50DBBE3-9FE1-4A56-85E9-0A5567D5DBD6}" dt="2024-03-15T08:56:29.003" v="567" actId="20577"/>
          <ac:spMkLst>
            <pc:docMk/>
            <pc:sldMk cId="3658203531" sldId="260"/>
            <ac:spMk id="2" creationId="{E7D8F375-793C-A74B-C10F-48806C298112}"/>
          </ac:spMkLst>
        </pc:spChg>
        <pc:spChg chg="mod">
          <ac:chgData name="Paul Bell" userId="" providerId="" clId="Web-{E50DBBE3-9FE1-4A56-85E9-0A5567D5DBD6}" dt="2024-03-15T08:56:48.269" v="576" actId="20577"/>
          <ac:spMkLst>
            <pc:docMk/>
            <pc:sldMk cId="3658203531" sldId="260"/>
            <ac:spMk id="11" creationId="{23D31E46-B9F4-15FB-486F-2814F76774E9}"/>
          </ac:spMkLst>
        </pc:spChg>
        <pc:spChg chg="mod">
          <ac:chgData name="Paul Bell" userId="" providerId="" clId="Web-{E50DBBE3-9FE1-4A56-85E9-0A5567D5DBD6}" dt="2024-03-15T09:48:15.488" v="907" actId="20577"/>
          <ac:spMkLst>
            <pc:docMk/>
            <pc:sldMk cId="3658203531" sldId="260"/>
            <ac:spMk id="13" creationId="{6F049802-104B-C544-A294-DBB0A7DBFA60}"/>
          </ac:spMkLst>
        </pc:spChg>
        <pc:picChg chg="add del mod">
          <ac:chgData name="Paul Bell" userId="" providerId="" clId="Web-{E50DBBE3-9FE1-4A56-85E9-0A5567D5DBD6}" dt="2024-03-15T09:47:06.065" v="900"/>
          <ac:picMkLst>
            <pc:docMk/>
            <pc:sldMk cId="3658203531" sldId="260"/>
            <ac:picMk id="4" creationId="{634B4EA6-6F49-1C72-D639-C47F3E2E3AAE}"/>
          </ac:picMkLst>
        </pc:picChg>
        <pc:picChg chg="add mod modCrop">
          <ac:chgData name="Paul Bell" userId="" providerId="" clId="Web-{E50DBBE3-9FE1-4A56-85E9-0A5567D5DBD6}" dt="2024-03-15T09:47:10.393" v="901" actId="1076"/>
          <ac:picMkLst>
            <pc:docMk/>
            <pc:sldMk cId="3658203531" sldId="260"/>
            <ac:picMk id="5" creationId="{47957C60-D02E-C0D5-57BE-C0A148F4E37E}"/>
          </ac:picMkLst>
        </pc:picChg>
      </pc:sldChg>
      <pc:sldChg chg="modSp">
        <pc:chgData name="Paul Bell" userId="" providerId="" clId="Web-{E50DBBE3-9FE1-4A56-85E9-0A5567D5DBD6}" dt="2024-03-15T08:53:36.126" v="550" actId="20577"/>
        <pc:sldMkLst>
          <pc:docMk/>
          <pc:sldMk cId="3565100759" sldId="261"/>
        </pc:sldMkLst>
        <pc:spChg chg="mod">
          <ac:chgData name="Paul Bell" userId="" providerId="" clId="Web-{E50DBBE3-9FE1-4A56-85E9-0A5567D5DBD6}" dt="2024-03-15T08:53:36.126" v="550" actId="20577"/>
          <ac:spMkLst>
            <pc:docMk/>
            <pc:sldMk cId="3565100759" sldId="261"/>
            <ac:spMk id="13" creationId="{6F049802-104B-C544-A294-DBB0A7DBFA60}"/>
          </ac:spMkLst>
        </pc:spChg>
      </pc:sldChg>
      <pc:sldChg chg="addSp modSp">
        <pc:chgData name="Paul Bell" userId="" providerId="" clId="Web-{E50DBBE3-9FE1-4A56-85E9-0A5567D5DBD6}" dt="2024-03-15T09:44:26.030" v="886" actId="20577"/>
        <pc:sldMkLst>
          <pc:docMk/>
          <pc:sldMk cId="2745262555" sldId="262"/>
        </pc:sldMkLst>
        <pc:spChg chg="add mod">
          <ac:chgData name="Paul Bell" userId="" providerId="" clId="Web-{E50DBBE3-9FE1-4A56-85E9-0A5567D5DBD6}" dt="2024-03-15T09:05:20.960" v="725" actId="1076"/>
          <ac:spMkLst>
            <pc:docMk/>
            <pc:sldMk cId="2745262555" sldId="262"/>
            <ac:spMk id="3" creationId="{E5A961B4-D4DC-D38E-1163-043247D55C48}"/>
          </ac:spMkLst>
        </pc:spChg>
        <pc:spChg chg="mod">
          <ac:chgData name="Paul Bell" userId="" providerId="" clId="Web-{E50DBBE3-9FE1-4A56-85E9-0A5567D5DBD6}" dt="2024-03-15T09:05:20.929" v="724" actId="1076"/>
          <ac:spMkLst>
            <pc:docMk/>
            <pc:sldMk cId="2745262555" sldId="262"/>
            <ac:spMk id="4" creationId="{75612131-8269-4EF7-2E72-38E9F8AE8682}"/>
          </ac:spMkLst>
        </pc:spChg>
        <pc:spChg chg="mod">
          <ac:chgData name="Paul Bell" userId="" providerId="" clId="Web-{E50DBBE3-9FE1-4A56-85E9-0A5567D5DBD6}" dt="2024-03-15T09:05:20.913" v="723" actId="1076"/>
          <ac:spMkLst>
            <pc:docMk/>
            <pc:sldMk cId="2745262555" sldId="262"/>
            <ac:spMk id="11" creationId="{23D31E46-B9F4-15FB-486F-2814F76774E9}"/>
          </ac:spMkLst>
        </pc:spChg>
        <pc:spChg chg="mod">
          <ac:chgData name="Paul Bell" userId="" providerId="" clId="Web-{E50DBBE3-9FE1-4A56-85E9-0A5567D5DBD6}" dt="2024-03-15T09:44:26.030" v="886" actId="20577"/>
          <ac:spMkLst>
            <pc:docMk/>
            <pc:sldMk cId="2745262555" sldId="262"/>
            <ac:spMk id="13" creationId="{6F049802-104B-C544-A294-DBB0A7DBFA60}"/>
          </ac:spMkLst>
        </pc:spChg>
      </pc:sldChg>
    </pc:docChg>
  </pc:docChgLst>
  <pc:docChgLst>
    <pc:chgData name="Paul Bell" clId="Web-{CE04FD94-0A59-442F-8A52-6181E595899A}"/>
    <pc:docChg chg="addSld modSld">
      <pc:chgData name="Paul Bell" userId="" providerId="" clId="Web-{CE04FD94-0A59-442F-8A52-6181E595899A}" dt="2024-05-23T11:08:04.884" v="687" actId="20577"/>
      <pc:docMkLst>
        <pc:docMk/>
      </pc:docMkLst>
      <pc:sldChg chg="modSp">
        <pc:chgData name="Paul Bell" userId="" providerId="" clId="Web-{CE04FD94-0A59-442F-8A52-6181E595899A}" dt="2024-05-23T10:12:41.908" v="12" actId="20577"/>
        <pc:sldMkLst>
          <pc:docMk/>
          <pc:sldMk cId="2820082408" sldId="257"/>
        </pc:sldMkLst>
        <pc:spChg chg="mod">
          <ac:chgData name="Paul Bell" userId="" providerId="" clId="Web-{CE04FD94-0A59-442F-8A52-6181E595899A}" dt="2024-05-23T10:12:41.908" v="12" actId="20577"/>
          <ac:spMkLst>
            <pc:docMk/>
            <pc:sldMk cId="2820082408" sldId="257"/>
            <ac:spMk id="2" creationId="{54EC273A-1A83-6052-8573-AC8B88412C62}"/>
          </ac:spMkLst>
        </pc:spChg>
      </pc:sldChg>
      <pc:sldChg chg="modSp">
        <pc:chgData name="Paul Bell" userId="" providerId="" clId="Web-{CE04FD94-0A59-442F-8A52-6181E595899A}" dt="2024-05-23T10:28:23.308" v="511" actId="1076"/>
        <pc:sldMkLst>
          <pc:docMk/>
          <pc:sldMk cId="79168758" sldId="266"/>
        </pc:sldMkLst>
        <pc:spChg chg="mod">
          <ac:chgData name="Paul Bell" userId="" providerId="" clId="Web-{CE04FD94-0A59-442F-8A52-6181E595899A}" dt="2024-05-23T10:28:23.308" v="511" actId="1076"/>
          <ac:spMkLst>
            <pc:docMk/>
            <pc:sldMk cId="79168758" sldId="266"/>
            <ac:spMk id="11" creationId="{23D31E46-B9F4-15FB-486F-2814F76774E9}"/>
          </ac:spMkLst>
        </pc:spChg>
      </pc:sldChg>
      <pc:sldChg chg="modSp">
        <pc:chgData name="Paul Bell" userId="" providerId="" clId="Web-{CE04FD94-0A59-442F-8A52-6181E595899A}" dt="2024-05-23T10:31:05.359" v="620" actId="20577"/>
        <pc:sldMkLst>
          <pc:docMk/>
          <pc:sldMk cId="2264960985" sldId="267"/>
        </pc:sldMkLst>
        <pc:spChg chg="mod">
          <ac:chgData name="Paul Bell" userId="" providerId="" clId="Web-{CE04FD94-0A59-442F-8A52-6181E595899A}" dt="2024-05-23T10:31:05.359" v="620" actId="20577"/>
          <ac:spMkLst>
            <pc:docMk/>
            <pc:sldMk cId="2264960985" sldId="267"/>
            <ac:spMk id="3" creationId="{842B409A-74FC-E7DA-4B88-AC896C4BF1D0}"/>
          </ac:spMkLst>
        </pc:spChg>
      </pc:sldChg>
      <pc:sldChg chg="addSp delSp modSp">
        <pc:chgData name="Paul Bell" userId="" providerId="" clId="Web-{CE04FD94-0A59-442F-8A52-6181E595899A}" dt="2024-05-23T11:08:04.884" v="687" actId="20577"/>
        <pc:sldMkLst>
          <pc:docMk/>
          <pc:sldMk cId="1501947756" sldId="269"/>
        </pc:sldMkLst>
        <pc:spChg chg="mod">
          <ac:chgData name="Paul Bell" userId="" providerId="" clId="Web-{CE04FD94-0A59-442F-8A52-6181E595899A}" dt="2024-05-23T10:19:32.825" v="330" actId="1076"/>
          <ac:spMkLst>
            <pc:docMk/>
            <pc:sldMk cId="1501947756" sldId="269"/>
            <ac:spMk id="2" creationId="{54EC273A-1A83-6052-8573-AC8B88412C62}"/>
          </ac:spMkLst>
        </pc:spChg>
        <pc:spChg chg="add del mod">
          <ac:chgData name="Paul Bell" userId="" providerId="" clId="Web-{CE04FD94-0A59-442F-8A52-6181E595899A}" dt="2024-05-23T10:19:52.388" v="340"/>
          <ac:spMkLst>
            <pc:docMk/>
            <pc:sldMk cId="1501947756" sldId="269"/>
            <ac:spMk id="3" creationId="{CBDE75E8-398D-889F-C0AD-419026DD0E41}"/>
          </ac:spMkLst>
        </pc:spChg>
        <pc:spChg chg="mod">
          <ac:chgData name="Paul Bell" userId="" providerId="" clId="Web-{CE04FD94-0A59-442F-8A52-6181E595899A}" dt="2024-05-23T11:08:04.884" v="687" actId="20577"/>
          <ac:spMkLst>
            <pc:docMk/>
            <pc:sldMk cId="1501947756" sldId="269"/>
            <ac:spMk id="8" creationId="{F59933EF-8703-DC0A-1A17-868466316ED2}"/>
          </ac:spMkLst>
        </pc:spChg>
      </pc:sldChg>
      <pc:sldChg chg="modSp">
        <pc:chgData name="Paul Bell" userId="" providerId="" clId="Web-{CE04FD94-0A59-442F-8A52-6181E595899A}" dt="2024-05-23T10:27:47.213" v="504" actId="14100"/>
        <pc:sldMkLst>
          <pc:docMk/>
          <pc:sldMk cId="1131898113" sldId="273"/>
        </pc:sldMkLst>
        <pc:spChg chg="mod">
          <ac:chgData name="Paul Bell" userId="" providerId="" clId="Web-{CE04FD94-0A59-442F-8A52-6181E595899A}" dt="2024-05-23T10:27:47.213" v="504" actId="14100"/>
          <ac:spMkLst>
            <pc:docMk/>
            <pc:sldMk cId="1131898113" sldId="273"/>
            <ac:spMk id="13" creationId="{6F049802-104B-C544-A294-DBB0A7DBFA60}"/>
          </ac:spMkLst>
        </pc:spChg>
      </pc:sldChg>
      <pc:sldChg chg="modSp add replId">
        <pc:chgData name="Paul Bell" userId="" providerId="" clId="Web-{CE04FD94-0A59-442F-8A52-6181E595899A}" dt="2024-05-23T10:23:41.925" v="446" actId="20577"/>
        <pc:sldMkLst>
          <pc:docMk/>
          <pc:sldMk cId="1655220185" sldId="274"/>
        </pc:sldMkLst>
        <pc:spChg chg="mod">
          <ac:chgData name="Paul Bell" userId="" providerId="" clId="Web-{CE04FD94-0A59-442F-8A52-6181E595899A}" dt="2024-05-23T10:23:41.925" v="446" actId="20577"/>
          <ac:spMkLst>
            <pc:docMk/>
            <pc:sldMk cId="1655220185" sldId="274"/>
            <ac:spMk id="8" creationId="{F59933EF-8703-DC0A-1A17-868466316ED2}"/>
          </ac:spMkLst>
        </pc:spChg>
      </pc:sldChg>
      <pc:sldChg chg="addSp delSp modSp add replId">
        <pc:chgData name="Paul Bell" userId="" providerId="" clId="Web-{CE04FD94-0A59-442F-8A52-6181E595899A}" dt="2024-05-23T10:30:28.233" v="596" actId="20577"/>
        <pc:sldMkLst>
          <pc:docMk/>
          <pc:sldMk cId="2605206321" sldId="275"/>
        </pc:sldMkLst>
        <pc:spChg chg="mod">
          <ac:chgData name="Paul Bell" userId="" providerId="" clId="Web-{CE04FD94-0A59-442F-8A52-6181E595899A}" dt="2024-05-23T10:30:28.233" v="596" actId="20577"/>
          <ac:spMkLst>
            <pc:docMk/>
            <pc:sldMk cId="2605206321" sldId="275"/>
            <ac:spMk id="11" creationId="{23D31E46-B9F4-15FB-486F-2814F76774E9}"/>
          </ac:spMkLst>
        </pc:spChg>
        <pc:spChg chg="mod">
          <ac:chgData name="Paul Bell" userId="" providerId="" clId="Web-{CE04FD94-0A59-442F-8A52-6181E595899A}" dt="2024-05-23T10:30:10.685" v="595" actId="14100"/>
          <ac:spMkLst>
            <pc:docMk/>
            <pc:sldMk cId="2605206321" sldId="275"/>
            <ac:spMk id="13" creationId="{6F049802-104B-C544-A294-DBB0A7DBFA60}"/>
          </ac:spMkLst>
        </pc:spChg>
        <pc:picChg chg="del">
          <ac:chgData name="Paul Bell" userId="" providerId="" clId="Web-{CE04FD94-0A59-442F-8A52-6181E595899A}" dt="2024-05-23T10:24:56.505" v="456"/>
          <ac:picMkLst>
            <pc:docMk/>
            <pc:sldMk cId="2605206321" sldId="275"/>
            <ac:picMk id="2" creationId="{9877EBCE-C33C-82F3-8589-516B71D0C45E}"/>
          </ac:picMkLst>
        </pc:picChg>
        <pc:picChg chg="del">
          <ac:chgData name="Paul Bell" userId="" providerId="" clId="Web-{CE04FD94-0A59-442F-8A52-6181E595899A}" dt="2024-05-23T10:24:56.771" v="457"/>
          <ac:picMkLst>
            <pc:docMk/>
            <pc:sldMk cId="2605206321" sldId="275"/>
            <ac:picMk id="3" creationId="{F30B4A91-9A27-9AFB-5C54-D02A1710FBFA}"/>
          </ac:picMkLst>
        </pc:picChg>
        <pc:picChg chg="del">
          <ac:chgData name="Paul Bell" userId="" providerId="" clId="Web-{CE04FD94-0A59-442F-8A52-6181E595899A}" dt="2024-05-23T10:24:55.458" v="455"/>
          <ac:picMkLst>
            <pc:docMk/>
            <pc:sldMk cId="2605206321" sldId="275"/>
            <ac:picMk id="4" creationId="{AB25BAEE-2F55-0E58-21E2-8A2F5EEF2969}"/>
          </ac:picMkLst>
        </pc:picChg>
        <pc:picChg chg="add mod">
          <ac:chgData name="Paul Bell" userId="" providerId="" clId="Web-{CE04FD94-0A59-442F-8A52-6181E595899A}" dt="2024-05-23T10:27:00.774" v="501" actId="1076"/>
          <ac:picMkLst>
            <pc:docMk/>
            <pc:sldMk cId="2605206321" sldId="275"/>
            <ac:picMk id="5" creationId="{B8447307-2825-4838-1AE5-5E30D9493EC8}"/>
          </ac:picMkLst>
        </pc:picChg>
      </pc:sldChg>
    </pc:docChg>
  </pc:docChgLst>
  <pc:docChgLst>
    <pc:chgData name="Paul Bell" userId="hu5/v639YAbEL7RBtGjl0i/xv65B3v6+dXX5mX3iV7c=" providerId="None" clId="Web-{4DD56C3A-2B3D-4308-8BC1-23259936E92B}"/>
    <pc:docChg chg="modSld">
      <pc:chgData name="Paul Bell" userId="hu5/v639YAbEL7RBtGjl0i/xv65B3v6+dXX5mX3iV7c=" providerId="None" clId="Web-{4DD56C3A-2B3D-4308-8BC1-23259936E92B}" dt="2024-09-09T11:11:13.319" v="140" actId="20577"/>
      <pc:docMkLst>
        <pc:docMk/>
      </pc:docMkLst>
      <pc:sldChg chg="modSp">
        <pc:chgData name="Paul Bell" userId="hu5/v639YAbEL7RBtGjl0i/xv65B3v6+dXX5mX3iV7c=" providerId="None" clId="Web-{4DD56C3A-2B3D-4308-8BC1-23259936E92B}" dt="2024-09-09T11:11:13.319" v="140" actId="20577"/>
        <pc:sldMkLst>
          <pc:docMk/>
          <pc:sldMk cId="1655220185" sldId="274"/>
        </pc:sldMkLst>
        <pc:spChg chg="mod">
          <ac:chgData name="Paul Bell" userId="hu5/v639YAbEL7RBtGjl0i/xv65B3v6+dXX5mX3iV7c=" providerId="None" clId="Web-{4DD56C3A-2B3D-4308-8BC1-23259936E92B}" dt="2024-09-09T11:11:13.319" v="140" actId="20577"/>
          <ac:spMkLst>
            <pc:docMk/>
            <pc:sldMk cId="1655220185" sldId="274"/>
            <ac:spMk id="8" creationId="{F59933EF-8703-DC0A-1A17-868466316ED2}"/>
          </ac:spMkLst>
        </pc:spChg>
      </pc:sldChg>
    </pc:docChg>
  </pc:docChgLst>
  <pc:docChgLst>
    <pc:chgData name="Paul Bell" userId="hu5/v639YAbEL7RBtGjl0i/xv65B3v6+dXX5mX3iV7c=" providerId="None" clId="Web-{16AF777A-8C04-4F67-AB8A-2B1C3CCA0AC0}"/>
    <pc:docChg chg="addSld modSld">
      <pc:chgData name="Paul Bell" userId="hu5/v639YAbEL7RBtGjl0i/xv65B3v6+dXX5mX3iV7c=" providerId="None" clId="Web-{16AF777A-8C04-4F67-AB8A-2B1C3CCA0AC0}" dt="2024-10-02T08:58:11.365" v="44" actId="1076"/>
      <pc:docMkLst>
        <pc:docMk/>
      </pc:docMkLst>
      <pc:sldChg chg="addSp delSp modSp">
        <pc:chgData name="Paul Bell" userId="hu5/v639YAbEL7RBtGjl0i/xv65B3v6+dXX5mX3iV7c=" providerId="None" clId="Web-{16AF777A-8C04-4F67-AB8A-2B1C3CCA0AC0}" dt="2024-10-02T08:56:42.518" v="23" actId="1076"/>
        <pc:sldMkLst>
          <pc:docMk/>
          <pc:sldMk cId="2820082408" sldId="257"/>
        </pc:sldMkLst>
        <pc:picChg chg="add mod">
          <ac:chgData name="Paul Bell" userId="hu5/v639YAbEL7RBtGjl0i/xv65B3v6+dXX5mX3iV7c=" providerId="None" clId="Web-{16AF777A-8C04-4F67-AB8A-2B1C3CCA0AC0}" dt="2024-10-02T08:56:42.503" v="21" actId="1076"/>
          <ac:picMkLst>
            <pc:docMk/>
            <pc:sldMk cId="2820082408" sldId="257"/>
            <ac:picMk id="3" creationId="{6188466B-E37B-8EFF-E9F2-3400100B1405}"/>
          </ac:picMkLst>
        </pc:picChg>
        <pc:picChg chg="add del mod">
          <ac:chgData name="Paul Bell" userId="hu5/v639YAbEL7RBtGjl0i/xv65B3v6+dXX5mX3iV7c=" providerId="None" clId="Web-{16AF777A-8C04-4F67-AB8A-2B1C3CCA0AC0}" dt="2024-10-02T08:56:30.330" v="19"/>
          <ac:picMkLst>
            <pc:docMk/>
            <pc:sldMk cId="2820082408" sldId="257"/>
            <ac:picMk id="5" creationId="{A20E4FCC-16A3-407E-2A8A-944184369AB3}"/>
          </ac:picMkLst>
        </pc:picChg>
        <pc:picChg chg="add mod">
          <ac:chgData name="Paul Bell" userId="hu5/v639YAbEL7RBtGjl0i/xv65B3v6+dXX5mX3iV7c=" providerId="None" clId="Web-{16AF777A-8C04-4F67-AB8A-2B1C3CCA0AC0}" dt="2024-10-02T08:56:42.503" v="22" actId="1076"/>
          <ac:picMkLst>
            <pc:docMk/>
            <pc:sldMk cId="2820082408" sldId="257"/>
            <ac:picMk id="6" creationId="{2340003F-4500-69DB-66D1-9072A7E475C6}"/>
          </ac:picMkLst>
        </pc:picChg>
        <pc:picChg chg="mod">
          <ac:chgData name="Paul Bell" userId="hu5/v639YAbEL7RBtGjl0i/xv65B3v6+dXX5mX3iV7c=" providerId="None" clId="Web-{16AF777A-8C04-4F67-AB8A-2B1C3CCA0AC0}" dt="2024-10-02T08:56:42.503" v="20" actId="1076"/>
          <ac:picMkLst>
            <pc:docMk/>
            <pc:sldMk cId="2820082408" sldId="257"/>
            <ac:picMk id="7" creationId="{C9AD68FD-B482-C467-959F-7E56C833CD8A}"/>
          </ac:picMkLst>
        </pc:picChg>
        <pc:picChg chg="add mod">
          <ac:chgData name="Paul Bell" userId="hu5/v639YAbEL7RBtGjl0i/xv65B3v6+dXX5mX3iV7c=" providerId="None" clId="Web-{16AF777A-8C04-4F67-AB8A-2B1C3CCA0AC0}" dt="2024-10-02T08:56:42.518" v="23" actId="1076"/>
          <ac:picMkLst>
            <pc:docMk/>
            <pc:sldMk cId="2820082408" sldId="257"/>
            <ac:picMk id="8" creationId="{A78CDCC4-0DBB-4F6E-23DD-2C11B24E0B2F}"/>
          </ac:picMkLst>
        </pc:picChg>
      </pc:sldChg>
      <pc:sldChg chg="addSp delSp modSp new">
        <pc:chgData name="Paul Bell" userId="hu5/v639YAbEL7RBtGjl0i/xv65B3v6+dXX5mX3iV7c=" providerId="None" clId="Web-{16AF777A-8C04-4F67-AB8A-2B1C3CCA0AC0}" dt="2024-10-02T08:58:11.365" v="44" actId="1076"/>
        <pc:sldMkLst>
          <pc:docMk/>
          <pc:sldMk cId="1477152147" sldId="276"/>
        </pc:sldMkLst>
        <pc:spChg chg="add del">
          <ac:chgData name="Paul Bell" userId="hu5/v639YAbEL7RBtGjl0i/xv65B3v6+dXX5mX3iV7c=" providerId="None" clId="Web-{16AF777A-8C04-4F67-AB8A-2B1C3CCA0AC0}" dt="2024-10-02T08:57:30.192" v="27"/>
          <ac:spMkLst>
            <pc:docMk/>
            <pc:sldMk cId="1477152147" sldId="276"/>
            <ac:spMk id="2" creationId="{7F1C8D20-7460-B308-EC56-08DB014CE131}"/>
          </ac:spMkLst>
        </pc:spChg>
        <pc:spChg chg="add mod">
          <ac:chgData name="Paul Bell" userId="hu5/v639YAbEL7RBtGjl0i/xv65B3v6+dXX5mX3iV7c=" providerId="None" clId="Web-{16AF777A-8C04-4F67-AB8A-2B1C3CCA0AC0}" dt="2024-10-02T08:57:54.912" v="39" actId="14100"/>
          <ac:spMkLst>
            <pc:docMk/>
            <pc:sldMk cId="1477152147" sldId="276"/>
            <ac:spMk id="3" creationId="{02A481BD-491B-3957-B7E3-13FA5D8488AA}"/>
          </ac:spMkLst>
        </pc:spChg>
        <pc:picChg chg="add mod">
          <ac:chgData name="Paul Bell" userId="hu5/v639YAbEL7RBtGjl0i/xv65B3v6+dXX5mX3iV7c=" providerId="None" clId="Web-{16AF777A-8C04-4F67-AB8A-2B1C3CCA0AC0}" dt="2024-10-02T08:58:04.021" v="41" actId="1076"/>
          <ac:picMkLst>
            <pc:docMk/>
            <pc:sldMk cId="1477152147" sldId="276"/>
            <ac:picMk id="5" creationId="{C3984609-01B2-F96F-43DF-CDACDBB8FFA0}"/>
          </ac:picMkLst>
        </pc:picChg>
        <pc:picChg chg="add mod">
          <ac:chgData name="Paul Bell" userId="hu5/v639YAbEL7RBtGjl0i/xv65B3v6+dXX5mX3iV7c=" providerId="None" clId="Web-{16AF777A-8C04-4F67-AB8A-2B1C3CCA0AC0}" dt="2024-10-02T08:58:06.084" v="42" actId="1076"/>
          <ac:picMkLst>
            <pc:docMk/>
            <pc:sldMk cId="1477152147" sldId="276"/>
            <ac:picMk id="7" creationId="{19E3074C-0A79-8734-ED22-82CB5299F8E3}"/>
          </ac:picMkLst>
        </pc:picChg>
        <pc:picChg chg="add mod">
          <ac:chgData name="Paul Bell" userId="hu5/v639YAbEL7RBtGjl0i/xv65B3v6+dXX5mX3iV7c=" providerId="None" clId="Web-{16AF777A-8C04-4F67-AB8A-2B1C3CCA0AC0}" dt="2024-10-02T08:58:08.443" v="43" actId="1076"/>
          <ac:picMkLst>
            <pc:docMk/>
            <pc:sldMk cId="1477152147" sldId="276"/>
            <ac:picMk id="9" creationId="{7B3083DD-11BF-AFF4-3AB7-11CD1F1BE267}"/>
          </ac:picMkLst>
        </pc:picChg>
        <pc:picChg chg="add mod">
          <ac:chgData name="Paul Bell" userId="hu5/v639YAbEL7RBtGjl0i/xv65B3v6+dXX5mX3iV7c=" providerId="None" clId="Web-{16AF777A-8C04-4F67-AB8A-2B1C3CCA0AC0}" dt="2024-10-02T08:58:11.365" v="44" actId="1076"/>
          <ac:picMkLst>
            <pc:docMk/>
            <pc:sldMk cId="1477152147" sldId="276"/>
            <ac:picMk id="11" creationId="{D3D01E49-1900-C5EB-EF14-1CF4321FDC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03/10/2024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8"/>
            <a:ext cx="10515600" cy="1920526"/>
          </a:xfrm>
        </p:spPr>
        <p:txBody>
          <a:bodyPr/>
          <a:lstStyle/>
          <a:p>
            <a:r>
              <a:rPr lang="en-GB" sz="2800">
                <a:latin typeface="Calibri"/>
                <a:cs typeface="Calibri"/>
              </a:rPr>
              <a:t>MAXIV – WASP - Visualization Center C - </a:t>
            </a:r>
            <a:r>
              <a:rPr lang="en-GB" sz="2800" err="1">
                <a:latin typeface="Calibri"/>
                <a:cs typeface="Calibri"/>
              </a:rPr>
              <a:t>InfraVis</a:t>
            </a:r>
            <a:r>
              <a:rPr lang="en-GB" sz="2800">
                <a:latin typeface="Calibri"/>
                <a:cs typeface="Calibri"/>
              </a:rPr>
              <a:t> Mini-Workshop</a:t>
            </a:r>
            <a:br>
              <a:rPr lang="en-GB" sz="2800">
                <a:latin typeface="Calibri"/>
                <a:cs typeface="Calibri"/>
              </a:rPr>
            </a:br>
            <a:br>
              <a:rPr lang="en-GB" sz="2800">
                <a:latin typeface="Calibri"/>
                <a:cs typeface="Calibri"/>
              </a:rPr>
            </a:br>
            <a:r>
              <a:rPr lang="en-US" sz="2800" b="0">
                <a:latin typeface="Calibri"/>
                <a:cs typeface="Calibri"/>
              </a:rPr>
              <a:t>Next Generation Visual Data Analysis Tools </a:t>
            </a:r>
            <a:endParaRPr lang="en-GB" sz="2800">
              <a:ea typeface="Calibri"/>
            </a:endParaRPr>
          </a:p>
          <a:p>
            <a:r>
              <a:rPr lang="en-GB" sz="2400">
                <a:latin typeface="Calibri"/>
                <a:cs typeface="Calibri"/>
              </a:rPr>
              <a:t> </a:t>
            </a:r>
            <a:br>
              <a:rPr lang="en-GB" sz="2400">
                <a:latin typeface="Calibri"/>
                <a:cs typeface="Calibri"/>
              </a:rPr>
            </a:br>
            <a:r>
              <a:rPr lang="en-GB" sz="2400">
                <a:latin typeface="Calibri"/>
                <a:cs typeface="Calibri"/>
              </a:rPr>
              <a:t>October 3rd 2024</a:t>
            </a:r>
            <a:endParaRPr lang="en-GB" sz="2400">
              <a:ea typeface="Calibri"/>
            </a:endParaRPr>
          </a:p>
        </p:txBody>
      </p:sp>
      <p:pic>
        <p:nvPicPr>
          <p:cNvPr id="4" name="Picture 3" descr="A building with a curved roof&#10;&#10;Description automatically generated">
            <a:extLst>
              <a:ext uri="{FF2B5EF4-FFF2-40B4-BE49-F238E27FC236}">
                <a16:creationId xmlns:a16="http://schemas.microsoft.com/office/drawing/2014/main" id="{B0E3B6E7-E377-52FA-4904-222753CA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323"/>
            <a:ext cx="12192000" cy="3354509"/>
          </a:xfrm>
          <a:prstGeom prst="rect">
            <a:avLst/>
          </a:prstGeom>
        </p:spPr>
      </p:pic>
      <p:pic>
        <p:nvPicPr>
          <p:cNvPr id="7" name="Picture 6" descr="Wallenberg AI, Autonomous Systems and Software Program, WASP, vid Umeå  universitet">
            <a:extLst>
              <a:ext uri="{FF2B5EF4-FFF2-40B4-BE49-F238E27FC236}">
                <a16:creationId xmlns:a16="http://schemas.microsoft.com/office/drawing/2014/main" id="{C9AD68FD-B482-C467-959F-7E56C833C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75" y="5727700"/>
            <a:ext cx="3200400" cy="828675"/>
          </a:xfrm>
          <a:prstGeom prst="rect">
            <a:avLst/>
          </a:prstGeom>
        </p:spPr>
      </p:pic>
      <p:pic>
        <p:nvPicPr>
          <p:cNvPr id="3" name="Picture 2" descr="Data Visualization">
            <a:extLst>
              <a:ext uri="{FF2B5EF4-FFF2-40B4-BE49-F238E27FC236}">
                <a16:creationId xmlns:a16="http://schemas.microsoft.com/office/drawing/2014/main" id="{6188466B-E37B-8EFF-E9F2-3400100B1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043" y="5724393"/>
            <a:ext cx="1067139" cy="828938"/>
          </a:xfrm>
          <a:prstGeom prst="rect">
            <a:avLst/>
          </a:prstGeom>
        </p:spPr>
      </p:pic>
      <p:pic>
        <p:nvPicPr>
          <p:cNvPr id="6" name="Picture 5" descr="Logo C">
            <a:extLst>
              <a:ext uri="{FF2B5EF4-FFF2-40B4-BE49-F238E27FC236}">
                <a16:creationId xmlns:a16="http://schemas.microsoft.com/office/drawing/2014/main" id="{2340003F-4500-69DB-66D1-9072A7E47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6" y="5728332"/>
            <a:ext cx="706378" cy="725810"/>
          </a:xfrm>
          <a:prstGeom prst="rect">
            <a:avLst/>
          </a:prstGeom>
        </p:spPr>
      </p:pic>
      <p:pic>
        <p:nvPicPr>
          <p:cNvPr id="8" name="Picture 7" descr="MAX IV – We make the invisible visible">
            <a:extLst>
              <a:ext uri="{FF2B5EF4-FFF2-40B4-BE49-F238E27FC236}">
                <a16:creationId xmlns:a16="http://schemas.microsoft.com/office/drawing/2014/main" id="{A78CDCC4-0DBB-4F6E-23DD-2C11B24E0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5" y="5724525"/>
            <a:ext cx="2743199" cy="8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29" y="-3053"/>
            <a:ext cx="10863521" cy="1325563"/>
          </a:xfrm>
        </p:spPr>
        <p:txBody>
          <a:bodyPr/>
          <a:lstStyle/>
          <a:p>
            <a:r>
              <a:rPr lang="en-GB" sz="1800" dirty="0">
                <a:latin typeface="Calibri"/>
                <a:cs typeface="Calibri"/>
              </a:rPr>
              <a:t>Reduce data rate close to detector:</a:t>
            </a:r>
            <a:br>
              <a:rPr lang="en-GB" sz="1800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Edge compression</a:t>
            </a:r>
            <a:endParaRPr lang="en-US" dirty="0">
              <a:ea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30B4A91-9A27-9AFB-5C54-D02A1710F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4" r="22560" b="61298"/>
          <a:stretch/>
        </p:blipFill>
        <p:spPr>
          <a:xfrm>
            <a:off x="680608" y="4101971"/>
            <a:ext cx="8167868" cy="1944038"/>
          </a:xfrm>
          <a:prstGeom prst="rect">
            <a:avLst/>
          </a:prstGeom>
        </p:spPr>
      </p:pic>
      <p:pic>
        <p:nvPicPr>
          <p:cNvPr id="4" name="Picture 3" descr="Baler image 2">
            <a:extLst>
              <a:ext uri="{FF2B5EF4-FFF2-40B4-BE49-F238E27FC236}">
                <a16:creationId xmlns:a16="http://schemas.microsoft.com/office/drawing/2014/main" id="{AB25BAEE-2F55-0E58-21E2-8A2F5EEF2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" t="-952" r="6559" b="-1433"/>
          <a:stretch/>
        </p:blipFill>
        <p:spPr>
          <a:xfrm>
            <a:off x="6555001" y="842428"/>
            <a:ext cx="5285922" cy="2652601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877EBCE-C33C-82F3-8589-516B71D0C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35" t="31597" r="30131" b="45718"/>
          <a:stretch/>
        </p:blipFill>
        <p:spPr>
          <a:xfrm>
            <a:off x="7539038" y="3695227"/>
            <a:ext cx="3712621" cy="155577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1245120"/>
            <a:ext cx="6079027" cy="43741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Compression is appealing since data are reduced but not discarded, and it can be applied as a general approach, not an experiment specific analysis step. Addresses 1, 2 and 3.</a:t>
            </a:r>
            <a:endParaRPr lang="en-US" sz="18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"Auto encoder" (type of NN) to harness AI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"Baler" collaboration, originating from particle physics</a:t>
            </a:r>
            <a:endParaRPr lang="en-GB" sz="1800"/>
          </a:p>
          <a:p>
            <a:pPr marL="742950" lvl="1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Currently testing on MAX IV data</a:t>
            </a:r>
            <a:endParaRPr lang="en-GB" sz="1800"/>
          </a:p>
          <a:p>
            <a:pPr marL="742950" lvl="1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Attempting to deploy on FPGA</a:t>
            </a:r>
            <a:endParaRPr lang="en-GB" sz="1800"/>
          </a:p>
          <a:p>
            <a:pPr marL="742950" lvl="1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(PI recently moved from Lund to Manchester)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91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sz="1800" dirty="0">
                <a:latin typeface="Calibri"/>
                <a:cs typeface="Calibri"/>
              </a:rPr>
              <a:t>Record full rate but with "AI guidance" to increase efficiency:</a:t>
            </a:r>
            <a:br>
              <a:rPr lang="en-GB" sz="1800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Automation</a:t>
            </a:r>
            <a:endParaRPr lang="en-US" dirty="0">
              <a:ea typeface="Calibri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1507057"/>
            <a:ext cx="4499465" cy="40010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Take "AI guidance" to the limit -&gt; fully automated experiments</a:t>
            </a:r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ea typeface="Calibri"/>
                <a:cs typeface="Calibri"/>
              </a:rPr>
              <a:t>Decision can be on: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sz="1400" dirty="0">
                <a:latin typeface="Calibri"/>
                <a:ea typeface="Calibri"/>
                <a:cs typeface="Calibri"/>
              </a:rPr>
              <a:t>Next scan point (in whatever variable is being scanned, e.g. position, energy)</a:t>
            </a:r>
            <a:endParaRPr lang="en-GB" sz="1400" dirty="0">
              <a:ea typeface="Calibri"/>
            </a:endParaRPr>
          </a:p>
          <a:p>
            <a:pPr marL="742950" lvl="1" indent="-285750">
              <a:lnSpc>
                <a:spcPct val="110000"/>
              </a:lnSpc>
            </a:pPr>
            <a:r>
              <a:rPr lang="en-GB" sz="1400" dirty="0">
                <a:latin typeface="Calibri"/>
                <a:ea typeface="Calibri"/>
                <a:cs typeface="Calibri"/>
              </a:rPr>
              <a:t>Next sample composition</a:t>
            </a:r>
            <a:endParaRPr lang="en-GB" sz="1400" dirty="0">
              <a:ea typeface="Calibri"/>
            </a:endParaRPr>
          </a:p>
        </p:txBody>
      </p:sp>
      <p:pic>
        <p:nvPicPr>
          <p:cNvPr id="5" name="Picture 4" descr="A group of people looking at a projector screen&#10;&#10;Description automatically generated">
            <a:extLst>
              <a:ext uri="{FF2B5EF4-FFF2-40B4-BE49-F238E27FC236}">
                <a16:creationId xmlns:a16="http://schemas.microsoft.com/office/drawing/2014/main" id="{B8447307-2825-4838-1AE5-5E30D949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1312862"/>
            <a:ext cx="6411913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Summary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1317201"/>
            <a:ext cx="10723108" cy="17174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Today's approach of processing and storing all data at full rate looks hard to scale to future detectors. 3 limits:</a:t>
            </a:r>
            <a:endParaRPr lang="en-US" sz="1800" dirty="0">
              <a:latin typeface="Calibri"/>
              <a:cs typeface="Calibri"/>
            </a:endParaRPr>
          </a:p>
          <a:p>
            <a:pPr marL="800100" lvl="1" indent="-342900">
              <a:lnSpc>
                <a:spcPct val="110000"/>
              </a:lnSpc>
              <a:buAutoNum type="arabicPeriod"/>
            </a:pPr>
            <a:r>
              <a:rPr lang="en-GB" sz="1800" dirty="0">
                <a:latin typeface="Calibri"/>
                <a:cs typeface="Calibri"/>
              </a:rPr>
              <a:t>Bandwidth throughput      2.    Storage      3.     End user analysis</a:t>
            </a:r>
            <a:endParaRPr lang="en-US" sz="18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Can address all 3 issues by reducing "at the edge", close to the detector. </a:t>
            </a:r>
            <a:endParaRPr lang="en-GB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Reducing meaning </a:t>
            </a:r>
            <a:r>
              <a:rPr lang="en-GB" sz="1800" i="1" dirty="0">
                <a:latin typeface="Calibri"/>
                <a:cs typeface="Calibri"/>
              </a:rPr>
              <a:t>discarding </a:t>
            </a:r>
            <a:r>
              <a:rPr lang="en-GB" sz="1800" dirty="0">
                <a:latin typeface="Calibri"/>
                <a:cs typeface="Calibri"/>
              </a:rPr>
              <a:t>data is the hardest thing to do! To be analysis specific and fully trustable.</a:t>
            </a:r>
            <a:endParaRPr lang="en-GB" dirty="0"/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B409A-74FC-E7DA-4B88-AC896C4BF1D0}"/>
              </a:ext>
            </a:extLst>
          </p:cNvPr>
          <p:cNvSpPr txBox="1">
            <a:spLocks/>
          </p:cNvSpPr>
          <p:nvPr/>
        </p:nvSpPr>
        <p:spPr>
          <a:xfrm>
            <a:off x="679832" y="3177664"/>
            <a:ext cx="10722893" cy="2460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</a:pPr>
            <a:endParaRPr lang="en-GB" sz="1800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Edge-compression can be one route – reduction but no discarding. Domain-independent implementation?</a:t>
            </a:r>
            <a:endParaRPr lang="en-GB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As alternative, an "advisory" AI, to steer experiments and thus increase the data quality (hence </a:t>
            </a:r>
            <a:r>
              <a:rPr lang="en-GB" sz="1800" i="1" dirty="0">
                <a:latin typeface="Calibri"/>
                <a:cs typeface="Calibri"/>
              </a:rPr>
              <a:t>reduce </a:t>
            </a:r>
            <a:r>
              <a:rPr lang="en-GB" sz="1800" dirty="0">
                <a:latin typeface="Calibri"/>
                <a:cs typeface="Calibri"/>
              </a:rPr>
              <a:t>total data recorded). Also needs domain knowledge. Taken to the limit implies automated control.</a:t>
            </a:r>
            <a:endParaRPr lang="en-GB" sz="1800" dirty="0"/>
          </a:p>
          <a:p>
            <a:pPr marL="285750" indent="-285750">
              <a:lnSpc>
                <a:spcPct val="110000"/>
              </a:lnSpc>
            </a:pPr>
            <a:endParaRPr lang="en-GB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Calibri"/>
                <a:cs typeface="Calibri"/>
              </a:rPr>
              <a:t>         Disclaimer – these are views from a detector-</a:t>
            </a:r>
            <a:r>
              <a:rPr lang="en-GB" sz="1800" dirty="0" err="1">
                <a:latin typeface="Calibri"/>
                <a:cs typeface="Calibri"/>
              </a:rPr>
              <a:t>daq</a:t>
            </a:r>
            <a:r>
              <a:rPr lang="en-GB" sz="1800" dirty="0">
                <a:latin typeface="Calibri"/>
                <a:cs typeface="Calibri"/>
              </a:rPr>
              <a:t> perspective, not a beamline scientist</a:t>
            </a:r>
            <a:endParaRPr lang="en-GB" sz="1800"/>
          </a:p>
          <a:p>
            <a:pPr marL="285750" indent="-285750">
              <a:lnSpc>
                <a:spcPct val="110000"/>
              </a:lnSpc>
            </a:pPr>
            <a:endParaRPr lang="en-GB" sz="1800" dirty="0"/>
          </a:p>
          <a:p>
            <a:pPr marL="285750" indent="-285750">
              <a:lnSpc>
                <a:spcPct val="110000"/>
              </a:lnSpc>
            </a:pPr>
            <a:endParaRPr lang="en-GB" sz="1800" dirty="0"/>
          </a:p>
          <a:p>
            <a:pPr marL="285750" indent="-285750">
              <a:lnSpc>
                <a:spcPct val="110000"/>
              </a:lnSpc>
            </a:pPr>
            <a:endParaRPr lang="en-GB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5DF95-3795-54C8-6584-21DA3AD9C484}"/>
              </a:ext>
            </a:extLst>
          </p:cNvPr>
          <p:cNvSpPr/>
          <p:nvPr/>
        </p:nvSpPr>
        <p:spPr>
          <a:xfrm>
            <a:off x="967740" y="5006340"/>
            <a:ext cx="8930640" cy="746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F955-A653-351D-DB58-A1C8C023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9933EF-8703-DC0A-1A17-868466316ED2}"/>
              </a:ext>
            </a:extLst>
          </p:cNvPr>
          <p:cNvSpPr txBox="1">
            <a:spLocks/>
          </p:cNvSpPr>
          <p:nvPr/>
        </p:nvSpPr>
        <p:spPr>
          <a:xfrm>
            <a:off x="838835" y="527126"/>
            <a:ext cx="7673975" cy="6186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GB" sz="1600" u="sng">
                <a:latin typeface="Calibri"/>
                <a:cs typeface="Calibri"/>
              </a:rPr>
              <a:t>Agenda for today</a:t>
            </a:r>
            <a:endParaRPr lang="en-GB" sz="1600" u="sng">
              <a:ea typeface="Calibri"/>
            </a:endParaRPr>
          </a:p>
          <a:p>
            <a:pPr algn="l"/>
            <a:endParaRPr lang="en-GB" sz="1600" b="0">
              <a:latin typeface="Calibri"/>
              <a:ea typeface="Calibri"/>
              <a:cs typeface="Calibri"/>
            </a:endParaRPr>
          </a:p>
          <a:p>
            <a:pPr algn="l"/>
            <a:r>
              <a:rPr lang="en-US" sz="1600" b="0">
                <a:latin typeface="Aptos"/>
                <a:cs typeface="Calibri"/>
              </a:rPr>
              <a:t>10.00 Arrival, coffee, introductions (15) - MAX III</a:t>
            </a:r>
            <a:endParaRPr lang="en-GB" sz="1600" b="0">
              <a:latin typeface="Aptos"/>
              <a:cs typeface="Calibri"/>
            </a:endParaRPr>
          </a:p>
          <a:p>
            <a:pPr algn="l"/>
            <a:r>
              <a:rPr lang="en-US" sz="1600" b="0">
                <a:latin typeface="Aptos"/>
                <a:cs typeface="Calibri"/>
              </a:rPr>
              <a:t>10.15 Presentation by MAX IV director (15) - MAX III</a:t>
            </a:r>
            <a:endParaRPr lang="en-GB" sz="1600" b="0">
              <a:latin typeface="Aptos"/>
              <a:cs typeface="Calibri"/>
            </a:endParaRPr>
          </a:p>
          <a:p>
            <a:pPr algn="l"/>
            <a:r>
              <a:rPr lang="en-US" sz="1600">
                <a:latin typeface="Aptos"/>
                <a:cs typeface="Calibri"/>
              </a:rPr>
              <a:t>10.30 Tour (45)</a:t>
            </a:r>
            <a:endParaRPr lang="en-GB" sz="1600" b="0">
              <a:latin typeface="Aptos"/>
              <a:cs typeface="Calibri"/>
            </a:endParaRPr>
          </a:p>
          <a:p>
            <a:pPr algn="l">
              <a:buFont typeface="Arial"/>
              <a:buChar char="•"/>
            </a:pPr>
            <a:endParaRPr lang="en-GB" sz="1600" b="0">
              <a:latin typeface="Aptos"/>
              <a:cs typeface="Calibri"/>
            </a:endParaRPr>
          </a:p>
          <a:p>
            <a:pPr algn="l"/>
            <a:r>
              <a:rPr lang="en-US" sz="1600" i="1">
                <a:latin typeface="Aptos"/>
                <a:cs typeface="Calibri"/>
              </a:rPr>
              <a:t>– Move to </a:t>
            </a:r>
            <a:r>
              <a:rPr lang="en-US" sz="1600" i="1" err="1">
                <a:latin typeface="Aptos"/>
                <a:cs typeface="Calibri"/>
              </a:rPr>
              <a:t>Möllegarden</a:t>
            </a:r>
            <a:r>
              <a:rPr lang="en-US" sz="1600" i="1">
                <a:latin typeface="Aptos"/>
                <a:cs typeface="Calibri"/>
              </a:rPr>
              <a:t> –</a:t>
            </a:r>
            <a:endParaRPr lang="en-GB" sz="1600" b="0">
              <a:latin typeface="Aptos"/>
              <a:ea typeface="Calibri" panose="020F0502020204030204" pitchFamily="34" charset="0"/>
            </a:endParaRPr>
          </a:p>
          <a:p>
            <a:pPr algn="l">
              <a:buFont typeface="Arial"/>
              <a:buChar char="•"/>
            </a:pPr>
            <a:endParaRPr lang="en-GB" sz="1600" b="0">
              <a:latin typeface="Aptos"/>
              <a:ea typeface="Calibri"/>
            </a:endParaRPr>
          </a:p>
          <a:p>
            <a:pPr algn="l"/>
            <a:r>
              <a:rPr lang="en-US" sz="1600" b="0">
                <a:latin typeface="Aptos"/>
                <a:cs typeface="Calibri"/>
              </a:rPr>
              <a:t>11.30 Presentation by WASP program director (15)</a:t>
            </a:r>
            <a:endParaRPr lang="en-GB" sz="1600" b="0">
              <a:latin typeface="Aptos"/>
              <a:cs typeface="Calibri"/>
            </a:endParaRPr>
          </a:p>
          <a:p>
            <a:pPr algn="l"/>
            <a:r>
              <a:rPr lang="en-US" sz="1600" b="0">
                <a:latin typeface="Aptos"/>
                <a:cs typeface="Calibri"/>
              </a:rPr>
              <a:t>11.45 Machine session (20 + 10)</a:t>
            </a:r>
            <a:endParaRPr lang="en-GB" sz="1600" b="0">
              <a:latin typeface="Aptos"/>
              <a:ea typeface="Calibri"/>
              <a:cs typeface="Calibri"/>
            </a:endParaRPr>
          </a:p>
          <a:p>
            <a:pPr algn="l">
              <a:buFont typeface="Arial"/>
              <a:buChar char="•"/>
            </a:pPr>
            <a:endParaRPr lang="en-GB" sz="1600" b="0">
              <a:latin typeface="Aptos"/>
              <a:ea typeface="Calibri"/>
              <a:cs typeface="Calibri"/>
            </a:endParaRPr>
          </a:p>
          <a:p>
            <a:pPr algn="l"/>
            <a:r>
              <a:rPr lang="en-US" sz="1600">
                <a:latin typeface="Aptos"/>
                <a:ea typeface="Calibri"/>
                <a:cs typeface="Calibri"/>
              </a:rPr>
              <a:t>12.15 Lunch (delivered to </a:t>
            </a:r>
            <a:r>
              <a:rPr lang="en-US" sz="1600" err="1">
                <a:latin typeface="Aptos"/>
                <a:ea typeface="Calibri"/>
                <a:cs typeface="Calibri"/>
              </a:rPr>
              <a:t>Möllegarden</a:t>
            </a:r>
            <a:r>
              <a:rPr lang="en-US" sz="1600">
                <a:latin typeface="Aptos"/>
                <a:ea typeface="Calibri"/>
                <a:cs typeface="Calibri"/>
              </a:rPr>
              <a:t>)</a:t>
            </a:r>
            <a:endParaRPr lang="en-GB" sz="1600" b="0">
              <a:latin typeface="Aptos"/>
              <a:ea typeface="Calibri"/>
              <a:cs typeface="Calibri"/>
            </a:endParaRPr>
          </a:p>
          <a:p>
            <a:pPr algn="l">
              <a:buFont typeface="Arial"/>
              <a:buChar char="•"/>
            </a:pPr>
            <a:endParaRPr lang="en-GB" sz="1600" b="0">
              <a:latin typeface="Aptos"/>
              <a:ea typeface="Calibri"/>
              <a:cs typeface="Calibri"/>
            </a:endParaRPr>
          </a:p>
          <a:p>
            <a:pPr algn="l"/>
            <a:r>
              <a:rPr lang="en-US" sz="1600" b="0">
                <a:latin typeface="Aptos"/>
                <a:ea typeface="Calibri"/>
                <a:cs typeface="Calibri"/>
              </a:rPr>
              <a:t>13.00 Beamline and data/DAQ session: Introduction (15)</a:t>
            </a:r>
            <a:endParaRPr lang="en-GB" sz="1600" b="0">
              <a:latin typeface="Aptos"/>
              <a:ea typeface="Calibri" panose="020F0502020204030204" pitchFamily="34" charset="0"/>
            </a:endParaRPr>
          </a:p>
          <a:p>
            <a:pPr algn="l"/>
            <a:r>
              <a:rPr lang="en-US" sz="1600" b="0">
                <a:latin typeface="Aptos"/>
                <a:ea typeface="Calibri"/>
                <a:cs typeface="Calibri"/>
              </a:rPr>
              <a:t>13.15 Balder beamline session (20 + 10)</a:t>
            </a:r>
            <a:endParaRPr lang="en-GB" sz="1600" b="0">
              <a:latin typeface="Aptos"/>
              <a:ea typeface="Calibri"/>
              <a:cs typeface="Calibri"/>
            </a:endParaRPr>
          </a:p>
          <a:p>
            <a:pPr algn="l"/>
            <a:r>
              <a:rPr lang="en-US" sz="1600" b="0">
                <a:latin typeface="Aptos"/>
                <a:cs typeface="Calibri"/>
              </a:rPr>
              <a:t>13.45 </a:t>
            </a:r>
            <a:r>
              <a:rPr lang="en-US" sz="1600" b="0" err="1">
                <a:latin typeface="Aptos"/>
                <a:cs typeface="Calibri"/>
              </a:rPr>
              <a:t>DanMAX</a:t>
            </a:r>
            <a:r>
              <a:rPr lang="en-US" sz="1600" b="0">
                <a:latin typeface="Aptos"/>
                <a:cs typeface="Calibri"/>
              </a:rPr>
              <a:t> beamline session (20 + 10)</a:t>
            </a:r>
            <a:endParaRPr lang="en-GB" sz="1600" b="0">
              <a:latin typeface="Aptos"/>
              <a:cs typeface="Calibri"/>
            </a:endParaRPr>
          </a:p>
          <a:p>
            <a:pPr algn="l"/>
            <a:r>
              <a:rPr lang="en-US" sz="1600" b="0">
                <a:latin typeface="Aptos"/>
                <a:cs typeface="Calibri"/>
              </a:rPr>
              <a:t>14:15 WASP presentations session I (2x15) </a:t>
            </a:r>
            <a:endParaRPr lang="en-GB" sz="1600" b="0">
              <a:latin typeface="Aptos"/>
              <a:cs typeface="Calibri"/>
            </a:endParaRPr>
          </a:p>
          <a:p>
            <a:pPr algn="l">
              <a:buFont typeface="Arial"/>
              <a:buChar char="•"/>
            </a:pPr>
            <a:endParaRPr lang="en-GB" sz="1600" b="0">
              <a:latin typeface="Aptos"/>
              <a:cs typeface="Calibri"/>
            </a:endParaRPr>
          </a:p>
          <a:p>
            <a:pPr algn="l"/>
            <a:r>
              <a:rPr lang="en-US" sz="1600">
                <a:latin typeface="Aptos"/>
                <a:cs typeface="Calibri"/>
              </a:rPr>
              <a:t>14.45 Coffee</a:t>
            </a:r>
            <a:endParaRPr lang="en-GB" sz="1600" b="0">
              <a:latin typeface="Aptos"/>
              <a:ea typeface="Calibri"/>
              <a:cs typeface="Calibri"/>
            </a:endParaRPr>
          </a:p>
          <a:p>
            <a:pPr algn="l">
              <a:buFont typeface="Arial"/>
              <a:buChar char="•"/>
            </a:pPr>
            <a:endParaRPr lang="en-GB" sz="1600" b="0">
              <a:latin typeface="Aptos"/>
              <a:ea typeface="Calibri"/>
              <a:cs typeface="Calibri"/>
            </a:endParaRPr>
          </a:p>
          <a:p>
            <a:pPr algn="l"/>
            <a:r>
              <a:rPr lang="en-US" sz="1600" b="0">
                <a:latin typeface="Aptos"/>
                <a:cs typeface="Calibri"/>
              </a:rPr>
              <a:t>15.00 WASP presentations session II</a:t>
            </a:r>
            <a:r>
              <a:rPr lang="en-US" sz="1600" b="0">
                <a:latin typeface="Aptos"/>
                <a:ea typeface="Calibri"/>
                <a:cs typeface="Calibri"/>
              </a:rPr>
              <a:t> (2x15)</a:t>
            </a:r>
            <a:endParaRPr lang="en-GB" sz="1600" b="0">
              <a:latin typeface="Aptos"/>
              <a:ea typeface="Calibri"/>
              <a:cs typeface="Calibri"/>
            </a:endParaRPr>
          </a:p>
          <a:p>
            <a:pPr algn="l"/>
            <a:r>
              <a:rPr lang="en-US" sz="1600" b="0">
                <a:latin typeface="Aptos"/>
                <a:ea typeface="Calibri"/>
                <a:cs typeface="Calibri"/>
              </a:rPr>
              <a:t>15.30 </a:t>
            </a:r>
            <a:r>
              <a:rPr lang="en-US" sz="1600" b="0" err="1">
                <a:latin typeface="Aptos"/>
                <a:ea typeface="Calibri"/>
                <a:cs typeface="Calibri"/>
              </a:rPr>
              <a:t>InfraVis</a:t>
            </a:r>
            <a:r>
              <a:rPr lang="en-US" sz="1600" b="0">
                <a:latin typeface="Aptos"/>
                <a:ea typeface="Calibri"/>
                <a:cs typeface="Calibri"/>
              </a:rPr>
              <a:t> - </a:t>
            </a:r>
            <a:r>
              <a:rPr lang="en-US" sz="1600" b="0">
                <a:latin typeface="Calibri"/>
                <a:ea typeface="Calibri"/>
                <a:cs typeface="Calibri"/>
              </a:rPr>
              <a:t>Kajsa M Paulsson (15)</a:t>
            </a:r>
            <a:endParaRPr lang="en-US" sz="1600" b="0">
              <a:latin typeface="Aptos"/>
              <a:ea typeface="Calibri"/>
              <a:cs typeface="Calibri"/>
            </a:endParaRPr>
          </a:p>
          <a:p>
            <a:pPr algn="l"/>
            <a:r>
              <a:rPr lang="en-US" sz="1600" b="0">
                <a:latin typeface="Aptos"/>
                <a:ea typeface="Calibri"/>
                <a:cs typeface="Calibri"/>
              </a:rPr>
              <a:t>15.45 discussion (45)</a:t>
            </a:r>
            <a:endParaRPr lang="en-GB" sz="1600" b="0">
              <a:latin typeface="Aptos"/>
              <a:ea typeface="Calibri"/>
            </a:endParaRPr>
          </a:p>
          <a:p>
            <a:pPr algn="l">
              <a:buFont typeface="Arial"/>
              <a:buChar char="•"/>
            </a:pPr>
            <a:endParaRPr lang="en-GB" sz="1600" b="0">
              <a:latin typeface="Aptos"/>
              <a:ea typeface="Calibri"/>
            </a:endParaRPr>
          </a:p>
          <a:p>
            <a:pPr algn="l"/>
            <a:r>
              <a:rPr lang="en-US" sz="1600">
                <a:latin typeface="Aptos"/>
                <a:ea typeface="Calibri"/>
                <a:cs typeface="Calibri"/>
              </a:rPr>
              <a:t>16.30 Close</a:t>
            </a:r>
            <a:endParaRPr lang="en-GB" sz="1600" b="0">
              <a:latin typeface="Aptos"/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endParaRPr lang="en-GB" sz="2000" b="0" dirty="0">
              <a:ea typeface="Calibri"/>
            </a:endParaRPr>
          </a:p>
          <a:p>
            <a:pPr marL="342900" indent="-342900" algn="l">
              <a:buFont typeface="Arial"/>
              <a:buChar char="•"/>
            </a:pPr>
            <a:endParaRPr lang="en-GB" sz="2000" b="0" dirty="0">
              <a:ea typeface="Calibri"/>
            </a:endParaRPr>
          </a:p>
        </p:txBody>
      </p:sp>
      <p:pic>
        <p:nvPicPr>
          <p:cNvPr id="7" name="Picture 6" descr="Wallenberg AI, Autonomous Systems and Software Program, WASP, vid Umeå  universitet">
            <a:extLst>
              <a:ext uri="{FF2B5EF4-FFF2-40B4-BE49-F238E27FC236}">
                <a16:creationId xmlns:a16="http://schemas.microsoft.com/office/drawing/2014/main" id="{D9429E8C-B0BB-6996-0063-5167E7AB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425" y="4803775"/>
            <a:ext cx="4057650" cy="1123950"/>
          </a:xfrm>
          <a:prstGeom prst="rect">
            <a:avLst/>
          </a:prstGeom>
        </p:spPr>
      </p:pic>
      <p:pic>
        <p:nvPicPr>
          <p:cNvPr id="6" name="Picture 5" descr="MAX IV – We make the invisible visible">
            <a:extLst>
              <a:ext uri="{FF2B5EF4-FFF2-40B4-BE49-F238E27FC236}">
                <a16:creationId xmlns:a16="http://schemas.microsoft.com/office/drawing/2014/main" id="{F614FBF1-09E6-415A-F088-9CA807419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762000"/>
            <a:ext cx="2743199" cy="835766"/>
          </a:xfrm>
          <a:prstGeom prst="rect">
            <a:avLst/>
          </a:prstGeom>
        </p:spPr>
      </p:pic>
      <p:pic>
        <p:nvPicPr>
          <p:cNvPr id="10" name="Picture 9" descr="Data Visualization">
            <a:extLst>
              <a:ext uri="{FF2B5EF4-FFF2-40B4-BE49-F238E27FC236}">
                <a16:creationId xmlns:a16="http://schemas.microsoft.com/office/drawing/2014/main" id="{AD4D1513-C8A3-57DD-3E5A-A5AF46F8A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668" y="2123943"/>
            <a:ext cx="1067139" cy="828938"/>
          </a:xfrm>
          <a:prstGeom prst="rect">
            <a:avLst/>
          </a:prstGeom>
        </p:spPr>
      </p:pic>
      <p:pic>
        <p:nvPicPr>
          <p:cNvPr id="12" name="Picture 11" descr="Logo C">
            <a:extLst>
              <a:ext uri="{FF2B5EF4-FFF2-40B4-BE49-F238E27FC236}">
                <a16:creationId xmlns:a16="http://schemas.microsoft.com/office/drawing/2014/main" id="{BD345E42-A480-1886-3908-94DD57053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836" y="3432807"/>
            <a:ext cx="706378" cy="7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ata streamer&#10;&#10;Description automatically generated">
            <a:extLst>
              <a:ext uri="{FF2B5EF4-FFF2-40B4-BE49-F238E27FC236}">
                <a16:creationId xmlns:a16="http://schemas.microsoft.com/office/drawing/2014/main" id="{C1BAD116-DA87-FEE2-54C0-E705FDC5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44" y="1012336"/>
            <a:ext cx="5207000" cy="4251569"/>
          </a:xfrm>
          <a:prstGeom prst="rect">
            <a:avLst/>
          </a:prstGeom>
        </p:spPr>
      </p:pic>
      <p:pic>
        <p:nvPicPr>
          <p:cNvPr id="9" name="Picture 8" descr="A collage of different machines&#10;&#10;Description automatically generated">
            <a:extLst>
              <a:ext uri="{FF2B5EF4-FFF2-40B4-BE49-F238E27FC236}">
                <a16:creationId xmlns:a16="http://schemas.microsoft.com/office/drawing/2014/main" id="{8D8087AA-FF88-F7F0-0757-94A5B53D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88" y="1184518"/>
            <a:ext cx="5675923" cy="40200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MAX IV detector-DAQ scheme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5257254"/>
            <a:ext cx="10999699" cy="7461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200" dirty="0">
                <a:latin typeface="Calibri"/>
                <a:cs typeface="Calibri"/>
              </a:rPr>
              <a:t>Consolidated 30 systems/10 unique types into common Kubernetes-managed DAQ cluster </a:t>
            </a:r>
          </a:p>
          <a:p>
            <a:r>
              <a:rPr lang="en-GB" sz="2200" dirty="0">
                <a:latin typeface="Calibri"/>
                <a:cs typeface="Calibri"/>
              </a:rPr>
              <a:t>Saving of camera images (raw frames) and on-the-fly processed data (frame by frame) in real time.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846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ata streamer&#10;&#10;Description automatically generated">
            <a:extLst>
              <a:ext uri="{FF2B5EF4-FFF2-40B4-BE49-F238E27FC236}">
                <a16:creationId xmlns:a16="http://schemas.microsoft.com/office/drawing/2014/main" id="{C1BAD116-DA87-FEE2-54C0-E705FDC5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44" y="1012336"/>
            <a:ext cx="5207000" cy="4251569"/>
          </a:xfrm>
          <a:prstGeom prst="rect">
            <a:avLst/>
          </a:prstGeom>
        </p:spPr>
      </p:pic>
      <p:pic>
        <p:nvPicPr>
          <p:cNvPr id="9" name="Picture 8" descr="A collage of different machines&#10;&#10;Description automatically generated">
            <a:extLst>
              <a:ext uri="{FF2B5EF4-FFF2-40B4-BE49-F238E27FC236}">
                <a16:creationId xmlns:a16="http://schemas.microsoft.com/office/drawing/2014/main" id="{8D8087AA-FF88-F7F0-0757-94A5B53D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88" y="1184518"/>
            <a:ext cx="5675923" cy="40200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MAX IV detector-DAQ scheme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5257254"/>
            <a:ext cx="10999699" cy="7461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200" dirty="0">
                <a:latin typeface="Calibri"/>
                <a:cs typeface="Calibri"/>
              </a:rPr>
              <a:t>Consolidated 30 systems/10 unique types into common Kubernetes-managed DAQ cluster </a:t>
            </a:r>
          </a:p>
          <a:p>
            <a:r>
              <a:rPr lang="en-GB" sz="2200" dirty="0">
                <a:latin typeface="Calibri"/>
                <a:cs typeface="Calibri"/>
              </a:rPr>
              <a:t>Saving of camera images (raw frames) and on-the-fly processed data (frame by frame) in real time.</a:t>
            </a:r>
            <a:endParaRPr lang="en-US" sz="2200" dirty="0">
              <a:latin typeface="Calibri"/>
              <a:cs typeface="Calibri"/>
            </a:endParaRPr>
          </a:p>
          <a:p>
            <a:endParaRPr lang="en-GB" sz="22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500345F-85B0-1AD8-510F-48B5951094F4}"/>
              </a:ext>
            </a:extLst>
          </p:cNvPr>
          <p:cNvCxnSpPr/>
          <p:nvPr/>
        </p:nvCxnSpPr>
        <p:spPr>
          <a:xfrm flipV="1">
            <a:off x="3905250" y="3922711"/>
            <a:ext cx="2968625" cy="17145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4423AC7-028F-C75D-77D2-048128A8542F}"/>
              </a:ext>
            </a:extLst>
          </p:cNvPr>
          <p:cNvSpPr/>
          <p:nvPr/>
        </p:nvSpPr>
        <p:spPr>
          <a:xfrm>
            <a:off x="6496322" y="3022951"/>
            <a:ext cx="4962769" cy="11332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ata streamer&#10;&#10;Description automatically generated">
            <a:extLst>
              <a:ext uri="{FF2B5EF4-FFF2-40B4-BE49-F238E27FC236}">
                <a16:creationId xmlns:a16="http://schemas.microsoft.com/office/drawing/2014/main" id="{C1BAD116-DA87-FEE2-54C0-E705FDC5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44" y="1012336"/>
            <a:ext cx="5207000" cy="4251569"/>
          </a:xfrm>
          <a:prstGeom prst="rect">
            <a:avLst/>
          </a:prstGeom>
        </p:spPr>
      </p:pic>
      <p:pic>
        <p:nvPicPr>
          <p:cNvPr id="9" name="Picture 8" descr="A collage of different machines&#10;&#10;Description automatically generated">
            <a:extLst>
              <a:ext uri="{FF2B5EF4-FFF2-40B4-BE49-F238E27FC236}">
                <a16:creationId xmlns:a16="http://schemas.microsoft.com/office/drawing/2014/main" id="{8D8087AA-FF88-F7F0-0757-94A5B53D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88" y="1184518"/>
            <a:ext cx="5675923" cy="40200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MAX IV detector-DAQ scheme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5257254"/>
            <a:ext cx="10999699" cy="7461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200" dirty="0">
                <a:latin typeface="Calibri"/>
                <a:cs typeface="Calibri"/>
              </a:rPr>
              <a:t>Consolidated 30 systems/10 unique types into common Kubernetes-managed DAQ cluster </a:t>
            </a:r>
          </a:p>
          <a:p>
            <a:r>
              <a:rPr lang="en-GB" sz="2200" dirty="0">
                <a:latin typeface="Calibri"/>
                <a:cs typeface="Calibri"/>
              </a:rPr>
              <a:t>Saving of camera images (raw frames) and on-the-fly processed data (frame by frame) in real time.</a:t>
            </a:r>
            <a:endParaRPr lang="en-US" sz="2200" dirty="0">
              <a:latin typeface="Calibri"/>
              <a:cs typeface="Calibri"/>
            </a:endParaRPr>
          </a:p>
          <a:p>
            <a:endParaRPr lang="en-GB" sz="22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FCC037-8395-6F68-5726-61148D955E82}"/>
              </a:ext>
            </a:extLst>
          </p:cNvPr>
          <p:cNvCxnSpPr>
            <a:cxnSpLocks/>
          </p:cNvCxnSpPr>
          <p:nvPr/>
        </p:nvCxnSpPr>
        <p:spPr>
          <a:xfrm flipV="1">
            <a:off x="5889625" y="5081585"/>
            <a:ext cx="1563688" cy="5556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4423AC7-028F-C75D-77D2-048128A8542F}"/>
              </a:ext>
            </a:extLst>
          </p:cNvPr>
          <p:cNvSpPr/>
          <p:nvPr/>
        </p:nvSpPr>
        <p:spPr>
          <a:xfrm>
            <a:off x="6575697" y="4046888"/>
            <a:ext cx="4962769" cy="11332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ata streamer&#10;&#10;Description automatically generated">
            <a:extLst>
              <a:ext uri="{FF2B5EF4-FFF2-40B4-BE49-F238E27FC236}">
                <a16:creationId xmlns:a16="http://schemas.microsoft.com/office/drawing/2014/main" id="{C1BAD116-DA87-FEE2-54C0-E705FDC5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44" y="1012336"/>
            <a:ext cx="5207000" cy="42515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Online data processing and visualisation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79" y="1245763"/>
            <a:ext cx="5508172" cy="9665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Algorithms range from simple operations (frame accumulation, ROI sums...) to real time tomography reconstruction on Nvidia GPUs</a:t>
            </a:r>
            <a:endParaRPr lang="en-GB" sz="1800" dirty="0"/>
          </a:p>
          <a:p>
            <a:pPr marL="285750" indent="-285750">
              <a:lnSpc>
                <a:spcPct val="110000"/>
              </a:lnSpc>
            </a:pPr>
            <a:endParaRPr lang="en-GB" sz="1700" dirty="0"/>
          </a:p>
          <a:p>
            <a:pPr>
              <a:lnSpc>
                <a:spcPct val="110000"/>
              </a:lnSpc>
            </a:pPr>
            <a:endParaRPr lang="en-GB" sz="17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7A58FAE-369E-D3C3-11F9-1A410182D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" y="2328863"/>
            <a:ext cx="1944688" cy="2017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D3F0B-0993-FE6A-11DE-5E78C9581105}"/>
              </a:ext>
            </a:extLst>
          </p:cNvPr>
          <p:cNvSpPr txBox="1"/>
          <p:nvPr/>
        </p:nvSpPr>
        <p:spPr>
          <a:xfrm>
            <a:off x="2789238" y="2970213"/>
            <a:ext cx="3116262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000000"/>
                </a:solidFill>
                <a:cs typeface="Calibri"/>
              </a:rPr>
              <a:t>Azimuthal integration common to many beamlines using i</a:t>
            </a:r>
            <a:r>
              <a:rPr lang="en-GB" sz="1700" dirty="0">
                <a:solidFill>
                  <a:srgbClr val="000000"/>
                </a:solidFill>
                <a:cs typeface="Calibri"/>
              </a:rPr>
              <a:t>n-house python implementation </a:t>
            </a:r>
          </a:p>
        </p:txBody>
      </p:sp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F3D6040A-CFAF-4D61-56B9-25605F8A5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95" y="4499528"/>
            <a:ext cx="4688710" cy="21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ata streamer&#10;&#10;Description automatically generated">
            <a:extLst>
              <a:ext uri="{FF2B5EF4-FFF2-40B4-BE49-F238E27FC236}">
                <a16:creationId xmlns:a16="http://schemas.microsoft.com/office/drawing/2014/main" id="{C1BAD116-DA87-FEE2-54C0-E705FDC5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44" y="1012336"/>
            <a:ext cx="5207000" cy="42515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Data throughput in numbers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1317201"/>
            <a:ext cx="5690733" cy="43638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Current system handles up to a few GB/s throughput</a:t>
            </a:r>
            <a:endParaRPr lang="en-US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Corresponds to ≤ 2kHz frame rate for a 1 Mega pixel detector, 16 bit-depth image with no compression</a:t>
            </a:r>
            <a:endParaRPr lang="en-GB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Data from photon counting detectors (pixel values = 0s and integers) usually </a:t>
            </a:r>
            <a:r>
              <a:rPr lang="en-GB" sz="1800" dirty="0" err="1">
                <a:latin typeface="Calibri"/>
                <a:cs typeface="Calibri"/>
              </a:rPr>
              <a:t>losslessly</a:t>
            </a:r>
            <a:r>
              <a:rPr lang="en-GB" sz="1800" dirty="0">
                <a:latin typeface="Calibri"/>
                <a:cs typeface="Calibri"/>
              </a:rPr>
              <a:t> compressed on DCU</a:t>
            </a:r>
            <a:endParaRPr lang="en-GB" sz="1800" dirty="0"/>
          </a:p>
          <a:p>
            <a:pPr marL="285750" indent="-285750"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Receivers and processing are parallelised</a:t>
            </a:r>
          </a:p>
          <a:p>
            <a:pPr marL="285750" indent="-285750">
              <a:lnSpc>
                <a:spcPct val="110000"/>
              </a:lnSpc>
            </a:pPr>
            <a:r>
              <a:rPr lang="en-GB" sz="1800" b="1" i="1" dirty="0">
                <a:latin typeface="Calibri"/>
                <a:cs typeface="Calibri"/>
              </a:rPr>
              <a:t>All </a:t>
            </a:r>
            <a:r>
              <a:rPr lang="en-GB" sz="1800" i="1" dirty="0">
                <a:latin typeface="Calibri"/>
                <a:cs typeface="Calibri"/>
              </a:rPr>
              <a:t>data are stored</a:t>
            </a:r>
            <a:r>
              <a:rPr lang="en-GB" sz="1800" dirty="0">
                <a:latin typeface="Calibri"/>
                <a:cs typeface="Calibri"/>
              </a:rPr>
              <a:t>: processed data along-side raw data</a:t>
            </a:r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So 1 "scan" of 8 hours can create ~100TB raw data</a:t>
            </a:r>
          </a:p>
          <a:p>
            <a:pPr marL="285750" indent="-285750"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2" name="Double Bracket 1">
            <a:extLst>
              <a:ext uri="{FF2B5EF4-FFF2-40B4-BE49-F238E27FC236}">
                <a16:creationId xmlns:a16="http://schemas.microsoft.com/office/drawing/2014/main" id="{DA63AEAD-F52D-A9F5-1DCE-C620EB634BFB}"/>
              </a:ext>
            </a:extLst>
          </p:cNvPr>
          <p:cNvSpPr/>
          <p:nvPr/>
        </p:nvSpPr>
        <p:spPr>
          <a:xfrm>
            <a:off x="682624" y="2516186"/>
            <a:ext cx="5588000" cy="809625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36635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Future detectors and data rates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1174326"/>
            <a:ext cx="11072358" cy="47051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Various consortiums working on next generation detectors.  Examples:</a:t>
            </a:r>
            <a:endParaRPr lang="en-US" dirty="0"/>
          </a:p>
          <a:p>
            <a:pPr marL="0" indent="0">
              <a:buNone/>
            </a:pPr>
            <a:endParaRPr lang="en-GB" sz="1800" u="sng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u="sng" dirty="0">
                <a:latin typeface="Calibri"/>
                <a:cs typeface="Calibri"/>
              </a:rPr>
              <a:t>Timepix4 collaboration</a:t>
            </a:r>
            <a:endParaRPr lang="en-US" sz="180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1800" dirty="0">
                <a:latin typeface="Calibri"/>
                <a:cs typeface="Calibri"/>
              </a:rPr>
              <a:t>Event driven detection at 200ps resolution</a:t>
            </a:r>
            <a:endParaRPr lang="en-US" sz="180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1800" dirty="0">
                <a:latin typeface="Calibri"/>
                <a:cs typeface="Calibri"/>
              </a:rPr>
              <a:t>1M pixel == </a:t>
            </a: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</a:rPr>
              <a:t>80 </a:t>
            </a:r>
            <a:r>
              <a:rPr lang="en-GB" sz="1800" dirty="0" err="1">
                <a:solidFill>
                  <a:srgbClr val="FF0000"/>
                </a:solidFill>
                <a:latin typeface="Calibri"/>
                <a:cs typeface="Calibri"/>
              </a:rPr>
              <a:t>GBytes</a:t>
            </a: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</a:rPr>
              <a:t>/s</a:t>
            </a:r>
            <a:r>
              <a:rPr lang="en-GB" sz="1800" dirty="0">
                <a:latin typeface="Calibri"/>
                <a:cs typeface="Calibri"/>
              </a:rPr>
              <a:t> (x20 over today) </a:t>
            </a:r>
            <a:endParaRPr lang="en-US" u="sng" dirty="0"/>
          </a:p>
          <a:p>
            <a:pPr>
              <a:buFont typeface="Arial"/>
              <a:buChar char="•"/>
            </a:pPr>
            <a:endParaRPr lang="en-GB" sz="1800" u="sng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u="sng" dirty="0">
                <a:latin typeface="Calibri"/>
                <a:cs typeface="Calibri"/>
              </a:rPr>
              <a:t>Diamond-ESRF "</a:t>
            </a:r>
            <a:r>
              <a:rPr lang="en-GB" sz="1800" u="sng" err="1">
                <a:latin typeface="Calibri"/>
                <a:cs typeface="Calibri"/>
              </a:rPr>
              <a:t>XIDyn</a:t>
            </a:r>
            <a:r>
              <a:rPr lang="en-GB" sz="1800" u="sng" dirty="0">
                <a:latin typeface="Calibri"/>
                <a:cs typeface="Calibri"/>
              </a:rPr>
              <a:t>"</a:t>
            </a:r>
            <a:endParaRPr lang="en-US" u="sng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100kHz framing detector</a:t>
            </a:r>
            <a:endParaRPr lang="en-US" dirty="0"/>
          </a:p>
          <a:p>
            <a:r>
              <a:rPr lang="en-GB" sz="1800" dirty="0">
                <a:latin typeface="Calibri"/>
                <a:cs typeface="Calibri"/>
              </a:rPr>
              <a:t>1M pixel version late 2020s: </a:t>
            </a: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</a:rPr>
              <a:t>360 GB/s</a:t>
            </a:r>
            <a:r>
              <a:rPr lang="en-GB" sz="1800" dirty="0">
                <a:latin typeface="Calibri"/>
                <a:cs typeface="Calibri"/>
              </a:rPr>
              <a:t> (x100*)</a:t>
            </a:r>
            <a:endParaRPr lang="en-US" dirty="0"/>
          </a:p>
          <a:p>
            <a:pPr marL="0" indent="0">
              <a:buNone/>
            </a:pPr>
            <a:endParaRPr lang="en-GB" sz="18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alibri"/>
                <a:cs typeface="Calibri"/>
              </a:rPr>
              <a:t>-&gt; the famous "data deluge": 3 aspects: </a:t>
            </a:r>
            <a:endParaRPr lang="en-GB" sz="14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GB" sz="1800" dirty="0">
                <a:latin typeface="Calibri"/>
                <a:cs typeface="Calibri"/>
              </a:rPr>
              <a:t>Network / writing to disk bandwidth                     *</a:t>
            </a:r>
            <a:r>
              <a:rPr lang="en-GB" sz="1400" dirty="0">
                <a:latin typeface="Calibri"/>
                <a:cs typeface="Calibri"/>
              </a:rPr>
              <a:t> conversion to photon counts on DCU (</a:t>
            </a:r>
            <a:r>
              <a:rPr lang="en-GB" sz="1400" dirty="0" err="1">
                <a:latin typeface="Calibri"/>
                <a:cs typeface="Calibri"/>
              </a:rPr>
              <a:t>hw</a:t>
            </a:r>
            <a:r>
              <a:rPr lang="en-GB" sz="1400" dirty="0">
                <a:latin typeface="Calibri"/>
                <a:cs typeface="Calibri"/>
              </a:rPr>
              <a:t> accel.) allows factor few compression</a:t>
            </a:r>
            <a:endParaRPr lang="en-GB" sz="14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GB" sz="1800" dirty="0">
                <a:latin typeface="Calibri"/>
                <a:cs typeface="Calibri"/>
              </a:rPr>
              <a:t>Ultimate storage volume                                             </a:t>
            </a:r>
            <a:r>
              <a:rPr lang="en-GB" sz="1400" dirty="0">
                <a:latin typeface="Calibri"/>
                <a:cs typeface="Calibri"/>
              </a:rPr>
              <a:t>This can be considered part of the detector system</a:t>
            </a:r>
            <a:endParaRPr lang="en-GB" sz="14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GB" sz="1800" dirty="0">
                <a:latin typeface="Calibri"/>
                <a:cs typeface="Calibri"/>
              </a:rPr>
              <a:t>Difficulty for end user analysis</a:t>
            </a:r>
            <a:endParaRPr lang="en-GB" sz="1400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D604650-0B8D-4E3C-A990-ACDD223E2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9" t="30551" r="8804" b="19725"/>
          <a:stretch/>
        </p:blipFill>
        <p:spPr>
          <a:xfrm>
            <a:off x="5418667" y="1733020"/>
            <a:ext cx="6348533" cy="29571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A2A453-2EB2-F102-FABB-D47A9BA010CE}"/>
              </a:ext>
            </a:extLst>
          </p:cNvPr>
          <p:cNvSpPr/>
          <p:nvPr/>
        </p:nvSpPr>
        <p:spPr>
          <a:xfrm>
            <a:off x="5420391" y="1731453"/>
            <a:ext cx="6339417" cy="2963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D31E46-B9F4-15FB-486F-2814F767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2" y="179510"/>
            <a:ext cx="10863521" cy="1325563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AI schemes to manage "data deluge"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049802-104B-C544-A294-DBB0A7DBF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892" y="1317201"/>
            <a:ext cx="6508294" cy="4363811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GB" sz="1800" b="1" dirty="0">
                <a:latin typeface="Calibri"/>
                <a:cs typeface="Calibri"/>
              </a:rPr>
              <a:t>Reduce data rate close to detector</a:t>
            </a:r>
            <a:endParaRPr lang="en-US" b="1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Addresses 1, 2 and 3</a:t>
            </a:r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Must be fully trusted if we talk about </a:t>
            </a:r>
            <a:r>
              <a:rPr lang="en-GB" sz="1800" i="1" dirty="0">
                <a:latin typeface="Calibri"/>
                <a:cs typeface="Calibri"/>
              </a:rPr>
              <a:t>discarding </a:t>
            </a:r>
            <a:r>
              <a:rPr lang="en-GB" sz="1800" dirty="0">
                <a:latin typeface="Calibri"/>
                <a:cs typeface="Calibri"/>
              </a:rPr>
              <a:t>data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GB" sz="1800" b="1" dirty="0">
                <a:latin typeface="Calibri"/>
                <a:cs typeface="Calibri"/>
              </a:rPr>
              <a:t>2.   Record full rate but with "AI guidance" to increase efficiency – abort bad scans, advise next steps, map phase space...</a:t>
            </a:r>
            <a:endParaRPr lang="en-GB" sz="1800" b="1" dirty="0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Addresses 2 and 3 </a:t>
            </a:r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Human still in the loop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GB" sz="1800" b="1" dirty="0">
                <a:latin typeface="Calibri"/>
                <a:cs typeface="Calibri"/>
              </a:rPr>
              <a:t>3.   Continue as today but AI assistance in final analysis</a:t>
            </a:r>
            <a:endParaRPr lang="en-GB" b="1"/>
          </a:p>
          <a:p>
            <a:pPr marL="285750" indent="-285750">
              <a:lnSpc>
                <a:spcPct val="110000"/>
              </a:lnSpc>
            </a:pPr>
            <a:r>
              <a:rPr lang="en-GB" sz="1800" dirty="0">
                <a:latin typeface="Calibri"/>
                <a:cs typeface="Calibri"/>
              </a:rPr>
              <a:t>Addresses only 3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r>
              <a:rPr lang="en-GB" sz="1800" b="1" i="1" dirty="0">
                <a:solidFill>
                  <a:srgbClr val="FF0000"/>
                </a:solidFill>
                <a:latin typeface="Calibri"/>
                <a:cs typeface="Calibri"/>
              </a:rPr>
              <a:t>In all cases, the AI needs some domain knowledge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8FD91-EB8B-7B05-0D7C-3BD1034C58E4}"/>
              </a:ext>
            </a:extLst>
          </p:cNvPr>
          <p:cNvSpPr txBox="1"/>
          <p:nvPr/>
        </p:nvSpPr>
        <p:spPr>
          <a:xfrm>
            <a:off x="7837488" y="1317625"/>
            <a:ext cx="4092575" cy="124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000000"/>
                </a:solidFill>
                <a:cs typeface="Calibri"/>
              </a:rPr>
              <a:t>"data deluge" problems:</a:t>
            </a:r>
            <a:endParaRPr lang="en-GB" b="1">
              <a:cs typeface="Calibri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GB" dirty="0">
                <a:solidFill>
                  <a:srgbClr val="000000"/>
                </a:solidFill>
                <a:cs typeface="Calibri"/>
              </a:rPr>
              <a:t>Network / writing to disk bandwidth</a:t>
            </a:r>
            <a:endParaRPr lang="en-GB" dirty="0">
              <a:cs typeface="Calibri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GB" dirty="0">
                <a:solidFill>
                  <a:srgbClr val="000000"/>
                </a:solidFill>
                <a:cs typeface="Calibri"/>
              </a:rPr>
              <a:t>Ultimate storage volume</a:t>
            </a:r>
            <a:endParaRPr lang="en-GB" dirty="0">
              <a:cs typeface="Calibri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GB" dirty="0">
                <a:solidFill>
                  <a:srgbClr val="000000"/>
                </a:solidFill>
                <a:cs typeface="Calibri"/>
              </a:rPr>
              <a:t>Difficulty for end user analysis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8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MKVHM7KCYWXU-1058460105-50</_dlc_DocId>
    <_dlc_DocIdUrl xmlns="af7b11fe-7b68-436c-90b0-54f97b02b031">
      <Url>https://sharepoint.lu.se/sites/maxiv_maxivse/_layouts/15/DocIdRedir.aspx?ID=MKVHM7KCYWXU-1058460105-50</Url>
      <Description>MKVHM7KCYWXU-1058460105-50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af7b11fe-7b68-436c-90b0-54f97b02b031"/>
  </ds:schemaRefs>
</ds:datastoreItem>
</file>

<file path=customXml/itemProps3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71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MAX IV</vt:lpstr>
      <vt:lpstr>MAXIV – WASP - Visualization Center C - InfraVis Mini-Workshop  Next Generation Visual Data Analysis Tools    October 3rd 2024</vt:lpstr>
      <vt:lpstr>PowerPoint Presentation</vt:lpstr>
      <vt:lpstr>MAX IV detector-DAQ scheme</vt:lpstr>
      <vt:lpstr>MAX IV detector-DAQ scheme</vt:lpstr>
      <vt:lpstr>MAX IV detector-DAQ scheme</vt:lpstr>
      <vt:lpstr>Online data processing and visualisation</vt:lpstr>
      <vt:lpstr>Data throughput in numbers</vt:lpstr>
      <vt:lpstr>Future detectors and data rates</vt:lpstr>
      <vt:lpstr>AI schemes to manage "data deluge"</vt:lpstr>
      <vt:lpstr>Reduce data rate close to detector: Edge compression</vt:lpstr>
      <vt:lpstr>Record full rate but with "AI guidance" to increase efficiency: Automation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Aymeric Robert</dc:creator>
  <cp:keywords/>
  <dc:description/>
  <cp:lastModifiedBy>Emelie Hilner</cp:lastModifiedBy>
  <cp:revision>1676</cp:revision>
  <dcterms:created xsi:type="dcterms:W3CDTF">2022-05-19T12:39:22Z</dcterms:created>
  <dcterms:modified xsi:type="dcterms:W3CDTF">2024-10-03T09:53:44Z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2891936c-481b-4d45-a441-f3caaa71aa9d</vt:lpwstr>
  </property>
</Properties>
</file>