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69" r:id="rId7"/>
    <p:sldId id="270" r:id="rId8"/>
    <p:sldId id="273" r:id="rId9"/>
    <p:sldId id="272" r:id="rId10"/>
    <p:sldId id="271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A333"/>
    <a:srgbClr val="000000"/>
    <a:srgbClr val="292130"/>
    <a:srgbClr val="292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1A96B-8B61-4166-81ED-F7C72C5B500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3D17B-00D4-4AA5-AF03-CAB8100A06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915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543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65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6225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689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2062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7416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7939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0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545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781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992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623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733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86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286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250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69C99-2586-43FA-B1F0-D2A5C12EC994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39E41B-9DFD-44C6-85E9-15BDFFFD8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832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om/sardana-org/sardana/-/merge_requests/205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03C98DE-10AE-7B1E-C184-0921E3E854DB}"/>
              </a:ext>
            </a:extLst>
          </p:cNvPr>
          <p:cNvSpPr txBox="1"/>
          <p:nvPr/>
        </p:nvSpPr>
        <p:spPr>
          <a:xfrm>
            <a:off x="4266112" y="1020871"/>
            <a:ext cx="7113783" cy="2849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b="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EnvironmentManager</a:t>
            </a:r>
            <a:r>
              <a:rPr lang="en-US" sz="47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modular backends with Redis &amp; </a:t>
            </a:r>
            <a:r>
              <a:rPr lang="en-US" sz="4700" b="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TangoDB</a:t>
            </a:r>
            <a:r>
              <a:rPr lang="en-US" sz="47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support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1D3F51-5284-FD53-3AE7-BA935C701128}"/>
              </a:ext>
            </a:extLst>
          </p:cNvPr>
          <p:cNvSpPr txBox="1"/>
          <p:nvPr/>
        </p:nvSpPr>
        <p:spPr>
          <a:xfrm>
            <a:off x="4266112" y="3962088"/>
            <a:ext cx="6112077" cy="1186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Wojciech Kitka</a:t>
            </a:r>
          </a:p>
        </p:txBody>
      </p: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9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210B-0F3C-B872-89F8-D8EED72B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pl-PL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6C669-480A-B96F-4421-D85ACAA06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9030192" cy="3701270"/>
          </a:xfrm>
        </p:spPr>
        <p:txBody>
          <a:bodyPr>
            <a:normAutofit/>
          </a:bodyPr>
          <a:lstStyle/>
          <a:p>
            <a:r>
              <a:rPr lang="pl-PL" sz="2800" dirty="0" err="1"/>
              <a:t>This</a:t>
            </a:r>
            <a:r>
              <a:rPr lang="pl-PL" sz="2800" dirty="0"/>
              <a:t> live demo </a:t>
            </a:r>
            <a:r>
              <a:rPr lang="pl-PL" sz="2800" dirty="0" err="1"/>
              <a:t>presents</a:t>
            </a:r>
            <a:r>
              <a:rPr lang="pl-PL" sz="2800" dirty="0"/>
              <a:t> a proof-of-</a:t>
            </a:r>
            <a:r>
              <a:rPr lang="pl-PL" sz="2800" dirty="0" err="1"/>
              <a:t>concept</a:t>
            </a:r>
            <a:r>
              <a:rPr lang="pl-PL" sz="2800" dirty="0"/>
              <a:t> </a:t>
            </a:r>
            <a:r>
              <a:rPr lang="pl-PL" sz="2800" dirty="0" err="1"/>
              <a:t>refactor</a:t>
            </a:r>
            <a:r>
              <a:rPr lang="pl-PL" sz="2800" dirty="0"/>
              <a:t> of the Sardana </a:t>
            </a:r>
            <a:r>
              <a:rPr lang="pl-PL" sz="2800" dirty="0" err="1"/>
              <a:t>EnvironmentManager</a:t>
            </a:r>
            <a:r>
              <a:rPr lang="pl-PL" sz="2800" dirty="0"/>
              <a:t> </a:t>
            </a:r>
            <a:r>
              <a:rPr lang="pl-PL" sz="2800" dirty="0" err="1"/>
              <a:t>into</a:t>
            </a:r>
            <a:r>
              <a:rPr lang="pl-PL" sz="2800" dirty="0"/>
              <a:t> a </a:t>
            </a:r>
            <a:r>
              <a:rPr lang="pl-PL" sz="2800" dirty="0" err="1"/>
              <a:t>modular</a:t>
            </a:r>
            <a:r>
              <a:rPr lang="pl-PL" sz="2800" dirty="0"/>
              <a:t> </a:t>
            </a:r>
            <a:r>
              <a:rPr lang="pl-PL" sz="2800" dirty="0" err="1"/>
              <a:t>backend</a:t>
            </a:r>
            <a:r>
              <a:rPr lang="pl-PL" sz="2800" dirty="0"/>
              <a:t> system. The </a:t>
            </a:r>
            <a:r>
              <a:rPr lang="pl-PL" sz="2800" dirty="0" err="1"/>
              <a:t>refactor</a:t>
            </a:r>
            <a:r>
              <a:rPr lang="pl-PL" sz="2800" dirty="0"/>
              <a:t> </a:t>
            </a:r>
            <a:r>
              <a:rPr lang="pl-PL" sz="2800" dirty="0" err="1"/>
              <a:t>introduces</a:t>
            </a:r>
            <a:r>
              <a:rPr lang="pl-PL" sz="2800" dirty="0"/>
              <a:t> </a:t>
            </a:r>
            <a:r>
              <a:rPr lang="pl-PL" sz="2800" dirty="0" err="1"/>
              <a:t>three</a:t>
            </a:r>
            <a:r>
              <a:rPr lang="pl-PL" sz="2800" dirty="0"/>
              <a:t> </a:t>
            </a:r>
            <a:r>
              <a:rPr lang="pl-PL" sz="2800" dirty="0" err="1"/>
              <a:t>interchangeable</a:t>
            </a:r>
            <a:r>
              <a:rPr lang="pl-PL" sz="2800" dirty="0"/>
              <a:t> </a:t>
            </a:r>
            <a:r>
              <a:rPr lang="pl-PL" sz="2800" dirty="0" err="1"/>
              <a:t>backends</a:t>
            </a:r>
            <a:r>
              <a:rPr lang="pl-PL" sz="2800" dirty="0"/>
              <a:t>—</a:t>
            </a:r>
            <a:r>
              <a:rPr lang="pl-PL" sz="2800" dirty="0" err="1"/>
              <a:t>Shelve</a:t>
            </a:r>
            <a:r>
              <a:rPr lang="pl-PL" sz="2800" dirty="0"/>
              <a:t> (</a:t>
            </a:r>
            <a:r>
              <a:rPr lang="pl-PL" sz="2800" dirty="0" err="1"/>
              <a:t>default</a:t>
            </a:r>
            <a:r>
              <a:rPr lang="pl-PL" sz="2800" dirty="0"/>
              <a:t>), </a:t>
            </a:r>
            <a:r>
              <a:rPr lang="pl-PL" sz="2800" dirty="0" err="1"/>
              <a:t>Redis</a:t>
            </a:r>
            <a:r>
              <a:rPr lang="pl-PL" sz="2800" dirty="0"/>
              <a:t>, and </a:t>
            </a:r>
            <a:r>
              <a:rPr lang="pl-PL" sz="2800" dirty="0" err="1"/>
              <a:t>TangoDB</a:t>
            </a:r>
            <a:r>
              <a:rPr lang="pl-PL" sz="2800" dirty="0"/>
              <a:t>—</a:t>
            </a:r>
            <a:r>
              <a:rPr lang="pl-PL" sz="2800" dirty="0" err="1"/>
              <a:t>while</a:t>
            </a:r>
            <a:r>
              <a:rPr lang="pl-PL" sz="2800" dirty="0"/>
              <a:t> </a:t>
            </a:r>
            <a:r>
              <a:rPr lang="pl-PL" sz="2800" dirty="0" err="1"/>
              <a:t>maintaining</a:t>
            </a:r>
            <a:r>
              <a:rPr lang="pl-PL" sz="2800" dirty="0"/>
              <a:t> </a:t>
            </a:r>
            <a:r>
              <a:rPr lang="pl-PL" sz="2800" dirty="0" err="1"/>
              <a:t>full</a:t>
            </a:r>
            <a:r>
              <a:rPr lang="pl-PL" sz="2800" dirty="0"/>
              <a:t> API </a:t>
            </a:r>
            <a:r>
              <a:rPr lang="pl-PL" sz="2800" dirty="0" err="1"/>
              <a:t>compatibility</a:t>
            </a:r>
            <a:r>
              <a:rPr lang="pl-PL" sz="2800" dirty="0"/>
              <a:t>. </a:t>
            </a:r>
          </a:p>
          <a:p>
            <a:r>
              <a:rPr lang="en-US" sz="2800" dirty="0">
                <a:hlinkClick r:id="rId2"/>
              </a:rPr>
              <a:t>https://gitlab.com/sardana-org/sardana/-/merge_requests/2054</a:t>
            </a:r>
            <a:endParaRPr lang="pl-PL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99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7785-1B46-CCDF-C8DF-1342FC1DB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Why</a:t>
            </a:r>
            <a:r>
              <a:rPr lang="pl-PL" dirty="0"/>
              <a:t> the </a:t>
            </a:r>
            <a:r>
              <a:rPr lang="pl-PL" dirty="0" err="1"/>
              <a:t>change</a:t>
            </a:r>
            <a:r>
              <a:rPr lang="pl-PL" dirty="0"/>
              <a:t> and </a:t>
            </a:r>
            <a:r>
              <a:rPr lang="pl-PL" dirty="0" err="1"/>
              <a:t>what</a:t>
            </a:r>
            <a:r>
              <a:rPr lang="pl-PL" dirty="0"/>
              <a:t> was </a:t>
            </a:r>
            <a:r>
              <a:rPr lang="pl-PL" dirty="0" err="1"/>
              <a:t>changed</a:t>
            </a:r>
            <a:r>
              <a:rPr lang="pl-PL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AE64A-EA8E-4F09-F3F3-8BF9AA298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into</a:t>
            </a:r>
            <a:r>
              <a:rPr lang="pl-PL" dirty="0"/>
              <a:t> a </a:t>
            </a:r>
            <a:r>
              <a:rPr lang="en-US" dirty="0"/>
              <a:t>base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en-US" dirty="0"/>
              <a:t> </a:t>
            </a:r>
            <a:r>
              <a:rPr lang="pl-PL" dirty="0"/>
              <a:t>and</a:t>
            </a:r>
            <a:r>
              <a:rPr lang="en-US" dirty="0"/>
              <a:t> </a:t>
            </a:r>
            <a:r>
              <a:rPr lang="en-US" i="1" dirty="0"/>
              <a:t>shelve</a:t>
            </a:r>
            <a:r>
              <a:rPr lang="en-US" dirty="0"/>
              <a:t>, </a:t>
            </a:r>
            <a:r>
              <a:rPr lang="en-US" i="1" dirty="0" err="1"/>
              <a:t>redis</a:t>
            </a:r>
            <a:r>
              <a:rPr lang="en-US" dirty="0"/>
              <a:t>, </a:t>
            </a:r>
            <a:r>
              <a:rPr lang="pl-PL" dirty="0"/>
              <a:t>and </a:t>
            </a:r>
            <a:r>
              <a:rPr lang="en-US" i="1" dirty="0" err="1"/>
              <a:t>tangodb</a:t>
            </a:r>
            <a:r>
              <a:rPr lang="en-US" dirty="0"/>
              <a:t> backends</a:t>
            </a:r>
            <a:endParaRPr lang="pl-PL" dirty="0"/>
          </a:p>
          <a:p>
            <a:r>
              <a:rPr lang="en-US" dirty="0"/>
              <a:t> Drop-in backend choice via a single config prefix (redis://, property:); no macro changes</a:t>
            </a:r>
            <a:endParaRPr lang="pl-PL" dirty="0"/>
          </a:p>
          <a:p>
            <a:r>
              <a:rPr lang="en-US" dirty="0"/>
              <a:t>API compatibility maintained</a:t>
            </a:r>
            <a:endParaRPr lang="pl-PL" dirty="0"/>
          </a:p>
          <a:p>
            <a:r>
              <a:rPr lang="en-US" dirty="0"/>
              <a:t>Allow choice of storage with a single config value</a:t>
            </a:r>
            <a:endParaRPr lang="pl-PL" dirty="0"/>
          </a:p>
          <a:p>
            <a:r>
              <a:rPr lang="en-US" dirty="0"/>
              <a:t> Keep user macros and clients unchanged</a:t>
            </a:r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6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C0719-CA4E-71AC-9D03-4DD5C4C47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Architecture (at a glance)</a:t>
            </a:r>
          </a:p>
        </p:txBody>
      </p:sp>
      <p:pic>
        <p:nvPicPr>
          <p:cNvPr id="5" name="Content Placeholder 4" descr="A computer screen shot of a computer&#10;&#10;AI-generated content may be incorrect.">
            <a:extLst>
              <a:ext uri="{FF2B5EF4-FFF2-40B4-BE49-F238E27FC236}">
                <a16:creationId xmlns:a16="http://schemas.microsoft.com/office/drawing/2014/main" id="{ACB64B91-DBD6-181C-961B-A81E2ADAFF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18" y="2532776"/>
            <a:ext cx="7798201" cy="313706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CB6AEDD-F29C-154C-4680-023E75FD1A21}"/>
              </a:ext>
            </a:extLst>
          </p:cNvPr>
          <p:cNvSpPr txBox="1"/>
          <p:nvPr/>
        </p:nvSpPr>
        <p:spPr>
          <a:xfrm>
            <a:off x="3051544" y="3244334"/>
            <a:ext cx="6103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Backend selection</a:t>
            </a:r>
          </a:p>
        </p:txBody>
      </p:sp>
    </p:spTree>
    <p:extLst>
      <p:ext uri="{BB962C8B-B14F-4D97-AF65-F5344CB8AC3E}">
        <p14:creationId xmlns:p14="http://schemas.microsoft.com/office/powerpoint/2010/main" val="82633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31D73-1B61-A56D-A2BD-870509A4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Backend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606E7-D7C4-5865-3EDD-D90BE87DF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redis</a:t>
            </a:r>
            <a:r>
              <a:rPr lang="en-US" dirty="0"/>
              <a:t>:/</a:t>
            </a:r>
            <a:r>
              <a:rPr lang="pl-PL" dirty="0"/>
              <a:t>/</a:t>
            </a:r>
            <a:r>
              <a:rPr lang="pl-PL" dirty="0" err="1"/>
              <a:t>host:port</a:t>
            </a:r>
            <a:r>
              <a:rPr lang="en-US" dirty="0"/>
              <a:t> or rediss://</a:t>
            </a:r>
            <a:r>
              <a:rPr lang="pl-PL" dirty="0" err="1"/>
              <a:t>host:port</a:t>
            </a:r>
            <a:r>
              <a:rPr lang="en-US" dirty="0"/>
              <a:t> -&gt;</a:t>
            </a:r>
            <a:r>
              <a:rPr lang="pl-PL" dirty="0"/>
              <a:t> </a:t>
            </a:r>
            <a:r>
              <a:rPr lang="en-US" dirty="0"/>
              <a:t>Redis backend</a:t>
            </a:r>
            <a:endParaRPr lang="pl-PL" dirty="0"/>
          </a:p>
          <a:p>
            <a:r>
              <a:rPr lang="en-US" dirty="0"/>
              <a:t> property:&lt;</a:t>
            </a:r>
            <a:r>
              <a:rPr lang="pl-PL" dirty="0" err="1"/>
              <a:t>property</a:t>
            </a:r>
            <a:r>
              <a:rPr lang="en-US" dirty="0"/>
              <a:t>_</a:t>
            </a:r>
            <a:r>
              <a:rPr lang="pl-PL" dirty="0" err="1"/>
              <a:t>name</a:t>
            </a:r>
            <a:r>
              <a:rPr lang="pl-PL" dirty="0"/>
              <a:t>&gt;</a:t>
            </a:r>
            <a:r>
              <a:rPr lang="en-US" dirty="0"/>
              <a:t> -&gt; </a:t>
            </a:r>
            <a:r>
              <a:rPr lang="pl-PL" dirty="0"/>
              <a:t> </a:t>
            </a:r>
            <a:r>
              <a:rPr lang="en-US" dirty="0" err="1"/>
              <a:t>TangoDB</a:t>
            </a:r>
            <a:r>
              <a:rPr lang="en-US" dirty="0"/>
              <a:t> backend</a:t>
            </a:r>
            <a:r>
              <a:rPr lang="pl-PL" dirty="0"/>
              <a:t> </a:t>
            </a:r>
          </a:p>
          <a:p>
            <a:r>
              <a:rPr lang="pl-PL" dirty="0"/>
              <a:t>a</a:t>
            </a:r>
            <a:r>
              <a:rPr lang="en-US" dirty="0" err="1"/>
              <a:t>nything</a:t>
            </a:r>
            <a:r>
              <a:rPr lang="en-US" dirty="0"/>
              <a:t> else -&gt; Shelve backend</a:t>
            </a:r>
          </a:p>
        </p:txBody>
      </p:sp>
    </p:spTree>
    <p:extLst>
      <p:ext uri="{BB962C8B-B14F-4D97-AF65-F5344CB8AC3E}">
        <p14:creationId xmlns:p14="http://schemas.microsoft.com/office/powerpoint/2010/main" val="424259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E0126-0BDC-C1B7-8053-4A59F870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Risks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1AEEB-0888-82AE-67B4-36F346C84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Risk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en-US" sz="2400" dirty="0"/>
              <a:t>managed by design</a:t>
            </a:r>
            <a:r>
              <a:rPr lang="pl-PL" sz="2400" dirty="0"/>
              <a:t>:</a:t>
            </a:r>
          </a:p>
          <a:p>
            <a:pPr lvl="1"/>
            <a:r>
              <a:rPr lang="en-US" sz="2000" dirty="0"/>
              <a:t>Shelve stays default: no behavior change if you ignore the feature</a:t>
            </a:r>
            <a:endParaRPr lang="pl-PL" sz="2000" dirty="0"/>
          </a:p>
          <a:p>
            <a:pPr lvl="1"/>
            <a:r>
              <a:rPr lang="en-US" sz="2000" dirty="0"/>
              <a:t>Single switch to try: change </a:t>
            </a:r>
            <a:r>
              <a:rPr lang="en-US" sz="2000" dirty="0" err="1"/>
              <a:t>environment_db</a:t>
            </a:r>
            <a:r>
              <a:rPr lang="en-US" sz="2000" dirty="0"/>
              <a:t>, restart, done</a:t>
            </a:r>
            <a:endParaRPr lang="pl-PL" sz="2000" dirty="0"/>
          </a:p>
          <a:p>
            <a:pPr lvl="1"/>
            <a:r>
              <a:rPr lang="en-US" sz="2000" dirty="0"/>
              <a:t>Easy rollback: revert the prefix and you’re back on Shelve</a:t>
            </a:r>
          </a:p>
        </p:txBody>
      </p:sp>
    </p:spTree>
    <p:extLst>
      <p:ext uri="{BB962C8B-B14F-4D97-AF65-F5344CB8AC3E}">
        <p14:creationId xmlns:p14="http://schemas.microsoft.com/office/powerpoint/2010/main" val="288811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CD549-D223-202A-C7B6-93A8363B5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Trade-offs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77D1B5-780F-E67F-76ED-5407B005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Adds optional dependencies (Redis server) </a:t>
            </a:r>
            <a:endParaRPr lang="pl-PL" sz="2000" dirty="0"/>
          </a:p>
          <a:p>
            <a:r>
              <a:rPr lang="en-US" sz="2000" dirty="0"/>
              <a:t>Slightly more code to maintain</a:t>
            </a:r>
            <a:r>
              <a:rPr lang="pl-PL" sz="2000" dirty="0"/>
              <a:t>, </a:t>
            </a:r>
            <a:r>
              <a:rPr lang="en-US" sz="2000" dirty="0"/>
              <a:t>but modularization isolates it, so it’s manageable</a:t>
            </a:r>
          </a:p>
        </p:txBody>
      </p:sp>
    </p:spTree>
    <p:extLst>
      <p:ext uri="{BB962C8B-B14F-4D97-AF65-F5344CB8AC3E}">
        <p14:creationId xmlns:p14="http://schemas.microsoft.com/office/powerpoint/2010/main" val="1442159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34808-723B-7265-97EB-E67CF8549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136" y="1382378"/>
            <a:ext cx="6960759" cy="284967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6000" dirty="0" err="1">
                <a:solidFill>
                  <a:srgbClr val="FFFFFF"/>
                </a:solidFill>
              </a:rPr>
              <a:t>Thank</a:t>
            </a:r>
            <a:r>
              <a:rPr lang="pl-PL" sz="6000" dirty="0">
                <a:solidFill>
                  <a:srgbClr val="FFFFFF"/>
                </a:solidFill>
              </a:rPr>
              <a:t> </a:t>
            </a:r>
            <a:r>
              <a:rPr lang="pl-PL" sz="6000" dirty="0" err="1">
                <a:solidFill>
                  <a:srgbClr val="FFFFFF"/>
                </a:solidFill>
              </a:rPr>
              <a:t>you</a:t>
            </a:r>
            <a:r>
              <a:rPr lang="pl-PL" sz="6000" dirty="0">
                <a:solidFill>
                  <a:srgbClr val="FFFFFF"/>
                </a:solidFill>
              </a:rPr>
              <a:t>!</a:t>
            </a:r>
            <a:br>
              <a:rPr lang="pl-PL" sz="6000" dirty="0">
                <a:solidFill>
                  <a:srgbClr val="FFFFFF"/>
                </a:solidFill>
              </a:rPr>
            </a:br>
            <a:r>
              <a:rPr lang="pl-PL" sz="6000" dirty="0" err="1">
                <a:solidFill>
                  <a:srgbClr val="FFFFFF"/>
                </a:solidFill>
              </a:rPr>
              <a:t>Questions</a:t>
            </a:r>
            <a:r>
              <a:rPr lang="pl-PL" sz="6000" dirty="0">
                <a:solidFill>
                  <a:srgbClr val="FFFFFF"/>
                </a:solidFill>
              </a:rPr>
              <a:t>?</a:t>
            </a:r>
            <a:endParaRPr lang="en-US" sz="6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060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seta">
  <a:themeElements>
    <a:clrScheme name="Niestandardowy 3">
      <a:dk1>
        <a:srgbClr val="000F1F"/>
      </a:dk1>
      <a:lt1>
        <a:sysClr val="window" lastClr="FFFFFF"/>
      </a:lt1>
      <a:dk2>
        <a:srgbClr val="060F1A"/>
      </a:dk2>
      <a:lt2>
        <a:srgbClr val="EBEBEB"/>
      </a:lt2>
      <a:accent1>
        <a:srgbClr val="5F7081"/>
      </a:accent1>
      <a:accent2>
        <a:srgbClr val="7F90A1"/>
      </a:accent2>
      <a:accent3>
        <a:srgbClr val="33A333"/>
      </a:accent3>
      <a:accent4>
        <a:srgbClr val="51C951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2Innovation">
      <a:majorFont>
        <a:latin typeface="Sora"/>
        <a:ea typeface=""/>
        <a:cs typeface=""/>
      </a:majorFont>
      <a:minorFont>
        <a:latin typeface="Sora"/>
        <a:ea typeface=""/>
        <a:cs typeface="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303680-158e-4e8d-84f4-80526a5ed9ed">
      <UserInfo>
        <DisplayName>Michał Liszcz</DisplayName>
        <AccountId>24</AccountId>
        <AccountType/>
      </UserInfo>
      <UserInfo>
        <DisplayName>Lukasz Zytniak</DisplayName>
        <AccountId>16</AccountId>
        <AccountType/>
      </UserInfo>
      <UserInfo>
        <DisplayName>Mateusz  Celary</DisplayName>
        <AccountId>40</AccountId>
        <AccountType/>
      </UserInfo>
    </SharedWithUsers>
    <TaxCatchAll xmlns="78303680-158e-4e8d-84f4-80526a5ed9ed" xsi:nil="true"/>
    <lcf76f155ced4ddcb4097134ff3c332f xmlns="a28602c1-1863-4d8a-a273-3cc3deec303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92C1A08B82AC4791A8279AAF9230DE" ma:contentTypeVersion="18" ma:contentTypeDescription="Utwórz nowy dokument." ma:contentTypeScope="" ma:versionID="2562420691c6c0049be6bc1480839437">
  <xsd:schema xmlns:xsd="http://www.w3.org/2001/XMLSchema" xmlns:xs="http://www.w3.org/2001/XMLSchema" xmlns:p="http://schemas.microsoft.com/office/2006/metadata/properties" xmlns:ns2="a28602c1-1863-4d8a-a273-3cc3deec3038" xmlns:ns3="78303680-158e-4e8d-84f4-80526a5ed9ed" targetNamespace="http://schemas.microsoft.com/office/2006/metadata/properties" ma:root="true" ma:fieldsID="c57e8b08b894a9c286bc3fb13f042c76" ns2:_="" ns3:_="">
    <xsd:import namespace="a28602c1-1863-4d8a-a273-3cc3deec3038"/>
    <xsd:import namespace="78303680-158e-4e8d-84f4-80526a5ed9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8602c1-1863-4d8a-a273-3cc3deec30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d1eed927-1bae-45cf-ae79-4d7dd58749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303680-158e-4e8d-84f4-80526a5ed9e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13dc64a-1d29-43e7-a7b2-d20368d6ce80}" ma:internalName="TaxCatchAll" ma:showField="CatchAllData" ma:web="78303680-158e-4e8d-84f4-80526a5ed9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15D179-3005-4D6B-BCA4-82FD9DA7401C}">
  <ds:schemaRefs>
    <ds:schemaRef ds:uri="a28602c1-1863-4d8a-a273-3cc3deec3038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78303680-158e-4e8d-84f4-80526a5ed9e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0823F9F-51B1-4348-A189-F721052A42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32AD5C-E513-4EC4-B040-94895A6DA889}">
  <ds:schemaRefs>
    <ds:schemaRef ds:uri="78303680-158e-4e8d-84f4-80526a5ed9ed"/>
    <ds:schemaRef ds:uri="a28602c1-1863-4d8a-a273-3cc3deec303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58d6643b-4ae2-4397-b21d-b13180297825}" enabled="0" method="" siteId="{58d6643b-4ae2-4397-b21d-b1318029782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238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Sora</vt:lpstr>
      <vt:lpstr>Wingdings 3</vt:lpstr>
      <vt:lpstr>Faseta</vt:lpstr>
      <vt:lpstr>PowerPoint Presentation</vt:lpstr>
      <vt:lpstr>Introduction</vt:lpstr>
      <vt:lpstr>Why the change and what was changed?</vt:lpstr>
      <vt:lpstr> Architecture (at a glance)</vt:lpstr>
      <vt:lpstr> Backend selection</vt:lpstr>
      <vt:lpstr>Risks</vt:lpstr>
      <vt:lpstr>Trade-offs </vt:lpstr>
      <vt:lpstr>Thank you!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Piotr Goryl</dc:creator>
  <cp:lastModifiedBy>Wojciech Kitka</cp:lastModifiedBy>
  <cp:revision>8</cp:revision>
  <dcterms:created xsi:type="dcterms:W3CDTF">2019-11-18T08:59:27Z</dcterms:created>
  <dcterms:modified xsi:type="dcterms:W3CDTF">2025-08-27T08:25:47Z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0x0101007792C1A08B82AC4791A8279AAF9230DE</vt:lpwstr>
  </property>
  <property fmtid="{D5CDD505-2E9C-101B-9397-08002B2CF9AE}" pid="3" name="MediaServiceImageTags">
    <vt:lpwstr/>
  </property>
</Properties>
</file>