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Roboto"/>
      <p:regular r:id="rId23"/>
      <p:bold r:id="rId24"/>
      <p:italic r:id="rId25"/>
      <p:boldItalic r:id="rId26"/>
    </p:embeddedFont>
    <p:embeddedFont>
      <p:font typeface="Maven Pro"/>
      <p:regular r:id="rId27"/>
      <p:bold r:id="rId28"/>
    </p:embeddedFont>
    <p:embeddedFont>
      <p:font typeface="Maven Pro Medium"/>
      <p:regular r:id="rId29"/>
      <p:bold r:id="rId30"/>
    </p:embeddedFont>
    <p:embeddedFont>
      <p:font typeface="Open Sans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avenPro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regular.fntdata"/><Relationship Id="rId30" Type="http://schemas.openxmlformats.org/officeDocument/2006/relationships/font" Target="fonts/MavenProMedium-bold.fntdata"/><Relationship Id="rId11" Type="http://schemas.openxmlformats.org/officeDocument/2006/relationships/slide" Target="slides/slide5.xml"/><Relationship Id="rId33" Type="http://schemas.openxmlformats.org/officeDocument/2006/relationships/font" Target="fonts/OpenSansLight-italic.fntdata"/><Relationship Id="rId10" Type="http://schemas.openxmlformats.org/officeDocument/2006/relationships/slide" Target="slides/slide4.xml"/><Relationship Id="rId32" Type="http://schemas.openxmlformats.org/officeDocument/2006/relationships/font" Target="fonts/OpenSans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5b8823021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5b8823021b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35b8823021b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58dc7adfd0_0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58dc7adfd0_0_2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358dc7adfd0_0_2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58dc7adfd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58dc7adfd0_0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58dc7adfd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58dc7adfd0_0_1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5c3f4ef828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5c3f4ef828_0_5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5c3f4ef828_0_5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58dc7adfd0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58dc7adfd0_0_2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358dc7adfd0_0_2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9eb9ee719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9eb9ee719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359eb9ee719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58dc7adfd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58dc7adfd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358dc7adfd0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8dc7adfd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8dc7adfd0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58dc7adfd0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77c479b4e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77c479b4eb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77c479b4eb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c3f4ef828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c3f4ef828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35c3f4ef828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77c479b4e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77c479b4eb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77c479b4eb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5c3f4ef828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5c3f4ef828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5c3f4ef828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594c2d0104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594c2d0104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594c2d0104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title with image">
  <p:cSld name="Logo title with image">
    <p:bg>
      <p:bgPr>
        <a:solidFill>
          <a:schemeClr val="dk1"/>
        </a:solidFill>
      </p:bgPr>
    </p:bg>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3151510" y="1944894"/>
            <a:ext cx="5888981" cy="1988525"/>
          </a:xfrm>
          <a:prstGeom prst="rect">
            <a:avLst/>
          </a:prstGeom>
          <a:noFill/>
          <a:ln>
            <a:noFill/>
          </a:ln>
        </p:spPr>
      </p:pic>
      <p:sp>
        <p:nvSpPr>
          <p:cNvPr id="18" name="Google Shape;18;p2"/>
          <p:cNvSpPr txBox="1"/>
          <p:nvPr>
            <p:ph type="title"/>
          </p:nvPr>
        </p:nvSpPr>
        <p:spPr>
          <a:xfrm>
            <a:off x="0" y="-465834"/>
            <a:ext cx="12192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800"/>
              <a:buFont typeface="Open Sans Light"/>
              <a:buNone/>
              <a:defRPr b="0" i="0" sz="18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2136775" y="4317534"/>
            <a:ext cx="7918450" cy="660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type only 1a">
  <p:cSld name="Logotype only 1a">
    <p:spTree>
      <p:nvGrpSpPr>
        <p:cNvPr id="68" name="Shape 68"/>
        <p:cNvGrpSpPr/>
        <p:nvPr/>
      </p:nvGrpSpPr>
      <p:grpSpPr>
        <a:xfrm>
          <a:off x="0" y="0"/>
          <a:ext cx="0" cy="0"/>
          <a:chOff x="0" y="0"/>
          <a:chExt cx="0" cy="0"/>
        </a:xfrm>
      </p:grpSpPr>
      <p:sp>
        <p:nvSpPr>
          <p:cNvPr id="69" name="Google Shape;69;p11"/>
          <p:cNvSpPr/>
          <p:nvPr/>
        </p:nvSpPr>
        <p:spPr>
          <a:xfrm>
            <a:off x="10485620" y="0"/>
            <a:ext cx="170638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1"/>
          <p:cNvSpPr txBox="1"/>
          <p:nvPr>
            <p:ph type="title"/>
          </p:nvPr>
        </p:nvSpPr>
        <p:spPr>
          <a:xfrm>
            <a:off x="0" y="-465834"/>
            <a:ext cx="12192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800"/>
              <a:buFont typeface="Open Sans Light"/>
              <a:buNone/>
              <a:defRPr b="0" i="0" sz="18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1" name="Google Shape;71;p11"/>
          <p:cNvPicPr preferRelativeResize="0"/>
          <p:nvPr/>
        </p:nvPicPr>
        <p:blipFill rotWithShape="1">
          <a:blip r:embed="rId2">
            <a:alphaModFix/>
          </a:blip>
          <a:srcRect b="0" l="0" r="0" t="0"/>
          <a:stretch/>
        </p:blipFill>
        <p:spPr>
          <a:xfrm>
            <a:off x="10782300" y="6242746"/>
            <a:ext cx="1077912" cy="3580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type only 2a">
  <p:cSld name="Logotype only 2a">
    <p:spTree>
      <p:nvGrpSpPr>
        <p:cNvPr id="72" name="Shape 72"/>
        <p:cNvGrpSpPr/>
        <p:nvPr/>
      </p:nvGrpSpPr>
      <p:grpSpPr>
        <a:xfrm>
          <a:off x="0" y="0"/>
          <a:ext cx="0" cy="0"/>
          <a:chOff x="0" y="0"/>
          <a:chExt cx="0" cy="0"/>
        </a:xfrm>
      </p:grpSpPr>
      <p:sp>
        <p:nvSpPr>
          <p:cNvPr id="73" name="Google Shape;73;p12"/>
          <p:cNvSpPr/>
          <p:nvPr/>
        </p:nvSpPr>
        <p:spPr>
          <a:xfrm>
            <a:off x="0" y="6056026"/>
            <a:ext cx="12192000" cy="80197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2"/>
          <p:cNvSpPr txBox="1"/>
          <p:nvPr>
            <p:ph type="title"/>
          </p:nvPr>
        </p:nvSpPr>
        <p:spPr>
          <a:xfrm>
            <a:off x="0" y="-465834"/>
            <a:ext cx="12192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800"/>
              <a:buFont typeface="Open Sans Light"/>
              <a:buNone/>
              <a:defRPr b="0" i="0" sz="18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5" name="Google Shape;75;p12"/>
          <p:cNvPicPr preferRelativeResize="0"/>
          <p:nvPr/>
        </p:nvPicPr>
        <p:blipFill rotWithShape="1">
          <a:blip r:embed="rId2">
            <a:alphaModFix/>
          </a:blip>
          <a:srcRect b="0" l="0" r="0" t="0"/>
          <a:stretch/>
        </p:blipFill>
        <p:spPr>
          <a:xfrm>
            <a:off x="10782300" y="6242746"/>
            <a:ext cx="1077912" cy="35808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solidFill>
          <a:schemeClr val="dk2"/>
        </a:solidFill>
      </p:bgPr>
    </p:bg>
    <p:spTree>
      <p:nvGrpSpPr>
        <p:cNvPr id="76" name="Shape 76"/>
        <p:cNvGrpSpPr/>
        <p:nvPr/>
      </p:nvGrpSpPr>
      <p:grpSpPr>
        <a:xfrm>
          <a:off x="0" y="0"/>
          <a:ext cx="0" cy="0"/>
          <a:chOff x="0" y="0"/>
          <a:chExt cx="0" cy="0"/>
        </a:xfrm>
      </p:grpSpPr>
      <p:pic>
        <p:nvPicPr>
          <p:cNvPr id="77" name="Google Shape;77;p13"/>
          <p:cNvPicPr preferRelativeResize="0"/>
          <p:nvPr/>
        </p:nvPicPr>
        <p:blipFill rotWithShape="1">
          <a:blip r:embed="rId2">
            <a:alphaModFix amt="19000"/>
          </a:blip>
          <a:srcRect b="0" l="0" r="0" t="0"/>
          <a:stretch/>
        </p:blipFill>
        <p:spPr>
          <a:xfrm>
            <a:off x="3562185" y="0"/>
            <a:ext cx="12958137" cy="5407343"/>
          </a:xfrm>
          <a:prstGeom prst="rect">
            <a:avLst/>
          </a:prstGeom>
          <a:noFill/>
          <a:ln>
            <a:noFill/>
          </a:ln>
        </p:spPr>
      </p:pic>
      <p:sp>
        <p:nvSpPr>
          <p:cNvPr id="78" name="Google Shape;78;p13"/>
          <p:cNvSpPr txBox="1"/>
          <p:nvPr>
            <p:ph type="title"/>
          </p:nvPr>
        </p:nvSpPr>
        <p:spPr>
          <a:xfrm>
            <a:off x="514800" y="2361600"/>
            <a:ext cx="4009493" cy="715555"/>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3800"/>
              <a:buFont typeface="Maven Pro Medium"/>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3"/>
          <p:cNvSpPr txBox="1"/>
          <p:nvPr>
            <p:ph idx="1" type="body"/>
          </p:nvPr>
        </p:nvSpPr>
        <p:spPr>
          <a:xfrm>
            <a:off x="538653" y="3189600"/>
            <a:ext cx="3985640" cy="357918"/>
          </a:xfrm>
          <a:prstGeom prst="rect">
            <a:avLst/>
          </a:prstGeom>
          <a:noFill/>
          <a:ln>
            <a:noFill/>
          </a:ln>
        </p:spPr>
        <p:txBody>
          <a:bodyPr anchorCtr="0" anchor="t" bIns="45700" lIns="91425" spcFirstLastPara="1" rIns="91425" wrap="square" tIns="45700">
            <a:spAutoFit/>
          </a:bodyPr>
          <a:lstStyle>
            <a:lvl1pPr indent="-228600" lvl="0" marL="457200" marR="0" algn="l">
              <a:lnSpc>
                <a:spcPct val="120000"/>
              </a:lnSpc>
              <a:spcBef>
                <a:spcPts val="0"/>
              </a:spcBef>
              <a:spcAft>
                <a:spcPts val="0"/>
              </a:spcAft>
              <a:buClr>
                <a:schemeClr val="lt1"/>
              </a:buClr>
              <a:buSzPts val="1600"/>
              <a:buFont typeface="Maven Pro Medium"/>
              <a:buNone/>
              <a:defRPr sz="1600">
                <a:solidFill>
                  <a:schemeClr val="lt1"/>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3"/>
          <p:cNvSpPr/>
          <p:nvPr>
            <p:ph idx="2" type="pic"/>
          </p:nvPr>
        </p:nvSpPr>
        <p:spPr>
          <a:xfrm>
            <a:off x="4737600" y="399600"/>
            <a:ext cx="2268000" cy="2268000"/>
          </a:xfrm>
          <a:prstGeom prst="ellipse">
            <a:avLst/>
          </a:prstGeom>
          <a:solidFill>
            <a:schemeClr val="accent1"/>
          </a:solidFill>
          <a:ln cap="flat" cmpd="sng" w="38100">
            <a:solidFill>
              <a:schemeClr val="lt1"/>
            </a:solidFill>
            <a:prstDash val="solid"/>
            <a:round/>
            <a:headEnd len="sm" w="sm" type="none"/>
            <a:tailEnd len="sm" w="sm" type="none"/>
          </a:ln>
        </p:spPr>
      </p:sp>
      <p:sp>
        <p:nvSpPr>
          <p:cNvPr id="81" name="Google Shape;81;p13"/>
          <p:cNvSpPr txBox="1"/>
          <p:nvPr>
            <p:ph idx="3" type="body"/>
          </p:nvPr>
        </p:nvSpPr>
        <p:spPr>
          <a:xfrm>
            <a:off x="4737601" y="2726298"/>
            <a:ext cx="2268000" cy="261995"/>
          </a:xfrm>
          <a:prstGeom prst="rect">
            <a:avLst/>
          </a:prstGeom>
          <a:noFill/>
          <a:ln>
            <a:noFill/>
          </a:ln>
        </p:spPr>
        <p:txBody>
          <a:bodyPr anchorCtr="0" anchor="t" bIns="0" lIns="91425" spcFirstLastPara="1" rIns="91425" wrap="square" tIns="45700">
            <a:spAutoFit/>
          </a:bodyPr>
          <a:lstStyle>
            <a:lvl1pPr indent="-228600" lvl="0" marL="457200" algn="ctr">
              <a:lnSpc>
                <a:spcPct val="120000"/>
              </a:lnSpc>
              <a:spcBef>
                <a:spcPts val="0"/>
              </a:spcBef>
              <a:spcAft>
                <a:spcPts val="0"/>
              </a:spcAft>
              <a:buClr>
                <a:schemeClr val="lt1"/>
              </a:buClr>
              <a:buSzPts val="1300"/>
              <a:buNone/>
              <a:defRPr sz="13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4" type="body"/>
          </p:nvPr>
        </p:nvSpPr>
        <p:spPr>
          <a:xfrm>
            <a:off x="4737601" y="3011540"/>
            <a:ext cx="2268000" cy="228781"/>
          </a:xfrm>
          <a:prstGeom prst="rect">
            <a:avLst/>
          </a:prstGeom>
          <a:noFill/>
          <a:ln>
            <a:noFill/>
          </a:ln>
        </p:spPr>
        <p:txBody>
          <a:bodyPr anchorCtr="0" anchor="t" bIns="45700" lIns="91425" spcFirstLastPara="1" rIns="91425" wrap="square" tIns="0">
            <a:spAutoFit/>
          </a:bodyPr>
          <a:lstStyle>
            <a:lvl1pPr indent="-228600" lvl="0" marL="457200" algn="ctr">
              <a:lnSpc>
                <a:spcPct val="120000"/>
              </a:lnSpc>
              <a:spcBef>
                <a:spcPts val="1000"/>
              </a:spcBef>
              <a:spcAft>
                <a:spcPts val="0"/>
              </a:spcAft>
              <a:buClr>
                <a:schemeClr val="lt1"/>
              </a:buClr>
              <a:buSzPts val="1100"/>
              <a:buNone/>
              <a:defRPr sz="11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p:nvPr>
            <p:ph idx="5" type="pic"/>
          </p:nvPr>
        </p:nvSpPr>
        <p:spPr>
          <a:xfrm>
            <a:off x="8100732" y="399600"/>
            <a:ext cx="2268000" cy="2268000"/>
          </a:xfrm>
          <a:prstGeom prst="ellipse">
            <a:avLst/>
          </a:prstGeom>
          <a:solidFill>
            <a:schemeClr val="accent1"/>
          </a:solidFill>
          <a:ln cap="flat" cmpd="sng" w="38100">
            <a:solidFill>
              <a:schemeClr val="lt1"/>
            </a:solidFill>
            <a:prstDash val="solid"/>
            <a:round/>
            <a:headEnd len="sm" w="sm" type="none"/>
            <a:tailEnd len="sm" w="sm" type="none"/>
          </a:ln>
        </p:spPr>
      </p:sp>
      <p:sp>
        <p:nvSpPr>
          <p:cNvPr id="84" name="Google Shape;84;p13"/>
          <p:cNvSpPr txBox="1"/>
          <p:nvPr>
            <p:ph idx="6" type="body"/>
          </p:nvPr>
        </p:nvSpPr>
        <p:spPr>
          <a:xfrm>
            <a:off x="8100733" y="2726298"/>
            <a:ext cx="2268000" cy="261995"/>
          </a:xfrm>
          <a:prstGeom prst="rect">
            <a:avLst/>
          </a:prstGeom>
          <a:noFill/>
          <a:ln>
            <a:noFill/>
          </a:ln>
        </p:spPr>
        <p:txBody>
          <a:bodyPr anchorCtr="0" anchor="t" bIns="0" lIns="91425" spcFirstLastPara="1" rIns="91425" wrap="square" tIns="45700">
            <a:spAutoFit/>
          </a:bodyPr>
          <a:lstStyle>
            <a:lvl1pPr indent="-228600" lvl="0" marL="457200" algn="ctr">
              <a:lnSpc>
                <a:spcPct val="120000"/>
              </a:lnSpc>
              <a:spcBef>
                <a:spcPts val="0"/>
              </a:spcBef>
              <a:spcAft>
                <a:spcPts val="0"/>
              </a:spcAft>
              <a:buClr>
                <a:schemeClr val="lt1"/>
              </a:buClr>
              <a:buSzPts val="1300"/>
              <a:buNone/>
              <a:defRPr sz="13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7" type="body"/>
          </p:nvPr>
        </p:nvSpPr>
        <p:spPr>
          <a:xfrm>
            <a:off x="8100733" y="3011540"/>
            <a:ext cx="2268000" cy="228781"/>
          </a:xfrm>
          <a:prstGeom prst="rect">
            <a:avLst/>
          </a:prstGeom>
          <a:noFill/>
          <a:ln>
            <a:noFill/>
          </a:ln>
        </p:spPr>
        <p:txBody>
          <a:bodyPr anchorCtr="0" anchor="t" bIns="45700" lIns="91425" spcFirstLastPara="1" rIns="91425" wrap="square" tIns="0">
            <a:spAutoFit/>
          </a:bodyPr>
          <a:lstStyle>
            <a:lvl1pPr indent="-228600" lvl="0" marL="457200" algn="ctr">
              <a:lnSpc>
                <a:spcPct val="120000"/>
              </a:lnSpc>
              <a:spcBef>
                <a:spcPts val="1000"/>
              </a:spcBef>
              <a:spcAft>
                <a:spcPts val="0"/>
              </a:spcAft>
              <a:buClr>
                <a:schemeClr val="lt1"/>
              </a:buClr>
              <a:buSzPts val="1100"/>
              <a:buNone/>
              <a:defRPr sz="11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p:nvPr>
            <p:ph idx="8" type="pic"/>
          </p:nvPr>
        </p:nvSpPr>
        <p:spPr>
          <a:xfrm>
            <a:off x="4737600" y="3383024"/>
            <a:ext cx="2268000" cy="2268000"/>
          </a:xfrm>
          <a:prstGeom prst="ellipse">
            <a:avLst/>
          </a:prstGeom>
          <a:solidFill>
            <a:schemeClr val="accent1"/>
          </a:solidFill>
          <a:ln cap="flat" cmpd="sng" w="38100">
            <a:solidFill>
              <a:schemeClr val="lt1"/>
            </a:solidFill>
            <a:prstDash val="solid"/>
            <a:round/>
            <a:headEnd len="sm" w="sm" type="none"/>
            <a:tailEnd len="sm" w="sm" type="none"/>
          </a:ln>
        </p:spPr>
      </p:sp>
      <p:sp>
        <p:nvSpPr>
          <p:cNvPr id="87" name="Google Shape;87;p13"/>
          <p:cNvSpPr txBox="1"/>
          <p:nvPr>
            <p:ph idx="9" type="body"/>
          </p:nvPr>
        </p:nvSpPr>
        <p:spPr>
          <a:xfrm>
            <a:off x="4737601" y="5709722"/>
            <a:ext cx="2268000" cy="261995"/>
          </a:xfrm>
          <a:prstGeom prst="rect">
            <a:avLst/>
          </a:prstGeom>
          <a:noFill/>
          <a:ln>
            <a:noFill/>
          </a:ln>
        </p:spPr>
        <p:txBody>
          <a:bodyPr anchorCtr="0" anchor="t" bIns="0" lIns="91425" spcFirstLastPara="1" rIns="91425" wrap="square" tIns="45700">
            <a:spAutoFit/>
          </a:bodyPr>
          <a:lstStyle>
            <a:lvl1pPr indent="-228600" lvl="0" marL="457200" algn="ctr">
              <a:lnSpc>
                <a:spcPct val="120000"/>
              </a:lnSpc>
              <a:spcBef>
                <a:spcPts val="0"/>
              </a:spcBef>
              <a:spcAft>
                <a:spcPts val="0"/>
              </a:spcAft>
              <a:buClr>
                <a:schemeClr val="lt1"/>
              </a:buClr>
              <a:buSzPts val="1300"/>
              <a:buNone/>
              <a:defRPr sz="13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idx="13" type="body"/>
          </p:nvPr>
        </p:nvSpPr>
        <p:spPr>
          <a:xfrm>
            <a:off x="4737601" y="5994964"/>
            <a:ext cx="2268000" cy="228781"/>
          </a:xfrm>
          <a:prstGeom prst="rect">
            <a:avLst/>
          </a:prstGeom>
          <a:noFill/>
          <a:ln>
            <a:noFill/>
          </a:ln>
        </p:spPr>
        <p:txBody>
          <a:bodyPr anchorCtr="0" anchor="t" bIns="45700" lIns="91425" spcFirstLastPara="1" rIns="91425" wrap="square" tIns="0">
            <a:spAutoFit/>
          </a:bodyPr>
          <a:lstStyle>
            <a:lvl1pPr indent="-228600" lvl="0" marL="457200" algn="ctr">
              <a:lnSpc>
                <a:spcPct val="120000"/>
              </a:lnSpc>
              <a:spcBef>
                <a:spcPts val="1000"/>
              </a:spcBef>
              <a:spcAft>
                <a:spcPts val="0"/>
              </a:spcAft>
              <a:buClr>
                <a:schemeClr val="lt1"/>
              </a:buClr>
              <a:buSzPts val="1100"/>
              <a:buNone/>
              <a:defRPr sz="11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3"/>
          <p:cNvSpPr/>
          <p:nvPr>
            <p:ph idx="14" type="pic"/>
          </p:nvPr>
        </p:nvSpPr>
        <p:spPr>
          <a:xfrm>
            <a:off x="8100732" y="3383024"/>
            <a:ext cx="2268000" cy="2268000"/>
          </a:xfrm>
          <a:prstGeom prst="ellipse">
            <a:avLst/>
          </a:prstGeom>
          <a:solidFill>
            <a:schemeClr val="accent1"/>
          </a:solidFill>
          <a:ln cap="flat" cmpd="sng" w="38100">
            <a:solidFill>
              <a:schemeClr val="lt1"/>
            </a:solidFill>
            <a:prstDash val="solid"/>
            <a:round/>
            <a:headEnd len="sm" w="sm" type="none"/>
            <a:tailEnd len="sm" w="sm" type="none"/>
          </a:ln>
        </p:spPr>
      </p:sp>
      <p:sp>
        <p:nvSpPr>
          <p:cNvPr id="90" name="Google Shape;90;p13"/>
          <p:cNvSpPr txBox="1"/>
          <p:nvPr>
            <p:ph idx="15" type="body"/>
          </p:nvPr>
        </p:nvSpPr>
        <p:spPr>
          <a:xfrm>
            <a:off x="8100733" y="5709722"/>
            <a:ext cx="2268000" cy="261995"/>
          </a:xfrm>
          <a:prstGeom prst="rect">
            <a:avLst/>
          </a:prstGeom>
          <a:noFill/>
          <a:ln>
            <a:noFill/>
          </a:ln>
        </p:spPr>
        <p:txBody>
          <a:bodyPr anchorCtr="0" anchor="t" bIns="0" lIns="91425" spcFirstLastPara="1" rIns="91425" wrap="square" tIns="45700">
            <a:spAutoFit/>
          </a:bodyPr>
          <a:lstStyle>
            <a:lvl1pPr indent="-228600" lvl="0" marL="457200" algn="ctr">
              <a:lnSpc>
                <a:spcPct val="120000"/>
              </a:lnSpc>
              <a:spcBef>
                <a:spcPts val="0"/>
              </a:spcBef>
              <a:spcAft>
                <a:spcPts val="0"/>
              </a:spcAft>
              <a:buClr>
                <a:schemeClr val="lt1"/>
              </a:buClr>
              <a:buSzPts val="1300"/>
              <a:buNone/>
              <a:defRPr sz="13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3"/>
          <p:cNvSpPr txBox="1"/>
          <p:nvPr>
            <p:ph idx="16" type="body"/>
          </p:nvPr>
        </p:nvSpPr>
        <p:spPr>
          <a:xfrm>
            <a:off x="8100733" y="5994964"/>
            <a:ext cx="2268000" cy="228781"/>
          </a:xfrm>
          <a:prstGeom prst="rect">
            <a:avLst/>
          </a:prstGeom>
          <a:noFill/>
          <a:ln>
            <a:noFill/>
          </a:ln>
        </p:spPr>
        <p:txBody>
          <a:bodyPr anchorCtr="0" anchor="t" bIns="45700" lIns="91425" spcFirstLastPara="1" rIns="91425" wrap="square" tIns="0">
            <a:spAutoFit/>
          </a:bodyPr>
          <a:lstStyle>
            <a:lvl1pPr indent="-228600" lvl="0" marL="457200" algn="ctr">
              <a:lnSpc>
                <a:spcPct val="120000"/>
              </a:lnSpc>
              <a:spcBef>
                <a:spcPts val="1000"/>
              </a:spcBef>
              <a:spcAft>
                <a:spcPts val="0"/>
              </a:spcAft>
              <a:buClr>
                <a:schemeClr val="lt1"/>
              </a:buClr>
              <a:buSzPts val="1100"/>
              <a:buNone/>
              <a:defRPr sz="11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2" name="Google Shape;92;p13"/>
          <p:cNvPicPr preferRelativeResize="0"/>
          <p:nvPr/>
        </p:nvPicPr>
        <p:blipFill rotWithShape="1">
          <a:blip r:embed="rId3">
            <a:alphaModFix/>
          </a:blip>
          <a:srcRect b="0" l="0" r="0" t="0"/>
          <a:stretch/>
        </p:blipFill>
        <p:spPr>
          <a:xfrm>
            <a:off x="10782300" y="6242746"/>
            <a:ext cx="1077912" cy="35808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1b">
  <p:cSld name="Text+image1b">
    <p:spTree>
      <p:nvGrpSpPr>
        <p:cNvPr id="93" name="Shape 93"/>
        <p:cNvGrpSpPr/>
        <p:nvPr/>
      </p:nvGrpSpPr>
      <p:grpSpPr>
        <a:xfrm>
          <a:off x="0" y="0"/>
          <a:ext cx="0" cy="0"/>
          <a:chOff x="0" y="0"/>
          <a:chExt cx="0" cy="0"/>
        </a:xfrm>
      </p:grpSpPr>
      <p:sp>
        <p:nvSpPr>
          <p:cNvPr id="94" name="Google Shape;94;p14"/>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0" i="0" sz="1200" cap="none">
                <a:solidFill>
                  <a:schemeClr val="accen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4"/>
          <p:cNvSpPr txBox="1"/>
          <p:nvPr>
            <p:ph type="title"/>
          </p:nvPr>
        </p:nvSpPr>
        <p:spPr>
          <a:xfrm>
            <a:off x="493201" y="1731600"/>
            <a:ext cx="3647726" cy="2502223"/>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Clr>
                <a:schemeClr val="dk2"/>
              </a:buClr>
              <a:buSzPts val="2900"/>
              <a:buFont typeface="Maven Pro Medium"/>
              <a:buNone/>
              <a:defRPr sz="29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4"/>
          <p:cNvSpPr/>
          <p:nvPr>
            <p:ph idx="2" type="pic"/>
          </p:nvPr>
        </p:nvSpPr>
        <p:spPr>
          <a:xfrm>
            <a:off x="4583113" y="0"/>
            <a:ext cx="7608887" cy="6858000"/>
          </a:xfrm>
          <a:prstGeom prst="rect">
            <a:avLst/>
          </a:prstGeom>
          <a:solidFill>
            <a:schemeClr val="accent1"/>
          </a:solidFill>
          <a:ln>
            <a:noFill/>
          </a:ln>
        </p:spPr>
      </p:sp>
      <p:pic>
        <p:nvPicPr>
          <p:cNvPr id="97" name="Google Shape;97;p14"/>
          <p:cNvPicPr preferRelativeResize="0"/>
          <p:nvPr/>
        </p:nvPicPr>
        <p:blipFill rotWithShape="1">
          <a:blip r:embed="rId2">
            <a:alphaModFix/>
          </a:blip>
          <a:srcRect b="0" l="0" r="0" t="0"/>
          <a:stretch/>
        </p:blipFill>
        <p:spPr>
          <a:xfrm>
            <a:off x="3255234" y="6242746"/>
            <a:ext cx="1066800" cy="355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list+image1a">
  <p:cSld name="Text+list+image1a">
    <p:bg>
      <p:bgPr>
        <a:solidFill>
          <a:schemeClr val="dk2"/>
        </a:solidFill>
      </p:bgPr>
    </p:bg>
    <p:spTree>
      <p:nvGrpSpPr>
        <p:cNvPr id="98" name="Shape 98"/>
        <p:cNvGrpSpPr/>
        <p:nvPr/>
      </p:nvGrpSpPr>
      <p:grpSpPr>
        <a:xfrm>
          <a:off x="0" y="0"/>
          <a:ext cx="0" cy="0"/>
          <a:chOff x="0" y="0"/>
          <a:chExt cx="0" cy="0"/>
        </a:xfrm>
      </p:grpSpPr>
      <p:sp>
        <p:nvSpPr>
          <p:cNvPr id="99" name="Google Shape;99;p15"/>
          <p:cNvSpPr txBox="1"/>
          <p:nvPr>
            <p:ph type="title"/>
          </p:nvPr>
        </p:nvSpPr>
        <p:spPr>
          <a:xfrm>
            <a:off x="493201" y="1106439"/>
            <a:ext cx="3647726" cy="895630"/>
          </a:xfrm>
          <a:prstGeom prst="rect">
            <a:avLst/>
          </a:prstGeom>
          <a:noFill/>
          <a:ln>
            <a:noFill/>
          </a:ln>
        </p:spPr>
        <p:txBody>
          <a:bodyPr anchorCtr="0" anchor="b"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5"/>
          <p:cNvSpPr/>
          <p:nvPr>
            <p:ph idx="2" type="pic"/>
          </p:nvPr>
        </p:nvSpPr>
        <p:spPr>
          <a:xfrm>
            <a:off x="4583113" y="0"/>
            <a:ext cx="7608887" cy="6858000"/>
          </a:xfrm>
          <a:prstGeom prst="rect">
            <a:avLst/>
          </a:prstGeom>
          <a:solidFill>
            <a:schemeClr val="lt1"/>
          </a:solidFill>
          <a:ln>
            <a:noFill/>
          </a:ln>
        </p:spPr>
      </p:sp>
      <p:sp>
        <p:nvSpPr>
          <p:cNvPr id="101" name="Google Shape;101;p15"/>
          <p:cNvSpPr txBox="1"/>
          <p:nvPr>
            <p:ph idx="1" type="body"/>
          </p:nvPr>
        </p:nvSpPr>
        <p:spPr>
          <a:xfrm>
            <a:off x="492475" y="2169764"/>
            <a:ext cx="3647726"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lt1"/>
              </a:buClr>
              <a:buSzPts val="1800"/>
              <a:buChar char="•"/>
              <a:defRPr b="1" sz="18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5"/>
          <p:cNvPicPr preferRelativeResize="0"/>
          <p:nvPr/>
        </p:nvPicPr>
        <p:blipFill rotWithShape="1">
          <a:blip r:embed="rId2">
            <a:alphaModFix/>
          </a:blip>
          <a:srcRect b="0" l="0" r="0" t="0"/>
          <a:stretch/>
        </p:blipFill>
        <p:spPr>
          <a:xfrm>
            <a:off x="3244122" y="6242746"/>
            <a:ext cx="1077912" cy="358081"/>
          </a:xfrm>
          <a:prstGeom prst="rect">
            <a:avLst/>
          </a:prstGeom>
          <a:noFill/>
          <a:ln>
            <a:noFill/>
          </a:ln>
        </p:spPr>
      </p:pic>
      <p:sp>
        <p:nvSpPr>
          <p:cNvPr id="103" name="Google Shape;103;p15"/>
          <p:cNvSpPr txBox="1"/>
          <p:nvPr>
            <p:ph idx="3"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list+image1b">
  <p:cSld name="Text+list+image1b">
    <p:spTree>
      <p:nvGrpSpPr>
        <p:cNvPr id="104" name="Shape 104"/>
        <p:cNvGrpSpPr/>
        <p:nvPr/>
      </p:nvGrpSpPr>
      <p:grpSpPr>
        <a:xfrm>
          <a:off x="0" y="0"/>
          <a:ext cx="0" cy="0"/>
          <a:chOff x="0" y="0"/>
          <a:chExt cx="0" cy="0"/>
        </a:xfrm>
      </p:grpSpPr>
      <p:sp>
        <p:nvSpPr>
          <p:cNvPr id="105" name="Google Shape;105;p16"/>
          <p:cNvSpPr txBox="1"/>
          <p:nvPr>
            <p:ph type="title"/>
          </p:nvPr>
        </p:nvSpPr>
        <p:spPr>
          <a:xfrm>
            <a:off x="493201" y="1106439"/>
            <a:ext cx="3647726" cy="895630"/>
          </a:xfrm>
          <a:prstGeom prst="rect">
            <a:avLst/>
          </a:prstGeom>
          <a:noFill/>
          <a:ln>
            <a:noFill/>
          </a:ln>
        </p:spPr>
        <p:txBody>
          <a:bodyPr anchorCtr="0" anchor="b" bIns="45700" lIns="91425" spcFirstLastPara="1" rIns="91425" wrap="square" tIns="45700">
            <a:spAutoFit/>
          </a:bodyPr>
          <a:lstStyle>
            <a:lvl1pPr lvl="0" marR="0" algn="l">
              <a:lnSpc>
                <a:spcPct val="90000"/>
              </a:lnSpc>
              <a:spcBef>
                <a:spcPts val="0"/>
              </a:spcBef>
              <a:spcAft>
                <a:spcPts val="0"/>
              </a:spcAft>
              <a:buClr>
                <a:schemeClr val="dk2"/>
              </a:buClr>
              <a:buSzPts val="2900"/>
              <a:buFont typeface="Maven Pro Medium"/>
              <a:buNone/>
              <a:defRPr sz="29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6"/>
          <p:cNvSpPr/>
          <p:nvPr>
            <p:ph idx="2" type="pic"/>
          </p:nvPr>
        </p:nvSpPr>
        <p:spPr>
          <a:xfrm>
            <a:off x="4583113" y="0"/>
            <a:ext cx="7608887" cy="6858000"/>
          </a:xfrm>
          <a:prstGeom prst="rect">
            <a:avLst/>
          </a:prstGeom>
          <a:solidFill>
            <a:schemeClr val="accent1"/>
          </a:solidFill>
          <a:ln>
            <a:noFill/>
          </a:ln>
        </p:spPr>
      </p:sp>
      <p:sp>
        <p:nvSpPr>
          <p:cNvPr id="107" name="Google Shape;107;p16"/>
          <p:cNvSpPr txBox="1"/>
          <p:nvPr>
            <p:ph idx="1" type="body"/>
          </p:nvPr>
        </p:nvSpPr>
        <p:spPr>
          <a:xfrm>
            <a:off x="492475" y="2169764"/>
            <a:ext cx="3647726"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b="1" sz="1800">
                <a:solidFill>
                  <a:schemeClr val="dk2"/>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6"/>
          <p:cNvSpPr txBox="1"/>
          <p:nvPr>
            <p:ph idx="3"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0" i="0" sz="1200" cap="none">
                <a:solidFill>
                  <a:schemeClr val="accen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9" name="Google Shape;109;p16"/>
          <p:cNvPicPr preferRelativeResize="0"/>
          <p:nvPr/>
        </p:nvPicPr>
        <p:blipFill rotWithShape="1">
          <a:blip r:embed="rId2">
            <a:alphaModFix/>
          </a:blip>
          <a:srcRect b="0" l="0" r="0" t="0"/>
          <a:stretch/>
        </p:blipFill>
        <p:spPr>
          <a:xfrm>
            <a:off x="3255234" y="6242746"/>
            <a:ext cx="1066800" cy="3556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list+image1c">
  <p:cSld name="Text+list+image1c">
    <p:bg>
      <p:bgPr>
        <a:solidFill>
          <a:schemeClr val="dk2"/>
        </a:solidFill>
      </p:bgPr>
    </p:bg>
    <p:spTree>
      <p:nvGrpSpPr>
        <p:cNvPr id="110" name="Shape 110"/>
        <p:cNvGrpSpPr/>
        <p:nvPr/>
      </p:nvGrpSpPr>
      <p:grpSpPr>
        <a:xfrm>
          <a:off x="0" y="0"/>
          <a:ext cx="0" cy="0"/>
          <a:chOff x="0" y="0"/>
          <a:chExt cx="0" cy="0"/>
        </a:xfrm>
      </p:grpSpPr>
      <p:sp>
        <p:nvSpPr>
          <p:cNvPr id="111" name="Google Shape;111;p17"/>
          <p:cNvSpPr/>
          <p:nvPr>
            <p:ph idx="2" type="pic"/>
          </p:nvPr>
        </p:nvSpPr>
        <p:spPr>
          <a:xfrm>
            <a:off x="1" y="0"/>
            <a:ext cx="7608887" cy="6858000"/>
          </a:xfrm>
          <a:prstGeom prst="rect">
            <a:avLst/>
          </a:prstGeom>
          <a:solidFill>
            <a:schemeClr val="lt1"/>
          </a:solidFill>
          <a:ln>
            <a:noFill/>
          </a:ln>
        </p:spPr>
      </p:sp>
      <p:sp>
        <p:nvSpPr>
          <p:cNvPr id="112" name="Google Shape;112;p17"/>
          <p:cNvSpPr txBox="1"/>
          <p:nvPr>
            <p:ph idx="1" type="body"/>
          </p:nvPr>
        </p:nvSpPr>
        <p:spPr>
          <a:xfrm>
            <a:off x="8050563" y="2169764"/>
            <a:ext cx="3647726"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lt1"/>
              </a:buClr>
              <a:buSzPts val="1800"/>
              <a:buChar char="•"/>
              <a:defRPr b="1" sz="18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7"/>
          <p:cNvSpPr txBox="1"/>
          <p:nvPr>
            <p:ph type="title"/>
          </p:nvPr>
        </p:nvSpPr>
        <p:spPr>
          <a:xfrm>
            <a:off x="8050563" y="1106439"/>
            <a:ext cx="3647726" cy="895630"/>
          </a:xfrm>
          <a:prstGeom prst="rect">
            <a:avLst/>
          </a:prstGeom>
          <a:noFill/>
          <a:ln>
            <a:noFill/>
          </a:ln>
        </p:spPr>
        <p:txBody>
          <a:bodyPr anchorCtr="0" anchor="b"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4" name="Google Shape;114;p17"/>
          <p:cNvPicPr preferRelativeResize="0"/>
          <p:nvPr/>
        </p:nvPicPr>
        <p:blipFill rotWithShape="1">
          <a:blip r:embed="rId2">
            <a:alphaModFix/>
          </a:blip>
          <a:srcRect b="0" l="0" r="0" t="0"/>
          <a:stretch/>
        </p:blipFill>
        <p:spPr>
          <a:xfrm>
            <a:off x="10782300" y="6243065"/>
            <a:ext cx="1077912" cy="358081"/>
          </a:xfrm>
          <a:prstGeom prst="rect">
            <a:avLst/>
          </a:prstGeom>
          <a:noFill/>
          <a:ln>
            <a:noFill/>
          </a:ln>
        </p:spPr>
      </p:pic>
      <p:sp>
        <p:nvSpPr>
          <p:cNvPr id="115" name="Google Shape;115;p17"/>
          <p:cNvSpPr txBox="1"/>
          <p:nvPr>
            <p:ph idx="3" type="body"/>
          </p:nvPr>
        </p:nvSpPr>
        <p:spPr>
          <a:xfrm>
            <a:off x="7843840" y="6131296"/>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2a">
  <p:cSld name="Text+image2a">
    <p:bg>
      <p:bgPr>
        <a:solidFill>
          <a:schemeClr val="dk1"/>
        </a:solidFill>
      </p:bgPr>
    </p:bg>
    <p:spTree>
      <p:nvGrpSpPr>
        <p:cNvPr id="116" name="Shape 116"/>
        <p:cNvGrpSpPr/>
        <p:nvPr/>
      </p:nvGrpSpPr>
      <p:grpSpPr>
        <a:xfrm>
          <a:off x="0" y="0"/>
          <a:ext cx="0" cy="0"/>
          <a:chOff x="0" y="0"/>
          <a:chExt cx="0" cy="0"/>
        </a:xfrm>
      </p:grpSpPr>
      <p:sp>
        <p:nvSpPr>
          <p:cNvPr id="117" name="Google Shape;117;p18"/>
          <p:cNvSpPr txBox="1"/>
          <p:nvPr>
            <p:ph type="title"/>
          </p:nvPr>
        </p:nvSpPr>
        <p:spPr>
          <a:xfrm>
            <a:off x="493201" y="1731600"/>
            <a:ext cx="3647726" cy="2502223"/>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p:nvPr>
            <p:ph idx="2" type="pic"/>
          </p:nvPr>
        </p:nvSpPr>
        <p:spPr>
          <a:xfrm>
            <a:off x="4583113" y="0"/>
            <a:ext cx="7608887" cy="6858000"/>
          </a:xfrm>
          <a:prstGeom prst="rect">
            <a:avLst/>
          </a:prstGeom>
          <a:solidFill>
            <a:schemeClr val="lt1"/>
          </a:solidFill>
          <a:ln>
            <a:noFill/>
          </a:ln>
        </p:spPr>
      </p:sp>
      <p:pic>
        <p:nvPicPr>
          <p:cNvPr id="119" name="Google Shape;119;p18"/>
          <p:cNvPicPr preferRelativeResize="0"/>
          <p:nvPr/>
        </p:nvPicPr>
        <p:blipFill rotWithShape="1">
          <a:blip r:embed="rId2">
            <a:alphaModFix/>
          </a:blip>
          <a:srcRect b="0" l="0" r="0" t="0"/>
          <a:stretch/>
        </p:blipFill>
        <p:spPr>
          <a:xfrm>
            <a:off x="3244122" y="6242746"/>
            <a:ext cx="1077912" cy="358081"/>
          </a:xfrm>
          <a:prstGeom prst="rect">
            <a:avLst/>
          </a:prstGeom>
          <a:noFill/>
          <a:ln>
            <a:noFill/>
          </a:ln>
        </p:spPr>
      </p:pic>
      <p:sp>
        <p:nvSpPr>
          <p:cNvPr id="120" name="Google Shape;120;p18"/>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2b">
  <p:cSld name="Text+image2b">
    <p:spTree>
      <p:nvGrpSpPr>
        <p:cNvPr id="121" name="Shape 121"/>
        <p:cNvGrpSpPr/>
        <p:nvPr/>
      </p:nvGrpSpPr>
      <p:grpSpPr>
        <a:xfrm>
          <a:off x="0" y="0"/>
          <a:ext cx="0" cy="0"/>
          <a:chOff x="0" y="0"/>
          <a:chExt cx="0" cy="0"/>
        </a:xfrm>
      </p:grpSpPr>
      <p:sp>
        <p:nvSpPr>
          <p:cNvPr id="122" name="Google Shape;122;p19"/>
          <p:cNvSpPr txBox="1"/>
          <p:nvPr>
            <p:ph type="title"/>
          </p:nvPr>
        </p:nvSpPr>
        <p:spPr>
          <a:xfrm>
            <a:off x="493201" y="1731600"/>
            <a:ext cx="3647726" cy="2502223"/>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Clr>
                <a:schemeClr val="dk1"/>
              </a:buClr>
              <a:buSzPts val="2900"/>
              <a:buFont typeface="Maven Pro Medium"/>
              <a:buNone/>
              <a:defRPr sz="29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9"/>
          <p:cNvSpPr/>
          <p:nvPr>
            <p:ph idx="2" type="pic"/>
          </p:nvPr>
        </p:nvSpPr>
        <p:spPr>
          <a:xfrm>
            <a:off x="4583113" y="0"/>
            <a:ext cx="7608887" cy="6858000"/>
          </a:xfrm>
          <a:prstGeom prst="rect">
            <a:avLst/>
          </a:prstGeom>
          <a:solidFill>
            <a:schemeClr val="accent1"/>
          </a:solidFill>
          <a:ln>
            <a:noFill/>
          </a:ln>
        </p:spPr>
      </p:sp>
      <p:sp>
        <p:nvSpPr>
          <p:cNvPr id="124" name="Google Shape;124;p19"/>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0" i="0" sz="1200" cap="none">
                <a:solidFill>
                  <a:schemeClr val="accen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5" name="Google Shape;125;p19"/>
          <p:cNvPicPr preferRelativeResize="0"/>
          <p:nvPr/>
        </p:nvPicPr>
        <p:blipFill rotWithShape="1">
          <a:blip r:embed="rId2">
            <a:alphaModFix/>
          </a:blip>
          <a:srcRect b="0" l="0" r="0" t="0"/>
          <a:stretch/>
        </p:blipFill>
        <p:spPr>
          <a:xfrm>
            <a:off x="3255234" y="6242746"/>
            <a:ext cx="1066800" cy="355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list+image2a">
  <p:cSld name="Text+list+image2a">
    <p:bg>
      <p:bgPr>
        <a:solidFill>
          <a:schemeClr val="dk1"/>
        </a:solid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493201" y="1106439"/>
            <a:ext cx="3647726" cy="895630"/>
          </a:xfrm>
          <a:prstGeom prst="rect">
            <a:avLst/>
          </a:prstGeom>
          <a:noFill/>
          <a:ln>
            <a:noFill/>
          </a:ln>
        </p:spPr>
        <p:txBody>
          <a:bodyPr anchorCtr="0" anchor="b"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0"/>
          <p:cNvSpPr/>
          <p:nvPr>
            <p:ph idx="2" type="pic"/>
          </p:nvPr>
        </p:nvSpPr>
        <p:spPr>
          <a:xfrm>
            <a:off x="4583113" y="0"/>
            <a:ext cx="7608887" cy="6858000"/>
          </a:xfrm>
          <a:prstGeom prst="rect">
            <a:avLst/>
          </a:prstGeom>
          <a:solidFill>
            <a:schemeClr val="lt1"/>
          </a:solidFill>
          <a:ln>
            <a:noFill/>
          </a:ln>
        </p:spPr>
      </p:sp>
      <p:sp>
        <p:nvSpPr>
          <p:cNvPr id="129" name="Google Shape;129;p20"/>
          <p:cNvSpPr txBox="1"/>
          <p:nvPr>
            <p:ph idx="1" type="body"/>
          </p:nvPr>
        </p:nvSpPr>
        <p:spPr>
          <a:xfrm>
            <a:off x="492475" y="2169764"/>
            <a:ext cx="3647726"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lt1"/>
              </a:buClr>
              <a:buSzPts val="1800"/>
              <a:buChar char="•"/>
              <a:defRPr b="1" sz="18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0" name="Google Shape;130;p20"/>
          <p:cNvPicPr preferRelativeResize="0"/>
          <p:nvPr/>
        </p:nvPicPr>
        <p:blipFill rotWithShape="1">
          <a:blip r:embed="rId2">
            <a:alphaModFix/>
          </a:blip>
          <a:srcRect b="0" l="0" r="0" t="0"/>
          <a:stretch/>
        </p:blipFill>
        <p:spPr>
          <a:xfrm>
            <a:off x="3244122" y="6242746"/>
            <a:ext cx="1077912" cy="358081"/>
          </a:xfrm>
          <a:prstGeom prst="rect">
            <a:avLst/>
          </a:prstGeom>
          <a:noFill/>
          <a:ln>
            <a:noFill/>
          </a:ln>
        </p:spPr>
      </p:pic>
      <p:sp>
        <p:nvSpPr>
          <p:cNvPr id="131" name="Google Shape;131;p20"/>
          <p:cNvSpPr txBox="1"/>
          <p:nvPr>
            <p:ph idx="3"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title">
  <p:cSld name="Logo title">
    <p:bg>
      <p:bgPr>
        <a:solidFill>
          <a:schemeClr val="dk1"/>
        </a:solidFill>
      </p:bgPr>
    </p:bg>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3151510" y="1944894"/>
            <a:ext cx="5888981" cy="1988525"/>
          </a:xfrm>
          <a:prstGeom prst="rect">
            <a:avLst/>
          </a:prstGeom>
          <a:noFill/>
          <a:ln>
            <a:noFill/>
          </a:ln>
        </p:spPr>
      </p:pic>
      <p:sp>
        <p:nvSpPr>
          <p:cNvPr id="22" name="Google Shape;22;p3"/>
          <p:cNvSpPr txBox="1"/>
          <p:nvPr>
            <p:ph type="title"/>
          </p:nvPr>
        </p:nvSpPr>
        <p:spPr>
          <a:xfrm>
            <a:off x="0" y="-465834"/>
            <a:ext cx="12192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800"/>
              <a:buFont typeface="Open Sans Light"/>
              <a:buNone/>
              <a:defRPr b="0" i="0" sz="18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2136775" y="4317534"/>
            <a:ext cx="7918450" cy="660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list+image2b">
  <p:cSld name="Text+list+image2b">
    <p:spTree>
      <p:nvGrpSpPr>
        <p:cNvPr id="132" name="Shape 132"/>
        <p:cNvGrpSpPr/>
        <p:nvPr/>
      </p:nvGrpSpPr>
      <p:grpSpPr>
        <a:xfrm>
          <a:off x="0" y="0"/>
          <a:ext cx="0" cy="0"/>
          <a:chOff x="0" y="0"/>
          <a:chExt cx="0" cy="0"/>
        </a:xfrm>
      </p:grpSpPr>
      <p:sp>
        <p:nvSpPr>
          <p:cNvPr id="133" name="Google Shape;133;p21"/>
          <p:cNvSpPr txBox="1"/>
          <p:nvPr>
            <p:ph type="title"/>
          </p:nvPr>
        </p:nvSpPr>
        <p:spPr>
          <a:xfrm>
            <a:off x="493201" y="1106439"/>
            <a:ext cx="3647726" cy="895630"/>
          </a:xfrm>
          <a:prstGeom prst="rect">
            <a:avLst/>
          </a:prstGeom>
          <a:noFill/>
          <a:ln>
            <a:noFill/>
          </a:ln>
        </p:spPr>
        <p:txBody>
          <a:bodyPr anchorCtr="0" anchor="b" bIns="45700" lIns="91425" spcFirstLastPara="1" rIns="91425" wrap="square" tIns="45700">
            <a:spAutoFit/>
          </a:bodyPr>
          <a:lstStyle>
            <a:lvl1pPr lvl="0" marR="0" algn="l">
              <a:lnSpc>
                <a:spcPct val="90000"/>
              </a:lnSpc>
              <a:spcBef>
                <a:spcPts val="0"/>
              </a:spcBef>
              <a:spcAft>
                <a:spcPts val="0"/>
              </a:spcAft>
              <a:buClr>
                <a:schemeClr val="dk1"/>
              </a:buClr>
              <a:buSzPts val="2900"/>
              <a:buFont typeface="Maven Pro Medium"/>
              <a:buNone/>
              <a:defRPr sz="29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1"/>
          <p:cNvSpPr/>
          <p:nvPr>
            <p:ph idx="2" type="pic"/>
          </p:nvPr>
        </p:nvSpPr>
        <p:spPr>
          <a:xfrm>
            <a:off x="4583113" y="0"/>
            <a:ext cx="7608887" cy="6858000"/>
          </a:xfrm>
          <a:prstGeom prst="rect">
            <a:avLst/>
          </a:prstGeom>
          <a:solidFill>
            <a:schemeClr val="accent1"/>
          </a:solidFill>
          <a:ln>
            <a:noFill/>
          </a:ln>
        </p:spPr>
      </p:sp>
      <p:sp>
        <p:nvSpPr>
          <p:cNvPr id="135" name="Google Shape;135;p21"/>
          <p:cNvSpPr txBox="1"/>
          <p:nvPr>
            <p:ph idx="1" type="body"/>
          </p:nvPr>
        </p:nvSpPr>
        <p:spPr>
          <a:xfrm>
            <a:off x="492475" y="2169764"/>
            <a:ext cx="3647726"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b="1" sz="1800">
                <a:solidFill>
                  <a:schemeClr val="dk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21"/>
          <p:cNvSpPr txBox="1"/>
          <p:nvPr>
            <p:ph idx="3"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0" i="0" sz="1200" cap="none">
                <a:solidFill>
                  <a:schemeClr val="accen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7" name="Google Shape;137;p21"/>
          <p:cNvPicPr preferRelativeResize="0"/>
          <p:nvPr/>
        </p:nvPicPr>
        <p:blipFill rotWithShape="1">
          <a:blip r:embed="rId2">
            <a:alphaModFix/>
          </a:blip>
          <a:srcRect b="0" l="0" r="0" t="0"/>
          <a:stretch/>
        </p:blipFill>
        <p:spPr>
          <a:xfrm>
            <a:off x="3255234" y="6242746"/>
            <a:ext cx="1066800" cy="355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list+image2c">
  <p:cSld name="Text+list+image2c">
    <p:bg>
      <p:bgPr>
        <a:solidFill>
          <a:schemeClr val="dk1"/>
        </a:solidFill>
      </p:bgPr>
    </p:bg>
    <p:spTree>
      <p:nvGrpSpPr>
        <p:cNvPr id="138" name="Shape 138"/>
        <p:cNvGrpSpPr/>
        <p:nvPr/>
      </p:nvGrpSpPr>
      <p:grpSpPr>
        <a:xfrm>
          <a:off x="0" y="0"/>
          <a:ext cx="0" cy="0"/>
          <a:chOff x="0" y="0"/>
          <a:chExt cx="0" cy="0"/>
        </a:xfrm>
      </p:grpSpPr>
      <p:sp>
        <p:nvSpPr>
          <p:cNvPr id="139" name="Google Shape;139;p22"/>
          <p:cNvSpPr/>
          <p:nvPr>
            <p:ph idx="2" type="pic"/>
          </p:nvPr>
        </p:nvSpPr>
        <p:spPr>
          <a:xfrm>
            <a:off x="1" y="0"/>
            <a:ext cx="7608887" cy="6858000"/>
          </a:xfrm>
          <a:prstGeom prst="rect">
            <a:avLst/>
          </a:prstGeom>
          <a:solidFill>
            <a:schemeClr val="lt1"/>
          </a:solidFill>
          <a:ln>
            <a:noFill/>
          </a:ln>
        </p:spPr>
      </p:sp>
      <p:sp>
        <p:nvSpPr>
          <p:cNvPr id="140" name="Google Shape;140;p22"/>
          <p:cNvSpPr txBox="1"/>
          <p:nvPr>
            <p:ph idx="1" type="body"/>
          </p:nvPr>
        </p:nvSpPr>
        <p:spPr>
          <a:xfrm>
            <a:off x="8050563" y="2169764"/>
            <a:ext cx="3647726"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lt1"/>
              </a:buClr>
              <a:buSzPts val="1800"/>
              <a:buChar char="•"/>
              <a:defRPr b="1" sz="18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2"/>
          <p:cNvSpPr txBox="1"/>
          <p:nvPr>
            <p:ph type="title"/>
          </p:nvPr>
        </p:nvSpPr>
        <p:spPr>
          <a:xfrm>
            <a:off x="8050563" y="1106439"/>
            <a:ext cx="3647726" cy="895630"/>
          </a:xfrm>
          <a:prstGeom prst="rect">
            <a:avLst/>
          </a:prstGeom>
          <a:noFill/>
          <a:ln>
            <a:noFill/>
          </a:ln>
        </p:spPr>
        <p:txBody>
          <a:bodyPr anchorCtr="0" anchor="b"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2" name="Google Shape;142;p22"/>
          <p:cNvPicPr preferRelativeResize="0"/>
          <p:nvPr/>
        </p:nvPicPr>
        <p:blipFill rotWithShape="1">
          <a:blip r:embed="rId2">
            <a:alphaModFix/>
          </a:blip>
          <a:srcRect b="0" l="0" r="0" t="0"/>
          <a:stretch/>
        </p:blipFill>
        <p:spPr>
          <a:xfrm>
            <a:off x="10782300" y="6243065"/>
            <a:ext cx="1077912" cy="358081"/>
          </a:xfrm>
          <a:prstGeom prst="rect">
            <a:avLst/>
          </a:prstGeom>
          <a:noFill/>
          <a:ln>
            <a:noFill/>
          </a:ln>
        </p:spPr>
      </p:pic>
      <p:sp>
        <p:nvSpPr>
          <p:cNvPr id="143" name="Google Shape;143;p22"/>
          <p:cNvSpPr txBox="1"/>
          <p:nvPr>
            <p:ph idx="3" type="body"/>
          </p:nvPr>
        </p:nvSpPr>
        <p:spPr>
          <a:xfrm>
            <a:off x="7843840" y="6131296"/>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s2">
  <p:cSld name="Text+images2">
    <p:spTree>
      <p:nvGrpSpPr>
        <p:cNvPr id="144" name="Shape 144"/>
        <p:cNvGrpSpPr/>
        <p:nvPr/>
      </p:nvGrpSpPr>
      <p:grpSpPr>
        <a:xfrm>
          <a:off x="0" y="0"/>
          <a:ext cx="0" cy="0"/>
          <a:chOff x="0" y="0"/>
          <a:chExt cx="0" cy="0"/>
        </a:xfrm>
      </p:grpSpPr>
      <p:sp>
        <p:nvSpPr>
          <p:cNvPr id="145" name="Google Shape;145;p23"/>
          <p:cNvSpPr/>
          <p:nvPr>
            <p:ph idx="2" type="pic"/>
          </p:nvPr>
        </p:nvSpPr>
        <p:spPr>
          <a:xfrm>
            <a:off x="0" y="0"/>
            <a:ext cx="6096000" cy="3429000"/>
          </a:xfrm>
          <a:prstGeom prst="rect">
            <a:avLst/>
          </a:prstGeom>
          <a:solidFill>
            <a:schemeClr val="accent1"/>
          </a:solidFill>
          <a:ln>
            <a:noFill/>
          </a:ln>
        </p:spPr>
      </p:sp>
      <p:sp>
        <p:nvSpPr>
          <p:cNvPr id="146" name="Google Shape;146;p23"/>
          <p:cNvSpPr/>
          <p:nvPr>
            <p:ph idx="3" type="pic"/>
          </p:nvPr>
        </p:nvSpPr>
        <p:spPr>
          <a:xfrm>
            <a:off x="0" y="3429000"/>
            <a:ext cx="3048000" cy="3429000"/>
          </a:xfrm>
          <a:prstGeom prst="rect">
            <a:avLst/>
          </a:prstGeom>
          <a:solidFill>
            <a:schemeClr val="accent2"/>
          </a:solidFill>
          <a:ln>
            <a:noFill/>
          </a:ln>
        </p:spPr>
      </p:sp>
      <p:sp>
        <p:nvSpPr>
          <p:cNvPr id="147" name="Google Shape;147;p23"/>
          <p:cNvSpPr/>
          <p:nvPr>
            <p:ph idx="4" type="pic"/>
          </p:nvPr>
        </p:nvSpPr>
        <p:spPr>
          <a:xfrm>
            <a:off x="3048001" y="3429000"/>
            <a:ext cx="3048000" cy="3429000"/>
          </a:xfrm>
          <a:prstGeom prst="rect">
            <a:avLst/>
          </a:prstGeom>
          <a:solidFill>
            <a:schemeClr val="accent3"/>
          </a:solidFill>
          <a:ln>
            <a:noFill/>
          </a:ln>
        </p:spPr>
      </p:sp>
      <p:sp>
        <p:nvSpPr>
          <p:cNvPr id="148" name="Google Shape;148;p23"/>
          <p:cNvSpPr txBox="1"/>
          <p:nvPr>
            <p:ph type="title"/>
          </p:nvPr>
        </p:nvSpPr>
        <p:spPr>
          <a:xfrm>
            <a:off x="6638160" y="662400"/>
            <a:ext cx="4964400" cy="895630"/>
          </a:xfrm>
          <a:prstGeom prst="rect">
            <a:avLst/>
          </a:prstGeom>
          <a:noFill/>
          <a:ln>
            <a:noFill/>
          </a:ln>
        </p:spPr>
        <p:txBody>
          <a:bodyPr anchorCtr="0" anchor="t" bIns="45700" lIns="91425" spcFirstLastPara="1" rIns="91425" wrap="square" tIns="45700">
            <a:spAutoFit/>
          </a:bodyPr>
          <a:lstStyle>
            <a:lvl1pPr lvl="0" marR="0" algn="l">
              <a:lnSpc>
                <a:spcPct val="90000"/>
              </a:lnSpc>
              <a:spcBef>
                <a:spcPts val="0"/>
              </a:spcBef>
              <a:spcAft>
                <a:spcPts val="0"/>
              </a:spcAft>
              <a:buClr>
                <a:schemeClr val="dk1"/>
              </a:buClr>
              <a:buSzPts val="2900"/>
              <a:buFont typeface="Maven Pro Medium"/>
              <a:buNone/>
              <a:defRPr sz="29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3"/>
          <p:cNvSpPr txBox="1"/>
          <p:nvPr>
            <p:ph idx="1" type="body"/>
          </p:nvPr>
        </p:nvSpPr>
        <p:spPr>
          <a:xfrm>
            <a:off x="6638161" y="1821600"/>
            <a:ext cx="4964400"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Font typeface="Arial"/>
              <a:buChar char="•"/>
              <a:defRPr b="1" sz="1800">
                <a:solidFill>
                  <a:schemeClr val="dk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0" name="Google Shape;150;p23"/>
          <p:cNvPicPr preferRelativeResize="0"/>
          <p:nvPr/>
        </p:nvPicPr>
        <p:blipFill rotWithShape="1">
          <a:blip r:embed="rId2">
            <a:alphaModFix/>
          </a:blip>
          <a:srcRect b="0" l="0" r="0" t="0"/>
          <a:stretch/>
        </p:blipFill>
        <p:spPr>
          <a:xfrm>
            <a:off x="10782300" y="6242746"/>
            <a:ext cx="1066800" cy="355600"/>
          </a:xfrm>
          <a:prstGeom prst="rect">
            <a:avLst/>
          </a:prstGeom>
          <a:noFill/>
          <a:ln>
            <a:noFill/>
          </a:ln>
        </p:spPr>
      </p:pic>
      <p:sp>
        <p:nvSpPr>
          <p:cNvPr id="151" name="Google Shape;151;p23"/>
          <p:cNvSpPr txBox="1"/>
          <p:nvPr>
            <p:ph idx="5" type="body"/>
          </p:nvPr>
        </p:nvSpPr>
        <p:spPr>
          <a:xfrm>
            <a:off x="6397951" y="6130977"/>
            <a:ext cx="3112095"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0" i="0" sz="1200" cap="none">
                <a:solidFill>
                  <a:schemeClr val="accen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type only 1b">
  <p:cSld name="Logotype only 1b">
    <p:spTree>
      <p:nvGrpSpPr>
        <p:cNvPr id="152" name="Shape 152"/>
        <p:cNvGrpSpPr/>
        <p:nvPr/>
      </p:nvGrpSpPr>
      <p:grpSpPr>
        <a:xfrm>
          <a:off x="0" y="0"/>
          <a:ext cx="0" cy="0"/>
          <a:chOff x="0" y="0"/>
          <a:chExt cx="0" cy="0"/>
        </a:xfrm>
      </p:grpSpPr>
      <p:sp>
        <p:nvSpPr>
          <p:cNvPr id="153" name="Google Shape;153;p24"/>
          <p:cNvSpPr/>
          <p:nvPr/>
        </p:nvSpPr>
        <p:spPr>
          <a:xfrm>
            <a:off x="10485620" y="0"/>
            <a:ext cx="170638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24"/>
          <p:cNvSpPr txBox="1"/>
          <p:nvPr>
            <p:ph type="title"/>
          </p:nvPr>
        </p:nvSpPr>
        <p:spPr>
          <a:xfrm>
            <a:off x="0" y="-465834"/>
            <a:ext cx="12192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800"/>
              <a:buFont typeface="Open Sans Light"/>
              <a:buNone/>
              <a:defRPr b="0" i="0" sz="18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5" name="Google Shape;155;p24"/>
          <p:cNvPicPr preferRelativeResize="0"/>
          <p:nvPr/>
        </p:nvPicPr>
        <p:blipFill rotWithShape="1">
          <a:blip r:embed="rId2">
            <a:alphaModFix/>
          </a:blip>
          <a:srcRect b="0" l="0" r="0" t="0"/>
          <a:stretch/>
        </p:blipFill>
        <p:spPr>
          <a:xfrm>
            <a:off x="10782300" y="6242746"/>
            <a:ext cx="1077912" cy="35808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type only 2b">
  <p:cSld name="Logotype only 2b">
    <p:spTree>
      <p:nvGrpSpPr>
        <p:cNvPr id="156" name="Shape 156"/>
        <p:cNvGrpSpPr/>
        <p:nvPr/>
      </p:nvGrpSpPr>
      <p:grpSpPr>
        <a:xfrm>
          <a:off x="0" y="0"/>
          <a:ext cx="0" cy="0"/>
          <a:chOff x="0" y="0"/>
          <a:chExt cx="0" cy="0"/>
        </a:xfrm>
      </p:grpSpPr>
      <p:sp>
        <p:nvSpPr>
          <p:cNvPr id="157" name="Google Shape;157;p25"/>
          <p:cNvSpPr/>
          <p:nvPr/>
        </p:nvSpPr>
        <p:spPr>
          <a:xfrm>
            <a:off x="0" y="6056026"/>
            <a:ext cx="12192000" cy="8019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25"/>
          <p:cNvSpPr txBox="1"/>
          <p:nvPr>
            <p:ph type="title"/>
          </p:nvPr>
        </p:nvSpPr>
        <p:spPr>
          <a:xfrm>
            <a:off x="0" y="-465834"/>
            <a:ext cx="12192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1"/>
              </a:buClr>
              <a:buSzPts val="1800"/>
              <a:buFont typeface="Open Sans Light"/>
              <a:buNone/>
              <a:defRPr b="0" i="0" sz="18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9" name="Google Shape;159;p25"/>
          <p:cNvPicPr preferRelativeResize="0"/>
          <p:nvPr/>
        </p:nvPicPr>
        <p:blipFill rotWithShape="1">
          <a:blip r:embed="rId2">
            <a:alphaModFix/>
          </a:blip>
          <a:srcRect b="0" l="0" r="0" t="0"/>
          <a:stretch/>
        </p:blipFill>
        <p:spPr>
          <a:xfrm>
            <a:off x="10782300" y="6242746"/>
            <a:ext cx="1077912" cy="35808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4" name="Shape 164"/>
        <p:cNvGrpSpPr/>
        <p:nvPr/>
      </p:nvGrpSpPr>
      <p:grpSpPr>
        <a:xfrm>
          <a:off x="0" y="0"/>
          <a:ext cx="0" cy="0"/>
          <a:chOff x="0" y="0"/>
          <a:chExt cx="0" cy="0"/>
        </a:xfrm>
      </p:grpSpPr>
      <p:sp>
        <p:nvSpPr>
          <p:cNvPr id="165" name="Google Shape;165;p27"/>
          <p:cNvSpPr/>
          <p:nvPr/>
        </p:nvSpPr>
        <p:spPr>
          <a:xfrm flipH="1">
            <a:off x="10995300" y="5661233"/>
            <a:ext cx="1196700" cy="1196700"/>
          </a:xfrm>
          <a:prstGeom prst="rtTriangle">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27"/>
          <p:cNvSpPr/>
          <p:nvPr/>
        </p:nvSpPr>
        <p:spPr>
          <a:xfrm flipH="1">
            <a:off x="10995300" y="5661167"/>
            <a:ext cx="1196700" cy="1196700"/>
          </a:xfrm>
          <a:prstGeom prst="round1Rect">
            <a:avLst>
              <a:gd fmla="val 16667" name="adj"/>
            </a:avLst>
          </a:prstGeom>
          <a:solidFill>
            <a:schemeClr val="lt1">
              <a:alpha val="6808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p27"/>
          <p:cNvSpPr txBox="1"/>
          <p:nvPr>
            <p:ph type="ctrTitle"/>
          </p:nvPr>
        </p:nvSpPr>
        <p:spPr>
          <a:xfrm>
            <a:off x="520700" y="2425700"/>
            <a:ext cx="10962900" cy="1244700"/>
          </a:xfrm>
          <a:prstGeom prst="rect">
            <a:avLst/>
          </a:prstGeom>
        </p:spPr>
        <p:txBody>
          <a:bodyPr anchorCtr="0" anchor="b"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68" name="Google Shape;168;p27"/>
          <p:cNvSpPr txBox="1"/>
          <p:nvPr>
            <p:ph idx="1" type="subTitle"/>
          </p:nvPr>
        </p:nvSpPr>
        <p:spPr>
          <a:xfrm>
            <a:off x="520700" y="3718840"/>
            <a:ext cx="10962900" cy="577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400"/>
              <a:buNone/>
              <a:defRPr>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69" name="Google Shape;169;p27"/>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0" name="Shape 170"/>
        <p:cNvGrpSpPr/>
        <p:nvPr/>
      </p:nvGrpSpPr>
      <p:grpSpPr>
        <a:xfrm>
          <a:off x="0" y="0"/>
          <a:ext cx="0" cy="0"/>
          <a:chOff x="0" y="0"/>
          <a:chExt cx="0" cy="0"/>
        </a:xfrm>
      </p:grpSpPr>
      <p:sp>
        <p:nvSpPr>
          <p:cNvPr id="171" name="Google Shape;171;p28"/>
          <p:cNvSpPr txBox="1"/>
          <p:nvPr>
            <p:ph type="title"/>
          </p:nvPr>
        </p:nvSpPr>
        <p:spPr>
          <a:xfrm>
            <a:off x="614600" y="2753800"/>
            <a:ext cx="10962900" cy="1350300"/>
          </a:xfrm>
          <a:prstGeom prst="rect">
            <a:avLst/>
          </a:prstGeom>
        </p:spPr>
        <p:txBody>
          <a:bodyPr anchorCtr="0" anchor="ctr" bIns="121900" lIns="121900" spcFirstLastPara="1" rIns="121900" wrap="square" tIns="12190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172" name="Google Shape;172;p28"/>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3" name="Shape 173"/>
        <p:cNvGrpSpPr/>
        <p:nvPr/>
      </p:nvGrpSpPr>
      <p:grpSpPr>
        <a:xfrm>
          <a:off x="0" y="0"/>
          <a:ext cx="0" cy="0"/>
          <a:chOff x="0" y="0"/>
          <a:chExt cx="0" cy="0"/>
        </a:xfrm>
      </p:grpSpPr>
      <p:sp>
        <p:nvSpPr>
          <p:cNvPr id="174" name="Google Shape;174;p29"/>
          <p:cNvSpPr/>
          <p:nvPr/>
        </p:nvSpPr>
        <p:spPr>
          <a:xfrm flipH="1" rot="10800000">
            <a:off x="0" y="2247900"/>
            <a:ext cx="12192000" cy="46101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29"/>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29"/>
          <p:cNvSpPr txBox="1"/>
          <p:nvPr>
            <p:ph type="title"/>
          </p:nvPr>
        </p:nvSpPr>
        <p:spPr>
          <a:xfrm>
            <a:off x="629200" y="984967"/>
            <a:ext cx="10962900" cy="1023600"/>
          </a:xfrm>
          <a:prstGeom prst="rect">
            <a:avLst/>
          </a:prstGeom>
        </p:spPr>
        <p:txBody>
          <a:bodyPr anchorCtr="0" anchor="b" bIns="121900" lIns="121900" spcFirstLastPara="1" rIns="121900" wrap="square" tIns="12190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p:txBody>
      </p:sp>
      <p:sp>
        <p:nvSpPr>
          <p:cNvPr id="177" name="Google Shape;177;p29"/>
          <p:cNvSpPr txBox="1"/>
          <p:nvPr>
            <p:ph idx="1" type="body"/>
          </p:nvPr>
        </p:nvSpPr>
        <p:spPr>
          <a:xfrm>
            <a:off x="629200" y="2558767"/>
            <a:ext cx="10962900" cy="36135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78" name="Google Shape;178;p29"/>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9" name="Shape 179"/>
        <p:cNvGrpSpPr/>
        <p:nvPr/>
      </p:nvGrpSpPr>
      <p:grpSpPr>
        <a:xfrm>
          <a:off x="0" y="0"/>
          <a:ext cx="0" cy="0"/>
          <a:chOff x="0" y="0"/>
          <a:chExt cx="0" cy="0"/>
        </a:xfrm>
      </p:grpSpPr>
      <p:sp>
        <p:nvSpPr>
          <p:cNvPr id="180" name="Google Shape;180;p30"/>
          <p:cNvSpPr/>
          <p:nvPr/>
        </p:nvSpPr>
        <p:spPr>
          <a:xfrm flipH="1" rot="10800000">
            <a:off x="0" y="2247900"/>
            <a:ext cx="12192000" cy="46101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p30"/>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p30"/>
          <p:cNvSpPr txBox="1"/>
          <p:nvPr>
            <p:ph type="title"/>
          </p:nvPr>
        </p:nvSpPr>
        <p:spPr>
          <a:xfrm>
            <a:off x="629200" y="984967"/>
            <a:ext cx="10962900" cy="1023600"/>
          </a:xfrm>
          <a:prstGeom prst="rect">
            <a:avLst/>
          </a:prstGeom>
        </p:spPr>
        <p:txBody>
          <a:bodyPr anchorCtr="0" anchor="b" bIns="121900" lIns="121900" spcFirstLastPara="1" rIns="121900" wrap="square" tIns="12190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p:txBody>
      </p:sp>
      <p:sp>
        <p:nvSpPr>
          <p:cNvPr id="183" name="Google Shape;183;p30"/>
          <p:cNvSpPr txBox="1"/>
          <p:nvPr>
            <p:ph idx="1" type="body"/>
          </p:nvPr>
        </p:nvSpPr>
        <p:spPr>
          <a:xfrm>
            <a:off x="629200" y="2558767"/>
            <a:ext cx="5333100" cy="36135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84" name="Google Shape;184;p30"/>
          <p:cNvSpPr txBox="1"/>
          <p:nvPr>
            <p:ph idx="2" type="body"/>
          </p:nvPr>
        </p:nvSpPr>
        <p:spPr>
          <a:xfrm>
            <a:off x="6259000" y="2558767"/>
            <a:ext cx="5333100" cy="36135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85" name="Google Shape;185;p30"/>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6" name="Shape 186"/>
        <p:cNvGrpSpPr/>
        <p:nvPr/>
      </p:nvGrpSpPr>
      <p:grpSpPr>
        <a:xfrm>
          <a:off x="0" y="0"/>
          <a:ext cx="0" cy="0"/>
          <a:chOff x="0" y="0"/>
          <a:chExt cx="0" cy="0"/>
        </a:xfrm>
      </p:grpSpPr>
      <p:sp>
        <p:nvSpPr>
          <p:cNvPr id="187" name="Google Shape;187;p31"/>
          <p:cNvSpPr/>
          <p:nvPr/>
        </p:nvSpPr>
        <p:spPr>
          <a:xfrm flipH="1" rot="10800000">
            <a:off x="0" y="875100"/>
            <a:ext cx="12192000" cy="5982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p31"/>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 name="Google Shape;189;p31"/>
          <p:cNvSpPr txBox="1"/>
          <p:nvPr>
            <p:ph type="title"/>
          </p:nvPr>
        </p:nvSpPr>
        <p:spPr>
          <a:xfrm>
            <a:off x="131000" y="21800"/>
            <a:ext cx="11768700" cy="803700"/>
          </a:xfrm>
          <a:prstGeom prst="rect">
            <a:avLst/>
          </a:prstGeom>
        </p:spPr>
        <p:txBody>
          <a:bodyPr anchorCtr="0" anchor="ctr" bIns="121900" lIns="121900" spcFirstLastPara="1" rIns="121900" wrap="square" tIns="12190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90" name="Google Shape;190;p31"/>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short text">
  <p:cSld name="Headline+short text">
    <p:bg>
      <p:bgPr>
        <a:solidFill>
          <a:schemeClr val="dk1"/>
        </a:solidFill>
      </p:bgPr>
    </p:bg>
    <p:spTree>
      <p:nvGrpSpPr>
        <p:cNvPr id="24" name="Shape 24"/>
        <p:cNvGrpSpPr/>
        <p:nvPr/>
      </p:nvGrpSpPr>
      <p:grpSpPr>
        <a:xfrm>
          <a:off x="0" y="0"/>
          <a:ext cx="0" cy="0"/>
          <a:chOff x="0" y="0"/>
          <a:chExt cx="0" cy="0"/>
        </a:xfrm>
      </p:grpSpPr>
      <p:sp>
        <p:nvSpPr>
          <p:cNvPr id="25" name="Google Shape;25;p4"/>
          <p:cNvSpPr txBox="1"/>
          <p:nvPr>
            <p:ph idx="1" type="body"/>
          </p:nvPr>
        </p:nvSpPr>
        <p:spPr>
          <a:xfrm>
            <a:off x="838200" y="3564000"/>
            <a:ext cx="10521950" cy="369332"/>
          </a:xfrm>
          <a:prstGeom prst="rect">
            <a:avLst/>
          </a:prstGeom>
          <a:noFill/>
          <a:ln>
            <a:noFill/>
          </a:ln>
        </p:spPr>
        <p:txBody>
          <a:bodyPr anchorCtr="0" anchor="t" bIns="45700" lIns="91425" spcFirstLastPara="1" rIns="91425" wrap="square" tIns="45700">
            <a:spAutoFit/>
          </a:bodyPr>
          <a:lstStyle>
            <a:lvl1pPr indent="-228600" lvl="0" marL="457200" marR="0" algn="ctr">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6" name="Google Shape;26;p4"/>
          <p:cNvPicPr preferRelativeResize="0"/>
          <p:nvPr/>
        </p:nvPicPr>
        <p:blipFill rotWithShape="1">
          <a:blip r:embed="rId2">
            <a:alphaModFix/>
          </a:blip>
          <a:srcRect b="0" l="0" r="0" t="0"/>
          <a:stretch/>
        </p:blipFill>
        <p:spPr>
          <a:xfrm>
            <a:off x="10782300" y="6242746"/>
            <a:ext cx="1077912" cy="358081"/>
          </a:xfrm>
          <a:prstGeom prst="rect">
            <a:avLst/>
          </a:prstGeom>
          <a:noFill/>
          <a:ln>
            <a:noFill/>
          </a:ln>
        </p:spPr>
      </p:pic>
      <p:sp>
        <p:nvSpPr>
          <p:cNvPr id="27" name="Google Shape;27;p4"/>
          <p:cNvSpPr txBox="1"/>
          <p:nvPr>
            <p:ph type="title"/>
          </p:nvPr>
        </p:nvSpPr>
        <p:spPr>
          <a:xfrm>
            <a:off x="838200" y="2696400"/>
            <a:ext cx="10515600" cy="784830"/>
          </a:xfrm>
          <a:prstGeom prst="rect">
            <a:avLst/>
          </a:prstGeom>
          <a:noFill/>
          <a:ln>
            <a:noFill/>
          </a:ln>
        </p:spPr>
        <p:txBody>
          <a:bodyPr anchorCtr="0" anchor="b" bIns="45700" lIns="91425" spcFirstLastPara="1" rIns="91425" wrap="square" tIns="45700">
            <a:spAutoFit/>
          </a:bodyPr>
          <a:lstStyle>
            <a:lvl1pPr lvl="0" algn="ctr">
              <a:lnSpc>
                <a:spcPct val="90000"/>
              </a:lnSpc>
              <a:spcBef>
                <a:spcPts val="0"/>
              </a:spcBef>
              <a:spcAft>
                <a:spcPts val="0"/>
              </a:spcAft>
              <a:buClr>
                <a:schemeClr val="lt1"/>
              </a:buClr>
              <a:buSzPts val="5000"/>
              <a:buFont typeface="Maven Pro Medium"/>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2" type="body"/>
          </p:nvPr>
        </p:nvSpPr>
        <p:spPr>
          <a:xfrm>
            <a:off x="305662" y="6374935"/>
            <a:ext cx="5163645" cy="2585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1" name="Shape 191"/>
        <p:cNvGrpSpPr/>
        <p:nvPr/>
      </p:nvGrpSpPr>
      <p:grpSpPr>
        <a:xfrm>
          <a:off x="0" y="0"/>
          <a:ext cx="0" cy="0"/>
          <a:chOff x="0" y="0"/>
          <a:chExt cx="0" cy="0"/>
        </a:xfrm>
      </p:grpSpPr>
      <p:sp>
        <p:nvSpPr>
          <p:cNvPr id="192" name="Google Shape;192;p32"/>
          <p:cNvSpPr txBox="1"/>
          <p:nvPr/>
        </p:nvSpPr>
        <p:spPr>
          <a:xfrm flipH="1" rot="10800000">
            <a:off x="4368800" y="33"/>
            <a:ext cx="7823100" cy="685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p32"/>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 name="Google Shape;194;p32"/>
          <p:cNvSpPr txBox="1"/>
          <p:nvPr>
            <p:ph type="title"/>
          </p:nvPr>
        </p:nvSpPr>
        <p:spPr>
          <a:xfrm>
            <a:off x="301437" y="477067"/>
            <a:ext cx="3744000" cy="12711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95" name="Google Shape;195;p32"/>
          <p:cNvSpPr txBox="1"/>
          <p:nvPr>
            <p:ph idx="1" type="body"/>
          </p:nvPr>
        </p:nvSpPr>
        <p:spPr>
          <a:xfrm>
            <a:off x="301433" y="1954400"/>
            <a:ext cx="3744000" cy="42180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Clr>
                <a:schemeClr val="lt1"/>
              </a:buClr>
              <a:buSzPts val="1600"/>
              <a:buChar char="●"/>
              <a:defRPr sz="1600">
                <a:solidFill>
                  <a:schemeClr val="lt1"/>
                </a:solidFill>
              </a:defRPr>
            </a:lvl1pPr>
            <a:lvl2pPr indent="-330200" lvl="1" marL="914400">
              <a:spcBef>
                <a:spcPts val="0"/>
              </a:spcBef>
              <a:spcAft>
                <a:spcPts val="0"/>
              </a:spcAft>
              <a:buClr>
                <a:schemeClr val="lt1"/>
              </a:buClr>
              <a:buSzPts val="1600"/>
              <a:buChar char="○"/>
              <a:defRPr sz="1600">
                <a:solidFill>
                  <a:schemeClr val="lt1"/>
                </a:solidFill>
              </a:defRPr>
            </a:lvl2pPr>
            <a:lvl3pPr indent="-330200" lvl="2" marL="1371600">
              <a:spcBef>
                <a:spcPts val="0"/>
              </a:spcBef>
              <a:spcAft>
                <a:spcPts val="0"/>
              </a:spcAft>
              <a:buClr>
                <a:schemeClr val="lt1"/>
              </a:buClr>
              <a:buSzPts val="1600"/>
              <a:buChar char="■"/>
              <a:defRPr sz="1600">
                <a:solidFill>
                  <a:schemeClr val="lt1"/>
                </a:solidFill>
              </a:defRPr>
            </a:lvl3pPr>
            <a:lvl4pPr indent="-330200" lvl="3" marL="1828800">
              <a:spcBef>
                <a:spcPts val="0"/>
              </a:spcBef>
              <a:spcAft>
                <a:spcPts val="0"/>
              </a:spcAft>
              <a:buClr>
                <a:schemeClr val="lt1"/>
              </a:buClr>
              <a:buSzPts val="1600"/>
              <a:buChar char="●"/>
              <a:defRPr sz="1600">
                <a:solidFill>
                  <a:schemeClr val="lt1"/>
                </a:solidFill>
              </a:defRPr>
            </a:lvl4pPr>
            <a:lvl5pPr indent="-330200" lvl="4" marL="2286000">
              <a:spcBef>
                <a:spcPts val="0"/>
              </a:spcBef>
              <a:spcAft>
                <a:spcPts val="0"/>
              </a:spcAft>
              <a:buClr>
                <a:schemeClr val="lt1"/>
              </a:buClr>
              <a:buSzPts val="1600"/>
              <a:buChar char="○"/>
              <a:defRPr sz="1600">
                <a:solidFill>
                  <a:schemeClr val="lt1"/>
                </a:solidFill>
              </a:defRPr>
            </a:lvl5pPr>
            <a:lvl6pPr indent="-330200" lvl="5" marL="2743200">
              <a:spcBef>
                <a:spcPts val="0"/>
              </a:spcBef>
              <a:spcAft>
                <a:spcPts val="0"/>
              </a:spcAft>
              <a:buClr>
                <a:schemeClr val="lt1"/>
              </a:buClr>
              <a:buSzPts val="1600"/>
              <a:buChar char="■"/>
              <a:defRPr sz="1600">
                <a:solidFill>
                  <a:schemeClr val="lt1"/>
                </a:solidFill>
              </a:defRPr>
            </a:lvl6pPr>
            <a:lvl7pPr indent="-330200" lvl="6" marL="3200400">
              <a:spcBef>
                <a:spcPts val="0"/>
              </a:spcBef>
              <a:spcAft>
                <a:spcPts val="0"/>
              </a:spcAft>
              <a:buClr>
                <a:schemeClr val="lt1"/>
              </a:buClr>
              <a:buSzPts val="1600"/>
              <a:buChar char="●"/>
              <a:defRPr sz="1600">
                <a:solidFill>
                  <a:schemeClr val="lt1"/>
                </a:solidFill>
              </a:defRPr>
            </a:lvl7pPr>
            <a:lvl8pPr indent="-330200" lvl="7" marL="3657600">
              <a:spcBef>
                <a:spcPts val="0"/>
              </a:spcBef>
              <a:spcAft>
                <a:spcPts val="0"/>
              </a:spcAft>
              <a:buClr>
                <a:schemeClr val="lt1"/>
              </a:buClr>
              <a:buSzPts val="1600"/>
              <a:buChar char="○"/>
              <a:defRPr sz="1600">
                <a:solidFill>
                  <a:schemeClr val="lt1"/>
                </a:solidFill>
              </a:defRPr>
            </a:lvl8pPr>
            <a:lvl9pPr indent="-330200" lvl="8" marL="4114800">
              <a:spcBef>
                <a:spcPts val="0"/>
              </a:spcBef>
              <a:spcAft>
                <a:spcPts val="0"/>
              </a:spcAft>
              <a:buClr>
                <a:schemeClr val="lt1"/>
              </a:buClr>
              <a:buSzPts val="1600"/>
              <a:buChar char="■"/>
              <a:defRPr sz="1600">
                <a:solidFill>
                  <a:schemeClr val="lt1"/>
                </a:solidFill>
              </a:defRPr>
            </a:lvl9pPr>
          </a:lstStyle>
          <a:p/>
        </p:txBody>
      </p:sp>
      <p:sp>
        <p:nvSpPr>
          <p:cNvPr id="196" name="Google Shape;196;p32"/>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7" name="Shape 197"/>
        <p:cNvGrpSpPr/>
        <p:nvPr/>
      </p:nvGrpSpPr>
      <p:grpSpPr>
        <a:xfrm>
          <a:off x="0" y="0"/>
          <a:ext cx="0" cy="0"/>
          <a:chOff x="0" y="0"/>
          <a:chExt cx="0" cy="0"/>
        </a:xfrm>
      </p:grpSpPr>
      <p:sp>
        <p:nvSpPr>
          <p:cNvPr id="198" name="Google Shape;198;p33"/>
          <p:cNvSpPr txBox="1"/>
          <p:nvPr>
            <p:ph type="title"/>
          </p:nvPr>
        </p:nvSpPr>
        <p:spPr>
          <a:xfrm>
            <a:off x="653667" y="651000"/>
            <a:ext cx="83028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
        <p:nvSpPr>
          <p:cNvPr id="199" name="Google Shape;199;p33"/>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0" name="Shape 200"/>
        <p:cNvGrpSpPr/>
        <p:nvPr/>
      </p:nvGrpSpPr>
      <p:grpSpPr>
        <a:xfrm>
          <a:off x="0" y="0"/>
          <a:ext cx="0" cy="0"/>
          <a:chOff x="0" y="0"/>
          <a:chExt cx="0" cy="0"/>
        </a:xfrm>
      </p:grpSpPr>
      <p:sp>
        <p:nvSpPr>
          <p:cNvPr id="201" name="Google Shape;201;p34"/>
          <p:cNvSpPr/>
          <p:nvPr/>
        </p:nvSpPr>
        <p:spPr>
          <a:xfrm flipH="1">
            <a:off x="0" y="0"/>
            <a:ext cx="6096000" cy="685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p34"/>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p34"/>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dk2"/>
              </a:buClr>
              <a:buSzPts val="5600"/>
              <a:buNone/>
              <a:defRPr sz="5600">
                <a:solidFill>
                  <a:schemeClr val="dk2"/>
                </a:solidFill>
              </a:defRPr>
            </a:lvl1pPr>
            <a:lvl2pPr lvl="1" algn="ctr">
              <a:spcBef>
                <a:spcPts val="0"/>
              </a:spcBef>
              <a:spcAft>
                <a:spcPts val="0"/>
              </a:spcAft>
              <a:buClr>
                <a:schemeClr val="dk2"/>
              </a:buClr>
              <a:buSzPts val="5600"/>
              <a:buNone/>
              <a:defRPr sz="5600">
                <a:solidFill>
                  <a:schemeClr val="dk2"/>
                </a:solidFill>
              </a:defRPr>
            </a:lvl2pPr>
            <a:lvl3pPr lvl="2" algn="ctr">
              <a:spcBef>
                <a:spcPts val="0"/>
              </a:spcBef>
              <a:spcAft>
                <a:spcPts val="0"/>
              </a:spcAft>
              <a:buClr>
                <a:schemeClr val="dk2"/>
              </a:buClr>
              <a:buSzPts val="5600"/>
              <a:buNone/>
              <a:defRPr sz="5600">
                <a:solidFill>
                  <a:schemeClr val="dk2"/>
                </a:solidFill>
              </a:defRPr>
            </a:lvl3pPr>
            <a:lvl4pPr lvl="3" algn="ctr">
              <a:spcBef>
                <a:spcPts val="0"/>
              </a:spcBef>
              <a:spcAft>
                <a:spcPts val="0"/>
              </a:spcAft>
              <a:buClr>
                <a:schemeClr val="dk2"/>
              </a:buClr>
              <a:buSzPts val="5600"/>
              <a:buNone/>
              <a:defRPr sz="5600">
                <a:solidFill>
                  <a:schemeClr val="dk2"/>
                </a:solidFill>
              </a:defRPr>
            </a:lvl4pPr>
            <a:lvl5pPr lvl="4" algn="ctr">
              <a:spcBef>
                <a:spcPts val="0"/>
              </a:spcBef>
              <a:spcAft>
                <a:spcPts val="0"/>
              </a:spcAft>
              <a:buClr>
                <a:schemeClr val="dk2"/>
              </a:buClr>
              <a:buSzPts val="5600"/>
              <a:buNone/>
              <a:defRPr sz="5600">
                <a:solidFill>
                  <a:schemeClr val="dk2"/>
                </a:solidFill>
              </a:defRPr>
            </a:lvl5pPr>
            <a:lvl6pPr lvl="5" algn="ctr">
              <a:spcBef>
                <a:spcPts val="0"/>
              </a:spcBef>
              <a:spcAft>
                <a:spcPts val="0"/>
              </a:spcAft>
              <a:buClr>
                <a:schemeClr val="dk2"/>
              </a:buClr>
              <a:buSzPts val="5600"/>
              <a:buNone/>
              <a:defRPr sz="5600">
                <a:solidFill>
                  <a:schemeClr val="dk2"/>
                </a:solidFill>
              </a:defRPr>
            </a:lvl6pPr>
            <a:lvl7pPr lvl="6" algn="ctr">
              <a:spcBef>
                <a:spcPts val="0"/>
              </a:spcBef>
              <a:spcAft>
                <a:spcPts val="0"/>
              </a:spcAft>
              <a:buClr>
                <a:schemeClr val="dk2"/>
              </a:buClr>
              <a:buSzPts val="5600"/>
              <a:buNone/>
              <a:defRPr sz="5600">
                <a:solidFill>
                  <a:schemeClr val="dk2"/>
                </a:solidFill>
              </a:defRPr>
            </a:lvl7pPr>
            <a:lvl8pPr lvl="7" algn="ctr">
              <a:spcBef>
                <a:spcPts val="0"/>
              </a:spcBef>
              <a:spcAft>
                <a:spcPts val="0"/>
              </a:spcAft>
              <a:buClr>
                <a:schemeClr val="dk2"/>
              </a:buClr>
              <a:buSzPts val="5600"/>
              <a:buNone/>
              <a:defRPr sz="5600">
                <a:solidFill>
                  <a:schemeClr val="dk2"/>
                </a:solidFill>
              </a:defRPr>
            </a:lvl8pPr>
            <a:lvl9pPr lvl="8" algn="ctr">
              <a:spcBef>
                <a:spcPts val="0"/>
              </a:spcBef>
              <a:spcAft>
                <a:spcPts val="0"/>
              </a:spcAft>
              <a:buClr>
                <a:schemeClr val="dk2"/>
              </a:buClr>
              <a:buSzPts val="5600"/>
              <a:buNone/>
              <a:defRPr sz="5600">
                <a:solidFill>
                  <a:schemeClr val="dk2"/>
                </a:solidFill>
              </a:defRPr>
            </a:lvl9pPr>
          </a:lstStyle>
          <a:p/>
        </p:txBody>
      </p:sp>
      <p:sp>
        <p:nvSpPr>
          <p:cNvPr id="204" name="Google Shape;204;p34"/>
          <p:cNvSpPr txBox="1"/>
          <p:nvPr>
            <p:ph idx="1" type="subTitle"/>
          </p:nvPr>
        </p:nvSpPr>
        <p:spPr>
          <a:xfrm>
            <a:off x="354000" y="3705956"/>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5" name="Google Shape;205;p34"/>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206" name="Google Shape;206;p34"/>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7" name="Shape 207"/>
        <p:cNvGrpSpPr/>
        <p:nvPr/>
      </p:nvGrpSpPr>
      <p:grpSpPr>
        <a:xfrm>
          <a:off x="0" y="0"/>
          <a:ext cx="0" cy="0"/>
          <a:chOff x="0" y="0"/>
          <a:chExt cx="0" cy="0"/>
        </a:xfrm>
      </p:grpSpPr>
      <p:sp>
        <p:nvSpPr>
          <p:cNvPr id="208" name="Google Shape;208;p35"/>
          <p:cNvSpPr txBox="1"/>
          <p:nvPr/>
        </p:nvSpPr>
        <p:spPr>
          <a:xfrm flipH="1" rot="10800000">
            <a:off x="0" y="-100"/>
            <a:ext cx="12192000" cy="62613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p35"/>
          <p:cNvSpPr/>
          <p:nvPr/>
        </p:nvSpPr>
        <p:spPr>
          <a:xfrm flipH="1" rot="10800000">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p35"/>
          <p:cNvSpPr txBox="1"/>
          <p:nvPr>
            <p:ph idx="1" type="body"/>
          </p:nvPr>
        </p:nvSpPr>
        <p:spPr>
          <a:xfrm>
            <a:off x="76200" y="6262433"/>
            <a:ext cx="11175900" cy="5955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Clr>
                <a:schemeClr val="lt1"/>
              </a:buClr>
              <a:buSzPts val="1600"/>
              <a:buNone/>
              <a:defRPr sz="1600">
                <a:solidFill>
                  <a:schemeClr val="lt1"/>
                </a:solidFill>
              </a:defRPr>
            </a:lvl1pPr>
          </a:lstStyle>
          <a:p/>
        </p:txBody>
      </p:sp>
      <p:sp>
        <p:nvSpPr>
          <p:cNvPr id="211" name="Google Shape;211;p35"/>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212" name="Shape 212"/>
        <p:cNvGrpSpPr/>
        <p:nvPr/>
      </p:nvGrpSpPr>
      <p:grpSpPr>
        <a:xfrm>
          <a:off x="0" y="0"/>
          <a:ext cx="0" cy="0"/>
          <a:chOff x="0" y="0"/>
          <a:chExt cx="0" cy="0"/>
        </a:xfrm>
      </p:grpSpPr>
      <p:sp>
        <p:nvSpPr>
          <p:cNvPr id="213" name="Google Shape;213;p36"/>
          <p:cNvSpPr txBox="1"/>
          <p:nvPr>
            <p:ph hasCustomPrompt="1" type="title"/>
          </p:nvPr>
        </p:nvSpPr>
        <p:spPr>
          <a:xfrm>
            <a:off x="634000" y="1678033"/>
            <a:ext cx="109629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dk2"/>
              </a:buClr>
              <a:buSzPts val="16000"/>
              <a:buNone/>
              <a:defRPr sz="16000">
                <a:solidFill>
                  <a:schemeClr val="dk2"/>
                </a:solidFill>
              </a:defRPr>
            </a:lvl1pPr>
            <a:lvl2pPr lvl="1" algn="ctr">
              <a:spcBef>
                <a:spcPts val="0"/>
              </a:spcBef>
              <a:spcAft>
                <a:spcPts val="0"/>
              </a:spcAft>
              <a:buClr>
                <a:schemeClr val="dk2"/>
              </a:buClr>
              <a:buSzPts val="16000"/>
              <a:buNone/>
              <a:defRPr sz="16000">
                <a:solidFill>
                  <a:schemeClr val="dk2"/>
                </a:solidFill>
              </a:defRPr>
            </a:lvl2pPr>
            <a:lvl3pPr lvl="2" algn="ctr">
              <a:spcBef>
                <a:spcPts val="0"/>
              </a:spcBef>
              <a:spcAft>
                <a:spcPts val="0"/>
              </a:spcAft>
              <a:buClr>
                <a:schemeClr val="dk2"/>
              </a:buClr>
              <a:buSzPts val="16000"/>
              <a:buNone/>
              <a:defRPr sz="16000">
                <a:solidFill>
                  <a:schemeClr val="dk2"/>
                </a:solidFill>
              </a:defRPr>
            </a:lvl3pPr>
            <a:lvl4pPr lvl="3" algn="ctr">
              <a:spcBef>
                <a:spcPts val="0"/>
              </a:spcBef>
              <a:spcAft>
                <a:spcPts val="0"/>
              </a:spcAft>
              <a:buClr>
                <a:schemeClr val="dk2"/>
              </a:buClr>
              <a:buSzPts val="16000"/>
              <a:buNone/>
              <a:defRPr sz="16000">
                <a:solidFill>
                  <a:schemeClr val="dk2"/>
                </a:solidFill>
              </a:defRPr>
            </a:lvl4pPr>
            <a:lvl5pPr lvl="4" algn="ctr">
              <a:spcBef>
                <a:spcPts val="0"/>
              </a:spcBef>
              <a:spcAft>
                <a:spcPts val="0"/>
              </a:spcAft>
              <a:buClr>
                <a:schemeClr val="dk2"/>
              </a:buClr>
              <a:buSzPts val="16000"/>
              <a:buNone/>
              <a:defRPr sz="16000">
                <a:solidFill>
                  <a:schemeClr val="dk2"/>
                </a:solidFill>
              </a:defRPr>
            </a:lvl5pPr>
            <a:lvl6pPr lvl="5" algn="ctr">
              <a:spcBef>
                <a:spcPts val="0"/>
              </a:spcBef>
              <a:spcAft>
                <a:spcPts val="0"/>
              </a:spcAft>
              <a:buClr>
                <a:schemeClr val="dk2"/>
              </a:buClr>
              <a:buSzPts val="16000"/>
              <a:buNone/>
              <a:defRPr sz="16000">
                <a:solidFill>
                  <a:schemeClr val="dk2"/>
                </a:solidFill>
              </a:defRPr>
            </a:lvl6pPr>
            <a:lvl7pPr lvl="6" algn="ctr">
              <a:spcBef>
                <a:spcPts val="0"/>
              </a:spcBef>
              <a:spcAft>
                <a:spcPts val="0"/>
              </a:spcAft>
              <a:buClr>
                <a:schemeClr val="dk2"/>
              </a:buClr>
              <a:buSzPts val="16000"/>
              <a:buNone/>
              <a:defRPr sz="16000">
                <a:solidFill>
                  <a:schemeClr val="dk2"/>
                </a:solidFill>
              </a:defRPr>
            </a:lvl7pPr>
            <a:lvl8pPr lvl="7" algn="ctr">
              <a:spcBef>
                <a:spcPts val="0"/>
              </a:spcBef>
              <a:spcAft>
                <a:spcPts val="0"/>
              </a:spcAft>
              <a:buClr>
                <a:schemeClr val="dk2"/>
              </a:buClr>
              <a:buSzPts val="16000"/>
              <a:buNone/>
              <a:defRPr sz="16000">
                <a:solidFill>
                  <a:schemeClr val="dk2"/>
                </a:solidFill>
              </a:defRPr>
            </a:lvl8pPr>
            <a:lvl9pPr lvl="8" algn="ctr">
              <a:spcBef>
                <a:spcPts val="0"/>
              </a:spcBef>
              <a:spcAft>
                <a:spcPts val="0"/>
              </a:spcAft>
              <a:buClr>
                <a:schemeClr val="dk2"/>
              </a:buClr>
              <a:buSzPts val="16000"/>
              <a:buNone/>
              <a:defRPr sz="16000">
                <a:solidFill>
                  <a:schemeClr val="dk2"/>
                </a:solidFill>
              </a:defRPr>
            </a:lvl9pPr>
          </a:lstStyle>
          <a:p>
            <a:r>
              <a:t>xx%</a:t>
            </a:r>
          </a:p>
        </p:txBody>
      </p:sp>
      <p:sp>
        <p:nvSpPr>
          <p:cNvPr id="214" name="Google Shape;214;p36"/>
          <p:cNvSpPr txBox="1"/>
          <p:nvPr>
            <p:ph idx="1" type="body"/>
          </p:nvPr>
        </p:nvSpPr>
        <p:spPr>
          <a:xfrm>
            <a:off x="634000" y="4406167"/>
            <a:ext cx="109629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215" name="Google Shape;215;p36"/>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216" name="Shape 216"/>
        <p:cNvGrpSpPr/>
        <p:nvPr/>
      </p:nvGrpSpPr>
      <p:grpSpPr>
        <a:xfrm>
          <a:off x="0" y="0"/>
          <a:ext cx="0" cy="0"/>
          <a:chOff x="0" y="0"/>
          <a:chExt cx="0" cy="0"/>
        </a:xfrm>
      </p:grpSpPr>
      <p:sp>
        <p:nvSpPr>
          <p:cNvPr id="217" name="Google Shape;217;p37"/>
          <p:cNvSpPr txBox="1"/>
          <p:nvPr>
            <p:ph idx="12" type="sldNum"/>
          </p:nvPr>
        </p:nvSpPr>
        <p:spPr>
          <a:xfrm>
            <a:off x="11364722" y="6260831"/>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 black">
  <p:cSld name="Text on black">
    <p:bg>
      <p:bgPr>
        <a:solidFill>
          <a:schemeClr val="dk1"/>
        </a:solidFill>
      </p:bgPr>
    </p:bg>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mt="19000"/>
          </a:blip>
          <a:srcRect b="0" l="0" r="0" t="0"/>
          <a:stretch/>
        </p:blipFill>
        <p:spPr>
          <a:xfrm>
            <a:off x="3562185" y="0"/>
            <a:ext cx="12958137" cy="5407343"/>
          </a:xfrm>
          <a:prstGeom prst="rect">
            <a:avLst/>
          </a:prstGeom>
          <a:noFill/>
          <a:ln>
            <a:noFill/>
          </a:ln>
        </p:spPr>
      </p:pic>
      <p:sp>
        <p:nvSpPr>
          <p:cNvPr id="31" name="Google Shape;31;p5"/>
          <p:cNvSpPr txBox="1"/>
          <p:nvPr>
            <p:ph type="title"/>
          </p:nvPr>
        </p:nvSpPr>
        <p:spPr>
          <a:xfrm>
            <a:off x="608400" y="2185200"/>
            <a:ext cx="9182714" cy="2189852"/>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4800"/>
              <a:buFont typeface="Maven Pro Medium"/>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2" name="Google Shape;32;p5"/>
          <p:cNvPicPr preferRelativeResize="0"/>
          <p:nvPr/>
        </p:nvPicPr>
        <p:blipFill rotWithShape="1">
          <a:blip r:embed="rId3">
            <a:alphaModFix/>
          </a:blip>
          <a:srcRect b="0" l="0" r="0" t="0"/>
          <a:stretch/>
        </p:blipFill>
        <p:spPr>
          <a:xfrm>
            <a:off x="10782300" y="6242746"/>
            <a:ext cx="1077912" cy="358081"/>
          </a:xfrm>
          <a:prstGeom prst="rect">
            <a:avLst/>
          </a:prstGeom>
          <a:noFill/>
          <a:ln>
            <a:noFill/>
          </a:ln>
        </p:spPr>
      </p:pic>
      <p:sp>
        <p:nvSpPr>
          <p:cNvPr id="33" name="Google Shape;33;p5"/>
          <p:cNvSpPr txBox="1"/>
          <p:nvPr>
            <p:ph idx="1" type="body"/>
          </p:nvPr>
        </p:nvSpPr>
        <p:spPr>
          <a:xfrm>
            <a:off x="608400" y="608400"/>
            <a:ext cx="3949700" cy="369332"/>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2000"/>
              <a:buFont typeface="Arial"/>
              <a:buNone/>
              <a:defRPr sz="2000" cap="none">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4" name="Google Shape;34;p5"/>
          <p:cNvCxnSpPr/>
          <p:nvPr/>
        </p:nvCxnSpPr>
        <p:spPr>
          <a:xfrm>
            <a:off x="685797" y="1014415"/>
            <a:ext cx="701043" cy="0"/>
          </a:xfrm>
          <a:prstGeom prst="straightConnector1">
            <a:avLst/>
          </a:prstGeom>
          <a:noFill/>
          <a:ln cap="flat" cmpd="sng" w="12700">
            <a:solidFill>
              <a:schemeClr val="lt1"/>
            </a:solidFill>
            <a:prstDash val="solid"/>
            <a:miter lim="800000"/>
            <a:headEnd len="sm" w="sm" type="none"/>
            <a:tailEnd len="sm" w="sm" type="none"/>
          </a:ln>
        </p:spPr>
      </p:cxnSp>
      <p:sp>
        <p:nvSpPr>
          <p:cNvPr id="35" name="Google Shape;35;p5"/>
          <p:cNvSpPr txBox="1"/>
          <p:nvPr>
            <p:ph idx="2" type="body"/>
          </p:nvPr>
        </p:nvSpPr>
        <p:spPr>
          <a:xfrm>
            <a:off x="608013" y="4395600"/>
            <a:ext cx="9183687" cy="338554"/>
          </a:xfrm>
          <a:prstGeom prst="rect">
            <a:avLst/>
          </a:prstGeom>
          <a:noFill/>
          <a:ln>
            <a:noFill/>
          </a:ln>
        </p:spPr>
        <p:txBody>
          <a:bodyPr anchorCtr="0" anchor="t" bIns="45700" lIns="91425" spcFirstLastPara="1" rIns="91425" wrap="square" tIns="45700">
            <a:spAutoFit/>
          </a:bodyPr>
          <a:lstStyle>
            <a:lvl1pPr indent="-228600" lvl="0" marL="457200" marR="0" algn="l">
              <a:lnSpc>
                <a:spcPct val="100000"/>
              </a:lnSpc>
              <a:spcBef>
                <a:spcPts val="0"/>
              </a:spcBef>
              <a:spcAft>
                <a:spcPts val="0"/>
              </a:spcAft>
              <a:buClr>
                <a:schemeClr val="lt1"/>
              </a:buClr>
              <a:buSzPts val="1600"/>
              <a:buFont typeface="Maven Pro Medium"/>
              <a:buNone/>
              <a:defRPr sz="1600">
                <a:solidFill>
                  <a:schemeClr val="lt1"/>
                </a:solidFill>
              </a:defRPr>
            </a:lvl1pPr>
            <a:lvl2pPr indent="-228600" lvl="1" marL="914400" algn="l">
              <a:lnSpc>
                <a:spcPct val="90000"/>
              </a:lnSpc>
              <a:spcBef>
                <a:spcPts val="6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3" type="body"/>
          </p:nvPr>
        </p:nvSpPr>
        <p:spPr>
          <a:xfrm>
            <a:off x="305662" y="6374935"/>
            <a:ext cx="5163645" cy="2585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 green">
  <p:cSld name="Text on green">
    <p:bg>
      <p:bgPr>
        <a:solidFill>
          <a:schemeClr val="dk2"/>
        </a:solidFill>
      </p:bgPr>
    </p:bg>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mt="19000"/>
          </a:blip>
          <a:srcRect b="0" l="0" r="0" t="0"/>
          <a:stretch/>
        </p:blipFill>
        <p:spPr>
          <a:xfrm>
            <a:off x="3562185" y="0"/>
            <a:ext cx="12958137" cy="5407343"/>
          </a:xfrm>
          <a:prstGeom prst="rect">
            <a:avLst/>
          </a:prstGeom>
          <a:noFill/>
          <a:ln>
            <a:noFill/>
          </a:ln>
        </p:spPr>
      </p:pic>
      <p:sp>
        <p:nvSpPr>
          <p:cNvPr id="39" name="Google Shape;39;p6"/>
          <p:cNvSpPr txBox="1"/>
          <p:nvPr>
            <p:ph type="title"/>
          </p:nvPr>
        </p:nvSpPr>
        <p:spPr>
          <a:xfrm>
            <a:off x="608400" y="2185200"/>
            <a:ext cx="9182714" cy="2189852"/>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lt1"/>
              </a:buClr>
              <a:buSzPts val="4800"/>
              <a:buFont typeface="Maven Pro Medium"/>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6"/>
          <p:cNvPicPr preferRelativeResize="0"/>
          <p:nvPr/>
        </p:nvPicPr>
        <p:blipFill rotWithShape="1">
          <a:blip r:embed="rId3">
            <a:alphaModFix/>
          </a:blip>
          <a:srcRect b="0" l="0" r="0" t="0"/>
          <a:stretch/>
        </p:blipFill>
        <p:spPr>
          <a:xfrm>
            <a:off x="10782300" y="6242746"/>
            <a:ext cx="1077912" cy="358081"/>
          </a:xfrm>
          <a:prstGeom prst="rect">
            <a:avLst/>
          </a:prstGeom>
          <a:noFill/>
          <a:ln>
            <a:noFill/>
          </a:ln>
        </p:spPr>
      </p:pic>
      <p:sp>
        <p:nvSpPr>
          <p:cNvPr id="41" name="Google Shape;41;p6"/>
          <p:cNvSpPr txBox="1"/>
          <p:nvPr>
            <p:ph idx="1" type="body"/>
          </p:nvPr>
        </p:nvSpPr>
        <p:spPr>
          <a:xfrm>
            <a:off x="608400" y="608400"/>
            <a:ext cx="3949700" cy="369332"/>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2000"/>
              <a:buFont typeface="Arial"/>
              <a:buNone/>
              <a:defRPr sz="2000" cap="none">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2" name="Google Shape;42;p6"/>
          <p:cNvCxnSpPr/>
          <p:nvPr/>
        </p:nvCxnSpPr>
        <p:spPr>
          <a:xfrm>
            <a:off x="685797" y="1014415"/>
            <a:ext cx="701043" cy="0"/>
          </a:xfrm>
          <a:prstGeom prst="straightConnector1">
            <a:avLst/>
          </a:prstGeom>
          <a:noFill/>
          <a:ln cap="flat" cmpd="sng" w="12700">
            <a:solidFill>
              <a:schemeClr val="lt1"/>
            </a:solidFill>
            <a:prstDash val="solid"/>
            <a:miter lim="800000"/>
            <a:headEnd len="sm" w="sm" type="none"/>
            <a:tailEnd len="sm" w="sm" type="none"/>
          </a:ln>
        </p:spPr>
      </p:cxnSp>
      <p:sp>
        <p:nvSpPr>
          <p:cNvPr id="43" name="Google Shape;43;p6"/>
          <p:cNvSpPr txBox="1"/>
          <p:nvPr>
            <p:ph idx="2" type="body"/>
          </p:nvPr>
        </p:nvSpPr>
        <p:spPr>
          <a:xfrm>
            <a:off x="608013" y="4395600"/>
            <a:ext cx="9183687" cy="338554"/>
          </a:xfrm>
          <a:prstGeom prst="rect">
            <a:avLst/>
          </a:prstGeom>
          <a:noFill/>
          <a:ln>
            <a:noFill/>
          </a:ln>
        </p:spPr>
        <p:txBody>
          <a:bodyPr anchorCtr="0" anchor="t" bIns="45700" lIns="91425" spcFirstLastPara="1" rIns="91425" wrap="square" tIns="45700">
            <a:spAutoFit/>
          </a:bodyPr>
          <a:lstStyle>
            <a:lvl1pPr indent="-228600" lvl="0" marL="457200" marR="0" algn="l">
              <a:lnSpc>
                <a:spcPct val="100000"/>
              </a:lnSpc>
              <a:spcBef>
                <a:spcPts val="0"/>
              </a:spcBef>
              <a:spcAft>
                <a:spcPts val="0"/>
              </a:spcAft>
              <a:buClr>
                <a:schemeClr val="lt1"/>
              </a:buClr>
              <a:buSzPts val="1600"/>
              <a:buFont typeface="Maven Pro Medium"/>
              <a:buNone/>
              <a:defRPr sz="1600">
                <a:solidFill>
                  <a:schemeClr val="lt1"/>
                </a:solidFill>
              </a:defRPr>
            </a:lvl1pPr>
            <a:lvl2pPr indent="-228600" lvl="1" marL="914400" algn="l">
              <a:lnSpc>
                <a:spcPct val="90000"/>
              </a:lnSpc>
              <a:spcBef>
                <a:spcPts val="6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305662" y="6374935"/>
            <a:ext cx="5163645" cy="2585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1a">
  <p:cSld name="Text+image1a">
    <p:bg>
      <p:bgPr>
        <a:solidFill>
          <a:schemeClr val="dk2"/>
        </a:solidFill>
      </p:bgPr>
    </p:bg>
    <p:spTree>
      <p:nvGrpSpPr>
        <p:cNvPr id="45" name="Shape 45"/>
        <p:cNvGrpSpPr/>
        <p:nvPr/>
      </p:nvGrpSpPr>
      <p:grpSpPr>
        <a:xfrm>
          <a:off x="0" y="0"/>
          <a:ext cx="0" cy="0"/>
          <a:chOff x="0" y="0"/>
          <a:chExt cx="0" cy="0"/>
        </a:xfrm>
      </p:grpSpPr>
      <p:sp>
        <p:nvSpPr>
          <p:cNvPr id="46" name="Google Shape;46;p7"/>
          <p:cNvSpPr txBox="1"/>
          <p:nvPr>
            <p:ph type="title"/>
          </p:nvPr>
        </p:nvSpPr>
        <p:spPr>
          <a:xfrm>
            <a:off x="493201" y="1731600"/>
            <a:ext cx="3647726" cy="2502223"/>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p:nvPr>
            <p:ph idx="2" type="pic"/>
          </p:nvPr>
        </p:nvSpPr>
        <p:spPr>
          <a:xfrm>
            <a:off x="4583113" y="0"/>
            <a:ext cx="7608887" cy="6858000"/>
          </a:xfrm>
          <a:prstGeom prst="rect">
            <a:avLst/>
          </a:prstGeom>
          <a:solidFill>
            <a:schemeClr val="lt1"/>
          </a:solidFill>
          <a:ln>
            <a:noFill/>
          </a:ln>
        </p:spPr>
      </p:sp>
      <p:sp>
        <p:nvSpPr>
          <p:cNvPr id="48" name="Google Shape;48;p7"/>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9" name="Google Shape;49;p7"/>
          <p:cNvPicPr preferRelativeResize="0"/>
          <p:nvPr/>
        </p:nvPicPr>
        <p:blipFill rotWithShape="1">
          <a:blip r:embed="rId2">
            <a:alphaModFix/>
          </a:blip>
          <a:srcRect b="0" l="0" r="0" t="0"/>
          <a:stretch/>
        </p:blipFill>
        <p:spPr>
          <a:xfrm>
            <a:off x="3244122" y="6242746"/>
            <a:ext cx="1077912" cy="3580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graph">
  <p:cSld name="Text+graph">
    <p:bg>
      <p:bgPr>
        <a:solidFill>
          <a:schemeClr val="dk2"/>
        </a:solidFill>
      </p:bgPr>
    </p:bg>
    <p:spTree>
      <p:nvGrpSpPr>
        <p:cNvPr id="50" name="Shape 50"/>
        <p:cNvGrpSpPr/>
        <p:nvPr/>
      </p:nvGrpSpPr>
      <p:grpSpPr>
        <a:xfrm>
          <a:off x="0" y="0"/>
          <a:ext cx="0" cy="0"/>
          <a:chOff x="0" y="0"/>
          <a:chExt cx="0" cy="0"/>
        </a:xfrm>
      </p:grpSpPr>
      <p:sp>
        <p:nvSpPr>
          <p:cNvPr id="51" name="Google Shape;51;p8"/>
          <p:cNvSpPr/>
          <p:nvPr/>
        </p:nvSpPr>
        <p:spPr>
          <a:xfrm>
            <a:off x="4583113" y="0"/>
            <a:ext cx="760888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8"/>
          <p:cNvSpPr txBox="1"/>
          <p:nvPr>
            <p:ph type="title"/>
          </p:nvPr>
        </p:nvSpPr>
        <p:spPr>
          <a:xfrm>
            <a:off x="493201" y="1731600"/>
            <a:ext cx="3647726" cy="2502223"/>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4" name="Google Shape;54;p8"/>
          <p:cNvPicPr preferRelativeResize="0"/>
          <p:nvPr/>
        </p:nvPicPr>
        <p:blipFill rotWithShape="1">
          <a:blip r:embed="rId2">
            <a:alphaModFix/>
          </a:blip>
          <a:srcRect b="0" l="0" r="0" t="0"/>
          <a:stretch/>
        </p:blipFill>
        <p:spPr>
          <a:xfrm>
            <a:off x="3244122" y="6242746"/>
            <a:ext cx="1077912" cy="3580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graph2">
  <p:cSld name="Text+graph2">
    <p:bg>
      <p:bgPr>
        <a:solidFill>
          <a:schemeClr val="dk1"/>
        </a:solidFill>
      </p:bgPr>
    </p:bg>
    <p:spTree>
      <p:nvGrpSpPr>
        <p:cNvPr id="55" name="Shape 55"/>
        <p:cNvGrpSpPr/>
        <p:nvPr/>
      </p:nvGrpSpPr>
      <p:grpSpPr>
        <a:xfrm>
          <a:off x="0" y="0"/>
          <a:ext cx="0" cy="0"/>
          <a:chOff x="0" y="0"/>
          <a:chExt cx="0" cy="0"/>
        </a:xfrm>
      </p:grpSpPr>
      <p:sp>
        <p:nvSpPr>
          <p:cNvPr id="56" name="Google Shape;56;p9"/>
          <p:cNvSpPr/>
          <p:nvPr/>
        </p:nvSpPr>
        <p:spPr>
          <a:xfrm>
            <a:off x="4583113" y="0"/>
            <a:ext cx="760888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9"/>
          <p:cNvSpPr txBox="1"/>
          <p:nvPr>
            <p:ph type="title"/>
          </p:nvPr>
        </p:nvSpPr>
        <p:spPr>
          <a:xfrm>
            <a:off x="493201" y="1731600"/>
            <a:ext cx="3647726" cy="2502223"/>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Clr>
                <a:schemeClr val="lt1"/>
              </a:buClr>
              <a:buSzPts val="2900"/>
              <a:buFont typeface="Maven Pro Medium"/>
              <a:buNone/>
              <a:defRPr sz="2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lt1"/>
              </a:buClr>
              <a:buSzPts val="1200"/>
              <a:buNone/>
              <a:defRPr b="0" i="0" sz="1200" cap="none">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9"/>
          <p:cNvPicPr preferRelativeResize="0"/>
          <p:nvPr/>
        </p:nvPicPr>
        <p:blipFill rotWithShape="1">
          <a:blip r:embed="rId2">
            <a:alphaModFix/>
          </a:blip>
          <a:srcRect b="0" l="0" r="0" t="0"/>
          <a:stretch/>
        </p:blipFill>
        <p:spPr>
          <a:xfrm>
            <a:off x="3244122" y="6242746"/>
            <a:ext cx="1077912" cy="3580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s1">
  <p:cSld name="Text+images1">
    <p:spTree>
      <p:nvGrpSpPr>
        <p:cNvPr id="60" name="Shape 60"/>
        <p:cNvGrpSpPr/>
        <p:nvPr/>
      </p:nvGrpSpPr>
      <p:grpSpPr>
        <a:xfrm>
          <a:off x="0" y="0"/>
          <a:ext cx="0" cy="0"/>
          <a:chOff x="0" y="0"/>
          <a:chExt cx="0" cy="0"/>
        </a:xfrm>
      </p:grpSpPr>
      <p:sp>
        <p:nvSpPr>
          <p:cNvPr id="61" name="Google Shape;61;p10"/>
          <p:cNvSpPr txBox="1"/>
          <p:nvPr>
            <p:ph type="title"/>
          </p:nvPr>
        </p:nvSpPr>
        <p:spPr>
          <a:xfrm>
            <a:off x="633600" y="662400"/>
            <a:ext cx="4964400" cy="895630"/>
          </a:xfrm>
          <a:prstGeom prst="rect">
            <a:avLst/>
          </a:prstGeom>
          <a:noFill/>
          <a:ln>
            <a:noFill/>
          </a:ln>
        </p:spPr>
        <p:txBody>
          <a:bodyPr anchorCtr="0" anchor="t" bIns="45700" lIns="91425" spcFirstLastPara="1" rIns="91425" wrap="square" tIns="45700">
            <a:spAutoFit/>
          </a:bodyPr>
          <a:lstStyle>
            <a:lvl1pPr lvl="0" marR="0" algn="l">
              <a:lnSpc>
                <a:spcPct val="90000"/>
              </a:lnSpc>
              <a:spcBef>
                <a:spcPts val="0"/>
              </a:spcBef>
              <a:spcAft>
                <a:spcPts val="0"/>
              </a:spcAft>
              <a:buClr>
                <a:schemeClr val="dk1"/>
              </a:buClr>
              <a:buSzPts val="2900"/>
              <a:buFont typeface="Maven Pro Medium"/>
              <a:buNone/>
              <a:defRPr sz="29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633601" y="1821600"/>
            <a:ext cx="4964400" cy="393656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Font typeface="Arial"/>
              <a:buChar char="•"/>
              <a:defRPr b="1" sz="1800">
                <a:solidFill>
                  <a:schemeClr val="dk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0"/>
          <p:cNvSpPr/>
          <p:nvPr>
            <p:ph idx="2" type="pic"/>
          </p:nvPr>
        </p:nvSpPr>
        <p:spPr>
          <a:xfrm>
            <a:off x="6096000" y="0"/>
            <a:ext cx="6096000" cy="3429000"/>
          </a:xfrm>
          <a:prstGeom prst="rect">
            <a:avLst/>
          </a:prstGeom>
          <a:solidFill>
            <a:schemeClr val="accent1"/>
          </a:solidFill>
          <a:ln>
            <a:noFill/>
          </a:ln>
        </p:spPr>
      </p:sp>
      <p:sp>
        <p:nvSpPr>
          <p:cNvPr id="64" name="Google Shape;64;p10"/>
          <p:cNvSpPr/>
          <p:nvPr>
            <p:ph idx="3" type="pic"/>
          </p:nvPr>
        </p:nvSpPr>
        <p:spPr>
          <a:xfrm>
            <a:off x="6096000" y="3429000"/>
            <a:ext cx="3048000" cy="3429000"/>
          </a:xfrm>
          <a:prstGeom prst="rect">
            <a:avLst/>
          </a:prstGeom>
          <a:solidFill>
            <a:schemeClr val="accent2"/>
          </a:solidFill>
          <a:ln>
            <a:noFill/>
          </a:ln>
        </p:spPr>
      </p:sp>
      <p:sp>
        <p:nvSpPr>
          <p:cNvPr id="65" name="Google Shape;65;p10"/>
          <p:cNvSpPr/>
          <p:nvPr>
            <p:ph idx="4" type="pic"/>
          </p:nvPr>
        </p:nvSpPr>
        <p:spPr>
          <a:xfrm>
            <a:off x="9144001" y="3429000"/>
            <a:ext cx="3048000" cy="3429000"/>
          </a:xfrm>
          <a:prstGeom prst="rect">
            <a:avLst/>
          </a:prstGeom>
          <a:solidFill>
            <a:schemeClr val="accent3"/>
          </a:solidFill>
          <a:ln>
            <a:noFill/>
          </a:ln>
        </p:spPr>
      </p:sp>
      <p:pic>
        <p:nvPicPr>
          <p:cNvPr id="66" name="Google Shape;66;p10"/>
          <p:cNvPicPr preferRelativeResize="0"/>
          <p:nvPr/>
        </p:nvPicPr>
        <p:blipFill rotWithShape="1">
          <a:blip r:embed="rId2">
            <a:alphaModFix/>
          </a:blip>
          <a:srcRect b="0" l="0" r="0" t="0"/>
          <a:stretch/>
        </p:blipFill>
        <p:spPr>
          <a:xfrm>
            <a:off x="4690011" y="6242746"/>
            <a:ext cx="1066800" cy="355600"/>
          </a:xfrm>
          <a:prstGeom prst="rect">
            <a:avLst/>
          </a:prstGeom>
          <a:noFill/>
          <a:ln>
            <a:noFill/>
          </a:ln>
        </p:spPr>
      </p:pic>
      <p:sp>
        <p:nvSpPr>
          <p:cNvPr id="67" name="Google Shape;67;p10"/>
          <p:cNvSpPr txBox="1"/>
          <p:nvPr>
            <p:ph idx="5" type="body"/>
          </p:nvPr>
        </p:nvSpPr>
        <p:spPr>
          <a:xfrm>
            <a:off x="305662" y="6130977"/>
            <a:ext cx="3112095" cy="50249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Clr>
                <a:schemeClr val="accent1"/>
              </a:buClr>
              <a:buSzPts val="1200"/>
              <a:buNone/>
              <a:defRPr b="0" i="0" sz="1200" cap="none">
                <a:solidFill>
                  <a:schemeClr val="accen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Maven Pro Medium"/>
              <a:buNone/>
              <a:defRPr b="1" i="0" sz="4400" u="none" cap="none" strike="noStrike">
                <a:solidFill>
                  <a:schemeClr val="dk1"/>
                </a:solidFill>
                <a:latin typeface="Maven Pro Medium"/>
                <a:ea typeface="Maven Pro Medium"/>
                <a:cs typeface="Maven Pro Medium"/>
                <a:sym typeface="Maven Pr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aven Pro Medium"/>
                <a:ea typeface="Maven Pro Medium"/>
                <a:cs typeface="Maven Pro Medium"/>
                <a:sym typeface="Maven Pro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aven Pro Medium"/>
                <a:ea typeface="Maven Pro Medium"/>
                <a:cs typeface="Maven Pro Medium"/>
                <a:sym typeface="Maven Pro Medium"/>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aven Pro Medium"/>
                <a:ea typeface="Maven Pro Medium"/>
                <a:cs typeface="Maven Pro Medium"/>
                <a:sym typeface="Maven Pro Medium"/>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aven Pro Medium"/>
                <a:ea typeface="Maven Pro Medium"/>
                <a:cs typeface="Maven Pro Medium"/>
                <a:sym typeface="Maven Pro Medium"/>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aven Pro Medium"/>
                <a:ea typeface="Maven Pro Medium"/>
                <a:cs typeface="Maven Pro Medium"/>
                <a:sym typeface="Maven Pro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B"/>
                </a:solidFill>
                <a:latin typeface="Calibri"/>
                <a:ea typeface="Calibri"/>
                <a:cs typeface="Calibri"/>
                <a:sym typeface="Calibri"/>
              </a:defRPr>
            </a:lvl1pPr>
            <a:lvl2pPr indent="0" lvl="1" marL="0" marR="0" rtl="0" algn="r">
              <a:spcBef>
                <a:spcPts val="0"/>
              </a:spcBef>
              <a:buNone/>
              <a:defRPr b="0" i="0" sz="1200" u="none" cap="none" strike="noStrike">
                <a:solidFill>
                  <a:srgbClr val="88888B"/>
                </a:solidFill>
                <a:latin typeface="Calibri"/>
                <a:ea typeface="Calibri"/>
                <a:cs typeface="Calibri"/>
                <a:sym typeface="Calibri"/>
              </a:defRPr>
            </a:lvl2pPr>
            <a:lvl3pPr indent="0" lvl="2" marL="0" marR="0" rtl="0" algn="r">
              <a:spcBef>
                <a:spcPts val="0"/>
              </a:spcBef>
              <a:buNone/>
              <a:defRPr b="0" i="0" sz="1200" u="none" cap="none" strike="noStrike">
                <a:solidFill>
                  <a:srgbClr val="88888B"/>
                </a:solidFill>
                <a:latin typeface="Calibri"/>
                <a:ea typeface="Calibri"/>
                <a:cs typeface="Calibri"/>
                <a:sym typeface="Calibri"/>
              </a:defRPr>
            </a:lvl3pPr>
            <a:lvl4pPr indent="0" lvl="3" marL="0" marR="0" rtl="0" algn="r">
              <a:spcBef>
                <a:spcPts val="0"/>
              </a:spcBef>
              <a:buNone/>
              <a:defRPr b="0" i="0" sz="1200" u="none" cap="none" strike="noStrike">
                <a:solidFill>
                  <a:srgbClr val="88888B"/>
                </a:solidFill>
                <a:latin typeface="Calibri"/>
                <a:ea typeface="Calibri"/>
                <a:cs typeface="Calibri"/>
                <a:sym typeface="Calibri"/>
              </a:defRPr>
            </a:lvl4pPr>
            <a:lvl5pPr indent="0" lvl="4" marL="0" marR="0" rtl="0" algn="r">
              <a:spcBef>
                <a:spcPts val="0"/>
              </a:spcBef>
              <a:buNone/>
              <a:defRPr b="0" i="0" sz="1200" u="none" cap="none" strike="noStrike">
                <a:solidFill>
                  <a:srgbClr val="88888B"/>
                </a:solidFill>
                <a:latin typeface="Calibri"/>
                <a:ea typeface="Calibri"/>
                <a:cs typeface="Calibri"/>
                <a:sym typeface="Calibri"/>
              </a:defRPr>
            </a:lvl5pPr>
            <a:lvl6pPr indent="0" lvl="5" marL="0" marR="0" rtl="0" algn="r">
              <a:spcBef>
                <a:spcPts val="0"/>
              </a:spcBef>
              <a:buNone/>
              <a:defRPr b="0" i="0" sz="1200" u="none" cap="none" strike="noStrike">
                <a:solidFill>
                  <a:srgbClr val="88888B"/>
                </a:solidFill>
                <a:latin typeface="Calibri"/>
                <a:ea typeface="Calibri"/>
                <a:cs typeface="Calibri"/>
                <a:sym typeface="Calibri"/>
              </a:defRPr>
            </a:lvl6pPr>
            <a:lvl7pPr indent="0" lvl="6" marL="0" marR="0" rtl="0" algn="r">
              <a:spcBef>
                <a:spcPts val="0"/>
              </a:spcBef>
              <a:buNone/>
              <a:defRPr b="0" i="0" sz="1200" u="none" cap="none" strike="noStrike">
                <a:solidFill>
                  <a:srgbClr val="88888B"/>
                </a:solidFill>
                <a:latin typeface="Calibri"/>
                <a:ea typeface="Calibri"/>
                <a:cs typeface="Calibri"/>
                <a:sym typeface="Calibri"/>
              </a:defRPr>
            </a:lvl7pPr>
            <a:lvl8pPr indent="0" lvl="7" marL="0" marR="0" rtl="0" algn="r">
              <a:spcBef>
                <a:spcPts val="0"/>
              </a:spcBef>
              <a:buNone/>
              <a:defRPr b="0" i="0" sz="1200" u="none" cap="none" strike="noStrike">
                <a:solidFill>
                  <a:srgbClr val="88888B"/>
                </a:solidFill>
                <a:latin typeface="Calibri"/>
                <a:ea typeface="Calibri"/>
                <a:cs typeface="Calibri"/>
                <a:sym typeface="Calibri"/>
              </a:defRPr>
            </a:lvl8pPr>
            <a:lvl9pPr indent="0" lvl="8" marL="0" marR="0" rtl="0" algn="r">
              <a:spcBef>
                <a:spcPts val="0"/>
              </a:spcBef>
              <a:buNone/>
              <a:defRPr b="0" i="0" sz="1200" u="none" cap="none" strike="noStrike">
                <a:solidFill>
                  <a:srgbClr val="8888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7">
          <p15:clr>
            <a:srgbClr val="F26B43"/>
          </p15:clr>
        </p15:guide>
        <p15:guide id="3" pos="4793">
          <p15:clr>
            <a:srgbClr val="F26B43"/>
          </p15:clr>
        </p15:guide>
        <p15:guide id="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160" name="Shape 160"/>
        <p:cNvGrpSpPr/>
        <p:nvPr/>
      </p:nvGrpSpPr>
      <p:grpSpPr>
        <a:xfrm>
          <a:off x="0" y="0"/>
          <a:ext cx="0" cy="0"/>
          <a:chOff x="0" y="0"/>
          <a:chExt cx="0" cy="0"/>
        </a:xfrm>
      </p:grpSpPr>
      <p:sp>
        <p:nvSpPr>
          <p:cNvPr id="161" name="Google Shape;161;p26"/>
          <p:cNvSpPr txBox="1"/>
          <p:nvPr>
            <p:ph type="title"/>
          </p:nvPr>
        </p:nvSpPr>
        <p:spPr>
          <a:xfrm>
            <a:off x="629200" y="984967"/>
            <a:ext cx="10962900" cy="10236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1pPr>
            <a:lvl2pPr lvl="1">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2pPr>
            <a:lvl3pPr lvl="2">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3pPr>
            <a:lvl4pPr lvl="3">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4pPr>
            <a:lvl5pPr lvl="4">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5pPr>
            <a:lvl6pPr lvl="5">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6pPr>
            <a:lvl7pPr lvl="6">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7pPr>
            <a:lvl8pPr lvl="7">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8pPr>
            <a:lvl9pPr lvl="8">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9pPr>
          </a:lstStyle>
          <a:p/>
        </p:txBody>
      </p:sp>
      <p:sp>
        <p:nvSpPr>
          <p:cNvPr id="162" name="Google Shape;162;p26"/>
          <p:cNvSpPr txBox="1"/>
          <p:nvPr>
            <p:ph idx="1" type="body"/>
          </p:nvPr>
        </p:nvSpPr>
        <p:spPr>
          <a:xfrm>
            <a:off x="629200" y="2558767"/>
            <a:ext cx="10962900" cy="36135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lt2"/>
              </a:buClr>
              <a:buSzPts val="2400"/>
              <a:buFont typeface="Roboto"/>
              <a:buChar char="●"/>
              <a:defRPr sz="2400">
                <a:solidFill>
                  <a:schemeClr val="lt2"/>
                </a:solidFill>
                <a:latin typeface="Roboto"/>
                <a:ea typeface="Roboto"/>
                <a:cs typeface="Roboto"/>
                <a:sym typeface="Roboto"/>
              </a:defRPr>
            </a:lvl1pPr>
            <a:lvl2pPr indent="-349250" lvl="1" marL="9144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2pPr>
            <a:lvl3pPr indent="-349250" lvl="2" marL="13716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3pPr>
            <a:lvl4pPr indent="-349250" lvl="3" marL="18288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4pPr>
            <a:lvl5pPr indent="-349250" lvl="4" marL="22860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5pPr>
            <a:lvl6pPr indent="-349250" lvl="5" marL="27432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6pPr>
            <a:lvl7pPr indent="-349250" lvl="6" marL="32004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7pPr>
            <a:lvl8pPr indent="-349250" lvl="7" marL="36576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8pPr>
            <a:lvl9pPr indent="-349250" lvl="8" marL="411480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9pPr>
          </a:lstStyle>
          <a:p/>
        </p:txBody>
      </p:sp>
      <p:sp>
        <p:nvSpPr>
          <p:cNvPr id="163" name="Google Shape;163;p26"/>
          <p:cNvSpPr txBox="1"/>
          <p:nvPr>
            <p:ph idx="12" type="sldNum"/>
          </p:nvPr>
        </p:nvSpPr>
        <p:spPr>
          <a:xfrm>
            <a:off x="11364722" y="6260831"/>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2"/>
                </a:solidFill>
                <a:latin typeface="Roboto"/>
                <a:ea typeface="Roboto"/>
                <a:cs typeface="Roboto"/>
                <a:sym typeface="Roboto"/>
              </a:defRPr>
            </a:lvl1pPr>
            <a:lvl2pPr lvl="1" algn="r">
              <a:buNone/>
              <a:defRPr sz="1300">
                <a:solidFill>
                  <a:schemeClr val="lt2"/>
                </a:solidFill>
                <a:latin typeface="Roboto"/>
                <a:ea typeface="Roboto"/>
                <a:cs typeface="Roboto"/>
                <a:sym typeface="Roboto"/>
              </a:defRPr>
            </a:lvl2pPr>
            <a:lvl3pPr lvl="2" algn="r">
              <a:buNone/>
              <a:defRPr sz="1300">
                <a:solidFill>
                  <a:schemeClr val="lt2"/>
                </a:solidFill>
                <a:latin typeface="Roboto"/>
                <a:ea typeface="Roboto"/>
                <a:cs typeface="Roboto"/>
                <a:sym typeface="Roboto"/>
              </a:defRPr>
            </a:lvl3pPr>
            <a:lvl4pPr lvl="3" algn="r">
              <a:buNone/>
              <a:defRPr sz="1300">
                <a:solidFill>
                  <a:schemeClr val="lt2"/>
                </a:solidFill>
                <a:latin typeface="Roboto"/>
                <a:ea typeface="Roboto"/>
                <a:cs typeface="Roboto"/>
                <a:sym typeface="Roboto"/>
              </a:defRPr>
            </a:lvl4pPr>
            <a:lvl5pPr lvl="4" algn="r">
              <a:buNone/>
              <a:defRPr sz="1300">
                <a:solidFill>
                  <a:schemeClr val="lt2"/>
                </a:solidFill>
                <a:latin typeface="Roboto"/>
                <a:ea typeface="Roboto"/>
                <a:cs typeface="Roboto"/>
                <a:sym typeface="Roboto"/>
              </a:defRPr>
            </a:lvl5pPr>
            <a:lvl6pPr lvl="5" algn="r">
              <a:buNone/>
              <a:defRPr sz="1300">
                <a:solidFill>
                  <a:schemeClr val="lt2"/>
                </a:solidFill>
                <a:latin typeface="Roboto"/>
                <a:ea typeface="Roboto"/>
                <a:cs typeface="Roboto"/>
                <a:sym typeface="Roboto"/>
              </a:defRPr>
            </a:lvl6pPr>
            <a:lvl7pPr lvl="6" algn="r">
              <a:buNone/>
              <a:defRPr sz="1300">
                <a:solidFill>
                  <a:schemeClr val="lt2"/>
                </a:solidFill>
                <a:latin typeface="Roboto"/>
                <a:ea typeface="Roboto"/>
                <a:cs typeface="Roboto"/>
                <a:sym typeface="Roboto"/>
              </a:defRPr>
            </a:lvl7pPr>
            <a:lvl8pPr lvl="7" algn="r">
              <a:buNone/>
              <a:defRPr sz="1300">
                <a:solidFill>
                  <a:schemeClr val="lt2"/>
                </a:solidFill>
                <a:latin typeface="Roboto"/>
                <a:ea typeface="Roboto"/>
                <a:cs typeface="Roboto"/>
                <a:sym typeface="Roboto"/>
              </a:defRPr>
            </a:lvl8pPr>
            <a:lvl9pPr lvl="8" algn="r">
              <a:buNone/>
              <a:defRPr sz="13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9.gif"/><Relationship Id="rId7" Type="http://schemas.openxmlformats.org/officeDocument/2006/relationships/image" Target="../media/image6.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6.png"/><Relationship Id="rId7" Type="http://schemas.openxmlformats.org/officeDocument/2006/relationships/image" Target="../media/image15.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0" y="-465834"/>
            <a:ext cx="12192000" cy="3417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t/>
            </a:r>
            <a:endParaRPr/>
          </a:p>
        </p:txBody>
      </p:sp>
      <p:sp>
        <p:nvSpPr>
          <p:cNvPr id="224" name="Google Shape;224;p38"/>
          <p:cNvSpPr txBox="1"/>
          <p:nvPr/>
        </p:nvSpPr>
        <p:spPr>
          <a:xfrm>
            <a:off x="631050" y="2136000"/>
            <a:ext cx="10929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dk1"/>
                </a:solidFill>
                <a:latin typeface="Calibri"/>
                <a:ea typeface="Calibri"/>
                <a:cs typeface="Calibri"/>
                <a:sym typeface="Calibri"/>
              </a:rPr>
              <a:t>Arbitrary Two-Dimensional Mapping Scan Utilizing the Sardana Framework</a:t>
            </a:r>
            <a:endParaRPr>
              <a:solidFill>
                <a:schemeClr val="dk1"/>
              </a:solidFill>
            </a:endParaRPr>
          </a:p>
        </p:txBody>
      </p:sp>
      <p:sp>
        <p:nvSpPr>
          <p:cNvPr id="225" name="Google Shape;225;p38"/>
          <p:cNvSpPr txBox="1"/>
          <p:nvPr/>
        </p:nvSpPr>
        <p:spPr>
          <a:xfrm>
            <a:off x="4142850" y="3584825"/>
            <a:ext cx="3976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600">
                <a:solidFill>
                  <a:schemeClr val="dk1"/>
                </a:solidFill>
                <a:latin typeface="Calibri"/>
                <a:ea typeface="Calibri"/>
                <a:cs typeface="Calibri"/>
                <a:sym typeface="Calibri"/>
              </a:rPr>
              <a:t>Yimeng Li | Software team</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title"/>
          </p:nvPr>
        </p:nvSpPr>
        <p:spPr>
          <a:xfrm>
            <a:off x="0" y="-465834"/>
            <a:ext cx="12192000" cy="3417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t/>
            </a:r>
            <a:endParaRPr/>
          </a:p>
        </p:txBody>
      </p:sp>
      <p:pic>
        <p:nvPicPr>
          <p:cNvPr id="338" name="Google Shape;338;p47" title="imeshct measurement duration benchmark.png"/>
          <p:cNvPicPr preferRelativeResize="0"/>
          <p:nvPr/>
        </p:nvPicPr>
        <p:blipFill>
          <a:blip r:embed="rId3">
            <a:alphaModFix/>
          </a:blip>
          <a:stretch>
            <a:fillRect/>
          </a:stretch>
        </p:blipFill>
        <p:spPr>
          <a:xfrm>
            <a:off x="1208925" y="84225"/>
            <a:ext cx="9774149" cy="5963001"/>
          </a:xfrm>
          <a:prstGeom prst="rect">
            <a:avLst/>
          </a:prstGeom>
          <a:noFill/>
          <a:ln>
            <a:noFill/>
          </a:ln>
        </p:spPr>
      </p:pic>
      <p:pic>
        <p:nvPicPr>
          <p:cNvPr id="339" name="Google Shape;339;p47"/>
          <p:cNvPicPr preferRelativeResize="0"/>
          <p:nvPr/>
        </p:nvPicPr>
        <p:blipFill>
          <a:blip r:embed="rId4">
            <a:alphaModFix/>
          </a:blip>
          <a:stretch>
            <a:fillRect/>
          </a:stretch>
        </p:blipFill>
        <p:spPr>
          <a:xfrm>
            <a:off x="5344625" y="5712550"/>
            <a:ext cx="1552350" cy="2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48"/>
          <p:cNvSpPr txBox="1"/>
          <p:nvPr/>
        </p:nvSpPr>
        <p:spPr>
          <a:xfrm>
            <a:off x="3290400" y="304133"/>
            <a:ext cx="5611200" cy="843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lang="en-GB" sz="4000">
                <a:solidFill>
                  <a:srgbClr val="F1C232"/>
                </a:solidFill>
                <a:latin typeface="Roboto"/>
                <a:ea typeface="Roboto"/>
                <a:cs typeface="Roboto"/>
                <a:sym typeface="Roboto"/>
              </a:rPr>
              <a:t>Pineapple</a:t>
            </a:r>
            <a:r>
              <a:rPr lang="en-GB" sz="4000">
                <a:solidFill>
                  <a:schemeClr val="dk2"/>
                </a:solidFill>
                <a:latin typeface="Roboto"/>
                <a:ea typeface="Roboto"/>
                <a:cs typeface="Roboto"/>
                <a:sym typeface="Roboto"/>
              </a:rPr>
              <a:t> </a:t>
            </a:r>
            <a:r>
              <a:rPr lang="en-GB" sz="4000">
                <a:solidFill>
                  <a:srgbClr val="38761D"/>
                </a:solidFill>
                <a:latin typeface="Roboto"/>
                <a:ea typeface="Roboto"/>
                <a:cs typeface="Roboto"/>
                <a:sym typeface="Roboto"/>
              </a:rPr>
              <a:t>outer shell</a:t>
            </a:r>
            <a:endParaRPr sz="4000">
              <a:solidFill>
                <a:srgbClr val="38761D"/>
              </a:solidFill>
              <a:latin typeface="Roboto"/>
              <a:ea typeface="Roboto"/>
              <a:cs typeface="Roboto"/>
              <a:sym typeface="Roboto"/>
            </a:endParaRPr>
          </a:p>
        </p:txBody>
      </p:sp>
      <p:pic>
        <p:nvPicPr>
          <p:cNvPr id="345" name="Google Shape;345;p48"/>
          <p:cNvPicPr preferRelativeResize="0"/>
          <p:nvPr/>
        </p:nvPicPr>
        <p:blipFill>
          <a:blip r:embed="rId3">
            <a:alphaModFix/>
          </a:blip>
          <a:stretch>
            <a:fillRect/>
          </a:stretch>
        </p:blipFill>
        <p:spPr>
          <a:xfrm>
            <a:off x="0" y="1827767"/>
            <a:ext cx="12192001" cy="600400"/>
          </a:xfrm>
          <a:prstGeom prst="rect">
            <a:avLst/>
          </a:prstGeom>
          <a:noFill/>
          <a:ln>
            <a:noFill/>
          </a:ln>
        </p:spPr>
      </p:pic>
      <p:pic>
        <p:nvPicPr>
          <p:cNvPr id="346" name="Google Shape;346;p48"/>
          <p:cNvPicPr preferRelativeResize="0"/>
          <p:nvPr/>
        </p:nvPicPr>
        <p:blipFill>
          <a:blip r:embed="rId4">
            <a:alphaModFix/>
          </a:blip>
          <a:stretch>
            <a:fillRect/>
          </a:stretch>
        </p:blipFill>
        <p:spPr>
          <a:xfrm>
            <a:off x="684200" y="1443450"/>
            <a:ext cx="4573866" cy="5111968"/>
          </a:xfrm>
          <a:prstGeom prst="rect">
            <a:avLst/>
          </a:prstGeom>
          <a:noFill/>
          <a:ln>
            <a:noFill/>
          </a:ln>
        </p:spPr>
      </p:pic>
      <p:pic>
        <p:nvPicPr>
          <p:cNvPr id="347" name="Google Shape;347;p48"/>
          <p:cNvPicPr preferRelativeResize="0"/>
          <p:nvPr/>
        </p:nvPicPr>
        <p:blipFill rotWithShape="1">
          <a:blip r:embed="rId5">
            <a:alphaModFix/>
          </a:blip>
          <a:srcRect b="1651" l="861" r="3426" t="7124"/>
          <a:stretch/>
        </p:blipFill>
        <p:spPr>
          <a:xfrm>
            <a:off x="5521400" y="1827767"/>
            <a:ext cx="6353201" cy="44231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49"/>
          <p:cNvSpPr txBox="1"/>
          <p:nvPr>
            <p:ph type="title"/>
          </p:nvPr>
        </p:nvSpPr>
        <p:spPr>
          <a:xfrm>
            <a:off x="5000200" y="468167"/>
            <a:ext cx="2191500" cy="7635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sz="4000">
                <a:solidFill>
                  <a:srgbClr val="000000"/>
                </a:solidFill>
              </a:rPr>
              <a:t>SD Card</a:t>
            </a:r>
            <a:r>
              <a:rPr lang="en-GB" sz="3900">
                <a:solidFill>
                  <a:schemeClr val="dk2"/>
                </a:solidFill>
                <a:latin typeface="Arial"/>
                <a:ea typeface="Arial"/>
                <a:cs typeface="Arial"/>
                <a:sym typeface="Arial"/>
              </a:rPr>
              <a:t> </a:t>
            </a:r>
            <a:endParaRPr sz="5900">
              <a:solidFill>
                <a:srgbClr val="000000"/>
              </a:solidFill>
            </a:endParaRPr>
          </a:p>
        </p:txBody>
      </p:sp>
      <p:sp>
        <p:nvSpPr>
          <p:cNvPr id="353" name="Google Shape;353;p49"/>
          <p:cNvSpPr txBox="1"/>
          <p:nvPr/>
        </p:nvSpPr>
        <p:spPr>
          <a:xfrm>
            <a:off x="1345225" y="5854725"/>
            <a:ext cx="3998700" cy="600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2100">
                <a:solidFill>
                  <a:srgbClr val="212529"/>
                </a:solidFill>
              </a:rPr>
              <a:t>Conventional meshct scan</a:t>
            </a:r>
            <a:endParaRPr sz="2100">
              <a:solidFill>
                <a:srgbClr val="212529"/>
              </a:solidFill>
            </a:endParaRPr>
          </a:p>
        </p:txBody>
      </p:sp>
      <p:sp>
        <p:nvSpPr>
          <p:cNvPr id="354" name="Google Shape;354;p49"/>
          <p:cNvSpPr txBox="1"/>
          <p:nvPr/>
        </p:nvSpPr>
        <p:spPr>
          <a:xfrm>
            <a:off x="7347662" y="5854725"/>
            <a:ext cx="3192600" cy="498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2100">
                <a:solidFill>
                  <a:srgbClr val="212529"/>
                </a:solidFill>
              </a:rPr>
              <a:t>Irregular meshct scan</a:t>
            </a:r>
            <a:r>
              <a:rPr lang="en-GB" sz="2100">
                <a:solidFill>
                  <a:srgbClr val="212529"/>
                </a:solidFill>
              </a:rPr>
              <a:t> </a:t>
            </a:r>
            <a:endParaRPr sz="2100">
              <a:solidFill>
                <a:srgbClr val="212529"/>
              </a:solidFill>
            </a:endParaRPr>
          </a:p>
        </p:txBody>
      </p:sp>
      <p:pic>
        <p:nvPicPr>
          <p:cNvPr id="355" name="Google Shape;355;p49"/>
          <p:cNvPicPr preferRelativeResize="0"/>
          <p:nvPr/>
        </p:nvPicPr>
        <p:blipFill>
          <a:blip r:embed="rId3">
            <a:alphaModFix/>
          </a:blip>
          <a:stretch>
            <a:fillRect/>
          </a:stretch>
        </p:blipFill>
        <p:spPr>
          <a:xfrm>
            <a:off x="0" y="1827767"/>
            <a:ext cx="12192001" cy="600400"/>
          </a:xfrm>
          <a:prstGeom prst="rect">
            <a:avLst/>
          </a:prstGeom>
          <a:noFill/>
          <a:ln>
            <a:noFill/>
          </a:ln>
        </p:spPr>
      </p:pic>
      <p:pic>
        <p:nvPicPr>
          <p:cNvPr id="356" name="Google Shape;356;p49"/>
          <p:cNvPicPr preferRelativeResize="0"/>
          <p:nvPr/>
        </p:nvPicPr>
        <p:blipFill rotWithShape="1">
          <a:blip r:embed="rId4">
            <a:alphaModFix/>
          </a:blip>
          <a:srcRect b="3518" l="0" r="0" t="2159"/>
          <a:stretch/>
        </p:blipFill>
        <p:spPr>
          <a:xfrm>
            <a:off x="700167" y="1648100"/>
            <a:ext cx="4877633" cy="4206634"/>
          </a:xfrm>
          <a:prstGeom prst="rect">
            <a:avLst/>
          </a:prstGeom>
          <a:noFill/>
          <a:ln>
            <a:noFill/>
          </a:ln>
        </p:spPr>
      </p:pic>
      <p:pic>
        <p:nvPicPr>
          <p:cNvPr id="357" name="Google Shape;357;p49"/>
          <p:cNvPicPr preferRelativeResize="0"/>
          <p:nvPr/>
        </p:nvPicPr>
        <p:blipFill rotWithShape="1">
          <a:blip r:embed="rId5">
            <a:alphaModFix/>
          </a:blip>
          <a:srcRect b="0" l="0" r="4507" t="0"/>
          <a:stretch/>
        </p:blipFill>
        <p:spPr>
          <a:xfrm>
            <a:off x="6096000" y="1702417"/>
            <a:ext cx="5444100" cy="4098000"/>
          </a:xfrm>
          <a:prstGeom prst="rect">
            <a:avLst/>
          </a:prstGeom>
          <a:noFill/>
          <a:ln>
            <a:noFill/>
          </a:ln>
        </p:spPr>
      </p:pic>
      <p:pic>
        <p:nvPicPr>
          <p:cNvPr id="358" name="Google Shape;358;p49"/>
          <p:cNvPicPr preferRelativeResize="0"/>
          <p:nvPr/>
        </p:nvPicPr>
        <p:blipFill rotWithShape="1">
          <a:blip r:embed="rId6">
            <a:alphaModFix/>
          </a:blip>
          <a:srcRect b="-7400" l="0" r="0" t="7400"/>
          <a:stretch/>
        </p:blipFill>
        <p:spPr>
          <a:xfrm>
            <a:off x="770333" y="1648100"/>
            <a:ext cx="409600" cy="2712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838200" y="2696400"/>
            <a:ext cx="10515600" cy="785100"/>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chemeClr val="lt1"/>
              </a:buClr>
              <a:buSzPts val="5000"/>
              <a:buFont typeface="Maven Pro Medium"/>
              <a:buNone/>
            </a:pPr>
            <a:r>
              <a:rPr lang="en-GB"/>
              <a:t>Conclusion</a:t>
            </a:r>
            <a:endParaRPr/>
          </a:p>
        </p:txBody>
      </p:sp>
      <p:sp>
        <p:nvSpPr>
          <p:cNvPr id="364" name="Google Shape;364;p50"/>
          <p:cNvSpPr txBox="1"/>
          <p:nvPr>
            <p:ph idx="2" type="body"/>
          </p:nvPr>
        </p:nvSpPr>
        <p:spPr>
          <a:xfrm>
            <a:off x="305662" y="6374935"/>
            <a:ext cx="5163600" cy="258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1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1"/>
          <p:cNvSpPr txBox="1"/>
          <p:nvPr>
            <p:ph idx="1" type="body"/>
          </p:nvPr>
        </p:nvSpPr>
        <p:spPr>
          <a:xfrm>
            <a:off x="305662" y="6130977"/>
            <a:ext cx="2677500" cy="502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51"/>
          <p:cNvSpPr txBox="1"/>
          <p:nvPr>
            <p:ph type="title"/>
          </p:nvPr>
        </p:nvSpPr>
        <p:spPr>
          <a:xfrm>
            <a:off x="941300" y="1760825"/>
            <a:ext cx="3081900" cy="5910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lt1"/>
              </a:buClr>
              <a:buSzPts val="2900"/>
              <a:buFont typeface="Maven Pro Medium"/>
              <a:buNone/>
            </a:pPr>
            <a:r>
              <a:rPr lang="en-GB" sz="3600"/>
              <a:t>Conclusion</a:t>
            </a:r>
            <a:endParaRPr sz="3600"/>
          </a:p>
        </p:txBody>
      </p:sp>
      <p:sp>
        <p:nvSpPr>
          <p:cNvPr id="372" name="Google Shape;372;p51"/>
          <p:cNvSpPr txBox="1"/>
          <p:nvPr/>
        </p:nvSpPr>
        <p:spPr>
          <a:xfrm>
            <a:off x="5387050" y="1245900"/>
            <a:ext cx="5991000" cy="37383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chemeClr val="dk1"/>
              </a:buClr>
              <a:buSzPts val="2100"/>
              <a:buFont typeface="Roboto"/>
              <a:buChar char="●"/>
            </a:pPr>
            <a:r>
              <a:rPr lang="en-GB" sz="2100">
                <a:solidFill>
                  <a:schemeClr val="dk1"/>
                </a:solidFill>
                <a:latin typeface="Roboto"/>
                <a:ea typeface="Roboto"/>
                <a:cs typeface="Roboto"/>
                <a:sym typeface="Roboto"/>
              </a:rPr>
              <a:t>The reduction in scan time is proportional to the decrease in sample area relative to the original rectangular scan region</a:t>
            </a:r>
            <a:endParaRPr sz="2100">
              <a:solidFill>
                <a:schemeClr val="dk1"/>
              </a:solidFill>
              <a:latin typeface="Roboto"/>
              <a:ea typeface="Roboto"/>
              <a:cs typeface="Roboto"/>
              <a:sym typeface="Roboto"/>
            </a:endParaRPr>
          </a:p>
          <a:p>
            <a:pPr indent="-361950" lvl="0" marL="457200" marR="0" rtl="0" algn="l">
              <a:lnSpc>
                <a:spcPct val="115000"/>
              </a:lnSpc>
              <a:spcBef>
                <a:spcPts val="1000"/>
              </a:spcBef>
              <a:spcAft>
                <a:spcPts val="0"/>
              </a:spcAft>
              <a:buClr>
                <a:schemeClr val="dk1"/>
              </a:buClr>
              <a:buSzPts val="2100"/>
              <a:buFont typeface="Roboto"/>
              <a:buChar char="●"/>
            </a:pPr>
            <a:r>
              <a:rPr lang="en-GB" sz="2100">
                <a:solidFill>
                  <a:schemeClr val="dk1"/>
                </a:solidFill>
                <a:latin typeface="Roboto"/>
                <a:ea typeface="Roboto"/>
                <a:cs typeface="Roboto"/>
                <a:sym typeface="Roboto"/>
              </a:rPr>
              <a:t>It significantly enhance the efficiency of high-resolution structural and compositional mapping workflows. </a:t>
            </a:r>
            <a:endParaRPr sz="2100">
              <a:solidFill>
                <a:schemeClr val="dk1"/>
              </a:solidFill>
              <a:latin typeface="Roboto"/>
              <a:ea typeface="Roboto"/>
              <a:cs typeface="Roboto"/>
              <a:sym typeface="Roboto"/>
            </a:endParaRPr>
          </a:p>
          <a:p>
            <a:pPr indent="-361950" lvl="0" marL="457200" marR="0" rtl="0" algn="l">
              <a:lnSpc>
                <a:spcPct val="115000"/>
              </a:lnSpc>
              <a:spcBef>
                <a:spcPts val="1000"/>
              </a:spcBef>
              <a:spcAft>
                <a:spcPts val="1000"/>
              </a:spcAft>
              <a:buClr>
                <a:schemeClr val="dk1"/>
              </a:buClr>
              <a:buSzPts val="2100"/>
              <a:buFont typeface="Roboto"/>
              <a:buChar char="●"/>
            </a:pPr>
            <a:r>
              <a:rPr lang="en-GB" sz="2100">
                <a:solidFill>
                  <a:schemeClr val="dk1"/>
                </a:solidFill>
                <a:latin typeface="Roboto"/>
                <a:ea typeface="Roboto"/>
                <a:cs typeface="Roboto"/>
                <a:sym typeface="Roboto"/>
              </a:rPr>
              <a:t>All detectors are only armed once in the beginning of the scan to save more overhead between scanning lines.</a:t>
            </a:r>
            <a:endParaRPr sz="1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2"/>
          <p:cNvSpPr txBox="1"/>
          <p:nvPr>
            <p:ph type="title"/>
          </p:nvPr>
        </p:nvSpPr>
        <p:spPr>
          <a:xfrm>
            <a:off x="838200" y="2696400"/>
            <a:ext cx="10515600" cy="785100"/>
          </a:xfrm>
          <a:prstGeom prst="rect">
            <a:avLst/>
          </a:prstGeom>
        </p:spPr>
        <p:txBody>
          <a:bodyPr anchorCtr="0" anchor="b" bIns="45700" lIns="91425" spcFirstLastPara="1" rIns="91425" wrap="square" tIns="45700">
            <a:spAutoFit/>
          </a:bodyPr>
          <a:lstStyle/>
          <a:p>
            <a:pPr indent="0" lvl="0" marL="0" rtl="0" algn="ctr">
              <a:spcBef>
                <a:spcPts val="0"/>
              </a:spcBef>
              <a:spcAft>
                <a:spcPts val="0"/>
              </a:spcAft>
              <a:buNone/>
            </a:pPr>
            <a:r>
              <a:rPr lang="en-GB"/>
              <a:t>Future</a:t>
            </a:r>
            <a:endParaRPr/>
          </a:p>
        </p:txBody>
      </p:sp>
      <p:sp>
        <p:nvSpPr>
          <p:cNvPr id="379" name="Google Shape;379;p52"/>
          <p:cNvSpPr txBox="1"/>
          <p:nvPr>
            <p:ph idx="2" type="body"/>
          </p:nvPr>
        </p:nvSpPr>
        <p:spPr>
          <a:xfrm>
            <a:off x="305662" y="6374935"/>
            <a:ext cx="5163600" cy="2586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3"/>
          <p:cNvSpPr txBox="1"/>
          <p:nvPr>
            <p:ph type="title"/>
          </p:nvPr>
        </p:nvSpPr>
        <p:spPr>
          <a:xfrm>
            <a:off x="1292000" y="1741350"/>
            <a:ext cx="1854600" cy="5910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lt1"/>
              </a:buClr>
              <a:buSzPts val="2900"/>
              <a:buFont typeface="Maven Pro Medium"/>
              <a:buNone/>
            </a:pPr>
            <a:r>
              <a:rPr lang="en-GB" sz="3600"/>
              <a:t>Future</a:t>
            </a:r>
            <a:endParaRPr sz="3600"/>
          </a:p>
        </p:txBody>
      </p:sp>
      <p:sp>
        <p:nvSpPr>
          <p:cNvPr id="385" name="Google Shape;385;p53"/>
          <p:cNvSpPr txBox="1"/>
          <p:nvPr>
            <p:ph idx="1" type="body"/>
          </p:nvPr>
        </p:nvSpPr>
        <p:spPr>
          <a:xfrm>
            <a:off x="305662" y="6130977"/>
            <a:ext cx="2677381" cy="50249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1200"/>
              <a:buNone/>
            </a:pPr>
            <a:r>
              <a:t/>
            </a:r>
            <a:endParaRPr/>
          </a:p>
        </p:txBody>
      </p:sp>
      <p:sp>
        <p:nvSpPr>
          <p:cNvPr id="386" name="Google Shape;386;p53"/>
          <p:cNvSpPr txBox="1"/>
          <p:nvPr/>
        </p:nvSpPr>
        <p:spPr>
          <a:xfrm>
            <a:off x="5153225" y="1207950"/>
            <a:ext cx="6585300" cy="36099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chemeClr val="dk1"/>
              </a:buClr>
              <a:buSzPts val="2100"/>
              <a:buFont typeface="Roboto"/>
              <a:buChar char="●"/>
            </a:pPr>
            <a:r>
              <a:rPr lang="en-GB" sz="2100">
                <a:solidFill>
                  <a:schemeClr val="dk1"/>
                </a:solidFill>
                <a:latin typeface="Roboto"/>
                <a:ea typeface="Roboto"/>
                <a:cs typeface="Roboto"/>
                <a:sym typeface="Roboto"/>
              </a:rPr>
              <a:t>The complicated implementation for passing the synchronization description to the Sardana controllers for detectors could be improved with the new feature that allows transmission of multiple synchronization description directly to Sardana.</a:t>
            </a:r>
            <a:endParaRPr sz="2100">
              <a:solidFill>
                <a:schemeClr val="dk1"/>
              </a:solidFill>
              <a:latin typeface="Roboto"/>
              <a:ea typeface="Roboto"/>
              <a:cs typeface="Roboto"/>
              <a:sym typeface="Roboto"/>
            </a:endParaRPr>
          </a:p>
          <a:p>
            <a:pPr indent="-361950" lvl="0" marL="457200" marR="0" rtl="0" algn="l">
              <a:lnSpc>
                <a:spcPct val="115000"/>
              </a:lnSpc>
              <a:spcBef>
                <a:spcPts val="1000"/>
              </a:spcBef>
              <a:spcAft>
                <a:spcPts val="1000"/>
              </a:spcAft>
              <a:buClr>
                <a:schemeClr val="dk1"/>
              </a:buClr>
              <a:buSzPts val="2100"/>
              <a:buFont typeface="Roboto"/>
              <a:buChar char="●"/>
            </a:pPr>
            <a:r>
              <a:rPr lang="en-GB" sz="2100">
                <a:solidFill>
                  <a:schemeClr val="dk1"/>
                </a:solidFill>
                <a:latin typeface="Roboto"/>
                <a:ea typeface="Roboto"/>
                <a:cs typeface="Roboto"/>
                <a:sym typeface="Roboto"/>
              </a:rPr>
              <a:t>It will be valuable to c</a:t>
            </a:r>
            <a:r>
              <a:rPr lang="en-GB" sz="2100">
                <a:solidFill>
                  <a:schemeClr val="dk1"/>
                </a:solidFill>
                <a:latin typeface="Roboto"/>
                <a:ea typeface="Roboto"/>
                <a:cs typeface="Roboto"/>
                <a:sym typeface="Roboto"/>
              </a:rPr>
              <a:t>ompare it with the mesh scans with parameterized trajectory solution in IcePAP(ongoing).</a:t>
            </a:r>
            <a:endParaRPr sz="21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824426" y="1731600"/>
            <a:ext cx="3647700" cy="577200"/>
          </a:xfrm>
          <a:prstGeom prst="rect">
            <a:avLst/>
          </a:prstGeom>
        </p:spPr>
        <p:txBody>
          <a:bodyPr anchorCtr="0" anchor="ctr" bIns="45700" lIns="91425" spcFirstLastPara="1" rIns="91425" wrap="square" tIns="45700">
            <a:spAutoFit/>
          </a:bodyPr>
          <a:lstStyle/>
          <a:p>
            <a:pPr indent="0" lvl="0" marL="0" rtl="0" algn="l">
              <a:spcBef>
                <a:spcPts val="0"/>
              </a:spcBef>
              <a:spcAft>
                <a:spcPts val="0"/>
              </a:spcAft>
              <a:buNone/>
            </a:pPr>
            <a:r>
              <a:rPr lang="en-GB" sz="3500"/>
              <a:t>Background</a:t>
            </a:r>
            <a:endParaRPr sz="3500"/>
          </a:p>
        </p:txBody>
      </p:sp>
      <p:sp>
        <p:nvSpPr>
          <p:cNvPr id="232" name="Google Shape;232;p39"/>
          <p:cNvSpPr/>
          <p:nvPr>
            <p:ph idx="2" type="pic"/>
          </p:nvPr>
        </p:nvSpPr>
        <p:spPr>
          <a:xfrm>
            <a:off x="4583113" y="0"/>
            <a:ext cx="7608900" cy="6858000"/>
          </a:xfrm>
          <a:prstGeom prst="rect">
            <a:avLst/>
          </a:prstGeom>
        </p:spPr>
      </p:sp>
      <p:sp>
        <p:nvSpPr>
          <p:cNvPr id="233" name="Google Shape;233;p39"/>
          <p:cNvSpPr txBox="1"/>
          <p:nvPr>
            <p:ph idx="1" type="body"/>
          </p:nvPr>
        </p:nvSpPr>
        <p:spPr>
          <a:xfrm>
            <a:off x="305662" y="6130977"/>
            <a:ext cx="2677500" cy="502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39"/>
          <p:cNvSpPr txBox="1"/>
          <p:nvPr/>
        </p:nvSpPr>
        <p:spPr>
          <a:xfrm>
            <a:off x="4865425" y="940250"/>
            <a:ext cx="7044300" cy="3099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100"/>
              </a:spcBef>
              <a:spcAft>
                <a:spcPts val="0"/>
              </a:spcAft>
              <a:buNone/>
            </a:pPr>
            <a:r>
              <a:rPr lang="en-GB" sz="1900">
                <a:solidFill>
                  <a:schemeClr val="dk1"/>
                </a:solidFill>
                <a:latin typeface="Roboto"/>
                <a:ea typeface="Roboto"/>
                <a:cs typeface="Roboto"/>
                <a:sym typeface="Roboto"/>
              </a:rPr>
              <a:t>Advanced materials such as energy materials, catalysts, and biological materials have complex hierarchical structures spanning several length scales where chemical elements are organized in a spatial heterogeneous fashion. </a:t>
            </a:r>
            <a:endParaRPr sz="1900">
              <a:solidFill>
                <a:schemeClr val="dk1"/>
              </a:solidFill>
              <a:latin typeface="Roboto"/>
              <a:ea typeface="Roboto"/>
              <a:cs typeface="Roboto"/>
              <a:sym typeface="Roboto"/>
            </a:endParaRPr>
          </a:p>
          <a:p>
            <a:pPr indent="0" lvl="0" marL="0" rtl="0" algn="just">
              <a:lnSpc>
                <a:spcPct val="100000"/>
              </a:lnSpc>
              <a:spcBef>
                <a:spcPts val="1100"/>
              </a:spcBef>
              <a:spcAft>
                <a:spcPts val="0"/>
              </a:spcAft>
              <a:buNone/>
            </a:pPr>
            <a:r>
              <a:rPr lang="en-GB" sz="1900">
                <a:solidFill>
                  <a:schemeClr val="dk1"/>
                </a:solidFill>
                <a:latin typeface="Roboto"/>
                <a:ea typeface="Roboto"/>
                <a:cs typeface="Roboto"/>
                <a:sym typeface="Roboto"/>
              </a:rPr>
              <a:t>To understand such materials, it is essential to be able to map the structure and elements within them. </a:t>
            </a:r>
            <a:endParaRPr sz="1900">
              <a:solidFill>
                <a:schemeClr val="dk1"/>
              </a:solidFill>
              <a:latin typeface="Roboto"/>
              <a:ea typeface="Roboto"/>
              <a:cs typeface="Roboto"/>
              <a:sym typeface="Roboto"/>
            </a:endParaRPr>
          </a:p>
          <a:p>
            <a:pPr indent="0" lvl="0" marL="0" rtl="0" algn="just">
              <a:lnSpc>
                <a:spcPct val="100000"/>
              </a:lnSpc>
              <a:spcBef>
                <a:spcPts val="1100"/>
              </a:spcBef>
              <a:spcAft>
                <a:spcPts val="0"/>
              </a:spcAft>
              <a:buNone/>
            </a:pPr>
            <a:r>
              <a:rPr lang="en-GB" sz="1900">
                <a:solidFill>
                  <a:schemeClr val="dk1"/>
                </a:solidFill>
                <a:latin typeface="Roboto"/>
                <a:ea typeface="Roboto"/>
                <a:cs typeface="Roboto"/>
                <a:sym typeface="Roboto"/>
              </a:rPr>
              <a:t>2D micro X-ray diffraction/small-angle X-ray scattering (µXRD/SAXS) and micro X-ray fluorescence (µXRF), available at MAX IV, are particularly well-suited for this purpose.</a:t>
            </a:r>
            <a:endParaRPr sz="1900">
              <a:solidFill>
                <a:schemeClr val="dk1"/>
              </a:solidFill>
              <a:latin typeface="Roboto"/>
              <a:ea typeface="Roboto"/>
              <a:cs typeface="Roboto"/>
              <a:sym typeface="Roboto"/>
            </a:endParaRPr>
          </a:p>
        </p:txBody>
      </p:sp>
      <p:pic>
        <p:nvPicPr>
          <p:cNvPr id="235" name="Google Shape;235;p39"/>
          <p:cNvPicPr preferRelativeResize="0"/>
          <p:nvPr/>
        </p:nvPicPr>
        <p:blipFill>
          <a:blip r:embed="rId3">
            <a:alphaModFix/>
          </a:blip>
          <a:stretch>
            <a:fillRect/>
          </a:stretch>
        </p:blipFill>
        <p:spPr>
          <a:xfrm>
            <a:off x="5633128" y="4153400"/>
            <a:ext cx="5508900" cy="2480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idx="3" type="body"/>
          </p:nvPr>
        </p:nvSpPr>
        <p:spPr>
          <a:xfrm>
            <a:off x="305662" y="6374935"/>
            <a:ext cx="5163600" cy="2586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t/>
            </a:r>
            <a:endParaRPr/>
          </a:p>
        </p:txBody>
      </p:sp>
      <p:sp>
        <p:nvSpPr>
          <p:cNvPr id="242" name="Google Shape;242;p40"/>
          <p:cNvSpPr txBox="1"/>
          <p:nvPr>
            <p:ph type="title"/>
          </p:nvPr>
        </p:nvSpPr>
        <p:spPr>
          <a:xfrm>
            <a:off x="562276" y="553675"/>
            <a:ext cx="3647700" cy="494100"/>
          </a:xfrm>
          <a:prstGeom prst="rect">
            <a:avLst/>
          </a:prstGeom>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lang="en-GB" sz="3200">
                <a:solidFill>
                  <a:srgbClr val="FFFFFF"/>
                </a:solidFill>
                <a:latin typeface="Roboto"/>
                <a:ea typeface="Roboto"/>
                <a:cs typeface="Roboto"/>
                <a:sym typeface="Roboto"/>
              </a:rPr>
              <a:t>Motivation</a:t>
            </a:r>
            <a:endParaRPr sz="4120"/>
          </a:p>
        </p:txBody>
      </p:sp>
      <p:sp>
        <p:nvSpPr>
          <p:cNvPr id="243" name="Google Shape;243;p40"/>
          <p:cNvSpPr txBox="1"/>
          <p:nvPr/>
        </p:nvSpPr>
        <p:spPr>
          <a:xfrm>
            <a:off x="1752750" y="1551975"/>
            <a:ext cx="8686500" cy="4161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100"/>
              </a:spcBef>
              <a:spcAft>
                <a:spcPts val="0"/>
              </a:spcAft>
              <a:buNone/>
            </a:pPr>
            <a:r>
              <a:rPr lang="en-GB" sz="2400">
                <a:solidFill>
                  <a:schemeClr val="lt1"/>
                </a:solidFill>
                <a:latin typeface="Roboto"/>
                <a:ea typeface="Roboto"/>
                <a:cs typeface="Roboto"/>
                <a:sym typeface="Roboto"/>
              </a:rPr>
              <a:t>The 2D </a:t>
            </a:r>
            <a:r>
              <a:rPr lang="en-GB" sz="2400">
                <a:solidFill>
                  <a:schemeClr val="lt1"/>
                </a:solidFill>
                <a:latin typeface="Roboto"/>
                <a:ea typeface="Roboto"/>
                <a:cs typeface="Roboto"/>
                <a:sym typeface="Roboto"/>
              </a:rPr>
              <a:t>mesh mapping</a:t>
            </a:r>
            <a:r>
              <a:rPr lang="en-GB" sz="2400">
                <a:solidFill>
                  <a:schemeClr val="lt1"/>
                </a:solidFill>
                <a:latin typeface="Roboto"/>
                <a:ea typeface="Roboto"/>
                <a:cs typeface="Roboto"/>
                <a:sym typeface="Roboto"/>
              </a:rPr>
              <a:t> process consists of a sequence of linear scans. For competitive speed it is essential to keep overhead to a minimum.</a:t>
            </a:r>
            <a:endParaRPr sz="2400">
              <a:solidFill>
                <a:schemeClr val="lt1"/>
              </a:solidFill>
              <a:latin typeface="Roboto"/>
              <a:ea typeface="Roboto"/>
              <a:cs typeface="Roboto"/>
              <a:sym typeface="Roboto"/>
            </a:endParaRPr>
          </a:p>
          <a:p>
            <a:pPr indent="0" lvl="0" marL="0" rtl="0" algn="just">
              <a:lnSpc>
                <a:spcPct val="100000"/>
              </a:lnSpc>
              <a:spcBef>
                <a:spcPts val="1100"/>
              </a:spcBef>
              <a:spcAft>
                <a:spcPts val="0"/>
              </a:spcAft>
              <a:buNone/>
            </a:pPr>
            <a:r>
              <a:t/>
            </a:r>
            <a:endParaRPr sz="2400">
              <a:solidFill>
                <a:schemeClr val="lt1"/>
              </a:solidFill>
              <a:latin typeface="Roboto"/>
              <a:ea typeface="Roboto"/>
              <a:cs typeface="Roboto"/>
              <a:sym typeface="Roboto"/>
            </a:endParaRPr>
          </a:p>
          <a:p>
            <a:pPr indent="0" lvl="0" marL="0" rtl="0" algn="just">
              <a:lnSpc>
                <a:spcPct val="100000"/>
              </a:lnSpc>
              <a:spcBef>
                <a:spcPts val="1100"/>
              </a:spcBef>
              <a:spcAft>
                <a:spcPts val="0"/>
              </a:spcAft>
              <a:buNone/>
            </a:pPr>
            <a:r>
              <a:rPr lang="en-GB" sz="2400">
                <a:solidFill>
                  <a:schemeClr val="lt1"/>
                </a:solidFill>
                <a:latin typeface="Roboto"/>
                <a:ea typeface="Roboto"/>
                <a:cs typeface="Roboto"/>
                <a:sym typeface="Roboto"/>
              </a:rPr>
              <a:t>The Sardana </a:t>
            </a:r>
            <a:r>
              <a:rPr b="1" lang="en-GB" sz="2400">
                <a:solidFill>
                  <a:srgbClr val="FB8C00"/>
                </a:solidFill>
                <a:latin typeface="Roboto"/>
                <a:ea typeface="Roboto"/>
                <a:cs typeface="Roboto"/>
                <a:sym typeface="Roboto"/>
              </a:rPr>
              <a:t>meshct</a:t>
            </a:r>
            <a:r>
              <a:rPr lang="en-GB" sz="2400">
                <a:solidFill>
                  <a:schemeClr val="lt1"/>
                </a:solidFill>
                <a:latin typeface="Roboto"/>
                <a:ea typeface="Roboto"/>
                <a:cs typeface="Roboto"/>
                <a:sym typeface="Roboto"/>
              </a:rPr>
              <a:t> scan enables efficient mapping over large sample areas but are constrained to rectangular scan geometries. This limitation leads to inefficiencies when targeting arbitrarily shaped regions of interest, resulting in prolonged scan times due to the inclusion of irrelevant surrounding areas.</a:t>
            </a:r>
            <a:endParaRPr sz="29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idx="3" type="body"/>
          </p:nvPr>
        </p:nvSpPr>
        <p:spPr>
          <a:xfrm>
            <a:off x="305662" y="6374935"/>
            <a:ext cx="5163600" cy="2586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t/>
            </a:r>
            <a:endParaRPr/>
          </a:p>
        </p:txBody>
      </p:sp>
      <p:sp>
        <p:nvSpPr>
          <p:cNvPr id="250" name="Google Shape;250;p41"/>
          <p:cNvSpPr txBox="1"/>
          <p:nvPr/>
        </p:nvSpPr>
        <p:spPr>
          <a:xfrm>
            <a:off x="558325" y="309425"/>
            <a:ext cx="8222100" cy="7677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en-GB" sz="3200">
                <a:solidFill>
                  <a:srgbClr val="FFFFFF"/>
                </a:solidFill>
                <a:latin typeface="Roboto"/>
                <a:ea typeface="Roboto"/>
                <a:cs typeface="Roboto"/>
                <a:sym typeface="Roboto"/>
              </a:rPr>
              <a:t>Purpose</a:t>
            </a:r>
            <a:endParaRPr sz="3200">
              <a:solidFill>
                <a:srgbClr val="FFFFFF"/>
              </a:solidFill>
              <a:latin typeface="Roboto"/>
              <a:ea typeface="Roboto"/>
              <a:cs typeface="Roboto"/>
              <a:sym typeface="Roboto"/>
            </a:endParaRPr>
          </a:p>
        </p:txBody>
      </p:sp>
      <p:pic>
        <p:nvPicPr>
          <p:cNvPr id="251" name="Google Shape;251;p41" title="Screenshot from 2025-08-11 15-29-42.png"/>
          <p:cNvPicPr preferRelativeResize="0"/>
          <p:nvPr/>
        </p:nvPicPr>
        <p:blipFill rotWithShape="1">
          <a:blip r:embed="rId3">
            <a:alphaModFix/>
          </a:blip>
          <a:srcRect b="631" l="0" r="0" t="641"/>
          <a:stretch/>
        </p:blipFill>
        <p:spPr>
          <a:xfrm>
            <a:off x="6696675" y="1641594"/>
            <a:ext cx="4591975" cy="4580930"/>
          </a:xfrm>
          <a:prstGeom prst="rect">
            <a:avLst/>
          </a:prstGeom>
          <a:noFill/>
          <a:ln>
            <a:noFill/>
          </a:ln>
        </p:spPr>
      </p:pic>
      <p:pic>
        <p:nvPicPr>
          <p:cNvPr id="252" name="Google Shape;252;p41"/>
          <p:cNvPicPr preferRelativeResize="0"/>
          <p:nvPr/>
        </p:nvPicPr>
        <p:blipFill>
          <a:blip r:embed="rId4">
            <a:alphaModFix/>
          </a:blip>
          <a:stretch>
            <a:fillRect/>
          </a:stretch>
        </p:blipFill>
        <p:spPr>
          <a:xfrm>
            <a:off x="558325" y="1641594"/>
            <a:ext cx="4591975" cy="4580931"/>
          </a:xfrm>
          <a:prstGeom prst="rect">
            <a:avLst/>
          </a:prstGeom>
          <a:noFill/>
          <a:ln>
            <a:noFill/>
          </a:ln>
        </p:spPr>
      </p:pic>
      <p:cxnSp>
        <p:nvCxnSpPr>
          <p:cNvPr id="253" name="Google Shape;253;p41"/>
          <p:cNvCxnSpPr/>
          <p:nvPr/>
        </p:nvCxnSpPr>
        <p:spPr>
          <a:xfrm flipH="1" rot="10800000">
            <a:off x="5343438" y="3724375"/>
            <a:ext cx="1160100" cy="3300"/>
          </a:xfrm>
          <a:prstGeom prst="straightConnector1">
            <a:avLst/>
          </a:prstGeom>
          <a:noFill/>
          <a:ln cap="flat" cmpd="sng" w="38100">
            <a:solidFill>
              <a:schemeClr val="accent5"/>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idx="1" type="body"/>
          </p:nvPr>
        </p:nvSpPr>
        <p:spPr>
          <a:xfrm>
            <a:off x="305662" y="6130977"/>
            <a:ext cx="2677500" cy="502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GB"/>
              <a:t>Control process</a:t>
            </a:r>
            <a:endParaRPr/>
          </a:p>
        </p:txBody>
      </p:sp>
      <p:pic>
        <p:nvPicPr>
          <p:cNvPr id="260" name="Google Shape;260;p42" title="Trigger pulses.png"/>
          <p:cNvPicPr preferRelativeResize="0"/>
          <p:nvPr/>
        </p:nvPicPr>
        <p:blipFill rotWithShape="1">
          <a:blip r:embed="rId3">
            <a:alphaModFix/>
          </a:blip>
          <a:srcRect b="26563" l="28043" r="27307" t="26605"/>
          <a:stretch/>
        </p:blipFill>
        <p:spPr>
          <a:xfrm>
            <a:off x="4975300" y="1427975"/>
            <a:ext cx="7122101" cy="4202250"/>
          </a:xfrm>
          <a:prstGeom prst="rect">
            <a:avLst/>
          </a:prstGeom>
          <a:noFill/>
          <a:ln>
            <a:noFill/>
          </a:ln>
        </p:spPr>
      </p:pic>
      <p:pic>
        <p:nvPicPr>
          <p:cNvPr id="261" name="Google Shape;261;p42" title="logo.png"/>
          <p:cNvPicPr preferRelativeResize="0"/>
          <p:nvPr/>
        </p:nvPicPr>
        <p:blipFill>
          <a:blip r:embed="rId4">
            <a:alphaModFix/>
          </a:blip>
          <a:stretch>
            <a:fillRect/>
          </a:stretch>
        </p:blipFill>
        <p:spPr>
          <a:xfrm>
            <a:off x="1812903" y="1965518"/>
            <a:ext cx="1216165" cy="648631"/>
          </a:xfrm>
          <a:prstGeom prst="rect">
            <a:avLst/>
          </a:prstGeom>
          <a:noFill/>
          <a:ln>
            <a:noFill/>
          </a:ln>
        </p:spPr>
      </p:pic>
      <p:pic>
        <p:nvPicPr>
          <p:cNvPr id="262" name="Google Shape;262;p42"/>
          <p:cNvPicPr preferRelativeResize="0"/>
          <p:nvPr/>
        </p:nvPicPr>
        <p:blipFill>
          <a:blip r:embed="rId5">
            <a:alphaModFix/>
          </a:blip>
          <a:stretch>
            <a:fillRect/>
          </a:stretch>
        </p:blipFill>
        <p:spPr>
          <a:xfrm>
            <a:off x="2049001" y="4048250"/>
            <a:ext cx="844440" cy="648625"/>
          </a:xfrm>
          <a:prstGeom prst="rect">
            <a:avLst/>
          </a:prstGeom>
          <a:noFill/>
          <a:ln>
            <a:noFill/>
          </a:ln>
        </p:spPr>
      </p:pic>
      <p:pic>
        <p:nvPicPr>
          <p:cNvPr descr="a cartoon character from south park is typing on a computer (provided by Tenor)" id="263" name="Google Shape;263;p42"/>
          <p:cNvPicPr preferRelativeResize="0"/>
          <p:nvPr/>
        </p:nvPicPr>
        <p:blipFill>
          <a:blip r:embed="rId6">
            <a:alphaModFix/>
          </a:blip>
          <a:stretch>
            <a:fillRect/>
          </a:stretch>
        </p:blipFill>
        <p:spPr>
          <a:xfrm>
            <a:off x="1970805" y="227440"/>
            <a:ext cx="900353" cy="900353"/>
          </a:xfrm>
          <a:prstGeom prst="rect">
            <a:avLst/>
          </a:prstGeom>
          <a:noFill/>
          <a:ln>
            <a:noFill/>
          </a:ln>
        </p:spPr>
      </p:pic>
      <p:cxnSp>
        <p:nvCxnSpPr>
          <p:cNvPr id="264" name="Google Shape;264;p42"/>
          <p:cNvCxnSpPr>
            <a:stCxn id="263" idx="2"/>
            <a:endCxn id="261" idx="0"/>
          </p:cNvCxnSpPr>
          <p:nvPr/>
        </p:nvCxnSpPr>
        <p:spPr>
          <a:xfrm>
            <a:off x="2420981" y="1127793"/>
            <a:ext cx="0" cy="837600"/>
          </a:xfrm>
          <a:prstGeom prst="straightConnector1">
            <a:avLst/>
          </a:prstGeom>
          <a:noFill/>
          <a:ln cap="flat" cmpd="sng" w="19775">
            <a:solidFill>
              <a:schemeClr val="lt1"/>
            </a:solidFill>
            <a:prstDash val="solid"/>
            <a:round/>
            <a:headEnd len="med" w="med" type="none"/>
            <a:tailEnd len="med" w="med" type="triangle"/>
          </a:ln>
        </p:spPr>
      </p:cxnSp>
      <p:cxnSp>
        <p:nvCxnSpPr>
          <p:cNvPr id="265" name="Google Shape;265;p42"/>
          <p:cNvCxnSpPr>
            <a:stCxn id="261" idx="2"/>
            <a:endCxn id="262" idx="0"/>
          </p:cNvCxnSpPr>
          <p:nvPr/>
        </p:nvCxnSpPr>
        <p:spPr>
          <a:xfrm>
            <a:off x="2420985" y="2614149"/>
            <a:ext cx="50100" cy="1434000"/>
          </a:xfrm>
          <a:prstGeom prst="straightConnector1">
            <a:avLst/>
          </a:prstGeom>
          <a:noFill/>
          <a:ln cap="flat" cmpd="sng" w="19775">
            <a:solidFill>
              <a:schemeClr val="lt1"/>
            </a:solidFill>
            <a:prstDash val="solid"/>
            <a:round/>
            <a:headEnd len="med" w="med" type="none"/>
            <a:tailEnd len="med" w="med" type="triangle"/>
          </a:ln>
        </p:spPr>
      </p:cxnSp>
      <p:pic>
        <p:nvPicPr>
          <p:cNvPr id="266" name="Google Shape;266;p42"/>
          <p:cNvPicPr preferRelativeResize="0"/>
          <p:nvPr/>
        </p:nvPicPr>
        <p:blipFill rotWithShape="1">
          <a:blip r:embed="rId7">
            <a:alphaModFix/>
          </a:blip>
          <a:srcRect b="11801" l="19026" r="19180" t="0"/>
          <a:stretch/>
        </p:blipFill>
        <p:spPr>
          <a:xfrm>
            <a:off x="3247468" y="5335844"/>
            <a:ext cx="900357" cy="855729"/>
          </a:xfrm>
          <a:prstGeom prst="rect">
            <a:avLst/>
          </a:prstGeom>
          <a:noFill/>
          <a:ln>
            <a:noFill/>
          </a:ln>
        </p:spPr>
      </p:pic>
      <p:pic>
        <p:nvPicPr>
          <p:cNvPr id="267" name="Google Shape;267;p42"/>
          <p:cNvPicPr preferRelativeResize="0"/>
          <p:nvPr/>
        </p:nvPicPr>
        <p:blipFill>
          <a:blip r:embed="rId8">
            <a:alphaModFix/>
          </a:blip>
          <a:stretch>
            <a:fillRect/>
          </a:stretch>
        </p:blipFill>
        <p:spPr>
          <a:xfrm rot="-127928">
            <a:off x="451793" y="3045859"/>
            <a:ext cx="1390466" cy="799617"/>
          </a:xfrm>
          <a:prstGeom prst="rect">
            <a:avLst/>
          </a:prstGeom>
          <a:noFill/>
          <a:ln>
            <a:noFill/>
          </a:ln>
        </p:spPr>
      </p:pic>
      <p:cxnSp>
        <p:nvCxnSpPr>
          <p:cNvPr id="268" name="Google Shape;268;p42"/>
          <p:cNvCxnSpPr>
            <a:stCxn id="267" idx="2"/>
            <a:endCxn id="262" idx="1"/>
          </p:cNvCxnSpPr>
          <p:nvPr/>
        </p:nvCxnSpPr>
        <p:spPr>
          <a:xfrm flipH="1" rot="-5400000">
            <a:off x="1341751" y="3665349"/>
            <a:ext cx="527400" cy="887100"/>
          </a:xfrm>
          <a:prstGeom prst="curvedConnector2">
            <a:avLst/>
          </a:prstGeom>
          <a:noFill/>
          <a:ln cap="flat" cmpd="sng" w="19775">
            <a:solidFill>
              <a:schemeClr val="lt1"/>
            </a:solidFill>
            <a:prstDash val="solid"/>
            <a:round/>
            <a:headEnd len="med" w="med" type="none"/>
            <a:tailEnd len="med" w="med" type="stealth"/>
          </a:ln>
        </p:spPr>
      </p:cxnSp>
      <p:cxnSp>
        <p:nvCxnSpPr>
          <p:cNvPr id="269" name="Google Shape;269;p42"/>
          <p:cNvCxnSpPr>
            <a:stCxn id="261" idx="1"/>
            <a:endCxn id="267" idx="0"/>
          </p:cNvCxnSpPr>
          <p:nvPr/>
        </p:nvCxnSpPr>
        <p:spPr>
          <a:xfrm flipH="1">
            <a:off x="1132203" y="2289834"/>
            <a:ext cx="680700" cy="756300"/>
          </a:xfrm>
          <a:prstGeom prst="curvedConnector2">
            <a:avLst/>
          </a:prstGeom>
          <a:noFill/>
          <a:ln cap="flat" cmpd="sng" w="19775">
            <a:solidFill>
              <a:schemeClr val="lt1"/>
            </a:solidFill>
            <a:prstDash val="solid"/>
            <a:round/>
            <a:headEnd len="med" w="med" type="none"/>
            <a:tailEnd len="med" w="med" type="stealth"/>
          </a:ln>
        </p:spPr>
      </p:cxnSp>
      <p:cxnSp>
        <p:nvCxnSpPr>
          <p:cNvPr id="270" name="Google Shape;270;p42"/>
          <p:cNvCxnSpPr>
            <a:stCxn id="261" idx="3"/>
            <a:endCxn id="266" idx="0"/>
          </p:cNvCxnSpPr>
          <p:nvPr/>
        </p:nvCxnSpPr>
        <p:spPr>
          <a:xfrm>
            <a:off x="3029068" y="2289834"/>
            <a:ext cx="668700" cy="3045900"/>
          </a:xfrm>
          <a:prstGeom prst="curvedConnector2">
            <a:avLst/>
          </a:prstGeom>
          <a:noFill/>
          <a:ln cap="flat" cmpd="sng" w="19775">
            <a:solidFill>
              <a:schemeClr val="lt1"/>
            </a:solidFill>
            <a:prstDash val="solid"/>
            <a:round/>
            <a:headEnd len="med" w="med" type="none"/>
            <a:tailEnd len="med" w="med" type="stealth"/>
          </a:ln>
        </p:spPr>
      </p:cxnSp>
      <p:cxnSp>
        <p:nvCxnSpPr>
          <p:cNvPr id="271" name="Google Shape;271;p42"/>
          <p:cNvCxnSpPr>
            <a:stCxn id="262" idx="2"/>
            <a:endCxn id="266" idx="1"/>
          </p:cNvCxnSpPr>
          <p:nvPr/>
        </p:nvCxnSpPr>
        <p:spPr>
          <a:xfrm flipH="1" rot="-5400000">
            <a:off x="2325871" y="4842225"/>
            <a:ext cx="1066800" cy="776100"/>
          </a:xfrm>
          <a:prstGeom prst="curvedConnector2">
            <a:avLst/>
          </a:prstGeom>
          <a:noFill/>
          <a:ln cap="flat" cmpd="sng" w="19775">
            <a:solidFill>
              <a:schemeClr val="lt1"/>
            </a:solidFill>
            <a:prstDash val="solid"/>
            <a:round/>
            <a:headEnd len="med" w="med" type="none"/>
            <a:tailEnd len="med" w="med" type="stealth"/>
          </a:ln>
        </p:spPr>
      </p:cxnSp>
      <p:sp>
        <p:nvSpPr>
          <p:cNvPr id="272" name="Google Shape;272;p42"/>
          <p:cNvSpPr txBox="1"/>
          <p:nvPr>
            <p:ph type="title"/>
          </p:nvPr>
        </p:nvSpPr>
        <p:spPr>
          <a:xfrm>
            <a:off x="6660788" y="162150"/>
            <a:ext cx="3225600" cy="466200"/>
          </a:xfrm>
          <a:prstGeom prst="rect">
            <a:avLst/>
          </a:prstGeom>
        </p:spPr>
        <p:txBody>
          <a:bodyPr anchorCtr="0" anchor="ctr" bIns="45700" lIns="91425" spcFirstLastPara="1" rIns="91425" wrap="square" tIns="45700">
            <a:spAutoFit/>
          </a:bodyPr>
          <a:lstStyle/>
          <a:p>
            <a:pPr indent="0" lvl="0" marL="0" rtl="0" algn="l">
              <a:spcBef>
                <a:spcPts val="0"/>
              </a:spcBef>
              <a:spcAft>
                <a:spcPts val="0"/>
              </a:spcAft>
              <a:buNone/>
            </a:pPr>
            <a:r>
              <a:rPr b="0" lang="en-GB" sz="2700">
                <a:solidFill>
                  <a:schemeClr val="dk1"/>
                </a:solidFill>
                <a:latin typeface="Maven Pro"/>
                <a:ea typeface="Maven Pro"/>
                <a:cs typeface="Maven Pro"/>
                <a:sym typeface="Maven Pro"/>
              </a:rPr>
              <a:t>Signal pulse stream</a:t>
            </a:r>
            <a:endParaRPr b="0" sz="2700">
              <a:solidFill>
                <a:schemeClr val="dk1"/>
              </a:solidFill>
              <a:latin typeface="Maven Pro"/>
              <a:ea typeface="Maven Pro"/>
              <a:cs typeface="Maven Pro"/>
              <a:sym typeface="Maven Pro"/>
            </a:endParaRPr>
          </a:p>
        </p:txBody>
      </p:sp>
      <p:pic>
        <p:nvPicPr>
          <p:cNvPr id="273" name="Google Shape;273;p42"/>
          <p:cNvPicPr preferRelativeResize="0"/>
          <p:nvPr/>
        </p:nvPicPr>
        <p:blipFill>
          <a:blip r:embed="rId9">
            <a:alphaModFix/>
          </a:blip>
          <a:stretch>
            <a:fillRect/>
          </a:stretch>
        </p:blipFill>
        <p:spPr>
          <a:xfrm>
            <a:off x="1007025" y="5552378"/>
            <a:ext cx="563575" cy="422675"/>
          </a:xfrm>
          <a:prstGeom prst="rect">
            <a:avLst/>
          </a:prstGeom>
          <a:noFill/>
          <a:ln>
            <a:noFill/>
          </a:ln>
        </p:spPr>
      </p:pic>
      <p:cxnSp>
        <p:nvCxnSpPr>
          <p:cNvPr id="274" name="Google Shape;274;p42"/>
          <p:cNvCxnSpPr>
            <a:stCxn id="262" idx="2"/>
            <a:endCxn id="273" idx="3"/>
          </p:cNvCxnSpPr>
          <p:nvPr/>
        </p:nvCxnSpPr>
        <p:spPr>
          <a:xfrm rot="5400000">
            <a:off x="1487521" y="4779975"/>
            <a:ext cx="1066800" cy="900600"/>
          </a:xfrm>
          <a:prstGeom prst="curvedConnector2">
            <a:avLst/>
          </a:prstGeom>
          <a:noFill/>
          <a:ln cap="flat" cmpd="sng" w="19050">
            <a:solidFill>
              <a:schemeClr val="lt1"/>
            </a:solidFill>
            <a:prstDash val="solid"/>
            <a:round/>
            <a:headEnd len="med" w="med" type="none"/>
            <a:tailEnd len="med" w="med" type="stealth"/>
          </a:ln>
        </p:spPr>
      </p:cxnSp>
      <p:sp>
        <p:nvSpPr>
          <p:cNvPr id="275" name="Google Shape;275;p42"/>
          <p:cNvSpPr txBox="1"/>
          <p:nvPr/>
        </p:nvSpPr>
        <p:spPr>
          <a:xfrm rot="-466415">
            <a:off x="3652962" y="3425695"/>
            <a:ext cx="736367" cy="44629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chemeClr val="lt1"/>
                </a:solidFill>
                <a:latin typeface="Maven Pro Medium"/>
                <a:ea typeface="Maven Pro Medium"/>
                <a:cs typeface="Maven Pro Medium"/>
                <a:sym typeface="Maven Pro Medium"/>
              </a:rPr>
              <a:t>Arm</a:t>
            </a:r>
            <a:endParaRPr sz="1700">
              <a:solidFill>
                <a:schemeClr val="lt1"/>
              </a:solidFill>
              <a:latin typeface="Maven Pro Medium"/>
              <a:ea typeface="Maven Pro Medium"/>
              <a:cs typeface="Maven Pro Medium"/>
              <a:sym typeface="Maven Pr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0" y="-465834"/>
            <a:ext cx="12192000" cy="3417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t/>
            </a:r>
            <a:endParaRPr/>
          </a:p>
        </p:txBody>
      </p:sp>
      <p:sp>
        <p:nvSpPr>
          <p:cNvPr id="282" name="Google Shape;282;p43"/>
          <p:cNvSpPr txBox="1"/>
          <p:nvPr/>
        </p:nvSpPr>
        <p:spPr>
          <a:xfrm>
            <a:off x="558325" y="75625"/>
            <a:ext cx="8222100" cy="7677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en-GB" sz="3200">
                <a:solidFill>
                  <a:schemeClr val="dk1"/>
                </a:solidFill>
                <a:latin typeface="Roboto"/>
                <a:ea typeface="Roboto"/>
                <a:cs typeface="Roboto"/>
                <a:sym typeface="Roboto"/>
              </a:rPr>
              <a:t>Irregular mesh continuous scan(imeshct)</a:t>
            </a:r>
            <a:endParaRPr sz="3200">
              <a:solidFill>
                <a:schemeClr val="dk1"/>
              </a:solidFill>
              <a:latin typeface="Roboto"/>
              <a:ea typeface="Roboto"/>
              <a:cs typeface="Roboto"/>
              <a:sym typeface="Roboto"/>
            </a:endParaRPr>
          </a:p>
        </p:txBody>
      </p:sp>
      <p:sp>
        <p:nvSpPr>
          <p:cNvPr id="283" name="Google Shape;283;p43"/>
          <p:cNvSpPr txBox="1"/>
          <p:nvPr/>
        </p:nvSpPr>
        <p:spPr>
          <a:xfrm>
            <a:off x="654175" y="954700"/>
            <a:ext cx="10188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Roboto"/>
                <a:ea typeface="Roboto"/>
                <a:cs typeface="Roboto"/>
                <a:sym typeface="Roboto"/>
              </a:rPr>
              <a:t>The scan macro is capable of executing a mesh scan over arbitrarily defined mapping regions. It exacts </a:t>
            </a:r>
            <a:r>
              <a:rPr lang="en-GB" sz="1800">
                <a:solidFill>
                  <a:schemeClr val="dk1"/>
                </a:solidFill>
                <a:latin typeface="Roboto"/>
                <a:ea typeface="Roboto"/>
                <a:cs typeface="Roboto"/>
                <a:sym typeface="Roboto"/>
              </a:rPr>
              <a:t>the scan regions from a user-provided input file and generates a table of motor positions, which is then passed to the detectors and trigger gate controllers.</a:t>
            </a:r>
            <a:endParaRPr>
              <a:solidFill>
                <a:schemeClr val="dk1"/>
              </a:solidFill>
            </a:endParaRPr>
          </a:p>
        </p:txBody>
      </p:sp>
      <p:sp>
        <p:nvSpPr>
          <p:cNvPr id="284" name="Google Shape;284;p43"/>
          <p:cNvSpPr txBox="1"/>
          <p:nvPr/>
        </p:nvSpPr>
        <p:spPr>
          <a:xfrm>
            <a:off x="995450" y="2081863"/>
            <a:ext cx="4452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50">
                <a:solidFill>
                  <a:schemeClr val="dk2"/>
                </a:solidFill>
                <a:latin typeface="Courier New"/>
                <a:ea typeface="Courier New"/>
                <a:cs typeface="Courier New"/>
                <a:sym typeface="Courier New"/>
              </a:rPr>
              <a:t>Door_B304A_ct [2]:</a:t>
            </a:r>
            <a:r>
              <a:rPr lang="en-GB" sz="1250">
                <a:solidFill>
                  <a:schemeClr val="dk1"/>
                </a:solidFill>
                <a:latin typeface="Courier New"/>
                <a:ea typeface="Courier New"/>
                <a:cs typeface="Courier New"/>
                <a:sym typeface="Courier New"/>
              </a:rPr>
              <a:t> imeshct?</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Syntax:</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        imeshct &lt;mapping_file&gt;</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meshct for irregular scanning area. Scan information are defined in a json file which should include:</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m1_start_pos(list), m1_final_pos(list), m1_nr_interv(list), m2_start_pos(float),</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m2_final_pos(float), integ_time(float), latency_time(float), motor1(string), motor2(string)</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Parameters:</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250">
                <a:solidFill>
                  <a:schemeClr val="dk1"/>
                </a:solidFill>
                <a:latin typeface="Courier New"/>
                <a:ea typeface="Courier New"/>
                <a:cs typeface="Courier New"/>
                <a:sym typeface="Courier New"/>
              </a:rPr>
              <a:t>mapping_file : (String) The path for mapping info json file</a:t>
            </a:r>
            <a:endParaRPr sz="125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150">
              <a:solidFill>
                <a:schemeClr val="dk1"/>
              </a:solidFill>
              <a:latin typeface="Courier New"/>
              <a:ea typeface="Courier New"/>
              <a:cs typeface="Courier New"/>
              <a:sym typeface="Courier New"/>
            </a:endParaRPr>
          </a:p>
        </p:txBody>
      </p:sp>
      <p:sp>
        <p:nvSpPr>
          <p:cNvPr id="285" name="Google Shape;285;p43"/>
          <p:cNvSpPr txBox="1"/>
          <p:nvPr/>
        </p:nvSpPr>
        <p:spPr>
          <a:xfrm>
            <a:off x="8053275" y="1770150"/>
            <a:ext cx="3000000" cy="424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50">
                <a:solidFill>
                  <a:srgbClr val="212529"/>
                </a:solidFill>
                <a:latin typeface="Courier New"/>
                <a:ea typeface="Courier New"/>
                <a:cs typeface="Courier New"/>
                <a:sym typeface="Courier New"/>
              </a:rPr>
              <a:t>mapping_file.json</a:t>
            </a:r>
            <a:endParaRPr b="1"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r>
              <a:rPr b="1" lang="en-GB" sz="1050">
                <a:solidFill>
                  <a:srgbClr val="212529"/>
                </a:solidFill>
                <a:latin typeface="Courier New"/>
                <a:ea typeface="Courier New"/>
                <a:cs typeface="Courier New"/>
                <a:sym typeface="Courier New"/>
              </a:rPr>
              <a:t>Region01</a:t>
            </a:r>
            <a:r>
              <a:rPr lang="en-GB" sz="1050">
                <a:solidFill>
                  <a:srgbClr val="212529"/>
                </a:solidFill>
                <a:latin typeface="Courier New"/>
                <a:ea typeface="Courier New"/>
                <a:cs typeface="Courier New"/>
                <a:sym typeface="Courier New"/>
              </a:rPr>
              <a:t>":{</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"m1_start_pos": [0, 1, 0.5],</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"m1_final_pos": [1, -0.2, 1.5],</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"m1_nr_interv": [15, 10, 5],</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"m2_start_pos": 0,</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"m2_final_pos": 1</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r>
              <a:rPr b="1" lang="en-GB" sz="1050">
                <a:solidFill>
                  <a:srgbClr val="212529"/>
                </a:solidFill>
                <a:latin typeface="Courier New"/>
                <a:ea typeface="Courier New"/>
                <a:cs typeface="Courier New"/>
                <a:sym typeface="Courier New"/>
              </a:rPr>
              <a:t>Region02</a:t>
            </a:r>
            <a:r>
              <a:rPr lang="en-GB" sz="1050">
                <a:solidFill>
                  <a:srgbClr val="212529"/>
                </a:solidFill>
                <a:latin typeface="Courier New"/>
                <a:ea typeface="Courier New"/>
                <a:cs typeface="Courier New"/>
                <a:sym typeface="Courier New"/>
              </a:rPr>
              <a:t>":{</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"m1_start_pos": [0, 1],</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"m1_final_pos": [1, -0.2],</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"m1_nr_interv": [15, 10],</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"m2_start_pos": 2,</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"m2_final_pos": 3</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r>
              <a:rPr b="1" lang="en-GB" sz="1050">
                <a:solidFill>
                  <a:srgbClr val="212529"/>
                </a:solidFill>
                <a:latin typeface="Courier New"/>
                <a:ea typeface="Courier New"/>
                <a:cs typeface="Courier New"/>
                <a:sym typeface="Courier New"/>
              </a:rPr>
              <a:t>integ_time</a:t>
            </a:r>
            <a:r>
              <a:rPr lang="en-GB" sz="1050">
                <a:solidFill>
                  <a:srgbClr val="212529"/>
                </a:solidFill>
                <a:latin typeface="Courier New"/>
                <a:ea typeface="Courier New"/>
                <a:cs typeface="Courier New"/>
                <a:sym typeface="Courier New"/>
              </a:rPr>
              <a:t>": 0.1,</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r>
              <a:rPr b="1" lang="en-GB" sz="1050">
                <a:solidFill>
                  <a:srgbClr val="212529"/>
                </a:solidFill>
                <a:latin typeface="Courier New"/>
                <a:ea typeface="Courier New"/>
                <a:cs typeface="Courier New"/>
                <a:sym typeface="Courier New"/>
              </a:rPr>
              <a:t>latency_time</a:t>
            </a:r>
            <a:r>
              <a:rPr lang="en-GB" sz="1050">
                <a:solidFill>
                  <a:srgbClr val="212529"/>
                </a:solidFill>
                <a:latin typeface="Courier New"/>
                <a:ea typeface="Courier New"/>
                <a:cs typeface="Courier New"/>
                <a:sym typeface="Courier New"/>
              </a:rPr>
              <a:t>": 0.1,</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r>
              <a:rPr b="1" lang="en-GB" sz="1050">
                <a:solidFill>
                  <a:srgbClr val="212529"/>
                </a:solidFill>
                <a:latin typeface="Courier New"/>
                <a:ea typeface="Courier New"/>
                <a:cs typeface="Courier New"/>
                <a:sym typeface="Courier New"/>
              </a:rPr>
              <a:t>motor1</a:t>
            </a:r>
            <a:r>
              <a:rPr lang="en-GB" sz="1050">
                <a:solidFill>
                  <a:srgbClr val="212529"/>
                </a:solidFill>
                <a:latin typeface="Courier New"/>
                <a:ea typeface="Courier New"/>
                <a:cs typeface="Courier New"/>
                <a:sym typeface="Courier New"/>
              </a:rPr>
              <a:t>": "pd_sam_y",</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  "</a:t>
            </a:r>
            <a:r>
              <a:rPr b="1" lang="en-GB" sz="1050">
                <a:solidFill>
                  <a:srgbClr val="212529"/>
                </a:solidFill>
                <a:latin typeface="Courier New"/>
                <a:ea typeface="Courier New"/>
                <a:cs typeface="Courier New"/>
                <a:sym typeface="Courier New"/>
              </a:rPr>
              <a:t>motor2</a:t>
            </a:r>
            <a:r>
              <a:rPr lang="en-GB" sz="1050">
                <a:solidFill>
                  <a:srgbClr val="212529"/>
                </a:solidFill>
                <a:latin typeface="Courier New"/>
                <a:ea typeface="Courier New"/>
                <a:cs typeface="Courier New"/>
                <a:sym typeface="Courier New"/>
              </a:rPr>
              <a:t>": "pd_sam_x"</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50">
                <a:solidFill>
                  <a:srgbClr val="212529"/>
                </a:solidFill>
                <a:latin typeface="Courier New"/>
                <a:ea typeface="Courier New"/>
                <a:cs typeface="Courier New"/>
                <a:sym typeface="Courier New"/>
              </a:rPr>
              <a:t>}</a:t>
            </a:r>
            <a:endParaRPr sz="1050">
              <a:solidFill>
                <a:srgbClr val="212529"/>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p:nvPr/>
        </p:nvSpPr>
        <p:spPr>
          <a:xfrm>
            <a:off x="0" y="632025"/>
            <a:ext cx="12192000" cy="2076300"/>
          </a:xfrm>
          <a:prstGeom prst="rect">
            <a:avLst/>
          </a:prstGeom>
          <a:solidFill>
            <a:srgbClr val="FB8C00">
              <a:alpha val="42410"/>
            </a:srgbClr>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ven Pro Medium"/>
              <a:ea typeface="Maven Pro Medium"/>
              <a:cs typeface="Maven Pro Medium"/>
              <a:sym typeface="Maven Pro Medium"/>
            </a:endParaRPr>
          </a:p>
        </p:txBody>
      </p:sp>
      <p:sp>
        <p:nvSpPr>
          <p:cNvPr id="292" name="Google Shape;292;p44"/>
          <p:cNvSpPr txBox="1"/>
          <p:nvPr>
            <p:ph type="title"/>
          </p:nvPr>
        </p:nvSpPr>
        <p:spPr>
          <a:xfrm>
            <a:off x="0" y="-465834"/>
            <a:ext cx="12192000" cy="3417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t/>
            </a:r>
            <a:endParaRPr/>
          </a:p>
        </p:txBody>
      </p:sp>
      <p:sp>
        <p:nvSpPr>
          <p:cNvPr id="293" name="Google Shape;293;p44"/>
          <p:cNvSpPr txBox="1"/>
          <p:nvPr/>
        </p:nvSpPr>
        <p:spPr>
          <a:xfrm>
            <a:off x="5292000" y="683125"/>
            <a:ext cx="6349200" cy="18393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b="1" lang="en-GB" sz="1800">
                <a:solidFill>
                  <a:schemeClr val="dk1"/>
                </a:solidFill>
                <a:latin typeface="Courier New"/>
                <a:ea typeface="Courier New"/>
                <a:cs typeface="Courier New"/>
                <a:sym typeface="Courier New"/>
              </a:rPr>
              <a:t>In imeshct: </a:t>
            </a:r>
            <a:endParaRPr b="1" sz="1800">
              <a:solidFill>
                <a:schemeClr val="dk1"/>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0000FF"/>
                </a:solidFill>
                <a:highlight>
                  <a:srgbClr val="FFFFFF"/>
                </a:highlight>
                <a:latin typeface="Courier New"/>
                <a:ea typeface="Courier New"/>
                <a:cs typeface="Courier New"/>
                <a:sym typeface="Courier New"/>
              </a:rPr>
              <a:t>def</a:t>
            </a:r>
            <a:r>
              <a:rPr lang="en-GB" sz="1250">
                <a:solidFill>
                  <a:srgbClr val="3B3B3B"/>
                </a:solidFill>
                <a:highlight>
                  <a:srgbClr val="FFFFFF"/>
                </a:highlight>
                <a:latin typeface="Courier New"/>
                <a:ea typeface="Courier New"/>
                <a:cs typeface="Courier New"/>
                <a:sym typeface="Courier New"/>
              </a:rPr>
              <a:t> </a:t>
            </a:r>
            <a:r>
              <a:rPr lang="en-GB" sz="1250">
                <a:solidFill>
                  <a:srgbClr val="795E26"/>
                </a:solidFill>
                <a:highlight>
                  <a:srgbClr val="FFFFFF"/>
                </a:highlight>
                <a:latin typeface="Courier New"/>
                <a:ea typeface="Courier New"/>
                <a:cs typeface="Courier New"/>
                <a:sym typeface="Courier New"/>
              </a:rPr>
              <a:t>_go_through_waypoints</a:t>
            </a:r>
            <a:r>
              <a:rPr lang="en-GB" sz="1250">
                <a:solidFill>
                  <a:srgbClr val="3B3B3B"/>
                </a:solidFill>
                <a:highlight>
                  <a:srgbClr val="FFFFFF"/>
                </a:highlight>
                <a:latin typeface="Courier New"/>
                <a:ea typeface="Courier New"/>
                <a:cs typeface="Courier New"/>
                <a:sym typeface="Courier New"/>
              </a:rPr>
              <a:t>(</a:t>
            </a:r>
            <a:r>
              <a:rPr lang="en-GB" sz="1250">
                <a:solidFill>
                  <a:srgbClr val="001080"/>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AF00DB"/>
                </a:solidFill>
                <a:highlight>
                  <a:srgbClr val="FFFFFF"/>
                </a:highlight>
                <a:latin typeface="Courier New"/>
                <a:ea typeface="Courier New"/>
                <a:cs typeface="Courier New"/>
                <a:sym typeface="Courier New"/>
              </a:rPr>
              <a:t>    for</a:t>
            </a:r>
            <a:r>
              <a:rPr lang="en-GB" sz="1250">
                <a:solidFill>
                  <a:srgbClr val="3B3B3B"/>
                </a:solidFill>
                <a:highlight>
                  <a:srgbClr val="FFFFFF"/>
                </a:highlight>
                <a:latin typeface="Courier New"/>
                <a:ea typeface="Courier New"/>
                <a:cs typeface="Courier New"/>
                <a:sym typeface="Courier New"/>
              </a:rPr>
              <a:t> i, waypoint </a:t>
            </a:r>
            <a:r>
              <a:rPr lang="en-GB" sz="1250">
                <a:solidFill>
                  <a:srgbClr val="AF00DB"/>
                </a:solidFill>
                <a:highlight>
                  <a:srgbClr val="FFFFFF"/>
                </a:highlight>
                <a:latin typeface="Courier New"/>
                <a:ea typeface="Courier New"/>
                <a:cs typeface="Courier New"/>
                <a:sym typeface="Courier New"/>
              </a:rPr>
              <a:t>in</a:t>
            </a:r>
            <a:r>
              <a:rPr lang="en-GB" sz="1250">
                <a:solidFill>
                  <a:srgbClr val="3B3B3B"/>
                </a:solidFill>
                <a:highlight>
                  <a:srgbClr val="FFFFFF"/>
                </a:highlight>
                <a:latin typeface="Courier New"/>
                <a:ea typeface="Courier New"/>
                <a:cs typeface="Courier New"/>
                <a:sym typeface="Courier New"/>
              </a:rPr>
              <a:t> waypoints:</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450">
                <a:solidFill>
                  <a:srgbClr val="AF00DB"/>
                </a:solidFill>
                <a:highlight>
                  <a:srgbClr val="FFFFFF"/>
                </a:highlight>
                <a:latin typeface="Courier New"/>
                <a:ea typeface="Courier New"/>
                <a:cs typeface="Courier New"/>
                <a:sym typeface="Courier New"/>
              </a:rPr>
              <a:t>    ……</a:t>
            </a:r>
            <a:endParaRPr b="1" sz="1350">
              <a:solidFill>
                <a:schemeClr val="dk1"/>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chemeClr val="accent4"/>
                </a:solidFill>
                <a:highlight>
                  <a:srgbClr val="FFFFFF"/>
                </a:highlight>
                <a:latin typeface="Courier New"/>
                <a:ea typeface="Courier New"/>
                <a:cs typeface="Courier New"/>
                <a:sym typeface="Courier New"/>
              </a:rPr>
              <a:t># Prepare Controllers for each line to update nr_intervs</a:t>
            </a:r>
            <a:endParaRPr sz="1250">
              <a:solidFill>
                <a:schemeClr val="accent4"/>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0000FF"/>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.measurement_group.prepare()</a:t>
            </a:r>
            <a:endParaRPr sz="1250">
              <a:solidFill>
                <a:srgbClr val="3B3B3B"/>
              </a:solidFill>
              <a:highlight>
                <a:srgbClr val="FFFFFF"/>
              </a:highlight>
              <a:latin typeface="Courier New"/>
              <a:ea typeface="Courier New"/>
              <a:cs typeface="Courier New"/>
              <a:sym typeface="Courier New"/>
            </a:endParaRPr>
          </a:p>
        </p:txBody>
      </p:sp>
      <p:sp>
        <p:nvSpPr>
          <p:cNvPr id="294" name="Google Shape;294;p44"/>
          <p:cNvSpPr txBox="1"/>
          <p:nvPr/>
        </p:nvSpPr>
        <p:spPr>
          <a:xfrm>
            <a:off x="0" y="0"/>
            <a:ext cx="5635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dk1"/>
                </a:solidFill>
                <a:latin typeface="Maven Pro Medium"/>
                <a:ea typeface="Maven Pro Medium"/>
                <a:cs typeface="Maven Pro Medium"/>
                <a:sym typeface="Maven Pro Medium"/>
              </a:rPr>
              <a:t>Handle varying number of triggers</a:t>
            </a:r>
            <a:endParaRPr sz="2300">
              <a:solidFill>
                <a:schemeClr val="dk1"/>
              </a:solidFill>
              <a:latin typeface="Maven Pro Medium"/>
              <a:ea typeface="Maven Pro Medium"/>
              <a:cs typeface="Maven Pro Medium"/>
              <a:sym typeface="Maven Pro Medium"/>
            </a:endParaRPr>
          </a:p>
        </p:txBody>
      </p:sp>
      <p:sp>
        <p:nvSpPr>
          <p:cNvPr id="295" name="Google Shape;295;p44"/>
          <p:cNvSpPr txBox="1"/>
          <p:nvPr/>
        </p:nvSpPr>
        <p:spPr>
          <a:xfrm>
            <a:off x="338825" y="3114025"/>
            <a:ext cx="5844600" cy="32493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lang="en-GB" sz="1250">
                <a:solidFill>
                  <a:srgbClr val="0000FF"/>
                </a:solidFill>
                <a:highlight>
                  <a:srgbClr val="FFFFFF"/>
                </a:highlight>
                <a:latin typeface="Courier New"/>
                <a:ea typeface="Courier New"/>
                <a:cs typeface="Courier New"/>
                <a:sym typeface="Courier New"/>
              </a:rPr>
              <a:t>def</a:t>
            </a:r>
            <a:r>
              <a:rPr lang="en-GB" sz="1250">
                <a:solidFill>
                  <a:srgbClr val="3B3B3B"/>
                </a:solidFill>
                <a:highlight>
                  <a:srgbClr val="FFFFFF"/>
                </a:highlight>
                <a:latin typeface="Courier New"/>
                <a:ea typeface="Courier New"/>
                <a:cs typeface="Courier New"/>
                <a:sym typeface="Courier New"/>
              </a:rPr>
              <a:t> </a:t>
            </a:r>
            <a:r>
              <a:rPr lang="en-GB" sz="1250">
                <a:solidFill>
                  <a:srgbClr val="795E26"/>
                </a:solidFill>
                <a:highlight>
                  <a:srgbClr val="FFFFFF"/>
                </a:highlight>
                <a:latin typeface="Courier New"/>
                <a:ea typeface="Courier New"/>
                <a:cs typeface="Courier New"/>
                <a:sym typeface="Courier New"/>
              </a:rPr>
              <a:t>getImeshctMacro</a:t>
            </a:r>
            <a:r>
              <a:rPr lang="en-GB" sz="1250">
                <a:solidFill>
                  <a:srgbClr val="3B3B3B"/>
                </a:solidFill>
                <a:highlight>
                  <a:srgbClr val="FFFFFF"/>
                </a:highlight>
                <a:latin typeface="Courier New"/>
                <a:ea typeface="Courier New"/>
                <a:cs typeface="Courier New"/>
                <a:sym typeface="Courier New"/>
              </a:rPr>
              <a:t>(</a:t>
            </a:r>
            <a:r>
              <a:rPr lang="en-GB" sz="1250">
                <a:solidFill>
                  <a:srgbClr val="001080"/>
                </a:solidFill>
                <a:highlight>
                  <a:srgbClr val="FFFFFF"/>
                </a:highlight>
                <a:latin typeface="Courier New"/>
                <a:ea typeface="Courier New"/>
                <a:cs typeface="Courier New"/>
                <a:sym typeface="Courier New"/>
              </a:rPr>
              <a:t>macro</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for</a:t>
            </a:r>
            <a:r>
              <a:rPr lang="en-GB" sz="1250">
                <a:solidFill>
                  <a:srgbClr val="3B3B3B"/>
                </a:solidFill>
                <a:highlight>
                  <a:srgbClr val="FFFFFF"/>
                </a:highlight>
                <a:latin typeface="Courier New"/>
                <a:ea typeface="Courier New"/>
                <a:cs typeface="Courier New"/>
                <a:sym typeface="Courier New"/>
              </a:rPr>
              <a:t> ancestor </a:t>
            </a:r>
            <a:r>
              <a:rPr lang="en-GB" sz="1250">
                <a:solidFill>
                  <a:srgbClr val="AF00DB"/>
                </a:solidFill>
                <a:highlight>
                  <a:srgbClr val="FFFFFF"/>
                </a:highlight>
                <a:latin typeface="Courier New"/>
                <a:ea typeface="Courier New"/>
                <a:cs typeface="Courier New"/>
                <a:sym typeface="Courier New"/>
              </a:rPr>
              <a:t>in</a:t>
            </a:r>
            <a:r>
              <a:rPr lang="en-GB" sz="1250">
                <a:solidFill>
                  <a:srgbClr val="3B3B3B"/>
                </a:solidFill>
                <a:highlight>
                  <a:srgbClr val="FFFFFF"/>
                </a:highlight>
                <a:latin typeface="Courier New"/>
                <a:ea typeface="Courier New"/>
                <a:cs typeface="Courier New"/>
                <a:sym typeface="Courier New"/>
              </a:rPr>
              <a:t> ancestors(macro):</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macro_name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ancestor.getMacroCommand()</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if</a:t>
            </a:r>
            <a:r>
              <a:rPr lang="en-GB" sz="1250">
                <a:solidFill>
                  <a:srgbClr val="3B3B3B"/>
                </a:solidFill>
                <a:highlight>
                  <a:srgbClr val="FFFFFF"/>
                </a:highlight>
                <a:latin typeface="Courier New"/>
                <a:ea typeface="Courier New"/>
                <a:cs typeface="Courier New"/>
                <a:sym typeface="Courier New"/>
              </a:rPr>
              <a:t> macro_name.startswith(</a:t>
            </a:r>
            <a:r>
              <a:rPr lang="en-GB" sz="1250">
                <a:solidFill>
                  <a:srgbClr val="A31515"/>
                </a:solidFill>
                <a:highlight>
                  <a:srgbClr val="FFFFFF"/>
                </a:highlight>
                <a:latin typeface="Courier New"/>
                <a:ea typeface="Courier New"/>
                <a:cs typeface="Courier New"/>
                <a:sym typeface="Courier New"/>
              </a:rPr>
              <a:t>"imeshct"</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return</a:t>
            </a:r>
            <a:r>
              <a:rPr lang="en-GB" sz="1250">
                <a:solidFill>
                  <a:srgbClr val="3B3B3B"/>
                </a:solidFill>
                <a:highlight>
                  <a:srgbClr val="FFFFFF"/>
                </a:highlight>
                <a:latin typeface="Courier New"/>
                <a:ea typeface="Courier New"/>
                <a:cs typeface="Courier New"/>
                <a:sym typeface="Courier New"/>
              </a:rPr>
              <a:t> ancestor</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return</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None</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0000FF"/>
                </a:solidFill>
                <a:highlight>
                  <a:srgbClr val="FFFFFF"/>
                </a:highlight>
                <a:latin typeface="Courier New"/>
                <a:ea typeface="Courier New"/>
                <a:cs typeface="Courier New"/>
                <a:sym typeface="Courier New"/>
              </a:rPr>
              <a:t>def</a:t>
            </a:r>
            <a:r>
              <a:rPr lang="en-GB" sz="1250">
                <a:solidFill>
                  <a:srgbClr val="3B3B3B"/>
                </a:solidFill>
                <a:highlight>
                  <a:srgbClr val="FFFFFF"/>
                </a:highlight>
                <a:latin typeface="Courier New"/>
                <a:ea typeface="Courier New"/>
                <a:cs typeface="Courier New"/>
                <a:sym typeface="Courier New"/>
              </a:rPr>
              <a:t> </a:t>
            </a:r>
            <a:r>
              <a:rPr lang="en-GB" sz="1250">
                <a:solidFill>
                  <a:srgbClr val="795E26"/>
                </a:solidFill>
                <a:highlight>
                  <a:srgbClr val="FFFFFF"/>
                </a:highlight>
                <a:latin typeface="Courier New"/>
                <a:ea typeface="Courier New"/>
                <a:cs typeface="Courier New"/>
                <a:sym typeface="Courier New"/>
              </a:rPr>
              <a:t>ancestors</a:t>
            </a:r>
            <a:r>
              <a:rPr lang="en-GB" sz="1250">
                <a:solidFill>
                  <a:srgbClr val="3B3B3B"/>
                </a:solidFill>
                <a:highlight>
                  <a:srgbClr val="FFFFFF"/>
                </a:highlight>
                <a:latin typeface="Courier New"/>
                <a:ea typeface="Courier New"/>
                <a:cs typeface="Courier New"/>
                <a:sym typeface="Courier New"/>
              </a:rPr>
              <a:t>(</a:t>
            </a:r>
            <a:r>
              <a:rPr lang="en-GB" sz="1250">
                <a:solidFill>
                  <a:srgbClr val="001080"/>
                </a:solidFill>
                <a:highlight>
                  <a:srgbClr val="FFFFFF"/>
                </a:highlight>
                <a:latin typeface="Courier New"/>
                <a:ea typeface="Courier New"/>
                <a:cs typeface="Courier New"/>
                <a:sym typeface="Courier New"/>
              </a:rPr>
              <a:t>macro</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if</a:t>
            </a:r>
            <a:r>
              <a:rPr lang="en-GB" sz="1250">
                <a:solidFill>
                  <a:srgbClr val="3B3B3B"/>
                </a:solidFill>
                <a:highlight>
                  <a:srgbClr val="FFFFFF"/>
                </a:highlight>
                <a:latin typeface="Courier New"/>
                <a:ea typeface="Courier New"/>
                <a:cs typeface="Courier New"/>
                <a:sym typeface="Courier New"/>
              </a:rPr>
              <a:t> macro </a:t>
            </a:r>
            <a:r>
              <a:rPr lang="en-GB" sz="1250">
                <a:solidFill>
                  <a:srgbClr val="0000FF"/>
                </a:solidFill>
                <a:highlight>
                  <a:srgbClr val="FFFFFF"/>
                </a:highlight>
                <a:latin typeface="Courier New"/>
                <a:ea typeface="Courier New"/>
                <a:cs typeface="Courier New"/>
                <a:sym typeface="Courier New"/>
              </a:rPr>
              <a:t>is</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not</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None</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while</a:t>
            </a:r>
            <a:r>
              <a:rPr lang="en-GB" sz="1250">
                <a:solidFill>
                  <a:srgbClr val="3B3B3B"/>
                </a:solidFill>
                <a:highlight>
                  <a:srgbClr val="FFFFFF"/>
                </a:highlight>
                <a:latin typeface="Courier New"/>
                <a:ea typeface="Courier New"/>
                <a:cs typeface="Courier New"/>
                <a:sym typeface="Courier New"/>
              </a:rPr>
              <a:t> (macro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macro.getParentMacro()) </a:t>
            </a:r>
            <a:r>
              <a:rPr lang="en-GB" sz="1250">
                <a:solidFill>
                  <a:srgbClr val="0000FF"/>
                </a:solidFill>
                <a:highlight>
                  <a:srgbClr val="FFFFFF"/>
                </a:highlight>
                <a:latin typeface="Courier New"/>
                <a:ea typeface="Courier New"/>
                <a:cs typeface="Courier New"/>
                <a:sym typeface="Courier New"/>
              </a:rPr>
              <a:t>is</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not</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None</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yield</a:t>
            </a:r>
            <a:r>
              <a:rPr lang="en-GB" sz="1250">
                <a:solidFill>
                  <a:srgbClr val="3B3B3B"/>
                </a:solidFill>
                <a:highlight>
                  <a:srgbClr val="FFFFFF"/>
                </a:highlight>
                <a:latin typeface="Courier New"/>
                <a:ea typeface="Courier New"/>
                <a:cs typeface="Courier New"/>
                <a:sym typeface="Courier New"/>
              </a:rPr>
              <a:t> macro</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50">
              <a:solidFill>
                <a:srgbClr val="3B3B3B"/>
              </a:solidFill>
              <a:highlight>
                <a:srgbClr val="FFFFFF"/>
              </a:highlight>
              <a:latin typeface="Courier New"/>
              <a:ea typeface="Courier New"/>
              <a:cs typeface="Courier New"/>
              <a:sym typeface="Courier New"/>
            </a:endParaRPr>
          </a:p>
        </p:txBody>
      </p:sp>
      <p:sp>
        <p:nvSpPr>
          <p:cNvPr id="296" name="Google Shape;296;p44"/>
          <p:cNvSpPr txBox="1"/>
          <p:nvPr/>
        </p:nvSpPr>
        <p:spPr>
          <a:xfrm>
            <a:off x="222950" y="2767025"/>
            <a:ext cx="422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Maven Pro Medium"/>
                <a:ea typeface="Maven Pro Medium"/>
                <a:cs typeface="Maven Pro Medium"/>
                <a:sym typeface="Maven Pro Medium"/>
              </a:rPr>
              <a:t>In pre-scan hook(for each detector):</a:t>
            </a:r>
            <a:endParaRPr sz="1800">
              <a:solidFill>
                <a:schemeClr val="dk1"/>
              </a:solidFill>
              <a:latin typeface="Maven Pro Medium"/>
              <a:ea typeface="Maven Pro Medium"/>
              <a:cs typeface="Maven Pro Medium"/>
              <a:sym typeface="Maven Pro Medium"/>
            </a:endParaRPr>
          </a:p>
        </p:txBody>
      </p:sp>
      <p:sp>
        <p:nvSpPr>
          <p:cNvPr id="297" name="Google Shape;297;p44"/>
          <p:cNvSpPr txBox="1"/>
          <p:nvPr/>
        </p:nvSpPr>
        <p:spPr>
          <a:xfrm>
            <a:off x="6364400" y="3158650"/>
            <a:ext cx="5322000" cy="14217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lang="en-GB" sz="1250">
                <a:solidFill>
                  <a:srgbClr val="0000FF"/>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.imeshct_macro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getImeshctMacro(</a:t>
            </a:r>
            <a:r>
              <a:rPr lang="en-GB" sz="1250">
                <a:solidFill>
                  <a:srgbClr val="0000FF"/>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a:t>
            </a:r>
            <a:endParaRPr sz="1350">
              <a:solidFill>
                <a:srgbClr val="AF00D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AF00DB"/>
                </a:solidFill>
                <a:highlight>
                  <a:srgbClr val="FFFFFF"/>
                </a:highlight>
                <a:latin typeface="Courier New"/>
                <a:ea typeface="Courier New"/>
                <a:cs typeface="Courier New"/>
                <a:sym typeface="Courier New"/>
              </a:rPr>
              <a:t>if</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.imeshct_macro </a:t>
            </a:r>
            <a:r>
              <a:rPr lang="en-GB" sz="1250">
                <a:solidFill>
                  <a:srgbClr val="0000FF"/>
                </a:solidFill>
                <a:highlight>
                  <a:srgbClr val="FFFFFF"/>
                </a:highlight>
                <a:latin typeface="Courier New"/>
                <a:ea typeface="Courier New"/>
                <a:cs typeface="Courier New"/>
                <a:sym typeface="Courier New"/>
              </a:rPr>
              <a:t>is</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not</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None</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nr_intervs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.imeshct_macro.m1_nr_intervs</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pilatus_elem_dp.</a:t>
            </a:r>
            <a:r>
              <a:rPr b="1" lang="en-GB" sz="1250">
                <a:solidFill>
                  <a:srgbClr val="3B3B3B"/>
                </a:solidFill>
                <a:highlight>
                  <a:srgbClr val="FFFFFF"/>
                </a:highlight>
                <a:latin typeface="Courier New"/>
                <a:ea typeface="Courier New"/>
                <a:cs typeface="Courier New"/>
                <a:sym typeface="Courier New"/>
              </a:rPr>
              <a:t>MeshEnabled</a:t>
            </a:r>
            <a:r>
              <a:rPr lang="en-GB" sz="1250">
                <a:solidFill>
                  <a:srgbClr val="3B3B3B"/>
                </a:solidFill>
                <a:highlight>
                  <a:srgbClr val="FFFFFF"/>
                </a:highlight>
                <a:latin typeface="Courier New"/>
                <a:ea typeface="Courier New"/>
                <a:cs typeface="Courier New"/>
                <a:sym typeface="Courier New"/>
              </a:rPr>
              <a:t>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True</a:t>
            </a:r>
            <a:endParaRPr sz="1250">
              <a:solidFill>
                <a:srgbClr val="0000FF"/>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pilatus_elem_dp.</a:t>
            </a:r>
            <a:r>
              <a:rPr b="1" lang="en-GB" sz="1250">
                <a:solidFill>
                  <a:srgbClr val="3B3B3B"/>
                </a:solidFill>
                <a:highlight>
                  <a:srgbClr val="FFFFFF"/>
                </a:highlight>
                <a:latin typeface="Courier New"/>
                <a:ea typeface="Courier New"/>
                <a:cs typeface="Courier New"/>
                <a:sym typeface="Courier New"/>
              </a:rPr>
              <a:t>TotalTriggers</a:t>
            </a:r>
            <a:r>
              <a:rPr lang="en-GB" sz="1250">
                <a:solidFill>
                  <a:srgbClr val="3B3B3B"/>
                </a:solidFill>
                <a:highlight>
                  <a:srgbClr val="FFFFFF"/>
                </a:highlight>
                <a:latin typeface="Courier New"/>
                <a:ea typeface="Courier New"/>
                <a:cs typeface="Courier New"/>
                <a:sym typeface="Courier New"/>
              </a:rPr>
              <a:t>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a:t>
            </a:r>
            <a:r>
              <a:rPr lang="en-GB" sz="1250">
                <a:solidFill>
                  <a:srgbClr val="795E26"/>
                </a:solidFill>
                <a:highlight>
                  <a:srgbClr val="FFFFFF"/>
                </a:highlight>
                <a:latin typeface="Courier New"/>
                <a:ea typeface="Courier New"/>
                <a:cs typeface="Courier New"/>
                <a:sym typeface="Courier New"/>
              </a:rPr>
              <a:t>sum</a:t>
            </a:r>
            <a:r>
              <a:rPr lang="en-GB" sz="1250">
                <a:solidFill>
                  <a:srgbClr val="3B3B3B"/>
                </a:solidFill>
                <a:highlight>
                  <a:srgbClr val="FFFFFF"/>
                </a:highlight>
                <a:latin typeface="Courier New"/>
                <a:ea typeface="Courier New"/>
                <a:cs typeface="Courier New"/>
                <a:sym typeface="Courier New"/>
              </a:rPr>
              <a:t>(nr_intervs)</a:t>
            </a:r>
            <a:endParaRPr sz="1250">
              <a:solidFill>
                <a:srgbClr val="3B3B3B"/>
              </a:solidFill>
              <a:highlight>
                <a:srgbClr val="FFFFFF"/>
              </a:highlight>
              <a:latin typeface="Courier New"/>
              <a:ea typeface="Courier New"/>
              <a:cs typeface="Courier New"/>
              <a:sym typeface="Courier New"/>
            </a:endParaRPr>
          </a:p>
        </p:txBody>
      </p:sp>
      <p:sp>
        <p:nvSpPr>
          <p:cNvPr id="298" name="Google Shape;298;p44"/>
          <p:cNvSpPr txBox="1"/>
          <p:nvPr/>
        </p:nvSpPr>
        <p:spPr>
          <a:xfrm>
            <a:off x="147025" y="632025"/>
            <a:ext cx="5253600" cy="21006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b="1" lang="en-GB" sz="1800">
                <a:solidFill>
                  <a:schemeClr val="dk1"/>
                </a:solidFill>
                <a:latin typeface="Courier New"/>
                <a:ea typeface="Courier New"/>
                <a:cs typeface="Courier New"/>
                <a:sym typeface="Courier New"/>
              </a:rPr>
              <a:t>In meshct:</a:t>
            </a:r>
            <a:endParaRPr b="1" sz="1800">
              <a:solidFill>
                <a:schemeClr val="dk1"/>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0000FF"/>
                </a:solidFill>
                <a:highlight>
                  <a:srgbClr val="FFFFFF"/>
                </a:highlight>
                <a:latin typeface="Courier New"/>
                <a:ea typeface="Courier New"/>
                <a:cs typeface="Courier New"/>
                <a:sym typeface="Courier New"/>
              </a:rPr>
              <a:t>def</a:t>
            </a:r>
            <a:r>
              <a:rPr lang="en-GB" sz="1250">
                <a:solidFill>
                  <a:srgbClr val="3B3B3B"/>
                </a:solidFill>
                <a:highlight>
                  <a:srgbClr val="FFFFFF"/>
                </a:highlight>
                <a:latin typeface="Courier New"/>
                <a:ea typeface="Courier New"/>
                <a:cs typeface="Courier New"/>
                <a:sym typeface="Courier New"/>
              </a:rPr>
              <a:t> </a:t>
            </a:r>
            <a:r>
              <a:rPr lang="en-GB" sz="1250">
                <a:solidFill>
                  <a:srgbClr val="795E26"/>
                </a:solidFill>
                <a:highlight>
                  <a:srgbClr val="FFFFFF"/>
                </a:highlight>
                <a:latin typeface="Courier New"/>
                <a:ea typeface="Courier New"/>
                <a:cs typeface="Courier New"/>
                <a:sym typeface="Courier New"/>
              </a:rPr>
              <a:t>_go_through_waypoints</a:t>
            </a:r>
            <a:r>
              <a:rPr lang="en-GB" sz="1250">
                <a:solidFill>
                  <a:srgbClr val="3B3B3B"/>
                </a:solidFill>
                <a:highlight>
                  <a:srgbClr val="FFFFFF"/>
                </a:highlight>
                <a:latin typeface="Courier New"/>
                <a:ea typeface="Courier New"/>
                <a:cs typeface="Courier New"/>
                <a:sym typeface="Courier New"/>
              </a:rPr>
              <a:t>(</a:t>
            </a:r>
            <a:r>
              <a:rPr lang="en-GB" sz="1250">
                <a:solidFill>
                  <a:srgbClr val="001080"/>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AF00DB"/>
                </a:solidFill>
                <a:highlight>
                  <a:srgbClr val="FFFFFF"/>
                </a:highlight>
                <a:latin typeface="Courier New"/>
                <a:ea typeface="Courier New"/>
                <a:cs typeface="Courier New"/>
                <a:sym typeface="Courier New"/>
              </a:rPr>
              <a:t>    for</a:t>
            </a:r>
            <a:r>
              <a:rPr lang="en-GB" sz="1250">
                <a:solidFill>
                  <a:srgbClr val="3B3B3B"/>
                </a:solidFill>
                <a:highlight>
                  <a:srgbClr val="FFFFFF"/>
                </a:highlight>
                <a:latin typeface="Courier New"/>
                <a:ea typeface="Courier New"/>
                <a:cs typeface="Courier New"/>
                <a:sym typeface="Courier New"/>
              </a:rPr>
              <a:t> i, waypoint </a:t>
            </a:r>
            <a:r>
              <a:rPr lang="en-GB" sz="1250">
                <a:solidFill>
                  <a:srgbClr val="AF00DB"/>
                </a:solidFill>
                <a:highlight>
                  <a:srgbClr val="FFFFFF"/>
                </a:highlight>
                <a:latin typeface="Courier New"/>
                <a:ea typeface="Courier New"/>
                <a:cs typeface="Courier New"/>
                <a:sym typeface="Courier New"/>
              </a:rPr>
              <a:t>in</a:t>
            </a:r>
            <a:r>
              <a:rPr lang="en-GB" sz="1250">
                <a:solidFill>
                  <a:srgbClr val="3B3B3B"/>
                </a:solidFill>
                <a:highlight>
                  <a:srgbClr val="FFFFFF"/>
                </a:highlight>
                <a:latin typeface="Courier New"/>
                <a:ea typeface="Courier New"/>
                <a:cs typeface="Courier New"/>
                <a:sym typeface="Courier New"/>
              </a:rPr>
              <a:t> waypoints:</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450">
                <a:solidFill>
                  <a:srgbClr val="AF00DB"/>
                </a:solidFill>
                <a:highlight>
                  <a:srgbClr val="FFFFFF"/>
                </a:highlight>
                <a:latin typeface="Courier New"/>
                <a:ea typeface="Courier New"/>
                <a:cs typeface="Courier New"/>
                <a:sym typeface="Courier New"/>
              </a:rPr>
              <a:t>    ……</a:t>
            </a:r>
            <a:endParaRPr sz="1450">
              <a:solidFill>
                <a:srgbClr val="AF00D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AF00DB"/>
                </a:solidFill>
                <a:highlight>
                  <a:srgbClr val="FFFFFF"/>
                </a:highlight>
                <a:latin typeface="Courier New"/>
                <a:ea typeface="Courier New"/>
                <a:cs typeface="Courier New"/>
                <a:sym typeface="Courier New"/>
              </a:rPr>
              <a:t>    </a:t>
            </a:r>
            <a:r>
              <a:rPr lang="en-GB" sz="1250">
                <a:solidFill>
                  <a:srgbClr val="AF00DB"/>
                </a:solidFill>
                <a:highlight>
                  <a:srgbClr val="FFFFFF"/>
                </a:highlight>
                <a:latin typeface="Courier New"/>
                <a:ea typeface="Courier New"/>
                <a:cs typeface="Courier New"/>
                <a:sym typeface="Courier New"/>
              </a:rPr>
              <a:t>if</a:t>
            </a:r>
            <a:r>
              <a:rPr lang="en-GB" sz="1250">
                <a:solidFill>
                  <a:srgbClr val="3B3B3B"/>
                </a:solidFill>
                <a:highlight>
                  <a:srgbClr val="FFFFFF"/>
                </a:highlight>
                <a:latin typeface="Courier New"/>
                <a:ea typeface="Courier New"/>
                <a:cs typeface="Courier New"/>
                <a:sym typeface="Courier New"/>
              </a:rPr>
              <a:t> index </a:t>
            </a:r>
            <a:r>
              <a:rPr lang="en-GB" sz="1250">
                <a:highlight>
                  <a:srgbClr val="FFFFFF"/>
                </a:highlight>
                <a:latin typeface="Courier New"/>
                <a:ea typeface="Courier New"/>
                <a:cs typeface="Courier New"/>
                <a:sym typeface="Courier New"/>
              </a:rPr>
              <a:t>==</a:t>
            </a:r>
            <a:r>
              <a:rPr lang="en-GB" sz="1250">
                <a:solidFill>
                  <a:srgbClr val="3B3B3B"/>
                </a:solidFill>
                <a:highlight>
                  <a:srgbClr val="FFFFFF"/>
                </a:highlight>
                <a:latin typeface="Courier New"/>
                <a:ea typeface="Courier New"/>
                <a:cs typeface="Courier New"/>
                <a:sym typeface="Courier New"/>
              </a:rPr>
              <a:t> </a:t>
            </a:r>
            <a:r>
              <a:rPr lang="en-GB" sz="1250">
                <a:solidFill>
                  <a:srgbClr val="098658"/>
                </a:solidFill>
                <a:highlight>
                  <a:srgbClr val="FFFFFF"/>
                </a:highlight>
                <a:latin typeface="Courier New"/>
                <a:ea typeface="Courier New"/>
                <a:cs typeface="Courier New"/>
                <a:sym typeface="Courier New"/>
              </a:rPr>
              <a:t>0</a:t>
            </a:r>
            <a:r>
              <a:rPr lang="en-GB" sz="1250">
                <a:solidFill>
                  <a:srgbClr val="3B3B3B"/>
                </a:solidFill>
                <a:highlight>
                  <a:srgbClr val="FFFFFF"/>
                </a:highlight>
                <a:latin typeface="Courier New"/>
                <a:ea typeface="Courier New"/>
                <a:cs typeface="Courier New"/>
                <a:sym typeface="Courier New"/>
              </a:rPr>
              <a:t>:</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chemeClr val="dk2"/>
                </a:solidFill>
                <a:highlight>
                  <a:srgbClr val="FFFFFF"/>
                </a:highlight>
                <a:latin typeface="Courier New"/>
                <a:ea typeface="Courier New"/>
                <a:cs typeface="Courier New"/>
                <a:sym typeface="Courier New"/>
              </a:rPr>
              <a:t>        # Prepare Controllers only once</a:t>
            </a:r>
            <a:endParaRPr sz="1250">
              <a:solidFill>
                <a:srgbClr val="3B3B3B"/>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3B3B3B"/>
                </a:solidFill>
                <a:highlight>
                  <a:srgbClr val="FFFFFF"/>
                </a:highlight>
                <a:latin typeface="Courier New"/>
                <a:ea typeface="Courier New"/>
                <a:cs typeface="Courier New"/>
                <a:sym typeface="Courier New"/>
              </a:rPr>
              <a:t>        </a:t>
            </a:r>
            <a:r>
              <a:rPr lang="en-GB" sz="1250">
                <a:solidFill>
                  <a:srgbClr val="0000FF"/>
                </a:solidFill>
                <a:highlight>
                  <a:srgbClr val="FFFFFF"/>
                </a:highlight>
                <a:latin typeface="Courier New"/>
                <a:ea typeface="Courier New"/>
                <a:cs typeface="Courier New"/>
                <a:sym typeface="Courier New"/>
              </a:rPr>
              <a:t>self</a:t>
            </a:r>
            <a:r>
              <a:rPr lang="en-GB" sz="1250">
                <a:solidFill>
                  <a:srgbClr val="3B3B3B"/>
                </a:solidFill>
                <a:highlight>
                  <a:srgbClr val="FFFFFF"/>
                </a:highlight>
                <a:latin typeface="Courier New"/>
                <a:ea typeface="Courier New"/>
                <a:cs typeface="Courier New"/>
                <a:sym typeface="Courier New"/>
              </a:rPr>
              <a:t>.measurement_group.prepare()</a:t>
            </a:r>
            <a:endParaRPr sz="1250">
              <a:solidFill>
                <a:srgbClr val="3B3B3B"/>
              </a:solidFill>
              <a:highlight>
                <a:srgbClr val="FFFFFF"/>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type="title"/>
          </p:nvPr>
        </p:nvSpPr>
        <p:spPr>
          <a:xfrm>
            <a:off x="0" y="-465834"/>
            <a:ext cx="12192000" cy="3417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t/>
            </a:r>
            <a:endParaRPr/>
          </a:p>
        </p:txBody>
      </p:sp>
      <p:pic>
        <p:nvPicPr>
          <p:cNvPr id="305" name="Google Shape;305;p45" title="iMap_screenshot.png"/>
          <p:cNvPicPr preferRelativeResize="0"/>
          <p:nvPr/>
        </p:nvPicPr>
        <p:blipFill>
          <a:blip r:embed="rId3">
            <a:alphaModFix/>
          </a:blip>
          <a:stretch>
            <a:fillRect/>
          </a:stretch>
        </p:blipFill>
        <p:spPr>
          <a:xfrm>
            <a:off x="4157775" y="842175"/>
            <a:ext cx="7658652" cy="4963751"/>
          </a:xfrm>
          <a:prstGeom prst="rect">
            <a:avLst/>
          </a:prstGeom>
          <a:noFill/>
          <a:ln>
            <a:noFill/>
          </a:ln>
        </p:spPr>
      </p:pic>
      <p:sp>
        <p:nvSpPr>
          <p:cNvPr id="306" name="Google Shape;306;p45"/>
          <p:cNvSpPr txBox="1"/>
          <p:nvPr/>
        </p:nvSpPr>
        <p:spPr>
          <a:xfrm>
            <a:off x="87675" y="20475"/>
            <a:ext cx="7189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200">
                <a:solidFill>
                  <a:schemeClr val="dk1"/>
                </a:solidFill>
                <a:latin typeface="Roboto"/>
                <a:ea typeface="Roboto"/>
                <a:cs typeface="Roboto"/>
                <a:sym typeface="Roboto"/>
              </a:rPr>
              <a:t>Prepare irregular mesh scan</a:t>
            </a:r>
            <a:endParaRPr/>
          </a:p>
        </p:txBody>
      </p:sp>
      <p:sp>
        <p:nvSpPr>
          <p:cNvPr id="307" name="Google Shape;307;p45"/>
          <p:cNvSpPr/>
          <p:nvPr/>
        </p:nvSpPr>
        <p:spPr>
          <a:xfrm>
            <a:off x="701375" y="993188"/>
            <a:ext cx="2932500" cy="5355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Maven Pro Medium"/>
                <a:ea typeface="Maven Pro Medium"/>
                <a:cs typeface="Maven Pro Medium"/>
                <a:sym typeface="Maven Pro Medium"/>
              </a:rPr>
              <a:t>Coarse scan</a:t>
            </a:r>
            <a:endParaRPr sz="1700">
              <a:latin typeface="Maven Pro Medium"/>
              <a:ea typeface="Maven Pro Medium"/>
              <a:cs typeface="Maven Pro Medium"/>
              <a:sym typeface="Maven Pro Medium"/>
            </a:endParaRPr>
          </a:p>
        </p:txBody>
      </p:sp>
      <p:sp>
        <p:nvSpPr>
          <p:cNvPr id="308" name="Google Shape;308;p45"/>
          <p:cNvSpPr/>
          <p:nvPr/>
        </p:nvSpPr>
        <p:spPr>
          <a:xfrm>
            <a:off x="701375" y="2024743"/>
            <a:ext cx="2932500" cy="5355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Maven Pro Medium"/>
                <a:ea typeface="Maven Pro Medium"/>
                <a:cs typeface="Maven Pro Medium"/>
                <a:sym typeface="Maven Pro Medium"/>
              </a:rPr>
              <a:t>Segmentation of the interested area</a:t>
            </a:r>
            <a:endParaRPr sz="1700">
              <a:latin typeface="Maven Pro Medium"/>
              <a:ea typeface="Maven Pro Medium"/>
              <a:cs typeface="Maven Pro Medium"/>
              <a:sym typeface="Maven Pro Medium"/>
            </a:endParaRPr>
          </a:p>
        </p:txBody>
      </p:sp>
      <p:sp>
        <p:nvSpPr>
          <p:cNvPr id="309" name="Google Shape;309;p45"/>
          <p:cNvSpPr/>
          <p:nvPr/>
        </p:nvSpPr>
        <p:spPr>
          <a:xfrm>
            <a:off x="701375" y="3056299"/>
            <a:ext cx="2932500" cy="5355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Maven Pro Medium"/>
                <a:ea typeface="Maven Pro Medium"/>
                <a:cs typeface="Maven Pro Medium"/>
                <a:sym typeface="Maven Pro Medium"/>
              </a:rPr>
              <a:t>Imesh parameters</a:t>
            </a:r>
            <a:endParaRPr sz="1700">
              <a:latin typeface="Maven Pro Medium"/>
              <a:ea typeface="Maven Pro Medium"/>
              <a:cs typeface="Maven Pro Medium"/>
              <a:sym typeface="Maven Pro Medium"/>
            </a:endParaRPr>
          </a:p>
          <a:p>
            <a:pPr indent="0" lvl="0" marL="0" rtl="0" algn="ctr">
              <a:spcBef>
                <a:spcPts val="0"/>
              </a:spcBef>
              <a:spcAft>
                <a:spcPts val="0"/>
              </a:spcAft>
              <a:buNone/>
            </a:pPr>
            <a:r>
              <a:rPr lang="en-GB" sz="1700">
                <a:latin typeface="Maven Pro Medium"/>
                <a:ea typeface="Maven Pro Medium"/>
                <a:cs typeface="Maven Pro Medium"/>
                <a:sym typeface="Maven Pro Medium"/>
              </a:rPr>
              <a:t>(integration, resolution)</a:t>
            </a:r>
            <a:endParaRPr sz="1700">
              <a:latin typeface="Maven Pro Medium"/>
              <a:ea typeface="Maven Pro Medium"/>
              <a:cs typeface="Maven Pro Medium"/>
              <a:sym typeface="Maven Pro Medium"/>
            </a:endParaRPr>
          </a:p>
        </p:txBody>
      </p:sp>
      <p:sp>
        <p:nvSpPr>
          <p:cNvPr id="310" name="Google Shape;310;p45"/>
          <p:cNvSpPr/>
          <p:nvPr/>
        </p:nvSpPr>
        <p:spPr>
          <a:xfrm>
            <a:off x="701375" y="4087855"/>
            <a:ext cx="2932500" cy="5355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Maven Pro Medium"/>
                <a:ea typeface="Maven Pro Medium"/>
                <a:cs typeface="Maven Pro Medium"/>
                <a:sym typeface="Maven Pro Medium"/>
              </a:rPr>
              <a:t>Split scans</a:t>
            </a:r>
            <a:endParaRPr sz="1700">
              <a:latin typeface="Maven Pro Medium"/>
              <a:ea typeface="Maven Pro Medium"/>
              <a:cs typeface="Maven Pro Medium"/>
              <a:sym typeface="Maven Pro Medium"/>
            </a:endParaRPr>
          </a:p>
        </p:txBody>
      </p:sp>
      <p:sp>
        <p:nvSpPr>
          <p:cNvPr id="311" name="Google Shape;311;p45"/>
          <p:cNvSpPr/>
          <p:nvPr/>
        </p:nvSpPr>
        <p:spPr>
          <a:xfrm>
            <a:off x="701375" y="5119411"/>
            <a:ext cx="2932500" cy="5355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Maven Pro Medium"/>
                <a:ea typeface="Maven Pro Medium"/>
                <a:cs typeface="Maven Pro Medium"/>
                <a:sym typeface="Maven Pro Medium"/>
              </a:rPr>
              <a:t>Scan sequence</a:t>
            </a:r>
            <a:endParaRPr sz="1700">
              <a:latin typeface="Maven Pro Medium"/>
              <a:ea typeface="Maven Pro Medium"/>
              <a:cs typeface="Maven Pro Medium"/>
              <a:sym typeface="Maven Pro Medium"/>
            </a:endParaRPr>
          </a:p>
        </p:txBody>
      </p:sp>
      <p:cxnSp>
        <p:nvCxnSpPr>
          <p:cNvPr id="312" name="Google Shape;312;p45"/>
          <p:cNvCxnSpPr>
            <a:stCxn id="307" idx="2"/>
            <a:endCxn id="308" idx="0"/>
          </p:cNvCxnSpPr>
          <p:nvPr/>
        </p:nvCxnSpPr>
        <p:spPr>
          <a:xfrm>
            <a:off x="2167625" y="1528688"/>
            <a:ext cx="0" cy="496200"/>
          </a:xfrm>
          <a:prstGeom prst="straightConnector1">
            <a:avLst/>
          </a:prstGeom>
          <a:noFill/>
          <a:ln cap="flat" cmpd="sng" w="9525">
            <a:solidFill>
              <a:schemeClr val="dk2"/>
            </a:solidFill>
            <a:prstDash val="solid"/>
            <a:round/>
            <a:headEnd len="med" w="med" type="none"/>
            <a:tailEnd len="med" w="med" type="triangle"/>
          </a:ln>
        </p:spPr>
      </p:cxnSp>
      <p:cxnSp>
        <p:nvCxnSpPr>
          <p:cNvPr id="313" name="Google Shape;313;p45"/>
          <p:cNvCxnSpPr>
            <a:stCxn id="308" idx="2"/>
            <a:endCxn id="309" idx="0"/>
          </p:cNvCxnSpPr>
          <p:nvPr/>
        </p:nvCxnSpPr>
        <p:spPr>
          <a:xfrm>
            <a:off x="2167625" y="2560243"/>
            <a:ext cx="0" cy="496200"/>
          </a:xfrm>
          <a:prstGeom prst="straightConnector1">
            <a:avLst/>
          </a:prstGeom>
          <a:noFill/>
          <a:ln cap="flat" cmpd="sng" w="9525">
            <a:solidFill>
              <a:schemeClr val="dk2"/>
            </a:solidFill>
            <a:prstDash val="solid"/>
            <a:round/>
            <a:headEnd len="med" w="med" type="none"/>
            <a:tailEnd len="med" w="med" type="triangle"/>
          </a:ln>
        </p:spPr>
      </p:cxnSp>
      <p:cxnSp>
        <p:nvCxnSpPr>
          <p:cNvPr id="314" name="Google Shape;314;p45"/>
          <p:cNvCxnSpPr>
            <a:stCxn id="309" idx="2"/>
            <a:endCxn id="310" idx="0"/>
          </p:cNvCxnSpPr>
          <p:nvPr/>
        </p:nvCxnSpPr>
        <p:spPr>
          <a:xfrm>
            <a:off x="2167625" y="3591799"/>
            <a:ext cx="0" cy="496200"/>
          </a:xfrm>
          <a:prstGeom prst="straightConnector1">
            <a:avLst/>
          </a:prstGeom>
          <a:noFill/>
          <a:ln cap="flat" cmpd="sng" w="9525">
            <a:solidFill>
              <a:schemeClr val="dk2"/>
            </a:solidFill>
            <a:prstDash val="solid"/>
            <a:round/>
            <a:headEnd len="med" w="med" type="none"/>
            <a:tailEnd len="med" w="med" type="triangle"/>
          </a:ln>
        </p:spPr>
      </p:cxnSp>
      <p:cxnSp>
        <p:nvCxnSpPr>
          <p:cNvPr id="315" name="Google Shape;315;p45"/>
          <p:cNvCxnSpPr>
            <a:stCxn id="310" idx="2"/>
            <a:endCxn id="311" idx="0"/>
          </p:cNvCxnSpPr>
          <p:nvPr/>
        </p:nvCxnSpPr>
        <p:spPr>
          <a:xfrm>
            <a:off x="2167625" y="4623355"/>
            <a:ext cx="0" cy="496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0" y="-465834"/>
            <a:ext cx="12192000" cy="3417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t/>
            </a:r>
            <a:endParaRPr/>
          </a:p>
        </p:txBody>
      </p:sp>
      <p:sp>
        <p:nvSpPr>
          <p:cNvPr id="322" name="Google Shape;322;p46"/>
          <p:cNvSpPr txBox="1"/>
          <p:nvPr/>
        </p:nvSpPr>
        <p:spPr>
          <a:xfrm>
            <a:off x="465900" y="288850"/>
            <a:ext cx="9411000" cy="5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1"/>
                </a:solidFill>
                <a:latin typeface="Roboto"/>
                <a:ea typeface="Roboto"/>
                <a:cs typeface="Roboto"/>
                <a:sym typeface="Roboto"/>
              </a:rPr>
              <a:t>Preliminary test with different shapes of samples</a:t>
            </a:r>
            <a:endParaRPr sz="3200">
              <a:solidFill>
                <a:schemeClr val="dk1"/>
              </a:solidFill>
              <a:latin typeface="Roboto"/>
              <a:ea typeface="Roboto"/>
              <a:cs typeface="Roboto"/>
              <a:sym typeface="Roboto"/>
            </a:endParaRPr>
          </a:p>
        </p:txBody>
      </p:sp>
      <p:sp>
        <p:nvSpPr>
          <p:cNvPr id="323" name="Google Shape;323;p46"/>
          <p:cNvSpPr txBox="1"/>
          <p:nvPr/>
        </p:nvSpPr>
        <p:spPr>
          <a:xfrm>
            <a:off x="735575" y="1184925"/>
            <a:ext cx="4310400" cy="394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t>Acquisition</a:t>
            </a:r>
            <a:r>
              <a:rPr lang="en-GB" sz="2300"/>
              <a:t>:</a:t>
            </a:r>
            <a:endParaRPr sz="2300"/>
          </a:p>
          <a:p>
            <a:pPr indent="0" lvl="0" marL="0" rtl="0" algn="l">
              <a:spcBef>
                <a:spcPts val="0"/>
              </a:spcBef>
              <a:spcAft>
                <a:spcPts val="0"/>
              </a:spcAft>
              <a:buNone/>
            </a:pPr>
            <a:r>
              <a:rPr lang="en-GB" sz="1700"/>
              <a:t>Resolution: 50 um</a:t>
            </a:r>
            <a:endParaRPr sz="1700"/>
          </a:p>
          <a:p>
            <a:pPr indent="0" lvl="0" marL="0" rtl="0" algn="l">
              <a:spcBef>
                <a:spcPts val="0"/>
              </a:spcBef>
              <a:spcAft>
                <a:spcPts val="0"/>
              </a:spcAft>
              <a:buNone/>
            </a:pPr>
            <a:r>
              <a:rPr lang="en-GB" sz="1700"/>
              <a:t>Frequency: 50 Hz</a:t>
            </a:r>
            <a:endParaRPr sz="1700"/>
          </a:p>
          <a:p>
            <a:pPr indent="0" lvl="0" marL="0" rtl="0" algn="l">
              <a:spcBef>
                <a:spcPts val="0"/>
              </a:spcBef>
              <a:spcAft>
                <a:spcPts val="0"/>
              </a:spcAft>
              <a:buNone/>
            </a:pPr>
            <a:r>
              <a:rPr lang="en-GB" sz="1700"/>
              <a:t>Scanning motion: snake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GB" sz="1700"/>
              <a:t>Detectors: </a:t>
            </a:r>
            <a:endParaRPr sz="1700"/>
          </a:p>
          <a:p>
            <a:pPr indent="0" lvl="0" marL="0" rtl="0" algn="l">
              <a:spcBef>
                <a:spcPts val="0"/>
              </a:spcBef>
              <a:spcAft>
                <a:spcPts val="0"/>
              </a:spcAft>
              <a:buNone/>
            </a:pPr>
            <a:r>
              <a:rPr lang="en-GB" sz="1700"/>
              <a:t>Pilatus, Alba electrometer, Xspress 3 mini</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GB" sz="1700"/>
              <a:t>Synchronization: </a:t>
            </a:r>
            <a:endParaRPr sz="1700"/>
          </a:p>
          <a:p>
            <a:pPr indent="0" lvl="0" marL="0" rtl="0" algn="l">
              <a:spcBef>
                <a:spcPts val="0"/>
              </a:spcBef>
              <a:spcAft>
                <a:spcPts val="0"/>
              </a:spcAft>
              <a:buNone/>
            </a:pPr>
            <a:r>
              <a:rPr lang="en-GB" sz="1700"/>
              <a:t>PandABox hardware synchronized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GB" sz="1700"/>
              <a:t>Scanning stage:</a:t>
            </a:r>
            <a:endParaRPr sz="1700"/>
          </a:p>
          <a:p>
            <a:pPr indent="0" lvl="0" marL="0" rtl="0" algn="l">
              <a:spcBef>
                <a:spcPts val="0"/>
              </a:spcBef>
              <a:spcAft>
                <a:spcPts val="0"/>
              </a:spcAft>
              <a:buNone/>
            </a:pPr>
            <a:r>
              <a:rPr lang="en-GB" sz="1700"/>
              <a:t>Icepap controlled Owis motors</a:t>
            </a:r>
            <a:endParaRPr sz="1700"/>
          </a:p>
          <a:p>
            <a:pPr indent="0" lvl="0" marL="0" rtl="0" algn="l">
              <a:spcBef>
                <a:spcPts val="0"/>
              </a:spcBef>
              <a:spcAft>
                <a:spcPts val="0"/>
              </a:spcAft>
              <a:buNone/>
            </a:pPr>
            <a:r>
              <a:t/>
            </a:r>
            <a:endParaRPr sz="1700"/>
          </a:p>
        </p:txBody>
      </p:sp>
      <p:pic>
        <p:nvPicPr>
          <p:cNvPr id="324" name="Google Shape;324;p46" title="circle.png"/>
          <p:cNvPicPr preferRelativeResize="0"/>
          <p:nvPr/>
        </p:nvPicPr>
        <p:blipFill>
          <a:blip r:embed="rId3">
            <a:alphaModFix/>
          </a:blip>
          <a:stretch>
            <a:fillRect/>
          </a:stretch>
        </p:blipFill>
        <p:spPr>
          <a:xfrm>
            <a:off x="7058363" y="1623975"/>
            <a:ext cx="1435992" cy="1437263"/>
          </a:xfrm>
          <a:prstGeom prst="rect">
            <a:avLst/>
          </a:prstGeom>
          <a:noFill/>
          <a:ln cap="flat" cmpd="sng" w="9525">
            <a:solidFill>
              <a:schemeClr val="dk1"/>
            </a:solidFill>
            <a:prstDash val="solid"/>
            <a:round/>
            <a:headEnd len="sm" w="sm" type="none"/>
            <a:tailEnd len="sm" w="sm" type="none"/>
          </a:ln>
        </p:spPr>
      </p:pic>
      <p:pic>
        <p:nvPicPr>
          <p:cNvPr id="325" name="Google Shape;325;p46" title="triangle_2.png"/>
          <p:cNvPicPr preferRelativeResize="0"/>
          <p:nvPr/>
        </p:nvPicPr>
        <p:blipFill>
          <a:blip r:embed="rId4">
            <a:alphaModFix/>
          </a:blip>
          <a:stretch>
            <a:fillRect/>
          </a:stretch>
        </p:blipFill>
        <p:spPr>
          <a:xfrm>
            <a:off x="8904974" y="1623975"/>
            <a:ext cx="1248209" cy="1437263"/>
          </a:xfrm>
          <a:prstGeom prst="rect">
            <a:avLst/>
          </a:prstGeom>
          <a:noFill/>
          <a:ln cap="flat" cmpd="sng" w="9525">
            <a:solidFill>
              <a:schemeClr val="dk1"/>
            </a:solidFill>
            <a:prstDash val="solid"/>
            <a:round/>
            <a:headEnd len="sm" w="sm" type="none"/>
            <a:tailEnd len="sm" w="sm" type="none"/>
          </a:ln>
        </p:spPr>
      </p:pic>
      <p:pic>
        <p:nvPicPr>
          <p:cNvPr id="326" name="Google Shape;326;p46" title="triangle_1.png"/>
          <p:cNvPicPr preferRelativeResize="0"/>
          <p:nvPr/>
        </p:nvPicPr>
        <p:blipFill>
          <a:blip r:embed="rId5">
            <a:alphaModFix/>
          </a:blip>
          <a:stretch>
            <a:fillRect/>
          </a:stretch>
        </p:blipFill>
        <p:spPr>
          <a:xfrm>
            <a:off x="8811083" y="3418987"/>
            <a:ext cx="1435992" cy="1249313"/>
          </a:xfrm>
          <a:prstGeom prst="rect">
            <a:avLst/>
          </a:prstGeom>
          <a:noFill/>
          <a:ln cap="flat" cmpd="sng" w="9525">
            <a:solidFill>
              <a:schemeClr val="dk1"/>
            </a:solidFill>
            <a:prstDash val="solid"/>
            <a:round/>
            <a:headEnd len="sm" w="sm" type="none"/>
            <a:tailEnd len="sm" w="sm" type="none"/>
          </a:ln>
        </p:spPr>
      </p:pic>
      <p:pic>
        <p:nvPicPr>
          <p:cNvPr id="327" name="Google Shape;327;p46" title="square.png"/>
          <p:cNvPicPr preferRelativeResize="0"/>
          <p:nvPr/>
        </p:nvPicPr>
        <p:blipFill>
          <a:blip r:embed="rId6">
            <a:alphaModFix/>
          </a:blip>
          <a:stretch>
            <a:fillRect/>
          </a:stretch>
        </p:blipFill>
        <p:spPr>
          <a:xfrm>
            <a:off x="5383198" y="1623975"/>
            <a:ext cx="1424946" cy="1437263"/>
          </a:xfrm>
          <a:prstGeom prst="rect">
            <a:avLst/>
          </a:prstGeom>
          <a:noFill/>
          <a:ln cap="flat" cmpd="sng" w="9525">
            <a:solidFill>
              <a:schemeClr val="dk1"/>
            </a:solidFill>
            <a:prstDash val="solid"/>
            <a:round/>
            <a:headEnd len="sm" w="sm" type="none"/>
            <a:tailEnd len="sm" w="sm" type="none"/>
          </a:ln>
        </p:spPr>
      </p:pic>
      <p:pic>
        <p:nvPicPr>
          <p:cNvPr id="328" name="Google Shape;328;p46" title="moon.png"/>
          <p:cNvPicPr preferRelativeResize="0"/>
          <p:nvPr/>
        </p:nvPicPr>
        <p:blipFill>
          <a:blip r:embed="rId7">
            <a:alphaModFix/>
          </a:blip>
          <a:stretch>
            <a:fillRect/>
          </a:stretch>
        </p:blipFill>
        <p:spPr>
          <a:xfrm>
            <a:off x="7058363" y="3325012"/>
            <a:ext cx="1435992" cy="1437263"/>
          </a:xfrm>
          <a:prstGeom prst="rect">
            <a:avLst/>
          </a:prstGeom>
          <a:noFill/>
          <a:ln cap="flat" cmpd="sng" w="9525">
            <a:solidFill>
              <a:schemeClr val="dk1"/>
            </a:solidFill>
            <a:prstDash val="solid"/>
            <a:round/>
            <a:headEnd len="sm" w="sm" type="none"/>
            <a:tailEnd len="sm" w="sm" type="none"/>
          </a:ln>
        </p:spPr>
      </p:pic>
      <p:pic>
        <p:nvPicPr>
          <p:cNvPr id="329" name="Google Shape;329;p46" title="star.png"/>
          <p:cNvPicPr preferRelativeResize="0"/>
          <p:nvPr/>
        </p:nvPicPr>
        <p:blipFill>
          <a:blip r:embed="rId8">
            <a:alphaModFix/>
          </a:blip>
          <a:stretch>
            <a:fillRect/>
          </a:stretch>
        </p:blipFill>
        <p:spPr>
          <a:xfrm>
            <a:off x="5377675" y="3325012"/>
            <a:ext cx="1435992" cy="1437263"/>
          </a:xfrm>
          <a:prstGeom prst="rect">
            <a:avLst/>
          </a:prstGeom>
          <a:noFill/>
          <a:ln cap="flat" cmpd="sng" w="9525">
            <a:solidFill>
              <a:schemeClr val="dk1"/>
            </a:solidFill>
            <a:prstDash val="solid"/>
            <a:round/>
            <a:headEnd len="sm" w="sm" type="none"/>
            <a:tailEnd len="sm" w="sm" type="none"/>
          </a:ln>
        </p:spPr>
      </p:pic>
      <p:sp>
        <p:nvSpPr>
          <p:cNvPr id="330" name="Google Shape;330;p46"/>
          <p:cNvSpPr txBox="1"/>
          <p:nvPr/>
        </p:nvSpPr>
        <p:spPr>
          <a:xfrm>
            <a:off x="735575" y="5328575"/>
            <a:ext cx="10720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t>Each sample scanning is composed of 6 scans in sequence to avoid generating one large data file.</a:t>
            </a:r>
            <a:endParaRPr/>
          </a:p>
        </p:txBody>
      </p:sp>
      <p:sp>
        <p:nvSpPr>
          <p:cNvPr id="331" name="Google Shape;331;p46"/>
          <p:cNvSpPr/>
          <p:nvPr/>
        </p:nvSpPr>
        <p:spPr>
          <a:xfrm>
            <a:off x="8627875" y="1418475"/>
            <a:ext cx="1802400" cy="34734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ven Pro Medium"/>
              <a:ea typeface="Maven Pro Medium"/>
              <a:cs typeface="Maven Pro Medium"/>
              <a:sym typeface="Maven Pr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X IV">
  <a:themeElements>
    <a:clrScheme name="MAX IV ny">
      <a:dk1>
        <a:srgbClr val="001427"/>
      </a:dk1>
      <a:lt1>
        <a:srgbClr val="FFFFFF"/>
      </a:lt1>
      <a:dk2>
        <a:srgbClr val="00570C"/>
      </a:dk2>
      <a:lt2>
        <a:srgbClr val="FB8C00"/>
      </a:lt2>
      <a:accent1>
        <a:srgbClr val="767171"/>
      </a:accent1>
      <a:accent2>
        <a:srgbClr val="595555"/>
      </a:accent2>
      <a:accent3>
        <a:srgbClr val="AEAAAA"/>
      </a:accent3>
      <a:accent4>
        <a:srgbClr val="00570C"/>
      </a:accent4>
      <a:accent5>
        <a:srgbClr val="F6B222"/>
      </a:accent5>
      <a:accent6>
        <a:srgbClr val="C8C3C3"/>
      </a:accent6>
      <a:hlink>
        <a:srgbClr val="0000FF"/>
      </a:hlink>
      <a:folHlink>
        <a:srgbClr val="81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