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70" r:id="rId3"/>
    <p:sldId id="265" r:id="rId4"/>
    <p:sldId id="274" r:id="rId5"/>
    <p:sldId id="267" r:id="rId6"/>
    <p:sldId id="278" r:id="rId7"/>
    <p:sldId id="271" r:id="rId8"/>
    <p:sldId id="277" r:id="rId9"/>
    <p:sldId id="268" r:id="rId10"/>
    <p:sldId id="272" r:id="rId11"/>
    <p:sldId id="27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70288" autoAdjust="0"/>
  </p:normalViewPr>
  <p:slideViewPr>
    <p:cSldViewPr>
      <p:cViewPr varScale="1">
        <p:scale>
          <a:sx n="61" d="100"/>
          <a:sy n="61" d="100"/>
        </p:scale>
        <p:origin x="-205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23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C743F-182B-4A4A-A437-F780ED2927F8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83432-B729-43FF-A0BC-09A6AC2C0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35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15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83432-B729-43FF-A0BC-09A6AC2C01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547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7056900" cy="43204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60432" y="44624"/>
            <a:ext cx="446820" cy="5040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0"/>
            <a:ext cx="720080" cy="548680"/>
          </a:xfrm>
        </p:spPr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flipV="1">
            <a:off x="5997388" y="908719"/>
            <a:ext cx="806860" cy="1110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23/06/2017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0" y="188641"/>
            <a:ext cx="9144000" cy="633049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507103" y="48766"/>
            <a:ext cx="1450918" cy="49818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585476" y="117837"/>
            <a:ext cx="1291056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66484" y="11275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marL="228600" indent="-228600">
              <a:buFont typeface="+mj-lt"/>
              <a:buAutoNum type="arabicPeriod"/>
            </a:pPr>
            <a:fld id="{E23CDA06-F031-4B1B-B3E5-B04AB65D2BE5}" type="slidenum">
              <a:rPr lang="en-GB" smtClean="0"/>
              <a:pPr marL="228600" indent="-228600">
                <a:buFont typeface="+mj-lt"/>
                <a:buAutoNum type="arabicPeriod"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avu.readthedocs.io/en/latest/api_plugin/savu.data.data_structures.data_typ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avu.readthedocs.io/en/latest/api_plugin/savu.data.data_structures.data_typ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avu.readthedocs.io/en/latest/api_plugin/savu.data.data_structures.data_create/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vu.readthedocs.io/en/latest/dev_guides/dev_github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58924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374912"/>
            <a:ext cx="3439035" cy="1702160"/>
          </a:xfrm>
        </p:spPr>
        <p:txBody>
          <a:bodyPr>
            <a:noAutofit/>
          </a:bodyPr>
          <a:lstStyle/>
          <a:p>
            <a:r>
              <a:rPr lang="en-GB" sz="2600" b="1" dirty="0" smtClean="0">
                <a:solidFill>
                  <a:schemeClr val="bg2">
                    <a:lumMod val="50000"/>
                  </a:schemeClr>
                </a:solidFill>
              </a:rPr>
              <a:t>Savu: Tomography reconstruction and processing pipeline</a:t>
            </a:r>
            <a:br>
              <a:rPr lang="en-GB" sz="26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600" b="1" dirty="0" smtClean="0">
                <a:solidFill>
                  <a:schemeClr val="bg2">
                    <a:lumMod val="50000"/>
                  </a:schemeClr>
                </a:solidFill>
              </a:rPr>
              <a:t>- developer demo.</a:t>
            </a:r>
            <a:endParaRPr lang="en-GB" sz="2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 Nicola </a:t>
            </a:r>
            <a:r>
              <a:rPr lang="en-GB" dirty="0" err="1" smtClean="0"/>
              <a:t>Wadeson</a:t>
            </a:r>
            <a:endParaRPr lang="en-GB" dirty="0" smtClean="0"/>
          </a:p>
          <a:p>
            <a:r>
              <a:rPr lang="en-GB" dirty="0" smtClean="0"/>
              <a:t>Data Analysis Scientist</a:t>
            </a:r>
          </a:p>
          <a:p>
            <a:r>
              <a:rPr lang="en-GB" dirty="0" smtClean="0"/>
              <a:t>Diamond Light Source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28/09/2017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362849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7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Usually, the </a:t>
            </a:r>
            <a:r>
              <a:rPr lang="en-GB" dirty="0" err="1" smtClean="0"/>
              <a:t>dataset.data</a:t>
            </a:r>
            <a:r>
              <a:rPr lang="en-GB" dirty="0" smtClean="0"/>
              <a:t> entry is a hdf5 dataset, that can be sliced like a </a:t>
            </a:r>
            <a:r>
              <a:rPr lang="en-GB" dirty="0" err="1" smtClean="0"/>
              <a:t>numpy</a:t>
            </a:r>
            <a:r>
              <a:rPr lang="en-GB" dirty="0" smtClean="0"/>
              <a:t> array.</a:t>
            </a:r>
          </a:p>
          <a:p>
            <a:r>
              <a:rPr lang="en-GB" dirty="0" smtClean="0"/>
              <a:t>For loading different data types, a new </a:t>
            </a:r>
            <a:r>
              <a:rPr lang="en-GB" dirty="0" err="1" smtClean="0"/>
              <a:t>data_type</a:t>
            </a:r>
            <a:r>
              <a:rPr lang="en-GB" dirty="0" smtClean="0"/>
              <a:t> can be defined that overrides the __</a:t>
            </a:r>
            <a:r>
              <a:rPr lang="en-GB" dirty="0" err="1" smtClean="0"/>
              <a:t>getitem</a:t>
            </a:r>
            <a:r>
              <a:rPr lang="en-GB" dirty="0" smtClean="0"/>
              <a:t>__ function.  See:</a:t>
            </a:r>
          </a:p>
          <a:p>
            <a:pPr marL="68580" indent="0">
              <a:buNone/>
            </a:pPr>
            <a:endParaRPr lang="en-GB" dirty="0" smtClean="0">
              <a:hlinkClick r:id="rId3"/>
            </a:endParaRPr>
          </a:p>
          <a:p>
            <a:pPr marL="68580" indent="0">
              <a:buNone/>
            </a:pPr>
            <a:endParaRPr lang="en-GB" dirty="0">
              <a:hlinkClick r:id="rId3"/>
            </a:endParaRPr>
          </a:p>
          <a:p>
            <a:pPr marL="6858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10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TextBox 6"/>
          <p:cNvSpPr txBox="1"/>
          <p:nvPr/>
        </p:nvSpPr>
        <p:spPr>
          <a:xfrm>
            <a:off x="1835696" y="4152045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>
              <a:buNone/>
            </a:pPr>
            <a:r>
              <a:rPr lang="en-GB" dirty="0">
                <a:hlinkClick r:id="rId3"/>
              </a:rPr>
              <a:t>http://savu.readthedocs.io/en/latest/api_plugin/savu.data.data_structures.data_types/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Input datasets already exist, but output datasets created by a plugin must be populated with the following information:</a:t>
            </a:r>
          </a:p>
          <a:p>
            <a:pPr lvl="1"/>
            <a:r>
              <a:rPr lang="en-GB" dirty="0" smtClean="0"/>
              <a:t>Shape</a:t>
            </a:r>
          </a:p>
          <a:p>
            <a:pPr lvl="1"/>
            <a:r>
              <a:rPr lang="en-GB" dirty="0" smtClean="0"/>
              <a:t>Axis labels</a:t>
            </a:r>
          </a:p>
          <a:p>
            <a:pPr lvl="1"/>
            <a:r>
              <a:rPr lang="en-GB" dirty="0" smtClean="0"/>
              <a:t>Patterns</a:t>
            </a:r>
          </a:p>
          <a:p>
            <a:pPr marL="365760" lvl="1" indent="0">
              <a:buNone/>
            </a:pPr>
            <a:r>
              <a:rPr lang="en-GB" dirty="0" smtClean="0"/>
              <a:t>See:</a:t>
            </a:r>
          </a:p>
          <a:p>
            <a:pPr marL="365760" lvl="1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Dataset names are defined in the process list.</a:t>
            </a:r>
          </a:p>
          <a:p>
            <a:pPr marL="68580" indent="0">
              <a:buNone/>
            </a:pPr>
            <a:endParaRPr lang="en-GB" dirty="0" smtClean="0">
              <a:hlinkClick r:id="rId3"/>
            </a:endParaRPr>
          </a:p>
          <a:p>
            <a:pPr marL="68580" indent="0">
              <a:buNone/>
            </a:pPr>
            <a:endParaRPr lang="en-GB" dirty="0">
              <a:hlinkClick r:id="rId3"/>
            </a:endParaRPr>
          </a:p>
          <a:p>
            <a:pPr marL="6858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11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9" name="TextBox 8"/>
          <p:cNvSpPr txBox="1"/>
          <p:nvPr/>
        </p:nvSpPr>
        <p:spPr>
          <a:xfrm>
            <a:off x="2267744" y="398648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5"/>
              </a:rPr>
              <a:t>http://savu.readthedocs.io/en/latest/api_plugin/savu.data.data_structures.data_create</a:t>
            </a:r>
            <a:r>
              <a:rPr lang="en-GB" dirty="0" smtClean="0">
                <a:hlinkClick r:id="rId5"/>
              </a:rPr>
              <a:t>/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89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Plugin 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plugin dataset is encapsulated by a dataset for the duration of the plugin, giving additional helper functions, e.g.</a:t>
            </a:r>
          </a:p>
          <a:p>
            <a:pPr lvl="1"/>
            <a:r>
              <a:rPr lang="en-GB" dirty="0" smtClean="0"/>
              <a:t>Shape:  The shape of the data passed to process frames</a:t>
            </a:r>
          </a:p>
          <a:p>
            <a:pPr lvl="1"/>
            <a:r>
              <a:rPr lang="en-GB" dirty="0" smtClean="0"/>
              <a:t>Pattern:  The pattern associated with the data for this plugin.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12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82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What is a plugin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 python </a:t>
            </a:r>
            <a:r>
              <a:rPr lang="en-GB" dirty="0"/>
              <a:t>module containing a python class with a set </a:t>
            </a:r>
            <a:r>
              <a:rPr lang="en-GB" dirty="0" smtClean="0"/>
              <a:t>structure</a:t>
            </a:r>
          </a:p>
          <a:p>
            <a:r>
              <a:rPr lang="en-GB" dirty="0" smtClean="0"/>
              <a:t>A plugin can have multiple inputs and outputs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2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473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10952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Develop a plugin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two ways to develop and contribute plugins to </a:t>
            </a:r>
            <a:r>
              <a:rPr lang="en-GB" dirty="0" err="1" smtClean="0"/>
              <a:t>Savu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Local ~/</a:t>
            </a:r>
            <a:r>
              <a:rPr lang="en-GB" dirty="0" err="1" smtClean="0"/>
              <a:t>savu_plugins</a:t>
            </a:r>
            <a:r>
              <a:rPr lang="en-GB" dirty="0" smtClean="0"/>
              <a:t> folder</a:t>
            </a:r>
          </a:p>
          <a:p>
            <a:pPr lvl="1"/>
            <a:r>
              <a:rPr lang="en-GB" dirty="0" smtClean="0"/>
              <a:t>Via </a:t>
            </a:r>
            <a:r>
              <a:rPr lang="en-GB" dirty="0" err="1" smtClean="0"/>
              <a:t>Github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/>
              <a:t>notes available at </a:t>
            </a:r>
            <a:r>
              <a:rPr lang="en-GB" dirty="0">
                <a:hlinkClick r:id="rId3"/>
              </a:rPr>
              <a:t>https://savu.readthedocs.io/en/latest/dev_guides/dev_github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)</a:t>
            </a:r>
          </a:p>
          <a:p>
            <a:pPr marL="6858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3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831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63894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Simple plugin Template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4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" t="14173" r="71651" b="7086"/>
          <a:stretch/>
        </p:blipFill>
        <p:spPr bwMode="auto">
          <a:xfrm>
            <a:off x="2771800" y="972000"/>
            <a:ext cx="3240000" cy="5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9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Plugin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Download the examples folder from: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 smtClean="0"/>
              <a:t>Create a local </a:t>
            </a:r>
            <a:r>
              <a:rPr lang="en-GB" dirty="0" err="1" smtClean="0"/>
              <a:t>savu_plugins</a:t>
            </a:r>
            <a:r>
              <a:rPr lang="en-GB" dirty="0" smtClean="0"/>
              <a:t> directory</a:t>
            </a:r>
          </a:p>
          <a:p>
            <a:r>
              <a:rPr lang="en-GB" dirty="0" smtClean="0"/>
              <a:t>Copy the plugin templates into this directory.</a:t>
            </a:r>
          </a:p>
          <a:p>
            <a:r>
              <a:rPr lang="en-GB" dirty="0" smtClean="0"/>
              <a:t>Create a simple process list containing plugin_template1.py</a:t>
            </a:r>
          </a:p>
          <a:p>
            <a:r>
              <a:rPr lang="en-GB" dirty="0" smtClean="0"/>
              <a:t>Run against the test data.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5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148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err="1" smtClean="0"/>
              <a:t>Savu</a:t>
            </a:r>
            <a:r>
              <a:rPr lang="en-GB" dirty="0" smtClean="0"/>
              <a:t> 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Each plugin has a specified number of inputs and </a:t>
            </a:r>
            <a:r>
              <a:rPr lang="en-GB" dirty="0" smtClean="0"/>
              <a:t>outputs</a:t>
            </a:r>
            <a:endParaRPr lang="en-GB" dirty="0"/>
          </a:p>
          <a:p>
            <a:r>
              <a:rPr lang="en-GB" dirty="0" smtClean="0"/>
              <a:t>In </a:t>
            </a:r>
            <a:r>
              <a:rPr lang="en-GB" dirty="0"/>
              <a:t>the plugin they appear as </a:t>
            </a:r>
            <a:r>
              <a:rPr lang="en-GB" dirty="0" err="1"/>
              <a:t>numpy</a:t>
            </a:r>
            <a:r>
              <a:rPr lang="en-GB" dirty="0"/>
              <a:t> arrays</a:t>
            </a:r>
          </a:p>
          <a:p>
            <a:pPr lvl="1"/>
            <a:r>
              <a:rPr lang="en-GB" dirty="0" smtClean="0"/>
              <a:t>A list of input arrays are received by the plugin</a:t>
            </a:r>
          </a:p>
          <a:p>
            <a:pPr lvl="1"/>
            <a:r>
              <a:rPr lang="en-GB" dirty="0" smtClean="0"/>
              <a:t>A list of output arrays are returned by the plugin</a:t>
            </a:r>
          </a:p>
          <a:p>
            <a:r>
              <a:rPr lang="en-GB" dirty="0" smtClean="0"/>
              <a:t>In the framework, each input and output array belongs to a </a:t>
            </a:r>
            <a:r>
              <a:rPr lang="en-GB" dirty="0" err="1" smtClean="0"/>
              <a:t>Savu</a:t>
            </a:r>
            <a:r>
              <a:rPr lang="en-GB" dirty="0" smtClean="0"/>
              <a:t> dataset.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6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465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err="1" smtClean="0"/>
              <a:t>Savu</a:t>
            </a:r>
            <a:r>
              <a:rPr lang="en-GB" dirty="0" smtClean="0"/>
              <a:t> 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Savu</a:t>
            </a:r>
            <a:r>
              <a:rPr lang="en-GB" dirty="0" smtClean="0"/>
              <a:t> framework deals with the movement of data from a dictionary of datasets.</a:t>
            </a:r>
          </a:p>
          <a:p>
            <a:r>
              <a:rPr lang="en-GB" dirty="0"/>
              <a:t>Datasets are </a:t>
            </a:r>
            <a:r>
              <a:rPr lang="en-GB" dirty="0" smtClean="0"/>
              <a:t>‘loaded’ </a:t>
            </a:r>
            <a:r>
              <a:rPr lang="en-GB" dirty="0"/>
              <a:t>in the loader or </a:t>
            </a:r>
            <a:r>
              <a:rPr lang="en-GB" dirty="0" smtClean="0"/>
              <a:t>are created as </a:t>
            </a:r>
            <a:r>
              <a:rPr lang="en-GB" dirty="0"/>
              <a:t>output </a:t>
            </a:r>
            <a:r>
              <a:rPr lang="en-GB" dirty="0" smtClean="0"/>
              <a:t>datasets in plugins.</a:t>
            </a:r>
          </a:p>
          <a:p>
            <a:r>
              <a:rPr lang="en-GB" dirty="0" smtClean="0"/>
              <a:t>Each dataset is an instance of the Data class.</a:t>
            </a:r>
          </a:p>
          <a:p>
            <a:pPr marL="6858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7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1464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dirty="0" err="1" smtClean="0"/>
              <a:t>Savu</a:t>
            </a:r>
            <a:r>
              <a:rPr lang="en-GB" dirty="0" smtClean="0"/>
              <a:t> dataset (Data object) has the following information associated with it</a:t>
            </a:r>
          </a:p>
          <a:p>
            <a:pPr lvl="1"/>
            <a:r>
              <a:rPr lang="en-GB" dirty="0" smtClean="0"/>
              <a:t>Name:  Unique identifier</a:t>
            </a:r>
          </a:p>
          <a:p>
            <a:pPr lvl="1"/>
            <a:r>
              <a:rPr lang="en-GB" dirty="0"/>
              <a:t>Shape:  The full shape of the data</a:t>
            </a:r>
          </a:p>
          <a:p>
            <a:pPr lvl="1"/>
            <a:r>
              <a:rPr lang="en-GB" dirty="0" smtClean="0"/>
              <a:t>Axis labels:  Maps the data dimensions to the axis labels.</a:t>
            </a:r>
          </a:p>
          <a:p>
            <a:pPr lvl="1"/>
            <a:r>
              <a:rPr lang="en-GB" dirty="0" smtClean="0"/>
              <a:t>Patterns:  How the data can be sliced</a:t>
            </a:r>
          </a:p>
          <a:p>
            <a:pPr lvl="1"/>
            <a:r>
              <a:rPr lang="en-GB" dirty="0" smtClean="0"/>
              <a:t>Metadata:  A dictionary for storing additional dataset information.</a:t>
            </a:r>
          </a:p>
          <a:p>
            <a:pPr lvl="1"/>
            <a:r>
              <a:rPr lang="en-GB" dirty="0" smtClean="0"/>
              <a:t>Data: Use </a:t>
            </a:r>
            <a:r>
              <a:rPr lang="en-GB" dirty="0" err="1" smtClean="0"/>
              <a:t>dataset.data</a:t>
            </a:r>
            <a:r>
              <a:rPr lang="en-GB" dirty="0" smtClean="0"/>
              <a:t>[index] to access the data.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8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465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Datasets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dirty="0" err="1" smtClean="0"/>
              <a:t>Savu</a:t>
            </a:r>
            <a:r>
              <a:rPr lang="en-GB" dirty="0" smtClean="0"/>
              <a:t> dataset (Data object) has the following information associated with it</a:t>
            </a:r>
          </a:p>
          <a:p>
            <a:pPr lvl="1"/>
            <a:r>
              <a:rPr lang="en-GB" dirty="0" smtClean="0"/>
              <a:t>Name:  Unique identifier</a:t>
            </a:r>
          </a:p>
          <a:p>
            <a:pPr lvl="1"/>
            <a:r>
              <a:rPr lang="en-GB" dirty="0"/>
              <a:t>Shape:  The full shape of the data</a:t>
            </a:r>
          </a:p>
          <a:p>
            <a:pPr lvl="1"/>
            <a:r>
              <a:rPr lang="en-GB" dirty="0" smtClean="0"/>
              <a:t>Axis labels:  Maps the data dimensions to the axis labels.</a:t>
            </a:r>
          </a:p>
          <a:p>
            <a:pPr lvl="1"/>
            <a:r>
              <a:rPr lang="en-GB" dirty="0" smtClean="0"/>
              <a:t>Patterns:  How the data can be sliced</a:t>
            </a:r>
          </a:p>
          <a:p>
            <a:pPr lvl="1"/>
            <a:r>
              <a:rPr lang="en-GB" dirty="0" smtClean="0"/>
              <a:t>Metadata:  A dictionary for storing additional dataset information.</a:t>
            </a:r>
          </a:p>
          <a:p>
            <a:pPr lvl="1"/>
            <a:r>
              <a:rPr lang="en-GB" dirty="0" smtClean="0"/>
              <a:t>Data: Use </a:t>
            </a:r>
            <a:r>
              <a:rPr lang="en-GB" dirty="0" err="1" smtClean="0"/>
              <a:t>dataset.data</a:t>
            </a:r>
            <a:r>
              <a:rPr lang="en-GB" dirty="0" smtClean="0"/>
              <a:t>[index] to access the data.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DA06-F031-4B1B-B3E5-B04AB65D2BE5}" type="slidenum">
              <a:rPr lang="en-GB" smtClean="0"/>
              <a:t>9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949280"/>
            <a:ext cx="1618615" cy="457200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950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2126</TotalTime>
  <Words>496</Words>
  <Application>Microsoft Office PowerPoint</Application>
  <PresentationFormat>On-screen Show (4:3)</PresentationFormat>
  <Paragraphs>117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Savu: Tomography reconstruction and processing pipeline - developer demo.</vt:lpstr>
      <vt:lpstr>What is a plugin</vt:lpstr>
      <vt:lpstr>Develop a plugin</vt:lpstr>
      <vt:lpstr>Simple plugin Template</vt:lpstr>
      <vt:lpstr>Plugin Templates</vt:lpstr>
      <vt:lpstr>Savu datasets</vt:lpstr>
      <vt:lpstr>Savu datasets</vt:lpstr>
      <vt:lpstr>Datasets</vt:lpstr>
      <vt:lpstr>Datasets</vt:lpstr>
      <vt:lpstr>Datasets</vt:lpstr>
      <vt:lpstr>Datasets</vt:lpstr>
      <vt:lpstr>Plugin datasets</vt:lpstr>
    </vt:vector>
  </TitlesOfParts>
  <Company>Diamond Light Source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Savu: Tomography Reconstruction and processing pipeline</dc:title>
  <dc:creator>DLS PC Install</dc:creator>
  <cp:lastModifiedBy>DLS PC Install</cp:lastModifiedBy>
  <cp:revision>625</cp:revision>
  <dcterms:created xsi:type="dcterms:W3CDTF">2017-06-19T20:47:37Z</dcterms:created>
  <dcterms:modified xsi:type="dcterms:W3CDTF">2017-09-29T13:33:59Z</dcterms:modified>
</cp:coreProperties>
</file>