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5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notesSlides/notesSlide1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736" r:id="rId5"/>
    <p:sldMasterId id="2147483743" r:id="rId6"/>
    <p:sldMasterId id="2147483755" r:id="rId7"/>
    <p:sldMasterId id="2147483771" r:id="rId8"/>
    <p:sldMasterId id="2147483787" r:id="rId9"/>
  </p:sldMasterIdLst>
  <p:notesMasterIdLst>
    <p:notesMasterId r:id="rId42"/>
  </p:notesMasterIdLst>
  <p:sldIdLst>
    <p:sldId id="257" r:id="rId10"/>
    <p:sldId id="744" r:id="rId11"/>
    <p:sldId id="785" r:id="rId12"/>
    <p:sldId id="438" r:id="rId13"/>
    <p:sldId id="784" r:id="rId14"/>
    <p:sldId id="328" r:id="rId15"/>
    <p:sldId id="702" r:id="rId16"/>
    <p:sldId id="653" r:id="rId17"/>
    <p:sldId id="654" r:id="rId18"/>
    <p:sldId id="691" r:id="rId19"/>
    <p:sldId id="683" r:id="rId20"/>
    <p:sldId id="656" r:id="rId21"/>
    <p:sldId id="600" r:id="rId22"/>
    <p:sldId id="601" r:id="rId23"/>
    <p:sldId id="555" r:id="rId24"/>
    <p:sldId id="598" r:id="rId25"/>
    <p:sldId id="475" r:id="rId26"/>
    <p:sldId id="562" r:id="rId27"/>
    <p:sldId id="563" r:id="rId28"/>
    <p:sldId id="781" r:id="rId29"/>
    <p:sldId id="791" r:id="rId30"/>
    <p:sldId id="796" r:id="rId31"/>
    <p:sldId id="797" r:id="rId32"/>
    <p:sldId id="280" r:id="rId33"/>
    <p:sldId id="287" r:id="rId34"/>
    <p:sldId id="306" r:id="rId35"/>
    <p:sldId id="286" r:id="rId36"/>
    <p:sldId id="288" r:id="rId37"/>
    <p:sldId id="289" r:id="rId38"/>
    <p:sldId id="291" r:id="rId39"/>
    <p:sldId id="305" r:id="rId40"/>
    <p:sldId id="292" r:id="rId41"/>
  </p:sldIdLst>
  <p:sldSz cx="12192000" cy="6858000"/>
  <p:notesSz cx="6724650" cy="9774238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0030FD87-D1CF-484D-AF36-332B11148E7D}">
          <p14:sldIdLst>
            <p14:sldId id="257"/>
            <p14:sldId id="744"/>
            <p14:sldId id="785"/>
            <p14:sldId id="438"/>
            <p14:sldId id="784"/>
            <p14:sldId id="328"/>
            <p14:sldId id="702"/>
            <p14:sldId id="653"/>
            <p14:sldId id="654"/>
            <p14:sldId id="691"/>
            <p14:sldId id="683"/>
            <p14:sldId id="656"/>
            <p14:sldId id="600"/>
            <p14:sldId id="601"/>
            <p14:sldId id="555"/>
            <p14:sldId id="598"/>
            <p14:sldId id="475"/>
            <p14:sldId id="562"/>
            <p14:sldId id="563"/>
            <p14:sldId id="781"/>
            <p14:sldId id="791"/>
            <p14:sldId id="796"/>
            <p14:sldId id="797"/>
            <p14:sldId id="280"/>
            <p14:sldId id="287"/>
            <p14:sldId id="306"/>
            <p14:sldId id="286"/>
            <p14:sldId id="288"/>
            <p14:sldId id="289"/>
            <p14:sldId id="291"/>
            <p14:sldId id="305"/>
            <p14:sldId id="29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edro Fernandes Tavares" initials="PFT" lastIdx="1" clrIdx="0">
    <p:extLst>
      <p:ext uri="{19B8F6BF-5375-455C-9EA6-DF929625EA0E}">
        <p15:presenceInfo xmlns:p15="http://schemas.microsoft.com/office/powerpoint/2012/main" userId="S-1-5-21-866374714-467368472-620632744-124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70C"/>
    <a:srgbClr val="D6D6D2"/>
    <a:srgbClr val="F4F4F4"/>
    <a:srgbClr val="D9DAD5"/>
    <a:srgbClr val="EEEEEC"/>
    <a:srgbClr val="F5F5F5"/>
    <a:srgbClr val="F3F3F3"/>
    <a:srgbClr val="F3F3F1"/>
    <a:srgbClr val="F6F6F6"/>
    <a:srgbClr val="236A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AE346E5-0F76-447F-8B39-79CA8BE9BBB1}" v="11" dt="2026-03-06T10:04:00.12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1532" autoAdjust="0"/>
  </p:normalViewPr>
  <p:slideViewPr>
    <p:cSldViewPr snapToGrid="0">
      <p:cViewPr varScale="1">
        <p:scale>
          <a:sx n="80" d="100"/>
          <a:sy n="80" d="100"/>
        </p:scale>
        <p:origin x="1758" y="78"/>
      </p:cViewPr>
      <p:guideLst>
        <p:guide orient="horz" pos="2137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7.xml"/><Relationship Id="rId29" Type="http://schemas.openxmlformats.org/officeDocument/2006/relationships/slide" Target="slides/slide20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microsoft.com/office/2015/10/relationships/revisionInfo" Target="revisionInfo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commentAuthors" Target="commentAuthors.xml"/><Relationship Id="rId48" Type="http://schemas.microsoft.com/office/2016/11/relationships/changesInfo" Target="changesInfos/changesInfo1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theme" Target="theme/theme1.xml"/><Relationship Id="rId20" Type="http://schemas.openxmlformats.org/officeDocument/2006/relationships/slide" Target="slides/slide11.xml"/><Relationship Id="rId41" Type="http://schemas.openxmlformats.org/officeDocument/2006/relationships/slide" Target="slides/slide32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rik Mansten" userId="0e07ef9c-ff47-4303-a9e6-765644786855" providerId="ADAL" clId="{84E51D73-A272-427C-8953-AFF4D5560234}"/>
    <pc:docChg chg="undo custSel addSld delSld modSld delMainMaster modMainMaster delSection modSection">
      <pc:chgData name="Erik Mansten" userId="0e07ef9c-ff47-4303-a9e6-765644786855" providerId="ADAL" clId="{84E51D73-A272-427C-8953-AFF4D5560234}" dt="2026-03-06T10:04:10.216" v="606" actId="17851"/>
      <pc:docMkLst>
        <pc:docMk/>
      </pc:docMkLst>
      <pc:sldChg chg="modSp mod">
        <pc:chgData name="Erik Mansten" userId="0e07ef9c-ff47-4303-a9e6-765644786855" providerId="ADAL" clId="{84E51D73-A272-427C-8953-AFF4D5560234}" dt="2026-03-06T08:55:44.245" v="321" actId="20577"/>
        <pc:sldMkLst>
          <pc:docMk/>
          <pc:sldMk cId="2820082408" sldId="257"/>
        </pc:sldMkLst>
        <pc:spChg chg="mod">
          <ac:chgData name="Erik Mansten" userId="0e07ef9c-ff47-4303-a9e6-765644786855" providerId="ADAL" clId="{84E51D73-A272-427C-8953-AFF4D5560234}" dt="2026-03-06T08:49:55.383" v="16" actId="6549"/>
          <ac:spMkLst>
            <pc:docMk/>
            <pc:sldMk cId="2820082408" sldId="257"/>
            <ac:spMk id="2" creationId="{54EC273A-1A83-6052-8573-AC8B88412C62}"/>
          </ac:spMkLst>
        </pc:spChg>
        <pc:spChg chg="mod">
          <ac:chgData name="Erik Mansten" userId="0e07ef9c-ff47-4303-a9e6-765644786855" providerId="ADAL" clId="{84E51D73-A272-427C-8953-AFF4D5560234}" dt="2026-03-06T08:55:44.245" v="321" actId="20577"/>
          <ac:spMkLst>
            <pc:docMk/>
            <pc:sldMk cId="2820082408" sldId="257"/>
            <ac:spMk id="3" creationId="{00000000-0000-0000-0000-000000000000}"/>
          </ac:spMkLst>
        </pc:spChg>
      </pc:sldChg>
      <pc:sldChg chg="del">
        <pc:chgData name="Erik Mansten" userId="0e07ef9c-ff47-4303-a9e6-765644786855" providerId="ADAL" clId="{84E51D73-A272-427C-8953-AFF4D5560234}" dt="2026-03-06T08:49:34.223" v="11" actId="47"/>
        <pc:sldMkLst>
          <pc:docMk/>
          <pc:sldMk cId="3065174732" sldId="270"/>
        </pc:sldMkLst>
      </pc:sldChg>
      <pc:sldChg chg="del">
        <pc:chgData name="Erik Mansten" userId="0e07ef9c-ff47-4303-a9e6-765644786855" providerId="ADAL" clId="{84E51D73-A272-427C-8953-AFF4D5560234}" dt="2026-03-06T08:49:33.495" v="8" actId="47"/>
        <pc:sldMkLst>
          <pc:docMk/>
          <pc:sldMk cId="3519696635" sldId="279"/>
        </pc:sldMkLst>
      </pc:sldChg>
      <pc:sldChg chg="add">
        <pc:chgData name="Erik Mansten" userId="0e07ef9c-ff47-4303-a9e6-765644786855" providerId="ADAL" clId="{84E51D73-A272-427C-8953-AFF4D5560234}" dt="2026-03-06T10:04:00.120" v="605"/>
        <pc:sldMkLst>
          <pc:docMk/>
          <pc:sldMk cId="2331871317" sldId="280"/>
        </pc:sldMkLst>
      </pc:sldChg>
      <pc:sldChg chg="del">
        <pc:chgData name="Erik Mansten" userId="0e07ef9c-ff47-4303-a9e6-765644786855" providerId="ADAL" clId="{84E51D73-A272-427C-8953-AFF4D5560234}" dt="2026-03-06T08:49:33.787" v="9" actId="47"/>
        <pc:sldMkLst>
          <pc:docMk/>
          <pc:sldMk cId="1376525648" sldId="283"/>
        </pc:sldMkLst>
      </pc:sldChg>
      <pc:sldChg chg="add">
        <pc:chgData name="Erik Mansten" userId="0e07ef9c-ff47-4303-a9e6-765644786855" providerId="ADAL" clId="{84E51D73-A272-427C-8953-AFF4D5560234}" dt="2026-03-06T10:04:00.120" v="605"/>
        <pc:sldMkLst>
          <pc:docMk/>
          <pc:sldMk cId="1977306221" sldId="286"/>
        </pc:sldMkLst>
      </pc:sldChg>
      <pc:sldChg chg="add">
        <pc:chgData name="Erik Mansten" userId="0e07ef9c-ff47-4303-a9e6-765644786855" providerId="ADAL" clId="{84E51D73-A272-427C-8953-AFF4D5560234}" dt="2026-03-06T10:04:00.120" v="605"/>
        <pc:sldMkLst>
          <pc:docMk/>
          <pc:sldMk cId="3968474995" sldId="287"/>
        </pc:sldMkLst>
      </pc:sldChg>
      <pc:sldChg chg="add">
        <pc:chgData name="Erik Mansten" userId="0e07ef9c-ff47-4303-a9e6-765644786855" providerId="ADAL" clId="{84E51D73-A272-427C-8953-AFF4D5560234}" dt="2026-03-06T10:04:00.120" v="605"/>
        <pc:sldMkLst>
          <pc:docMk/>
          <pc:sldMk cId="454466010" sldId="288"/>
        </pc:sldMkLst>
      </pc:sldChg>
      <pc:sldChg chg="add">
        <pc:chgData name="Erik Mansten" userId="0e07ef9c-ff47-4303-a9e6-765644786855" providerId="ADAL" clId="{84E51D73-A272-427C-8953-AFF4D5560234}" dt="2026-03-06T10:04:00.120" v="605"/>
        <pc:sldMkLst>
          <pc:docMk/>
          <pc:sldMk cId="3571089978" sldId="289"/>
        </pc:sldMkLst>
      </pc:sldChg>
      <pc:sldChg chg="add">
        <pc:chgData name="Erik Mansten" userId="0e07ef9c-ff47-4303-a9e6-765644786855" providerId="ADAL" clId="{84E51D73-A272-427C-8953-AFF4D5560234}" dt="2026-03-06T10:04:00.120" v="605"/>
        <pc:sldMkLst>
          <pc:docMk/>
          <pc:sldMk cId="518838546" sldId="291"/>
        </pc:sldMkLst>
      </pc:sldChg>
      <pc:sldChg chg="add">
        <pc:chgData name="Erik Mansten" userId="0e07ef9c-ff47-4303-a9e6-765644786855" providerId="ADAL" clId="{84E51D73-A272-427C-8953-AFF4D5560234}" dt="2026-03-06T10:04:00.120" v="605"/>
        <pc:sldMkLst>
          <pc:docMk/>
          <pc:sldMk cId="1411315089" sldId="292"/>
        </pc:sldMkLst>
      </pc:sldChg>
      <pc:sldChg chg="del">
        <pc:chgData name="Erik Mansten" userId="0e07ef9c-ff47-4303-a9e6-765644786855" providerId="ADAL" clId="{84E51D73-A272-427C-8953-AFF4D5560234}" dt="2026-03-06T08:49:36.721" v="12" actId="47"/>
        <pc:sldMkLst>
          <pc:docMk/>
          <pc:sldMk cId="1423279997" sldId="299"/>
        </pc:sldMkLst>
      </pc:sldChg>
      <pc:sldChg chg="del">
        <pc:chgData name="Erik Mansten" userId="0e07ef9c-ff47-4303-a9e6-765644786855" providerId="ADAL" clId="{84E51D73-A272-427C-8953-AFF4D5560234}" dt="2026-03-06T08:49:37.622" v="14" actId="47"/>
        <pc:sldMkLst>
          <pc:docMk/>
          <pc:sldMk cId="3423157477" sldId="304"/>
        </pc:sldMkLst>
      </pc:sldChg>
      <pc:sldChg chg="add">
        <pc:chgData name="Erik Mansten" userId="0e07ef9c-ff47-4303-a9e6-765644786855" providerId="ADAL" clId="{84E51D73-A272-427C-8953-AFF4D5560234}" dt="2026-03-06T10:04:00.120" v="605"/>
        <pc:sldMkLst>
          <pc:docMk/>
          <pc:sldMk cId="2604074015" sldId="305"/>
        </pc:sldMkLst>
      </pc:sldChg>
      <pc:sldChg chg="add">
        <pc:chgData name="Erik Mansten" userId="0e07ef9c-ff47-4303-a9e6-765644786855" providerId="ADAL" clId="{84E51D73-A272-427C-8953-AFF4D5560234}" dt="2026-03-06T10:04:00.120" v="605"/>
        <pc:sldMkLst>
          <pc:docMk/>
          <pc:sldMk cId="1859162602" sldId="306"/>
        </pc:sldMkLst>
      </pc:sldChg>
      <pc:sldChg chg="del">
        <pc:chgData name="Erik Mansten" userId="0e07ef9c-ff47-4303-a9e6-765644786855" providerId="ADAL" clId="{84E51D73-A272-427C-8953-AFF4D5560234}" dt="2026-03-06T08:49:37.061" v="13" actId="47"/>
        <pc:sldMkLst>
          <pc:docMk/>
          <pc:sldMk cId="4283805519" sldId="311"/>
        </pc:sldMkLst>
      </pc:sldChg>
      <pc:sldChg chg="add">
        <pc:chgData name="Erik Mansten" userId="0e07ef9c-ff47-4303-a9e6-765644786855" providerId="ADAL" clId="{84E51D73-A272-427C-8953-AFF4D5560234}" dt="2026-03-06T09:17:57.039" v="522"/>
        <pc:sldMkLst>
          <pc:docMk/>
          <pc:sldMk cId="1008942979" sldId="328"/>
        </pc:sldMkLst>
      </pc:sldChg>
      <pc:sldChg chg="del">
        <pc:chgData name="Erik Mansten" userId="0e07ef9c-ff47-4303-a9e6-765644786855" providerId="ADAL" clId="{84E51D73-A272-427C-8953-AFF4D5560234}" dt="2026-03-06T08:49:05.416" v="3" actId="47"/>
        <pc:sldMkLst>
          <pc:docMk/>
          <pc:sldMk cId="2058921128" sldId="408"/>
        </pc:sldMkLst>
      </pc:sldChg>
      <pc:sldChg chg="del">
        <pc:chgData name="Erik Mansten" userId="0e07ef9c-ff47-4303-a9e6-765644786855" providerId="ADAL" clId="{84E51D73-A272-427C-8953-AFF4D5560234}" dt="2026-03-06T08:49:19.178" v="7" actId="47"/>
        <pc:sldMkLst>
          <pc:docMk/>
          <pc:sldMk cId="3909373706" sldId="425"/>
        </pc:sldMkLst>
      </pc:sldChg>
      <pc:sldChg chg="del">
        <pc:chgData name="Erik Mansten" userId="0e07ef9c-ff47-4303-a9e6-765644786855" providerId="ADAL" clId="{84E51D73-A272-427C-8953-AFF4D5560234}" dt="2026-03-06T08:49:09.426" v="5" actId="47"/>
        <pc:sldMkLst>
          <pc:docMk/>
          <pc:sldMk cId="2943293572" sldId="437"/>
        </pc:sldMkLst>
      </pc:sldChg>
      <pc:sldChg chg="modSp add mod">
        <pc:chgData name="Erik Mansten" userId="0e07ef9c-ff47-4303-a9e6-765644786855" providerId="ADAL" clId="{84E51D73-A272-427C-8953-AFF4D5560234}" dt="2026-03-06T09:27:31.863" v="537" actId="20577"/>
        <pc:sldMkLst>
          <pc:docMk/>
          <pc:sldMk cId="2836615889" sldId="438"/>
        </pc:sldMkLst>
        <pc:spChg chg="mod">
          <ac:chgData name="Erik Mansten" userId="0e07ef9c-ff47-4303-a9e6-765644786855" providerId="ADAL" clId="{84E51D73-A272-427C-8953-AFF4D5560234}" dt="2026-03-06T09:27:31.863" v="537" actId="20577"/>
          <ac:spMkLst>
            <pc:docMk/>
            <pc:sldMk cId="2836615889" sldId="438"/>
            <ac:spMk id="2" creationId="{00000000-0000-0000-0000-000000000000}"/>
          </ac:spMkLst>
        </pc:spChg>
      </pc:sldChg>
      <pc:sldChg chg="del">
        <pc:chgData name="Erik Mansten" userId="0e07ef9c-ff47-4303-a9e6-765644786855" providerId="ADAL" clId="{84E51D73-A272-427C-8953-AFF4D5560234}" dt="2026-03-06T08:49:07.385" v="4" actId="47"/>
        <pc:sldMkLst>
          <pc:docMk/>
          <pc:sldMk cId="2402602804" sldId="439"/>
        </pc:sldMkLst>
      </pc:sldChg>
      <pc:sldChg chg="del">
        <pc:chgData name="Erik Mansten" userId="0e07ef9c-ff47-4303-a9e6-765644786855" providerId="ADAL" clId="{84E51D73-A272-427C-8953-AFF4D5560234}" dt="2026-03-06T08:49:01.675" v="2" actId="47"/>
        <pc:sldMkLst>
          <pc:docMk/>
          <pc:sldMk cId="2422905838" sldId="440"/>
        </pc:sldMkLst>
      </pc:sldChg>
      <pc:sldChg chg="del">
        <pc:chgData name="Erik Mansten" userId="0e07ef9c-ff47-4303-a9e6-765644786855" providerId="ADAL" clId="{84E51D73-A272-427C-8953-AFF4D5560234}" dt="2026-03-06T08:49:12.642" v="6" actId="47"/>
        <pc:sldMkLst>
          <pc:docMk/>
          <pc:sldMk cId="905049734" sldId="441"/>
        </pc:sldMkLst>
      </pc:sldChg>
      <pc:sldChg chg="del">
        <pc:chgData name="Erik Mansten" userId="0e07ef9c-ff47-4303-a9e6-765644786855" providerId="ADAL" clId="{84E51D73-A272-427C-8953-AFF4D5560234}" dt="2026-03-06T08:48:33.799" v="0" actId="47"/>
        <pc:sldMkLst>
          <pc:docMk/>
          <pc:sldMk cId="770905104" sldId="454"/>
        </pc:sldMkLst>
      </pc:sldChg>
      <pc:sldChg chg="add">
        <pc:chgData name="Erik Mansten" userId="0e07ef9c-ff47-4303-a9e6-765644786855" providerId="ADAL" clId="{84E51D73-A272-427C-8953-AFF4D5560234}" dt="2026-03-06T09:17:57.039" v="522"/>
        <pc:sldMkLst>
          <pc:docMk/>
          <pc:sldMk cId="4076986869" sldId="475"/>
        </pc:sldMkLst>
      </pc:sldChg>
      <pc:sldChg chg="add del">
        <pc:chgData name="Erik Mansten" userId="0e07ef9c-ff47-4303-a9e6-765644786855" providerId="ADAL" clId="{84E51D73-A272-427C-8953-AFF4D5560234}" dt="2026-03-06T09:26:20.972" v="529"/>
        <pc:sldMkLst>
          <pc:docMk/>
          <pc:sldMk cId="1804321134" sldId="555"/>
        </pc:sldMkLst>
      </pc:sldChg>
      <pc:sldChg chg="add">
        <pc:chgData name="Erik Mansten" userId="0e07ef9c-ff47-4303-a9e6-765644786855" providerId="ADAL" clId="{84E51D73-A272-427C-8953-AFF4D5560234}" dt="2026-03-06T09:17:57.039" v="522"/>
        <pc:sldMkLst>
          <pc:docMk/>
          <pc:sldMk cId="738738339" sldId="562"/>
        </pc:sldMkLst>
      </pc:sldChg>
      <pc:sldChg chg="add">
        <pc:chgData name="Erik Mansten" userId="0e07ef9c-ff47-4303-a9e6-765644786855" providerId="ADAL" clId="{84E51D73-A272-427C-8953-AFF4D5560234}" dt="2026-03-06T09:17:57.039" v="522"/>
        <pc:sldMkLst>
          <pc:docMk/>
          <pc:sldMk cId="2638368253" sldId="563"/>
        </pc:sldMkLst>
      </pc:sldChg>
      <pc:sldChg chg="add del">
        <pc:chgData name="Erik Mansten" userId="0e07ef9c-ff47-4303-a9e6-765644786855" providerId="ADAL" clId="{84E51D73-A272-427C-8953-AFF4D5560234}" dt="2026-03-06T09:26:20.972" v="529"/>
        <pc:sldMkLst>
          <pc:docMk/>
          <pc:sldMk cId="521720196" sldId="598"/>
        </pc:sldMkLst>
      </pc:sldChg>
      <pc:sldChg chg="add del">
        <pc:chgData name="Erik Mansten" userId="0e07ef9c-ff47-4303-a9e6-765644786855" providerId="ADAL" clId="{84E51D73-A272-427C-8953-AFF4D5560234}" dt="2026-03-06T09:26:20.972" v="529"/>
        <pc:sldMkLst>
          <pc:docMk/>
          <pc:sldMk cId="243205179" sldId="600"/>
        </pc:sldMkLst>
      </pc:sldChg>
      <pc:sldChg chg="add del">
        <pc:chgData name="Erik Mansten" userId="0e07ef9c-ff47-4303-a9e6-765644786855" providerId="ADAL" clId="{84E51D73-A272-427C-8953-AFF4D5560234}" dt="2026-03-06T09:26:20.972" v="529"/>
        <pc:sldMkLst>
          <pc:docMk/>
          <pc:sldMk cId="1626690409" sldId="601"/>
        </pc:sldMkLst>
      </pc:sldChg>
      <pc:sldChg chg="add">
        <pc:chgData name="Erik Mansten" userId="0e07ef9c-ff47-4303-a9e6-765644786855" providerId="ADAL" clId="{84E51D73-A272-427C-8953-AFF4D5560234}" dt="2026-03-06T09:17:57.039" v="522"/>
        <pc:sldMkLst>
          <pc:docMk/>
          <pc:sldMk cId="4123563591" sldId="653"/>
        </pc:sldMkLst>
      </pc:sldChg>
      <pc:sldChg chg="add">
        <pc:chgData name="Erik Mansten" userId="0e07ef9c-ff47-4303-a9e6-765644786855" providerId="ADAL" clId="{84E51D73-A272-427C-8953-AFF4D5560234}" dt="2026-03-06T09:17:57.039" v="522"/>
        <pc:sldMkLst>
          <pc:docMk/>
          <pc:sldMk cId="1840620461" sldId="654"/>
        </pc:sldMkLst>
      </pc:sldChg>
      <pc:sldChg chg="add">
        <pc:chgData name="Erik Mansten" userId="0e07ef9c-ff47-4303-a9e6-765644786855" providerId="ADAL" clId="{84E51D73-A272-427C-8953-AFF4D5560234}" dt="2026-03-06T09:17:57.039" v="522"/>
        <pc:sldMkLst>
          <pc:docMk/>
          <pc:sldMk cId="3318224953" sldId="656"/>
        </pc:sldMkLst>
      </pc:sldChg>
      <pc:sldChg chg="add">
        <pc:chgData name="Erik Mansten" userId="0e07ef9c-ff47-4303-a9e6-765644786855" providerId="ADAL" clId="{84E51D73-A272-427C-8953-AFF4D5560234}" dt="2026-03-06T09:17:57.039" v="522"/>
        <pc:sldMkLst>
          <pc:docMk/>
          <pc:sldMk cId="1026191062" sldId="683"/>
        </pc:sldMkLst>
      </pc:sldChg>
      <pc:sldChg chg="add">
        <pc:chgData name="Erik Mansten" userId="0e07ef9c-ff47-4303-a9e6-765644786855" providerId="ADAL" clId="{84E51D73-A272-427C-8953-AFF4D5560234}" dt="2026-03-06T09:17:57.039" v="522"/>
        <pc:sldMkLst>
          <pc:docMk/>
          <pc:sldMk cId="309988354" sldId="691"/>
        </pc:sldMkLst>
      </pc:sldChg>
      <pc:sldChg chg="modSp add mod">
        <pc:chgData name="Erik Mansten" userId="0e07ef9c-ff47-4303-a9e6-765644786855" providerId="ADAL" clId="{84E51D73-A272-427C-8953-AFF4D5560234}" dt="2026-03-06T09:48:48.149" v="572" actId="20577"/>
        <pc:sldMkLst>
          <pc:docMk/>
          <pc:sldMk cId="3557491643" sldId="702"/>
        </pc:sldMkLst>
        <pc:graphicFrameChg chg="mod modGraphic">
          <ac:chgData name="Erik Mansten" userId="0e07ef9c-ff47-4303-a9e6-765644786855" providerId="ADAL" clId="{84E51D73-A272-427C-8953-AFF4D5560234}" dt="2026-03-06T09:48:48.149" v="572" actId="20577"/>
          <ac:graphicFrameMkLst>
            <pc:docMk/>
            <pc:sldMk cId="3557491643" sldId="702"/>
            <ac:graphicFrameMk id="167" creationId="{00000000-0000-0000-0000-000000000000}"/>
          </ac:graphicFrameMkLst>
        </pc:graphicFrameChg>
        <pc:cxnChg chg="mod">
          <ac:chgData name="Erik Mansten" userId="0e07ef9c-ff47-4303-a9e6-765644786855" providerId="ADAL" clId="{84E51D73-A272-427C-8953-AFF4D5560234}" dt="2026-03-06T09:47:13.924" v="560" actId="14100"/>
          <ac:cxnSpMkLst>
            <pc:docMk/>
            <pc:sldMk cId="3557491643" sldId="702"/>
            <ac:cxnSpMk id="8" creationId="{00000000-0000-0000-0000-000000000000}"/>
          </ac:cxnSpMkLst>
        </pc:cxnChg>
      </pc:sldChg>
      <pc:sldChg chg="modSp mod">
        <pc:chgData name="Erik Mansten" userId="0e07ef9c-ff47-4303-a9e6-765644786855" providerId="ADAL" clId="{84E51D73-A272-427C-8953-AFF4D5560234}" dt="2026-03-06T08:56:49.446" v="336" actId="20577"/>
        <pc:sldMkLst>
          <pc:docMk/>
          <pc:sldMk cId="1762596921" sldId="744"/>
        </pc:sldMkLst>
        <pc:spChg chg="mod">
          <ac:chgData name="Erik Mansten" userId="0e07ef9c-ff47-4303-a9e6-765644786855" providerId="ADAL" clId="{84E51D73-A272-427C-8953-AFF4D5560234}" dt="2026-03-06T08:56:49.446" v="336" actId="20577"/>
          <ac:spMkLst>
            <pc:docMk/>
            <pc:sldMk cId="1762596921" sldId="744"/>
            <ac:spMk id="2" creationId="{D9AF1FBB-7AE0-A98B-EE16-19A55D49FC50}"/>
          </ac:spMkLst>
        </pc:spChg>
      </pc:sldChg>
      <pc:sldChg chg="add del">
        <pc:chgData name="Erik Mansten" userId="0e07ef9c-ff47-4303-a9e6-765644786855" providerId="ADAL" clId="{84E51D73-A272-427C-8953-AFF4D5560234}" dt="2026-03-06T09:18:50.149" v="526"/>
        <pc:sldMkLst>
          <pc:docMk/>
          <pc:sldMk cId="1656976570" sldId="781"/>
        </pc:sldMkLst>
      </pc:sldChg>
      <pc:sldChg chg="del">
        <pc:chgData name="Erik Mansten" userId="0e07ef9c-ff47-4303-a9e6-765644786855" providerId="ADAL" clId="{84E51D73-A272-427C-8953-AFF4D5560234}" dt="2026-03-06T09:45:03.910" v="539" actId="47"/>
        <pc:sldMkLst>
          <pc:docMk/>
          <pc:sldMk cId="2431113333" sldId="783"/>
        </pc:sldMkLst>
      </pc:sldChg>
      <pc:sldChg chg="new del">
        <pc:chgData name="Erik Mansten" userId="0e07ef9c-ff47-4303-a9e6-765644786855" providerId="ADAL" clId="{84E51D73-A272-427C-8953-AFF4D5560234}" dt="2026-03-06T08:56:24.785" v="323" actId="47"/>
        <pc:sldMkLst>
          <pc:docMk/>
          <pc:sldMk cId="436990479" sldId="784"/>
        </pc:sldMkLst>
      </pc:sldChg>
      <pc:sldChg chg="add">
        <pc:chgData name="Erik Mansten" userId="0e07ef9c-ff47-4303-a9e6-765644786855" providerId="ADAL" clId="{84E51D73-A272-427C-8953-AFF4D5560234}" dt="2026-03-06T08:56:27.965" v="324" actId="2890"/>
        <pc:sldMkLst>
          <pc:docMk/>
          <pc:sldMk cId="3037050896" sldId="784"/>
        </pc:sldMkLst>
      </pc:sldChg>
      <pc:sldChg chg="addSp modSp add mod">
        <pc:chgData name="Erik Mansten" userId="0e07ef9c-ff47-4303-a9e6-765644786855" providerId="ADAL" clId="{84E51D73-A272-427C-8953-AFF4D5560234}" dt="2026-03-06T09:43:13.410" v="538" actId="20577"/>
        <pc:sldMkLst>
          <pc:docMk/>
          <pc:sldMk cId="2584296613" sldId="785"/>
        </pc:sldMkLst>
        <pc:spChg chg="mod">
          <ac:chgData name="Erik Mansten" userId="0e07ef9c-ff47-4303-a9e6-765644786855" providerId="ADAL" clId="{84E51D73-A272-427C-8953-AFF4D5560234}" dt="2026-03-06T09:01:10.022" v="374" actId="1076"/>
          <ac:spMkLst>
            <pc:docMk/>
            <pc:sldMk cId="2584296613" sldId="785"/>
            <ac:spMk id="2" creationId="{9B2B9C4B-0E01-A693-B0FF-9F7488492302}"/>
          </ac:spMkLst>
        </pc:spChg>
        <pc:spChg chg="add mod">
          <ac:chgData name="Erik Mansten" userId="0e07ef9c-ff47-4303-a9e6-765644786855" providerId="ADAL" clId="{84E51D73-A272-427C-8953-AFF4D5560234}" dt="2026-03-06T09:43:13.410" v="538" actId="20577"/>
          <ac:spMkLst>
            <pc:docMk/>
            <pc:sldMk cId="2584296613" sldId="785"/>
            <ac:spMk id="3" creationId="{22D4C9EA-7C20-1DD4-715D-57D6946EBE56}"/>
          </ac:spMkLst>
        </pc:spChg>
      </pc:sldChg>
      <pc:sldChg chg="del">
        <pc:chgData name="Erik Mansten" userId="0e07ef9c-ff47-4303-a9e6-765644786855" providerId="ADAL" clId="{84E51D73-A272-427C-8953-AFF4D5560234}" dt="2026-03-06T08:48:35.345" v="1" actId="47"/>
        <pc:sldMkLst>
          <pc:docMk/>
          <pc:sldMk cId="3701689328" sldId="789"/>
        </pc:sldMkLst>
      </pc:sldChg>
      <pc:sldChg chg="del">
        <pc:chgData name="Erik Mansten" userId="0e07ef9c-ff47-4303-a9e6-765644786855" providerId="ADAL" clId="{84E51D73-A272-427C-8953-AFF4D5560234}" dt="2026-03-06T08:49:34.003" v="10" actId="47"/>
        <pc:sldMkLst>
          <pc:docMk/>
          <pc:sldMk cId="3347663912" sldId="790"/>
        </pc:sldMkLst>
      </pc:sldChg>
      <pc:sldChg chg="del">
        <pc:chgData name="Erik Mansten" userId="0e07ef9c-ff47-4303-a9e6-765644786855" providerId="ADAL" clId="{84E51D73-A272-427C-8953-AFF4D5560234}" dt="2026-03-06T08:49:38.916" v="15" actId="47"/>
        <pc:sldMkLst>
          <pc:docMk/>
          <pc:sldMk cId="3324194121" sldId="791"/>
        </pc:sldMkLst>
      </pc:sldChg>
      <pc:sldChg chg="add">
        <pc:chgData name="Erik Mansten" userId="0e07ef9c-ff47-4303-a9e6-765644786855" providerId="ADAL" clId="{84E51D73-A272-427C-8953-AFF4D5560234}" dt="2026-03-06T09:17:57.039" v="522"/>
        <pc:sldMkLst>
          <pc:docMk/>
          <pc:sldMk cId="4124690981" sldId="791"/>
        </pc:sldMkLst>
      </pc:sldChg>
      <pc:sldChg chg="add">
        <pc:chgData name="Erik Mansten" userId="0e07ef9c-ff47-4303-a9e6-765644786855" providerId="ADAL" clId="{84E51D73-A272-427C-8953-AFF4D5560234}" dt="2026-03-06T09:17:57.039" v="522"/>
        <pc:sldMkLst>
          <pc:docMk/>
          <pc:sldMk cId="4183772756" sldId="796"/>
        </pc:sldMkLst>
      </pc:sldChg>
      <pc:sldChg chg="modSp new mod">
        <pc:chgData name="Erik Mansten" userId="0e07ef9c-ff47-4303-a9e6-765644786855" providerId="ADAL" clId="{84E51D73-A272-427C-8953-AFF4D5560234}" dt="2026-03-06T10:03:15.981" v="604" actId="20577"/>
        <pc:sldMkLst>
          <pc:docMk/>
          <pc:sldMk cId="3221484692" sldId="797"/>
        </pc:sldMkLst>
        <pc:spChg chg="mod">
          <ac:chgData name="Erik Mansten" userId="0e07ef9c-ff47-4303-a9e6-765644786855" providerId="ADAL" clId="{84E51D73-A272-427C-8953-AFF4D5560234}" dt="2026-03-06T10:03:15.981" v="604" actId="20577"/>
          <ac:spMkLst>
            <pc:docMk/>
            <pc:sldMk cId="3221484692" sldId="797"/>
            <ac:spMk id="2" creationId="{DCAC0510-B753-A6B7-D96D-E7AE64BD9BC5}"/>
          </ac:spMkLst>
        </pc:spChg>
      </pc:sldChg>
      <pc:sldMasterChg chg="modSp mod modSldLayout">
        <pc:chgData name="Erik Mansten" userId="0e07ef9c-ff47-4303-a9e6-765644786855" providerId="ADAL" clId="{84E51D73-A272-427C-8953-AFF4D5560234}" dt="2026-03-06T08:55:20.761" v="285" actId="20577"/>
        <pc:sldMasterMkLst>
          <pc:docMk/>
          <pc:sldMasterMk cId="3683536819" sldId="2147483736"/>
        </pc:sldMasterMkLst>
        <pc:spChg chg="mod">
          <ac:chgData name="Erik Mansten" userId="0e07ef9c-ff47-4303-a9e6-765644786855" providerId="ADAL" clId="{84E51D73-A272-427C-8953-AFF4D5560234}" dt="2026-03-06T08:55:20.761" v="285" actId="20577"/>
          <ac:spMkLst>
            <pc:docMk/>
            <pc:sldMasterMk cId="3683536819" sldId="2147483736"/>
            <ac:spMk id="4" creationId="{B1C5F608-2730-2040-AD18-5009FBBA012D}"/>
          </ac:spMkLst>
        </pc:spChg>
        <pc:spChg chg="mod">
          <ac:chgData name="Erik Mansten" userId="0e07ef9c-ff47-4303-a9e6-765644786855" providerId="ADAL" clId="{84E51D73-A272-427C-8953-AFF4D5560234}" dt="2026-03-06T08:55:13.728" v="266"/>
          <ac:spMkLst>
            <pc:docMk/>
            <pc:sldMasterMk cId="3683536819" sldId="2147483736"/>
            <ac:spMk id="7" creationId="{00000000-0000-0000-0000-000000000000}"/>
          </ac:spMkLst>
        </pc:spChg>
        <pc:sldLayoutChg chg="modSp mod">
          <pc:chgData name="Erik Mansten" userId="0e07ef9c-ff47-4303-a9e6-765644786855" providerId="ADAL" clId="{84E51D73-A272-427C-8953-AFF4D5560234}" dt="2026-03-06T08:54:34.128" v="218"/>
          <pc:sldLayoutMkLst>
            <pc:docMk/>
            <pc:sldMasterMk cId="3683536819" sldId="2147483736"/>
            <pc:sldLayoutMk cId="2660211415" sldId="2147483740"/>
          </pc:sldLayoutMkLst>
          <pc:spChg chg="mod">
            <ac:chgData name="Erik Mansten" userId="0e07ef9c-ff47-4303-a9e6-765644786855" providerId="ADAL" clId="{84E51D73-A272-427C-8953-AFF4D5560234}" dt="2026-03-06T08:54:34.128" v="218"/>
            <ac:spMkLst>
              <pc:docMk/>
              <pc:sldMasterMk cId="3683536819" sldId="2147483736"/>
              <pc:sldLayoutMk cId="2660211415" sldId="2147483740"/>
              <ac:spMk id="2" creationId="{3B085E7A-13F3-FA46-8A6A-1779D93E7A71}"/>
            </ac:spMkLst>
          </pc:spChg>
          <pc:spChg chg="mod">
            <ac:chgData name="Erik Mansten" userId="0e07ef9c-ff47-4303-a9e6-765644786855" providerId="ADAL" clId="{84E51D73-A272-427C-8953-AFF4D5560234}" dt="2026-03-06T08:51:27.699" v="130" actId="20577"/>
            <ac:spMkLst>
              <pc:docMk/>
              <pc:sldMasterMk cId="3683536819" sldId="2147483736"/>
              <pc:sldLayoutMk cId="2660211415" sldId="2147483740"/>
              <ac:spMk id="9" creationId="{00000000-0000-0000-0000-000000000000}"/>
            </ac:spMkLst>
          </pc:spChg>
        </pc:sldLayoutChg>
        <pc:sldLayoutChg chg="modSp mod">
          <pc:chgData name="Erik Mansten" userId="0e07ef9c-ff47-4303-a9e6-765644786855" providerId="ADAL" clId="{84E51D73-A272-427C-8953-AFF4D5560234}" dt="2026-03-06T08:55:00.686" v="254" actId="20577"/>
          <pc:sldLayoutMkLst>
            <pc:docMk/>
            <pc:sldMasterMk cId="3683536819" sldId="2147483736"/>
            <pc:sldLayoutMk cId="3887144990" sldId="2147483741"/>
          </pc:sldLayoutMkLst>
          <pc:spChg chg="mod">
            <ac:chgData name="Erik Mansten" userId="0e07ef9c-ff47-4303-a9e6-765644786855" providerId="ADAL" clId="{84E51D73-A272-427C-8953-AFF4D5560234}" dt="2026-03-06T08:55:00.686" v="254" actId="20577"/>
            <ac:spMkLst>
              <pc:docMk/>
              <pc:sldMasterMk cId="3683536819" sldId="2147483736"/>
              <pc:sldLayoutMk cId="3887144990" sldId="2147483741"/>
              <ac:spMk id="4" creationId="{00000000-0000-0000-0000-000000000000}"/>
            </ac:spMkLst>
          </pc:spChg>
          <pc:spChg chg="mod">
            <ac:chgData name="Erik Mansten" userId="0e07ef9c-ff47-4303-a9e6-765644786855" providerId="ADAL" clId="{84E51D73-A272-427C-8953-AFF4D5560234}" dt="2026-03-06T08:54:51.936" v="234"/>
            <ac:spMkLst>
              <pc:docMk/>
              <pc:sldMasterMk cId="3683536819" sldId="2147483736"/>
              <pc:sldLayoutMk cId="3887144990" sldId="2147483741"/>
              <ac:spMk id="5" creationId="{00000000-0000-0000-0000-000000000000}"/>
            </ac:spMkLst>
          </pc:spChg>
        </pc:sldLayoutChg>
      </pc:sldMasterChg>
      <pc:sldMasterChg chg="del delSldLayout">
        <pc:chgData name="Erik Mansten" userId="0e07ef9c-ff47-4303-a9e6-765644786855" providerId="ADAL" clId="{84E51D73-A272-427C-8953-AFF4D5560234}" dt="2026-03-06T08:49:19.178" v="7" actId="47"/>
        <pc:sldMasterMkLst>
          <pc:docMk/>
          <pc:sldMasterMk cId="685911089" sldId="2147483742"/>
        </pc:sldMasterMkLst>
        <pc:sldLayoutChg chg="del">
          <pc:chgData name="Erik Mansten" userId="0e07ef9c-ff47-4303-a9e6-765644786855" providerId="ADAL" clId="{84E51D73-A272-427C-8953-AFF4D5560234}" dt="2026-03-06T08:49:19.178" v="7" actId="47"/>
          <pc:sldLayoutMkLst>
            <pc:docMk/>
            <pc:sldMasterMk cId="685911089" sldId="2147483742"/>
            <pc:sldLayoutMk cId="1657151998" sldId="2147483743"/>
          </pc:sldLayoutMkLst>
        </pc:sldLayoutChg>
        <pc:sldLayoutChg chg="del">
          <pc:chgData name="Erik Mansten" userId="0e07ef9c-ff47-4303-a9e6-765644786855" providerId="ADAL" clId="{84E51D73-A272-427C-8953-AFF4D5560234}" dt="2026-03-06T08:49:19.178" v="7" actId="47"/>
          <pc:sldLayoutMkLst>
            <pc:docMk/>
            <pc:sldMasterMk cId="685911089" sldId="2147483742"/>
            <pc:sldLayoutMk cId="2467894346" sldId="2147483744"/>
          </pc:sldLayoutMkLst>
        </pc:sldLayoutChg>
        <pc:sldLayoutChg chg="del">
          <pc:chgData name="Erik Mansten" userId="0e07ef9c-ff47-4303-a9e6-765644786855" providerId="ADAL" clId="{84E51D73-A272-427C-8953-AFF4D5560234}" dt="2026-03-06T08:49:19.178" v="7" actId="47"/>
          <pc:sldLayoutMkLst>
            <pc:docMk/>
            <pc:sldMasterMk cId="685911089" sldId="2147483742"/>
            <pc:sldLayoutMk cId="1298669188" sldId="2147483745"/>
          </pc:sldLayoutMkLst>
        </pc:sldLayoutChg>
        <pc:sldLayoutChg chg="del">
          <pc:chgData name="Erik Mansten" userId="0e07ef9c-ff47-4303-a9e6-765644786855" providerId="ADAL" clId="{84E51D73-A272-427C-8953-AFF4D5560234}" dt="2026-03-06T08:49:19.178" v="7" actId="47"/>
          <pc:sldLayoutMkLst>
            <pc:docMk/>
            <pc:sldMasterMk cId="685911089" sldId="2147483742"/>
            <pc:sldLayoutMk cId="2597004151" sldId="2147483746"/>
          </pc:sldLayoutMkLst>
        </pc:sldLayoutChg>
        <pc:sldLayoutChg chg="del">
          <pc:chgData name="Erik Mansten" userId="0e07ef9c-ff47-4303-a9e6-765644786855" providerId="ADAL" clId="{84E51D73-A272-427C-8953-AFF4D5560234}" dt="2026-03-06T08:49:19.178" v="7" actId="47"/>
          <pc:sldLayoutMkLst>
            <pc:docMk/>
            <pc:sldMasterMk cId="685911089" sldId="2147483742"/>
            <pc:sldLayoutMk cId="988998462" sldId="2147483747"/>
          </pc:sldLayoutMkLst>
        </pc:sldLayoutChg>
        <pc:sldLayoutChg chg="del">
          <pc:chgData name="Erik Mansten" userId="0e07ef9c-ff47-4303-a9e6-765644786855" providerId="ADAL" clId="{84E51D73-A272-427C-8953-AFF4D5560234}" dt="2026-03-06T08:49:19.178" v="7" actId="47"/>
          <pc:sldLayoutMkLst>
            <pc:docMk/>
            <pc:sldMasterMk cId="685911089" sldId="2147483742"/>
            <pc:sldLayoutMk cId="599774995" sldId="2147483748"/>
          </pc:sldLayoutMkLst>
        </pc:sldLayoutChg>
        <pc:sldLayoutChg chg="del">
          <pc:chgData name="Erik Mansten" userId="0e07ef9c-ff47-4303-a9e6-765644786855" providerId="ADAL" clId="{84E51D73-A272-427C-8953-AFF4D5560234}" dt="2026-03-06T08:49:19.178" v="7" actId="47"/>
          <pc:sldLayoutMkLst>
            <pc:docMk/>
            <pc:sldMasterMk cId="685911089" sldId="2147483742"/>
            <pc:sldLayoutMk cId="93114032" sldId="2147483749"/>
          </pc:sldLayoutMkLst>
        </pc:sldLayoutChg>
        <pc:sldLayoutChg chg="del">
          <pc:chgData name="Erik Mansten" userId="0e07ef9c-ff47-4303-a9e6-765644786855" providerId="ADAL" clId="{84E51D73-A272-427C-8953-AFF4D5560234}" dt="2026-03-06T08:49:19.178" v="7" actId="47"/>
          <pc:sldLayoutMkLst>
            <pc:docMk/>
            <pc:sldMasterMk cId="685911089" sldId="2147483742"/>
            <pc:sldLayoutMk cId="3509047959" sldId="2147483750"/>
          </pc:sldLayoutMkLst>
        </pc:sldLayoutChg>
        <pc:sldLayoutChg chg="del">
          <pc:chgData name="Erik Mansten" userId="0e07ef9c-ff47-4303-a9e6-765644786855" providerId="ADAL" clId="{84E51D73-A272-427C-8953-AFF4D5560234}" dt="2026-03-06T08:49:19.178" v="7" actId="47"/>
          <pc:sldLayoutMkLst>
            <pc:docMk/>
            <pc:sldMasterMk cId="685911089" sldId="2147483742"/>
            <pc:sldLayoutMk cId="1431203808" sldId="2147483751"/>
          </pc:sldLayoutMkLst>
        </pc:sldLayoutChg>
      </pc:sldMasterChg>
      <pc:sldMasterChg chg="del delSldLayout">
        <pc:chgData name="Erik Mansten" userId="0e07ef9c-ff47-4303-a9e6-765644786855" providerId="ADAL" clId="{84E51D73-A272-427C-8953-AFF4D5560234}" dt="2026-03-06T08:49:38.916" v="15" actId="47"/>
        <pc:sldMasterMkLst>
          <pc:docMk/>
          <pc:sldMasterMk cId="3531184684" sldId="2147483752"/>
        </pc:sldMasterMkLst>
        <pc:sldLayoutChg chg="del">
          <pc:chgData name="Erik Mansten" userId="0e07ef9c-ff47-4303-a9e6-765644786855" providerId="ADAL" clId="{84E51D73-A272-427C-8953-AFF4D5560234}" dt="2026-03-06T08:49:38.916" v="15" actId="47"/>
          <pc:sldLayoutMkLst>
            <pc:docMk/>
            <pc:sldMasterMk cId="3531184684" sldId="2147483752"/>
            <pc:sldLayoutMk cId="1790702075" sldId="2147483753"/>
          </pc:sldLayoutMkLst>
        </pc:sldLayoutChg>
        <pc:sldLayoutChg chg="del">
          <pc:chgData name="Erik Mansten" userId="0e07ef9c-ff47-4303-a9e6-765644786855" providerId="ADAL" clId="{84E51D73-A272-427C-8953-AFF4D5560234}" dt="2026-03-06T08:49:38.916" v="15" actId="47"/>
          <pc:sldLayoutMkLst>
            <pc:docMk/>
            <pc:sldMasterMk cId="3531184684" sldId="2147483752"/>
            <pc:sldLayoutMk cId="3279281436" sldId="2147483754"/>
          </pc:sldLayoutMkLst>
        </pc:sldLayoutChg>
        <pc:sldLayoutChg chg="del">
          <pc:chgData name="Erik Mansten" userId="0e07ef9c-ff47-4303-a9e6-765644786855" providerId="ADAL" clId="{84E51D73-A272-427C-8953-AFF4D5560234}" dt="2026-03-06T08:49:38.916" v="15" actId="47"/>
          <pc:sldLayoutMkLst>
            <pc:docMk/>
            <pc:sldMasterMk cId="3531184684" sldId="2147483752"/>
            <pc:sldLayoutMk cId="1459750073" sldId="2147483755"/>
          </pc:sldLayoutMkLst>
        </pc:sldLayoutChg>
        <pc:sldLayoutChg chg="del">
          <pc:chgData name="Erik Mansten" userId="0e07ef9c-ff47-4303-a9e6-765644786855" providerId="ADAL" clId="{84E51D73-A272-427C-8953-AFF4D5560234}" dt="2026-03-06T08:49:38.916" v="15" actId="47"/>
          <pc:sldLayoutMkLst>
            <pc:docMk/>
            <pc:sldMasterMk cId="3531184684" sldId="2147483752"/>
            <pc:sldLayoutMk cId="2357441164" sldId="2147483756"/>
          </pc:sldLayoutMkLst>
        </pc:sldLayoutChg>
        <pc:sldLayoutChg chg="del">
          <pc:chgData name="Erik Mansten" userId="0e07ef9c-ff47-4303-a9e6-765644786855" providerId="ADAL" clId="{84E51D73-A272-427C-8953-AFF4D5560234}" dt="2026-03-06T08:49:38.916" v="15" actId="47"/>
          <pc:sldLayoutMkLst>
            <pc:docMk/>
            <pc:sldMasterMk cId="3531184684" sldId="2147483752"/>
            <pc:sldLayoutMk cId="957392196" sldId="2147483757"/>
          </pc:sldLayoutMkLst>
        </pc:sldLayoutChg>
        <pc:sldLayoutChg chg="del">
          <pc:chgData name="Erik Mansten" userId="0e07ef9c-ff47-4303-a9e6-765644786855" providerId="ADAL" clId="{84E51D73-A272-427C-8953-AFF4D5560234}" dt="2026-03-06T08:49:38.916" v="15" actId="47"/>
          <pc:sldLayoutMkLst>
            <pc:docMk/>
            <pc:sldMasterMk cId="3531184684" sldId="2147483752"/>
            <pc:sldLayoutMk cId="3098956874" sldId="2147483758"/>
          </pc:sldLayoutMkLst>
        </pc:sldLayoutChg>
      </pc:sldMaster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oleObject" Target="../embeddings/oleObject2.bin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oleObject" Target="../embeddings/oleObject3.bin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scatterChart>
        <c:scatterStyle val="lineMarker"/>
        <c:varyColors val="0"/>
        <c:ser>
          <c:idx val="0"/>
          <c:order val="0"/>
          <c:tx>
            <c:v>BC1</c:v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'[SMA FB on.xlsx]SMA FB on'!$A$2:$A$1002</c:f>
              <c:numCache>
                <c:formatCode>General</c:formatCode>
                <c:ptCount val="1001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</c:v>
                </c:pt>
                <c:pt idx="7">
                  <c:v>0.7</c:v>
                </c:pt>
                <c:pt idx="8">
                  <c:v>0.79999999999999993</c:v>
                </c:pt>
                <c:pt idx="9">
                  <c:v>0.89999999999999991</c:v>
                </c:pt>
                <c:pt idx="10">
                  <c:v>0.99999999999999989</c:v>
                </c:pt>
                <c:pt idx="11">
                  <c:v>1.0999999999999999</c:v>
                </c:pt>
                <c:pt idx="12">
                  <c:v>1.2</c:v>
                </c:pt>
                <c:pt idx="13">
                  <c:v>1.3</c:v>
                </c:pt>
                <c:pt idx="14">
                  <c:v>1.4000000000000001</c:v>
                </c:pt>
                <c:pt idx="15">
                  <c:v>1.5000000000000002</c:v>
                </c:pt>
                <c:pt idx="16">
                  <c:v>1.6000000000000003</c:v>
                </c:pt>
                <c:pt idx="17">
                  <c:v>1.7000000000000004</c:v>
                </c:pt>
                <c:pt idx="18">
                  <c:v>1.8000000000000005</c:v>
                </c:pt>
                <c:pt idx="19">
                  <c:v>1.9000000000000006</c:v>
                </c:pt>
                <c:pt idx="20">
                  <c:v>2.0000000000000004</c:v>
                </c:pt>
                <c:pt idx="21">
                  <c:v>2.1000000000000005</c:v>
                </c:pt>
                <c:pt idx="22">
                  <c:v>2.2000000000000006</c:v>
                </c:pt>
                <c:pt idx="23">
                  <c:v>2.3000000000000007</c:v>
                </c:pt>
                <c:pt idx="24">
                  <c:v>2.4000000000000008</c:v>
                </c:pt>
                <c:pt idx="25">
                  <c:v>2.5000000000000009</c:v>
                </c:pt>
                <c:pt idx="26">
                  <c:v>2.600000000000001</c:v>
                </c:pt>
                <c:pt idx="27">
                  <c:v>2.7000000000000011</c:v>
                </c:pt>
                <c:pt idx="28">
                  <c:v>2.8000000000000012</c:v>
                </c:pt>
                <c:pt idx="29">
                  <c:v>2.9000000000000012</c:v>
                </c:pt>
                <c:pt idx="30">
                  <c:v>3.0000000000000013</c:v>
                </c:pt>
                <c:pt idx="31">
                  <c:v>3.1000000000000014</c:v>
                </c:pt>
                <c:pt idx="32">
                  <c:v>3.2000000000000015</c:v>
                </c:pt>
                <c:pt idx="33">
                  <c:v>3.3000000000000016</c:v>
                </c:pt>
                <c:pt idx="34">
                  <c:v>3.4000000000000017</c:v>
                </c:pt>
                <c:pt idx="35">
                  <c:v>3.5000000000000018</c:v>
                </c:pt>
                <c:pt idx="36">
                  <c:v>3.6000000000000019</c:v>
                </c:pt>
                <c:pt idx="37">
                  <c:v>3.700000000000002</c:v>
                </c:pt>
                <c:pt idx="38">
                  <c:v>3.800000000000002</c:v>
                </c:pt>
                <c:pt idx="39">
                  <c:v>3.9000000000000021</c:v>
                </c:pt>
                <c:pt idx="40">
                  <c:v>4.0000000000000018</c:v>
                </c:pt>
                <c:pt idx="41">
                  <c:v>4.1000000000000014</c:v>
                </c:pt>
                <c:pt idx="42">
                  <c:v>4.2000000000000011</c:v>
                </c:pt>
                <c:pt idx="43">
                  <c:v>4.3000000000000007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4.5999999999999996</c:v>
                </c:pt>
                <c:pt idx="47">
                  <c:v>4.6999999999999993</c:v>
                </c:pt>
                <c:pt idx="48">
                  <c:v>4.7999999999999989</c:v>
                </c:pt>
                <c:pt idx="49">
                  <c:v>4.8999999999999986</c:v>
                </c:pt>
                <c:pt idx="50">
                  <c:v>4.9999999999999982</c:v>
                </c:pt>
                <c:pt idx="51">
                  <c:v>5.0999999999999979</c:v>
                </c:pt>
                <c:pt idx="52">
                  <c:v>5.1999999999999975</c:v>
                </c:pt>
                <c:pt idx="53">
                  <c:v>5.2999999999999972</c:v>
                </c:pt>
                <c:pt idx="54">
                  <c:v>5.3999999999999968</c:v>
                </c:pt>
                <c:pt idx="55">
                  <c:v>5.4999999999999964</c:v>
                </c:pt>
                <c:pt idx="56">
                  <c:v>5.5999999999999961</c:v>
                </c:pt>
                <c:pt idx="57">
                  <c:v>5.6999999999999957</c:v>
                </c:pt>
                <c:pt idx="58">
                  <c:v>5.7999999999999954</c:v>
                </c:pt>
                <c:pt idx="59">
                  <c:v>5.899999999999995</c:v>
                </c:pt>
                <c:pt idx="60">
                  <c:v>5.9999999999999947</c:v>
                </c:pt>
                <c:pt idx="61">
                  <c:v>6.0999999999999943</c:v>
                </c:pt>
                <c:pt idx="62">
                  <c:v>6.199999999999994</c:v>
                </c:pt>
                <c:pt idx="63">
                  <c:v>6.2999999999999936</c:v>
                </c:pt>
                <c:pt idx="64">
                  <c:v>6.3999999999999932</c:v>
                </c:pt>
                <c:pt idx="65">
                  <c:v>6.4999999999999929</c:v>
                </c:pt>
                <c:pt idx="66">
                  <c:v>6.5999999999999925</c:v>
                </c:pt>
                <c:pt idx="67">
                  <c:v>6.6999999999999922</c:v>
                </c:pt>
                <c:pt idx="68">
                  <c:v>6.7999999999999918</c:v>
                </c:pt>
                <c:pt idx="69">
                  <c:v>6.8999999999999915</c:v>
                </c:pt>
                <c:pt idx="70">
                  <c:v>6.9999999999999911</c:v>
                </c:pt>
                <c:pt idx="71">
                  <c:v>7.0999999999999908</c:v>
                </c:pt>
                <c:pt idx="72">
                  <c:v>7.1999999999999904</c:v>
                </c:pt>
                <c:pt idx="73">
                  <c:v>7.2999999999999901</c:v>
                </c:pt>
                <c:pt idx="74">
                  <c:v>7.3999999999999897</c:v>
                </c:pt>
                <c:pt idx="75">
                  <c:v>7.4999999999999893</c:v>
                </c:pt>
                <c:pt idx="76">
                  <c:v>7.599999999999989</c:v>
                </c:pt>
                <c:pt idx="77">
                  <c:v>7.6999999999999886</c:v>
                </c:pt>
                <c:pt idx="78">
                  <c:v>7.7999999999999883</c:v>
                </c:pt>
                <c:pt idx="79">
                  <c:v>7.8999999999999879</c:v>
                </c:pt>
                <c:pt idx="80">
                  <c:v>7.9999999999999876</c:v>
                </c:pt>
                <c:pt idx="81">
                  <c:v>8.0999999999999872</c:v>
                </c:pt>
                <c:pt idx="82">
                  <c:v>8.1999999999999869</c:v>
                </c:pt>
                <c:pt idx="83">
                  <c:v>8.2999999999999865</c:v>
                </c:pt>
                <c:pt idx="84">
                  <c:v>8.3999999999999861</c:v>
                </c:pt>
                <c:pt idx="85">
                  <c:v>8.4999999999999858</c:v>
                </c:pt>
                <c:pt idx="86">
                  <c:v>8.5999999999999854</c:v>
                </c:pt>
                <c:pt idx="87">
                  <c:v>8.6999999999999851</c:v>
                </c:pt>
                <c:pt idx="88">
                  <c:v>8.7999999999999847</c:v>
                </c:pt>
                <c:pt idx="89">
                  <c:v>8.8999999999999844</c:v>
                </c:pt>
                <c:pt idx="90">
                  <c:v>8.999999999999984</c:v>
                </c:pt>
                <c:pt idx="91">
                  <c:v>9.0999999999999837</c:v>
                </c:pt>
                <c:pt idx="92">
                  <c:v>9.1999999999999833</c:v>
                </c:pt>
                <c:pt idx="93">
                  <c:v>9.2999999999999829</c:v>
                </c:pt>
                <c:pt idx="94">
                  <c:v>9.3999999999999826</c:v>
                </c:pt>
                <c:pt idx="95">
                  <c:v>9.4999999999999822</c:v>
                </c:pt>
                <c:pt idx="96">
                  <c:v>9.5999999999999819</c:v>
                </c:pt>
                <c:pt idx="97">
                  <c:v>9.6999999999999815</c:v>
                </c:pt>
                <c:pt idx="98">
                  <c:v>9.7999999999999812</c:v>
                </c:pt>
                <c:pt idx="99">
                  <c:v>9.8999999999999808</c:v>
                </c:pt>
                <c:pt idx="100">
                  <c:v>9.9999999999999805</c:v>
                </c:pt>
                <c:pt idx="101">
                  <c:v>10.09999999999998</c:v>
                </c:pt>
                <c:pt idx="102">
                  <c:v>10.19999999999998</c:v>
                </c:pt>
                <c:pt idx="103">
                  <c:v>10.299999999999979</c:v>
                </c:pt>
                <c:pt idx="104">
                  <c:v>10.399999999999979</c:v>
                </c:pt>
                <c:pt idx="105">
                  <c:v>10.499999999999979</c:v>
                </c:pt>
                <c:pt idx="106">
                  <c:v>10.599999999999978</c:v>
                </c:pt>
                <c:pt idx="107">
                  <c:v>10.699999999999978</c:v>
                </c:pt>
                <c:pt idx="108">
                  <c:v>10.799999999999978</c:v>
                </c:pt>
                <c:pt idx="109">
                  <c:v>10.899999999999977</c:v>
                </c:pt>
                <c:pt idx="110">
                  <c:v>10.999999999999977</c:v>
                </c:pt>
                <c:pt idx="111">
                  <c:v>11.099999999999977</c:v>
                </c:pt>
                <c:pt idx="112">
                  <c:v>11.199999999999976</c:v>
                </c:pt>
                <c:pt idx="113">
                  <c:v>11.299999999999976</c:v>
                </c:pt>
                <c:pt idx="114">
                  <c:v>11.399999999999975</c:v>
                </c:pt>
                <c:pt idx="115">
                  <c:v>11.499999999999975</c:v>
                </c:pt>
                <c:pt idx="116">
                  <c:v>11.599999999999975</c:v>
                </c:pt>
                <c:pt idx="117">
                  <c:v>11.699999999999974</c:v>
                </c:pt>
                <c:pt idx="118">
                  <c:v>11.799999999999974</c:v>
                </c:pt>
                <c:pt idx="119">
                  <c:v>11.899999999999974</c:v>
                </c:pt>
                <c:pt idx="120">
                  <c:v>11.999999999999973</c:v>
                </c:pt>
                <c:pt idx="121">
                  <c:v>12.099999999999973</c:v>
                </c:pt>
                <c:pt idx="122">
                  <c:v>12.199999999999973</c:v>
                </c:pt>
                <c:pt idx="123">
                  <c:v>12.299999999999972</c:v>
                </c:pt>
                <c:pt idx="124">
                  <c:v>12.399999999999972</c:v>
                </c:pt>
                <c:pt idx="125">
                  <c:v>12.499999999999972</c:v>
                </c:pt>
                <c:pt idx="126">
                  <c:v>12.599999999999971</c:v>
                </c:pt>
                <c:pt idx="127">
                  <c:v>12.699999999999971</c:v>
                </c:pt>
                <c:pt idx="128">
                  <c:v>12.799999999999971</c:v>
                </c:pt>
                <c:pt idx="129">
                  <c:v>12.89999999999997</c:v>
                </c:pt>
                <c:pt idx="130">
                  <c:v>12.99999999999997</c:v>
                </c:pt>
                <c:pt idx="131">
                  <c:v>13.099999999999969</c:v>
                </c:pt>
                <c:pt idx="132">
                  <c:v>13.199999999999969</c:v>
                </c:pt>
                <c:pt idx="133">
                  <c:v>13.299999999999969</c:v>
                </c:pt>
                <c:pt idx="134">
                  <c:v>13.399999999999968</c:v>
                </c:pt>
                <c:pt idx="135">
                  <c:v>13.499999999999968</c:v>
                </c:pt>
                <c:pt idx="136">
                  <c:v>13.599999999999968</c:v>
                </c:pt>
                <c:pt idx="137">
                  <c:v>13.699999999999967</c:v>
                </c:pt>
                <c:pt idx="138">
                  <c:v>13.799999999999967</c:v>
                </c:pt>
                <c:pt idx="139">
                  <c:v>13.899999999999967</c:v>
                </c:pt>
                <c:pt idx="140">
                  <c:v>13.999999999999966</c:v>
                </c:pt>
                <c:pt idx="141">
                  <c:v>14.099999999999966</c:v>
                </c:pt>
                <c:pt idx="142">
                  <c:v>14.199999999999966</c:v>
                </c:pt>
                <c:pt idx="143">
                  <c:v>14.299999999999965</c:v>
                </c:pt>
                <c:pt idx="144">
                  <c:v>14.399999999999965</c:v>
                </c:pt>
                <c:pt idx="145">
                  <c:v>14.499999999999964</c:v>
                </c:pt>
                <c:pt idx="146">
                  <c:v>14.599999999999964</c:v>
                </c:pt>
                <c:pt idx="147">
                  <c:v>14.699999999999964</c:v>
                </c:pt>
                <c:pt idx="148">
                  <c:v>14.799999999999963</c:v>
                </c:pt>
                <c:pt idx="149">
                  <c:v>14.899999999999963</c:v>
                </c:pt>
                <c:pt idx="150">
                  <c:v>14.999999999999963</c:v>
                </c:pt>
                <c:pt idx="151">
                  <c:v>15.099999999999962</c:v>
                </c:pt>
                <c:pt idx="152">
                  <c:v>15.199999999999962</c:v>
                </c:pt>
                <c:pt idx="153">
                  <c:v>15.299999999999962</c:v>
                </c:pt>
                <c:pt idx="154">
                  <c:v>15.399999999999961</c:v>
                </c:pt>
                <c:pt idx="155">
                  <c:v>15.499999999999961</c:v>
                </c:pt>
                <c:pt idx="156">
                  <c:v>15.599999999999961</c:v>
                </c:pt>
                <c:pt idx="157">
                  <c:v>15.69999999999996</c:v>
                </c:pt>
                <c:pt idx="158">
                  <c:v>15.79999999999996</c:v>
                </c:pt>
                <c:pt idx="159">
                  <c:v>15.899999999999959</c:v>
                </c:pt>
                <c:pt idx="160">
                  <c:v>15.999999999999959</c:v>
                </c:pt>
                <c:pt idx="161">
                  <c:v>16.099999999999959</c:v>
                </c:pt>
                <c:pt idx="162">
                  <c:v>16.19999999999996</c:v>
                </c:pt>
                <c:pt idx="163">
                  <c:v>16.299999999999962</c:v>
                </c:pt>
                <c:pt idx="164">
                  <c:v>16.399999999999963</c:v>
                </c:pt>
                <c:pt idx="165">
                  <c:v>16.499999999999964</c:v>
                </c:pt>
                <c:pt idx="166">
                  <c:v>16.599999999999966</c:v>
                </c:pt>
                <c:pt idx="167">
                  <c:v>16.699999999999967</c:v>
                </c:pt>
                <c:pt idx="168">
                  <c:v>16.799999999999969</c:v>
                </c:pt>
                <c:pt idx="169">
                  <c:v>16.89999999999997</c:v>
                </c:pt>
                <c:pt idx="170">
                  <c:v>16.999999999999972</c:v>
                </c:pt>
                <c:pt idx="171">
                  <c:v>17.099999999999973</c:v>
                </c:pt>
                <c:pt idx="172">
                  <c:v>17.199999999999974</c:v>
                </c:pt>
                <c:pt idx="173">
                  <c:v>17.299999999999976</c:v>
                </c:pt>
                <c:pt idx="174">
                  <c:v>17.399999999999977</c:v>
                </c:pt>
                <c:pt idx="175">
                  <c:v>17.499999999999979</c:v>
                </c:pt>
                <c:pt idx="176">
                  <c:v>17.59999999999998</c:v>
                </c:pt>
                <c:pt idx="177">
                  <c:v>17.699999999999982</c:v>
                </c:pt>
                <c:pt idx="178">
                  <c:v>17.799999999999983</c:v>
                </c:pt>
                <c:pt idx="179">
                  <c:v>17.899999999999984</c:v>
                </c:pt>
                <c:pt idx="180">
                  <c:v>17.999999999999986</c:v>
                </c:pt>
                <c:pt idx="181">
                  <c:v>18.099999999999987</c:v>
                </c:pt>
                <c:pt idx="182">
                  <c:v>18.199999999999989</c:v>
                </c:pt>
                <c:pt idx="183">
                  <c:v>18.29999999999999</c:v>
                </c:pt>
                <c:pt idx="184">
                  <c:v>18.399999999999991</c:v>
                </c:pt>
                <c:pt idx="185">
                  <c:v>18.499999999999993</c:v>
                </c:pt>
                <c:pt idx="186">
                  <c:v>18.599999999999994</c:v>
                </c:pt>
                <c:pt idx="187">
                  <c:v>18.699999999999996</c:v>
                </c:pt>
                <c:pt idx="188">
                  <c:v>18.799999999999997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19.200000000000003</c:v>
                </c:pt>
                <c:pt idx="193">
                  <c:v>19.300000000000004</c:v>
                </c:pt>
                <c:pt idx="194">
                  <c:v>19.400000000000006</c:v>
                </c:pt>
                <c:pt idx="195">
                  <c:v>19.500000000000007</c:v>
                </c:pt>
                <c:pt idx="196">
                  <c:v>19.600000000000009</c:v>
                </c:pt>
                <c:pt idx="197">
                  <c:v>19.70000000000001</c:v>
                </c:pt>
                <c:pt idx="198">
                  <c:v>19.800000000000011</c:v>
                </c:pt>
                <c:pt idx="199">
                  <c:v>19.900000000000013</c:v>
                </c:pt>
                <c:pt idx="200">
                  <c:v>20.000000000000014</c:v>
                </c:pt>
                <c:pt idx="201">
                  <c:v>20.100000000000016</c:v>
                </c:pt>
                <c:pt idx="202">
                  <c:v>20.200000000000017</c:v>
                </c:pt>
                <c:pt idx="203">
                  <c:v>20.300000000000018</c:v>
                </c:pt>
                <c:pt idx="204">
                  <c:v>20.40000000000002</c:v>
                </c:pt>
                <c:pt idx="205">
                  <c:v>20.500000000000021</c:v>
                </c:pt>
                <c:pt idx="206">
                  <c:v>20.600000000000023</c:v>
                </c:pt>
                <c:pt idx="207">
                  <c:v>20.700000000000024</c:v>
                </c:pt>
                <c:pt idx="208">
                  <c:v>20.800000000000026</c:v>
                </c:pt>
                <c:pt idx="209">
                  <c:v>20.900000000000027</c:v>
                </c:pt>
                <c:pt idx="210">
                  <c:v>21.000000000000028</c:v>
                </c:pt>
                <c:pt idx="211">
                  <c:v>21.10000000000003</c:v>
                </c:pt>
                <c:pt idx="212">
                  <c:v>21.200000000000031</c:v>
                </c:pt>
                <c:pt idx="213">
                  <c:v>21.300000000000033</c:v>
                </c:pt>
                <c:pt idx="214">
                  <c:v>21.400000000000034</c:v>
                </c:pt>
                <c:pt idx="215">
                  <c:v>21.500000000000036</c:v>
                </c:pt>
                <c:pt idx="216">
                  <c:v>21.600000000000037</c:v>
                </c:pt>
                <c:pt idx="217">
                  <c:v>21.700000000000038</c:v>
                </c:pt>
                <c:pt idx="218">
                  <c:v>21.80000000000004</c:v>
                </c:pt>
                <c:pt idx="219">
                  <c:v>21.900000000000041</c:v>
                </c:pt>
                <c:pt idx="220">
                  <c:v>22.000000000000043</c:v>
                </c:pt>
                <c:pt idx="221">
                  <c:v>22.100000000000044</c:v>
                </c:pt>
                <c:pt idx="222">
                  <c:v>22.200000000000045</c:v>
                </c:pt>
                <c:pt idx="223">
                  <c:v>22.300000000000047</c:v>
                </c:pt>
                <c:pt idx="224">
                  <c:v>22.400000000000048</c:v>
                </c:pt>
                <c:pt idx="225">
                  <c:v>22.50000000000005</c:v>
                </c:pt>
                <c:pt idx="226">
                  <c:v>22.600000000000051</c:v>
                </c:pt>
                <c:pt idx="227">
                  <c:v>22.700000000000053</c:v>
                </c:pt>
                <c:pt idx="228">
                  <c:v>22.800000000000054</c:v>
                </c:pt>
                <c:pt idx="229">
                  <c:v>22.900000000000055</c:v>
                </c:pt>
                <c:pt idx="230">
                  <c:v>23.000000000000057</c:v>
                </c:pt>
                <c:pt idx="231">
                  <c:v>23.100000000000058</c:v>
                </c:pt>
                <c:pt idx="232">
                  <c:v>23.20000000000006</c:v>
                </c:pt>
                <c:pt idx="233">
                  <c:v>23.300000000000061</c:v>
                </c:pt>
                <c:pt idx="234">
                  <c:v>23.400000000000063</c:v>
                </c:pt>
                <c:pt idx="235">
                  <c:v>23.500000000000064</c:v>
                </c:pt>
                <c:pt idx="236">
                  <c:v>23.600000000000065</c:v>
                </c:pt>
                <c:pt idx="237">
                  <c:v>23.700000000000067</c:v>
                </c:pt>
                <c:pt idx="238">
                  <c:v>23.800000000000068</c:v>
                </c:pt>
                <c:pt idx="239">
                  <c:v>23.90000000000007</c:v>
                </c:pt>
                <c:pt idx="240">
                  <c:v>24.000000000000071</c:v>
                </c:pt>
                <c:pt idx="241">
                  <c:v>24.100000000000072</c:v>
                </c:pt>
                <c:pt idx="242">
                  <c:v>24.200000000000074</c:v>
                </c:pt>
                <c:pt idx="243">
                  <c:v>24.300000000000075</c:v>
                </c:pt>
                <c:pt idx="244">
                  <c:v>24.400000000000077</c:v>
                </c:pt>
                <c:pt idx="245">
                  <c:v>24.500000000000078</c:v>
                </c:pt>
                <c:pt idx="246">
                  <c:v>24.60000000000008</c:v>
                </c:pt>
                <c:pt idx="247">
                  <c:v>24.700000000000081</c:v>
                </c:pt>
                <c:pt idx="248">
                  <c:v>24.800000000000082</c:v>
                </c:pt>
                <c:pt idx="249">
                  <c:v>24.900000000000084</c:v>
                </c:pt>
                <c:pt idx="250">
                  <c:v>25.000000000000085</c:v>
                </c:pt>
                <c:pt idx="251">
                  <c:v>25.100000000000087</c:v>
                </c:pt>
                <c:pt idx="252">
                  <c:v>25.200000000000088</c:v>
                </c:pt>
                <c:pt idx="253">
                  <c:v>25.30000000000009</c:v>
                </c:pt>
                <c:pt idx="254">
                  <c:v>25.400000000000091</c:v>
                </c:pt>
                <c:pt idx="255">
                  <c:v>25.500000000000092</c:v>
                </c:pt>
                <c:pt idx="256">
                  <c:v>25.600000000000094</c:v>
                </c:pt>
                <c:pt idx="257">
                  <c:v>25.700000000000095</c:v>
                </c:pt>
                <c:pt idx="258">
                  <c:v>25.800000000000097</c:v>
                </c:pt>
                <c:pt idx="259">
                  <c:v>25.900000000000098</c:v>
                </c:pt>
                <c:pt idx="260">
                  <c:v>26.000000000000099</c:v>
                </c:pt>
                <c:pt idx="261">
                  <c:v>26.100000000000101</c:v>
                </c:pt>
                <c:pt idx="262">
                  <c:v>26.200000000000102</c:v>
                </c:pt>
                <c:pt idx="263">
                  <c:v>26.300000000000104</c:v>
                </c:pt>
                <c:pt idx="264">
                  <c:v>26.400000000000105</c:v>
                </c:pt>
                <c:pt idx="265">
                  <c:v>26.500000000000107</c:v>
                </c:pt>
                <c:pt idx="266">
                  <c:v>26.600000000000108</c:v>
                </c:pt>
                <c:pt idx="267">
                  <c:v>26.700000000000109</c:v>
                </c:pt>
                <c:pt idx="268">
                  <c:v>26.800000000000111</c:v>
                </c:pt>
                <c:pt idx="269">
                  <c:v>26.900000000000112</c:v>
                </c:pt>
                <c:pt idx="270">
                  <c:v>27.000000000000114</c:v>
                </c:pt>
                <c:pt idx="271">
                  <c:v>27.100000000000115</c:v>
                </c:pt>
                <c:pt idx="272">
                  <c:v>27.200000000000117</c:v>
                </c:pt>
                <c:pt idx="273">
                  <c:v>27.300000000000118</c:v>
                </c:pt>
                <c:pt idx="274">
                  <c:v>27.400000000000119</c:v>
                </c:pt>
                <c:pt idx="275">
                  <c:v>27.500000000000121</c:v>
                </c:pt>
                <c:pt idx="276">
                  <c:v>27.600000000000122</c:v>
                </c:pt>
                <c:pt idx="277">
                  <c:v>27.700000000000124</c:v>
                </c:pt>
                <c:pt idx="278">
                  <c:v>27.800000000000125</c:v>
                </c:pt>
                <c:pt idx="279">
                  <c:v>27.900000000000126</c:v>
                </c:pt>
                <c:pt idx="280">
                  <c:v>28.000000000000128</c:v>
                </c:pt>
                <c:pt idx="281">
                  <c:v>28.100000000000129</c:v>
                </c:pt>
                <c:pt idx="282">
                  <c:v>28.200000000000131</c:v>
                </c:pt>
                <c:pt idx="283">
                  <c:v>28.300000000000132</c:v>
                </c:pt>
                <c:pt idx="284">
                  <c:v>28.400000000000134</c:v>
                </c:pt>
                <c:pt idx="285">
                  <c:v>28.500000000000135</c:v>
                </c:pt>
                <c:pt idx="286">
                  <c:v>28.600000000000136</c:v>
                </c:pt>
                <c:pt idx="287">
                  <c:v>28.700000000000138</c:v>
                </c:pt>
                <c:pt idx="288">
                  <c:v>28.800000000000139</c:v>
                </c:pt>
                <c:pt idx="289">
                  <c:v>28.900000000000141</c:v>
                </c:pt>
                <c:pt idx="290">
                  <c:v>29.000000000000142</c:v>
                </c:pt>
                <c:pt idx="291">
                  <c:v>29.100000000000144</c:v>
                </c:pt>
                <c:pt idx="292">
                  <c:v>29.200000000000145</c:v>
                </c:pt>
                <c:pt idx="293">
                  <c:v>29.300000000000146</c:v>
                </c:pt>
                <c:pt idx="294">
                  <c:v>29.400000000000148</c:v>
                </c:pt>
                <c:pt idx="295">
                  <c:v>29.500000000000149</c:v>
                </c:pt>
                <c:pt idx="296">
                  <c:v>29.600000000000151</c:v>
                </c:pt>
                <c:pt idx="297">
                  <c:v>29.700000000000152</c:v>
                </c:pt>
                <c:pt idx="298">
                  <c:v>29.800000000000153</c:v>
                </c:pt>
                <c:pt idx="299">
                  <c:v>29.900000000000155</c:v>
                </c:pt>
                <c:pt idx="300">
                  <c:v>30.000000000000156</c:v>
                </c:pt>
                <c:pt idx="301">
                  <c:v>30.100000000000158</c:v>
                </c:pt>
                <c:pt idx="302">
                  <c:v>30.200000000000159</c:v>
                </c:pt>
                <c:pt idx="303">
                  <c:v>30.300000000000161</c:v>
                </c:pt>
                <c:pt idx="304">
                  <c:v>30.400000000000162</c:v>
                </c:pt>
                <c:pt idx="305">
                  <c:v>30.500000000000163</c:v>
                </c:pt>
                <c:pt idx="306">
                  <c:v>30.600000000000165</c:v>
                </c:pt>
                <c:pt idx="307">
                  <c:v>30.700000000000166</c:v>
                </c:pt>
                <c:pt idx="308">
                  <c:v>30.800000000000168</c:v>
                </c:pt>
                <c:pt idx="309">
                  <c:v>30.900000000000169</c:v>
                </c:pt>
                <c:pt idx="310">
                  <c:v>31.000000000000171</c:v>
                </c:pt>
                <c:pt idx="311">
                  <c:v>31.100000000000172</c:v>
                </c:pt>
                <c:pt idx="312">
                  <c:v>31.200000000000173</c:v>
                </c:pt>
                <c:pt idx="313">
                  <c:v>31.300000000000175</c:v>
                </c:pt>
                <c:pt idx="314">
                  <c:v>31.400000000000176</c:v>
                </c:pt>
                <c:pt idx="315">
                  <c:v>31.500000000000178</c:v>
                </c:pt>
                <c:pt idx="316">
                  <c:v>31.600000000000179</c:v>
                </c:pt>
                <c:pt idx="317">
                  <c:v>31.70000000000018</c:v>
                </c:pt>
                <c:pt idx="318">
                  <c:v>31.800000000000182</c:v>
                </c:pt>
                <c:pt idx="319">
                  <c:v>31.900000000000183</c:v>
                </c:pt>
                <c:pt idx="320">
                  <c:v>32.000000000000185</c:v>
                </c:pt>
                <c:pt idx="321">
                  <c:v>32.100000000000186</c:v>
                </c:pt>
                <c:pt idx="322">
                  <c:v>32.200000000000188</c:v>
                </c:pt>
                <c:pt idx="323">
                  <c:v>32.300000000000189</c:v>
                </c:pt>
                <c:pt idx="324">
                  <c:v>32.40000000000019</c:v>
                </c:pt>
                <c:pt idx="325">
                  <c:v>32.500000000000192</c:v>
                </c:pt>
                <c:pt idx="326">
                  <c:v>32.600000000000193</c:v>
                </c:pt>
                <c:pt idx="327">
                  <c:v>32.700000000000195</c:v>
                </c:pt>
                <c:pt idx="328">
                  <c:v>32.800000000000196</c:v>
                </c:pt>
                <c:pt idx="329">
                  <c:v>32.900000000000198</c:v>
                </c:pt>
                <c:pt idx="330">
                  <c:v>33.000000000000199</c:v>
                </c:pt>
                <c:pt idx="331">
                  <c:v>33.1000000000002</c:v>
                </c:pt>
                <c:pt idx="332">
                  <c:v>33.200000000000202</c:v>
                </c:pt>
                <c:pt idx="333">
                  <c:v>33.300000000000203</c:v>
                </c:pt>
                <c:pt idx="334">
                  <c:v>33.400000000000205</c:v>
                </c:pt>
                <c:pt idx="335">
                  <c:v>33.500000000000206</c:v>
                </c:pt>
                <c:pt idx="336">
                  <c:v>33.600000000000207</c:v>
                </c:pt>
                <c:pt idx="337">
                  <c:v>33.700000000000209</c:v>
                </c:pt>
                <c:pt idx="338">
                  <c:v>33.80000000000021</c:v>
                </c:pt>
                <c:pt idx="339">
                  <c:v>33.900000000000212</c:v>
                </c:pt>
                <c:pt idx="340">
                  <c:v>34.000000000000213</c:v>
                </c:pt>
                <c:pt idx="341">
                  <c:v>34.100000000000215</c:v>
                </c:pt>
                <c:pt idx="342">
                  <c:v>34.200000000000216</c:v>
                </c:pt>
                <c:pt idx="343">
                  <c:v>34.300000000000217</c:v>
                </c:pt>
                <c:pt idx="344">
                  <c:v>34.400000000000219</c:v>
                </c:pt>
                <c:pt idx="345">
                  <c:v>34.50000000000022</c:v>
                </c:pt>
                <c:pt idx="346">
                  <c:v>34.600000000000222</c:v>
                </c:pt>
                <c:pt idx="347">
                  <c:v>34.700000000000223</c:v>
                </c:pt>
                <c:pt idx="348">
                  <c:v>34.800000000000225</c:v>
                </c:pt>
                <c:pt idx="349">
                  <c:v>34.900000000000226</c:v>
                </c:pt>
                <c:pt idx="350">
                  <c:v>35.000000000000227</c:v>
                </c:pt>
                <c:pt idx="351">
                  <c:v>35.100000000000229</c:v>
                </c:pt>
                <c:pt idx="352">
                  <c:v>35.20000000000023</c:v>
                </c:pt>
                <c:pt idx="353">
                  <c:v>35.300000000000232</c:v>
                </c:pt>
                <c:pt idx="354">
                  <c:v>35.400000000000233</c:v>
                </c:pt>
                <c:pt idx="355">
                  <c:v>35.500000000000234</c:v>
                </c:pt>
                <c:pt idx="356">
                  <c:v>35.600000000000236</c:v>
                </c:pt>
                <c:pt idx="357">
                  <c:v>35.700000000000237</c:v>
                </c:pt>
                <c:pt idx="358">
                  <c:v>35.800000000000239</c:v>
                </c:pt>
                <c:pt idx="359">
                  <c:v>35.90000000000024</c:v>
                </c:pt>
                <c:pt idx="360">
                  <c:v>36.000000000000242</c:v>
                </c:pt>
                <c:pt idx="361">
                  <c:v>36.100000000000243</c:v>
                </c:pt>
                <c:pt idx="362">
                  <c:v>36.200000000000244</c:v>
                </c:pt>
                <c:pt idx="363">
                  <c:v>36.300000000000246</c:v>
                </c:pt>
                <c:pt idx="364">
                  <c:v>36.400000000000247</c:v>
                </c:pt>
                <c:pt idx="365">
                  <c:v>36.500000000000249</c:v>
                </c:pt>
                <c:pt idx="366">
                  <c:v>36.60000000000025</c:v>
                </c:pt>
                <c:pt idx="367">
                  <c:v>36.700000000000252</c:v>
                </c:pt>
                <c:pt idx="368">
                  <c:v>36.800000000000253</c:v>
                </c:pt>
                <c:pt idx="369">
                  <c:v>36.900000000000254</c:v>
                </c:pt>
                <c:pt idx="370">
                  <c:v>37.000000000000256</c:v>
                </c:pt>
                <c:pt idx="371">
                  <c:v>37.100000000000257</c:v>
                </c:pt>
                <c:pt idx="372">
                  <c:v>37.200000000000259</c:v>
                </c:pt>
                <c:pt idx="373">
                  <c:v>37.30000000000026</c:v>
                </c:pt>
                <c:pt idx="374">
                  <c:v>37.400000000000261</c:v>
                </c:pt>
                <c:pt idx="375">
                  <c:v>37.500000000000263</c:v>
                </c:pt>
                <c:pt idx="376">
                  <c:v>37.600000000000264</c:v>
                </c:pt>
                <c:pt idx="377">
                  <c:v>37.700000000000266</c:v>
                </c:pt>
                <c:pt idx="378">
                  <c:v>37.800000000000267</c:v>
                </c:pt>
                <c:pt idx="379">
                  <c:v>37.900000000000269</c:v>
                </c:pt>
                <c:pt idx="380">
                  <c:v>38.00000000000027</c:v>
                </c:pt>
                <c:pt idx="381">
                  <c:v>38.100000000000271</c:v>
                </c:pt>
                <c:pt idx="382">
                  <c:v>38.200000000000273</c:v>
                </c:pt>
                <c:pt idx="383">
                  <c:v>38.300000000000274</c:v>
                </c:pt>
                <c:pt idx="384">
                  <c:v>38.400000000000276</c:v>
                </c:pt>
                <c:pt idx="385">
                  <c:v>38.500000000000277</c:v>
                </c:pt>
                <c:pt idx="386">
                  <c:v>38.600000000000279</c:v>
                </c:pt>
                <c:pt idx="387">
                  <c:v>38.70000000000028</c:v>
                </c:pt>
                <c:pt idx="388">
                  <c:v>38.800000000000281</c:v>
                </c:pt>
                <c:pt idx="389">
                  <c:v>38.900000000000283</c:v>
                </c:pt>
                <c:pt idx="390">
                  <c:v>39.000000000000284</c:v>
                </c:pt>
                <c:pt idx="391">
                  <c:v>39.100000000000286</c:v>
                </c:pt>
                <c:pt idx="392">
                  <c:v>39.200000000000287</c:v>
                </c:pt>
                <c:pt idx="393">
                  <c:v>39.300000000000288</c:v>
                </c:pt>
                <c:pt idx="394">
                  <c:v>39.40000000000029</c:v>
                </c:pt>
                <c:pt idx="395">
                  <c:v>39.500000000000291</c:v>
                </c:pt>
                <c:pt idx="396">
                  <c:v>39.600000000000293</c:v>
                </c:pt>
                <c:pt idx="397">
                  <c:v>39.700000000000294</c:v>
                </c:pt>
                <c:pt idx="398">
                  <c:v>39.800000000000296</c:v>
                </c:pt>
                <c:pt idx="399">
                  <c:v>39.900000000000297</c:v>
                </c:pt>
                <c:pt idx="400">
                  <c:v>40.000000000000298</c:v>
                </c:pt>
                <c:pt idx="401">
                  <c:v>40.1000000000003</c:v>
                </c:pt>
                <c:pt idx="402">
                  <c:v>40.200000000000301</c:v>
                </c:pt>
                <c:pt idx="403">
                  <c:v>40.300000000000303</c:v>
                </c:pt>
                <c:pt idx="404">
                  <c:v>40.400000000000304</c:v>
                </c:pt>
                <c:pt idx="405">
                  <c:v>40.500000000000306</c:v>
                </c:pt>
                <c:pt idx="406">
                  <c:v>40.600000000000307</c:v>
                </c:pt>
                <c:pt idx="407">
                  <c:v>40.700000000000308</c:v>
                </c:pt>
                <c:pt idx="408">
                  <c:v>40.80000000000031</c:v>
                </c:pt>
                <c:pt idx="409">
                  <c:v>40.900000000000311</c:v>
                </c:pt>
                <c:pt idx="410">
                  <c:v>41.000000000000313</c:v>
                </c:pt>
                <c:pt idx="411">
                  <c:v>41.100000000000314</c:v>
                </c:pt>
                <c:pt idx="412">
                  <c:v>41.200000000000315</c:v>
                </c:pt>
                <c:pt idx="413">
                  <c:v>41.300000000000317</c:v>
                </c:pt>
                <c:pt idx="414">
                  <c:v>41.400000000000318</c:v>
                </c:pt>
                <c:pt idx="415">
                  <c:v>41.50000000000032</c:v>
                </c:pt>
                <c:pt idx="416">
                  <c:v>41.600000000000321</c:v>
                </c:pt>
                <c:pt idx="417">
                  <c:v>41.700000000000323</c:v>
                </c:pt>
                <c:pt idx="418">
                  <c:v>41.800000000000324</c:v>
                </c:pt>
                <c:pt idx="419">
                  <c:v>41.900000000000325</c:v>
                </c:pt>
                <c:pt idx="420">
                  <c:v>42.000000000000327</c:v>
                </c:pt>
                <c:pt idx="421">
                  <c:v>42.100000000000328</c:v>
                </c:pt>
                <c:pt idx="422">
                  <c:v>42.20000000000033</c:v>
                </c:pt>
                <c:pt idx="423">
                  <c:v>42.300000000000331</c:v>
                </c:pt>
                <c:pt idx="424">
                  <c:v>42.400000000000333</c:v>
                </c:pt>
                <c:pt idx="425">
                  <c:v>42.500000000000334</c:v>
                </c:pt>
                <c:pt idx="426">
                  <c:v>42.600000000000335</c:v>
                </c:pt>
                <c:pt idx="427">
                  <c:v>42.700000000000337</c:v>
                </c:pt>
                <c:pt idx="428">
                  <c:v>42.800000000000338</c:v>
                </c:pt>
                <c:pt idx="429">
                  <c:v>42.90000000000034</c:v>
                </c:pt>
                <c:pt idx="430">
                  <c:v>43.000000000000341</c:v>
                </c:pt>
                <c:pt idx="431">
                  <c:v>43.100000000000342</c:v>
                </c:pt>
                <c:pt idx="432">
                  <c:v>43.200000000000344</c:v>
                </c:pt>
                <c:pt idx="433">
                  <c:v>43.300000000000345</c:v>
                </c:pt>
                <c:pt idx="434">
                  <c:v>43.400000000000347</c:v>
                </c:pt>
                <c:pt idx="435">
                  <c:v>43.500000000000348</c:v>
                </c:pt>
                <c:pt idx="436">
                  <c:v>43.60000000000035</c:v>
                </c:pt>
                <c:pt idx="437">
                  <c:v>43.700000000000351</c:v>
                </c:pt>
                <c:pt idx="438">
                  <c:v>43.800000000000352</c:v>
                </c:pt>
                <c:pt idx="439">
                  <c:v>43.900000000000354</c:v>
                </c:pt>
                <c:pt idx="440">
                  <c:v>44.000000000000355</c:v>
                </c:pt>
                <c:pt idx="441">
                  <c:v>44.100000000000357</c:v>
                </c:pt>
                <c:pt idx="442">
                  <c:v>44.200000000000358</c:v>
                </c:pt>
                <c:pt idx="443">
                  <c:v>44.30000000000036</c:v>
                </c:pt>
                <c:pt idx="444">
                  <c:v>44.400000000000361</c:v>
                </c:pt>
                <c:pt idx="445">
                  <c:v>44.500000000000362</c:v>
                </c:pt>
                <c:pt idx="446">
                  <c:v>44.600000000000364</c:v>
                </c:pt>
                <c:pt idx="447">
                  <c:v>44.700000000000365</c:v>
                </c:pt>
                <c:pt idx="448">
                  <c:v>44.800000000000367</c:v>
                </c:pt>
                <c:pt idx="449">
                  <c:v>44.900000000000368</c:v>
                </c:pt>
                <c:pt idx="450">
                  <c:v>45.000000000000369</c:v>
                </c:pt>
                <c:pt idx="451">
                  <c:v>45.100000000000371</c:v>
                </c:pt>
                <c:pt idx="452">
                  <c:v>45.200000000000372</c:v>
                </c:pt>
                <c:pt idx="453">
                  <c:v>45.300000000000374</c:v>
                </c:pt>
                <c:pt idx="454">
                  <c:v>45.400000000000375</c:v>
                </c:pt>
                <c:pt idx="455">
                  <c:v>45.500000000000377</c:v>
                </c:pt>
                <c:pt idx="456">
                  <c:v>45.600000000000378</c:v>
                </c:pt>
                <c:pt idx="457">
                  <c:v>45.700000000000379</c:v>
                </c:pt>
                <c:pt idx="458">
                  <c:v>45.800000000000381</c:v>
                </c:pt>
                <c:pt idx="459">
                  <c:v>45.900000000000382</c:v>
                </c:pt>
                <c:pt idx="460">
                  <c:v>46.000000000000384</c:v>
                </c:pt>
                <c:pt idx="461">
                  <c:v>46.100000000000385</c:v>
                </c:pt>
                <c:pt idx="462">
                  <c:v>46.200000000000387</c:v>
                </c:pt>
                <c:pt idx="463">
                  <c:v>46.300000000000388</c:v>
                </c:pt>
                <c:pt idx="464">
                  <c:v>46.400000000000389</c:v>
                </c:pt>
                <c:pt idx="465">
                  <c:v>46.500000000000391</c:v>
                </c:pt>
                <c:pt idx="466">
                  <c:v>46.600000000000392</c:v>
                </c:pt>
                <c:pt idx="467">
                  <c:v>46.700000000000394</c:v>
                </c:pt>
                <c:pt idx="468">
                  <c:v>46.800000000000395</c:v>
                </c:pt>
                <c:pt idx="469">
                  <c:v>46.900000000000396</c:v>
                </c:pt>
                <c:pt idx="470">
                  <c:v>47.000000000000398</c:v>
                </c:pt>
                <c:pt idx="471">
                  <c:v>47.100000000000399</c:v>
                </c:pt>
                <c:pt idx="472">
                  <c:v>47.200000000000401</c:v>
                </c:pt>
                <c:pt idx="473">
                  <c:v>47.300000000000402</c:v>
                </c:pt>
                <c:pt idx="474">
                  <c:v>47.400000000000404</c:v>
                </c:pt>
                <c:pt idx="475">
                  <c:v>47.500000000000405</c:v>
                </c:pt>
                <c:pt idx="476">
                  <c:v>47.600000000000406</c:v>
                </c:pt>
                <c:pt idx="477">
                  <c:v>47.700000000000408</c:v>
                </c:pt>
                <c:pt idx="478">
                  <c:v>47.800000000000409</c:v>
                </c:pt>
                <c:pt idx="479">
                  <c:v>47.900000000000411</c:v>
                </c:pt>
                <c:pt idx="480">
                  <c:v>48.000000000000412</c:v>
                </c:pt>
                <c:pt idx="481">
                  <c:v>48.100000000000414</c:v>
                </c:pt>
                <c:pt idx="482">
                  <c:v>48.200000000000415</c:v>
                </c:pt>
                <c:pt idx="483">
                  <c:v>48.300000000000416</c:v>
                </c:pt>
                <c:pt idx="484">
                  <c:v>48.400000000000418</c:v>
                </c:pt>
                <c:pt idx="485">
                  <c:v>48.500000000000419</c:v>
                </c:pt>
                <c:pt idx="486">
                  <c:v>48.600000000000421</c:v>
                </c:pt>
                <c:pt idx="487">
                  <c:v>48.700000000000422</c:v>
                </c:pt>
                <c:pt idx="488">
                  <c:v>48.800000000000423</c:v>
                </c:pt>
                <c:pt idx="489">
                  <c:v>48.900000000000425</c:v>
                </c:pt>
                <c:pt idx="490">
                  <c:v>49.000000000000426</c:v>
                </c:pt>
                <c:pt idx="491">
                  <c:v>49.100000000000428</c:v>
                </c:pt>
                <c:pt idx="492">
                  <c:v>49.200000000000429</c:v>
                </c:pt>
                <c:pt idx="493">
                  <c:v>49.300000000000431</c:v>
                </c:pt>
                <c:pt idx="494">
                  <c:v>49.400000000000432</c:v>
                </c:pt>
                <c:pt idx="495">
                  <c:v>49.500000000000433</c:v>
                </c:pt>
                <c:pt idx="496">
                  <c:v>49.600000000000435</c:v>
                </c:pt>
                <c:pt idx="497">
                  <c:v>49.700000000000436</c:v>
                </c:pt>
                <c:pt idx="498">
                  <c:v>49.800000000000438</c:v>
                </c:pt>
                <c:pt idx="499">
                  <c:v>49.900000000000439</c:v>
                </c:pt>
                <c:pt idx="500">
                  <c:v>50.000000000000441</c:v>
                </c:pt>
                <c:pt idx="501">
                  <c:v>50.100000000000442</c:v>
                </c:pt>
                <c:pt idx="502">
                  <c:v>50.200000000000443</c:v>
                </c:pt>
                <c:pt idx="503">
                  <c:v>50.300000000000445</c:v>
                </c:pt>
                <c:pt idx="504">
                  <c:v>50.400000000000446</c:v>
                </c:pt>
                <c:pt idx="505">
                  <c:v>50.500000000000448</c:v>
                </c:pt>
                <c:pt idx="506">
                  <c:v>50.600000000000449</c:v>
                </c:pt>
                <c:pt idx="507">
                  <c:v>50.70000000000045</c:v>
                </c:pt>
                <c:pt idx="508">
                  <c:v>50.800000000000452</c:v>
                </c:pt>
                <c:pt idx="509">
                  <c:v>50.900000000000453</c:v>
                </c:pt>
                <c:pt idx="510">
                  <c:v>51.000000000000455</c:v>
                </c:pt>
                <c:pt idx="511">
                  <c:v>51.100000000000456</c:v>
                </c:pt>
                <c:pt idx="512">
                  <c:v>51.200000000000458</c:v>
                </c:pt>
                <c:pt idx="513">
                  <c:v>51.300000000000459</c:v>
                </c:pt>
                <c:pt idx="514">
                  <c:v>51.40000000000046</c:v>
                </c:pt>
                <c:pt idx="515">
                  <c:v>51.500000000000462</c:v>
                </c:pt>
                <c:pt idx="516">
                  <c:v>51.600000000000463</c:v>
                </c:pt>
                <c:pt idx="517">
                  <c:v>51.700000000000465</c:v>
                </c:pt>
                <c:pt idx="518">
                  <c:v>51.800000000000466</c:v>
                </c:pt>
                <c:pt idx="519">
                  <c:v>51.900000000000468</c:v>
                </c:pt>
                <c:pt idx="520">
                  <c:v>52.000000000000469</c:v>
                </c:pt>
                <c:pt idx="521">
                  <c:v>52.10000000000047</c:v>
                </c:pt>
                <c:pt idx="522">
                  <c:v>52.200000000000472</c:v>
                </c:pt>
                <c:pt idx="523">
                  <c:v>52.300000000000473</c:v>
                </c:pt>
                <c:pt idx="524">
                  <c:v>52.400000000000475</c:v>
                </c:pt>
                <c:pt idx="525">
                  <c:v>52.500000000000476</c:v>
                </c:pt>
                <c:pt idx="526">
                  <c:v>52.600000000000477</c:v>
                </c:pt>
                <c:pt idx="527">
                  <c:v>52.700000000000479</c:v>
                </c:pt>
                <c:pt idx="528">
                  <c:v>52.80000000000048</c:v>
                </c:pt>
                <c:pt idx="529">
                  <c:v>52.900000000000482</c:v>
                </c:pt>
                <c:pt idx="530">
                  <c:v>53.000000000000483</c:v>
                </c:pt>
                <c:pt idx="531">
                  <c:v>53.100000000000485</c:v>
                </c:pt>
                <c:pt idx="532">
                  <c:v>53.200000000000486</c:v>
                </c:pt>
                <c:pt idx="533">
                  <c:v>53.300000000000487</c:v>
                </c:pt>
                <c:pt idx="534">
                  <c:v>53.400000000000489</c:v>
                </c:pt>
                <c:pt idx="535">
                  <c:v>53.50000000000049</c:v>
                </c:pt>
                <c:pt idx="536">
                  <c:v>53.600000000000492</c:v>
                </c:pt>
                <c:pt idx="537">
                  <c:v>53.700000000000493</c:v>
                </c:pt>
                <c:pt idx="538">
                  <c:v>53.800000000000495</c:v>
                </c:pt>
                <c:pt idx="539">
                  <c:v>53.900000000000496</c:v>
                </c:pt>
                <c:pt idx="540">
                  <c:v>54.000000000000497</c:v>
                </c:pt>
                <c:pt idx="541">
                  <c:v>54.100000000000499</c:v>
                </c:pt>
                <c:pt idx="542">
                  <c:v>54.2000000000005</c:v>
                </c:pt>
                <c:pt idx="543">
                  <c:v>54.300000000000502</c:v>
                </c:pt>
                <c:pt idx="544">
                  <c:v>54.400000000000503</c:v>
                </c:pt>
                <c:pt idx="545">
                  <c:v>54.500000000000504</c:v>
                </c:pt>
                <c:pt idx="546">
                  <c:v>54.600000000000506</c:v>
                </c:pt>
                <c:pt idx="547">
                  <c:v>54.700000000000507</c:v>
                </c:pt>
                <c:pt idx="548">
                  <c:v>54.800000000000509</c:v>
                </c:pt>
                <c:pt idx="549">
                  <c:v>54.90000000000051</c:v>
                </c:pt>
                <c:pt idx="550">
                  <c:v>55.000000000000512</c:v>
                </c:pt>
                <c:pt idx="551">
                  <c:v>55.100000000000513</c:v>
                </c:pt>
                <c:pt idx="552">
                  <c:v>55.200000000000514</c:v>
                </c:pt>
                <c:pt idx="553">
                  <c:v>55.300000000000516</c:v>
                </c:pt>
                <c:pt idx="554">
                  <c:v>55.400000000000517</c:v>
                </c:pt>
                <c:pt idx="555">
                  <c:v>55.500000000000519</c:v>
                </c:pt>
                <c:pt idx="556">
                  <c:v>55.60000000000052</c:v>
                </c:pt>
                <c:pt idx="557">
                  <c:v>55.700000000000522</c:v>
                </c:pt>
                <c:pt idx="558">
                  <c:v>55.800000000000523</c:v>
                </c:pt>
                <c:pt idx="559">
                  <c:v>55.900000000000524</c:v>
                </c:pt>
                <c:pt idx="560">
                  <c:v>56.000000000000526</c:v>
                </c:pt>
                <c:pt idx="561">
                  <c:v>56.100000000000527</c:v>
                </c:pt>
                <c:pt idx="562">
                  <c:v>56.200000000000529</c:v>
                </c:pt>
                <c:pt idx="563">
                  <c:v>56.30000000000053</c:v>
                </c:pt>
                <c:pt idx="564">
                  <c:v>56.400000000000531</c:v>
                </c:pt>
                <c:pt idx="565">
                  <c:v>56.500000000000533</c:v>
                </c:pt>
                <c:pt idx="566">
                  <c:v>56.600000000000534</c:v>
                </c:pt>
                <c:pt idx="567">
                  <c:v>56.700000000000536</c:v>
                </c:pt>
                <c:pt idx="568">
                  <c:v>56.800000000000537</c:v>
                </c:pt>
                <c:pt idx="569">
                  <c:v>56.900000000000539</c:v>
                </c:pt>
                <c:pt idx="570">
                  <c:v>57.00000000000054</c:v>
                </c:pt>
                <c:pt idx="571">
                  <c:v>57.100000000000541</c:v>
                </c:pt>
                <c:pt idx="572">
                  <c:v>57.200000000000543</c:v>
                </c:pt>
                <c:pt idx="573">
                  <c:v>57.300000000000544</c:v>
                </c:pt>
                <c:pt idx="574">
                  <c:v>57.400000000000546</c:v>
                </c:pt>
                <c:pt idx="575">
                  <c:v>57.500000000000547</c:v>
                </c:pt>
                <c:pt idx="576">
                  <c:v>57.600000000000549</c:v>
                </c:pt>
                <c:pt idx="577">
                  <c:v>57.70000000000055</c:v>
                </c:pt>
                <c:pt idx="578">
                  <c:v>57.800000000000551</c:v>
                </c:pt>
                <c:pt idx="579">
                  <c:v>57.900000000000553</c:v>
                </c:pt>
                <c:pt idx="580">
                  <c:v>58.000000000000554</c:v>
                </c:pt>
                <c:pt idx="581">
                  <c:v>58.100000000000556</c:v>
                </c:pt>
                <c:pt idx="582">
                  <c:v>58.200000000000557</c:v>
                </c:pt>
                <c:pt idx="583">
                  <c:v>58.300000000000558</c:v>
                </c:pt>
                <c:pt idx="584">
                  <c:v>58.40000000000056</c:v>
                </c:pt>
                <c:pt idx="585">
                  <c:v>58.500000000000561</c:v>
                </c:pt>
                <c:pt idx="586">
                  <c:v>58.600000000000563</c:v>
                </c:pt>
                <c:pt idx="587">
                  <c:v>58.700000000000564</c:v>
                </c:pt>
                <c:pt idx="588">
                  <c:v>58.800000000000566</c:v>
                </c:pt>
                <c:pt idx="589">
                  <c:v>58.900000000000567</c:v>
                </c:pt>
                <c:pt idx="590">
                  <c:v>59.000000000000568</c:v>
                </c:pt>
                <c:pt idx="591">
                  <c:v>59.10000000000057</c:v>
                </c:pt>
                <c:pt idx="592">
                  <c:v>59.200000000000571</c:v>
                </c:pt>
                <c:pt idx="593">
                  <c:v>59.300000000000573</c:v>
                </c:pt>
                <c:pt idx="594">
                  <c:v>59.400000000000574</c:v>
                </c:pt>
                <c:pt idx="595">
                  <c:v>59.500000000000576</c:v>
                </c:pt>
                <c:pt idx="596">
                  <c:v>59.600000000000577</c:v>
                </c:pt>
                <c:pt idx="597">
                  <c:v>59.700000000000578</c:v>
                </c:pt>
                <c:pt idx="598">
                  <c:v>59.80000000000058</c:v>
                </c:pt>
                <c:pt idx="599">
                  <c:v>59.900000000000581</c:v>
                </c:pt>
                <c:pt idx="600">
                  <c:v>60.000000000000583</c:v>
                </c:pt>
                <c:pt idx="601">
                  <c:v>60.100000000000584</c:v>
                </c:pt>
                <c:pt idx="602">
                  <c:v>60.200000000000585</c:v>
                </c:pt>
                <c:pt idx="603">
                  <c:v>60.300000000000587</c:v>
                </c:pt>
                <c:pt idx="604">
                  <c:v>60.400000000000588</c:v>
                </c:pt>
                <c:pt idx="605">
                  <c:v>60.50000000000059</c:v>
                </c:pt>
                <c:pt idx="606">
                  <c:v>60.600000000000591</c:v>
                </c:pt>
                <c:pt idx="607">
                  <c:v>60.700000000000593</c:v>
                </c:pt>
                <c:pt idx="608">
                  <c:v>60.800000000000594</c:v>
                </c:pt>
                <c:pt idx="609">
                  <c:v>60.900000000000595</c:v>
                </c:pt>
                <c:pt idx="610">
                  <c:v>61.000000000000597</c:v>
                </c:pt>
                <c:pt idx="611">
                  <c:v>61.100000000000598</c:v>
                </c:pt>
                <c:pt idx="612">
                  <c:v>61.2000000000006</c:v>
                </c:pt>
                <c:pt idx="613">
                  <c:v>61.300000000000601</c:v>
                </c:pt>
                <c:pt idx="614">
                  <c:v>61.400000000000603</c:v>
                </c:pt>
                <c:pt idx="615">
                  <c:v>61.500000000000604</c:v>
                </c:pt>
                <c:pt idx="616">
                  <c:v>61.600000000000605</c:v>
                </c:pt>
                <c:pt idx="617">
                  <c:v>61.700000000000607</c:v>
                </c:pt>
                <c:pt idx="618">
                  <c:v>61.800000000000608</c:v>
                </c:pt>
                <c:pt idx="619">
                  <c:v>61.90000000000061</c:v>
                </c:pt>
                <c:pt idx="620">
                  <c:v>62.000000000000611</c:v>
                </c:pt>
                <c:pt idx="621">
                  <c:v>62.100000000000612</c:v>
                </c:pt>
                <c:pt idx="622">
                  <c:v>62.200000000000614</c:v>
                </c:pt>
                <c:pt idx="623">
                  <c:v>62.300000000000615</c:v>
                </c:pt>
                <c:pt idx="624">
                  <c:v>62.400000000000617</c:v>
                </c:pt>
                <c:pt idx="625">
                  <c:v>62.500000000000618</c:v>
                </c:pt>
                <c:pt idx="626">
                  <c:v>62.60000000000062</c:v>
                </c:pt>
                <c:pt idx="627">
                  <c:v>62.700000000000621</c:v>
                </c:pt>
                <c:pt idx="628">
                  <c:v>62.800000000000622</c:v>
                </c:pt>
                <c:pt idx="629">
                  <c:v>62.900000000000624</c:v>
                </c:pt>
                <c:pt idx="630">
                  <c:v>63.000000000000625</c:v>
                </c:pt>
                <c:pt idx="631">
                  <c:v>63.100000000000627</c:v>
                </c:pt>
                <c:pt idx="632">
                  <c:v>63.200000000000628</c:v>
                </c:pt>
                <c:pt idx="633">
                  <c:v>63.30000000000063</c:v>
                </c:pt>
                <c:pt idx="634">
                  <c:v>63.400000000000631</c:v>
                </c:pt>
                <c:pt idx="635">
                  <c:v>63.500000000000632</c:v>
                </c:pt>
                <c:pt idx="636">
                  <c:v>63.600000000000634</c:v>
                </c:pt>
                <c:pt idx="637">
                  <c:v>63.700000000000635</c:v>
                </c:pt>
                <c:pt idx="638">
                  <c:v>63.800000000000637</c:v>
                </c:pt>
                <c:pt idx="639">
                  <c:v>63.900000000000638</c:v>
                </c:pt>
                <c:pt idx="640">
                  <c:v>64.000000000000639</c:v>
                </c:pt>
                <c:pt idx="641">
                  <c:v>64.100000000000634</c:v>
                </c:pt>
                <c:pt idx="642">
                  <c:v>64.200000000000628</c:v>
                </c:pt>
                <c:pt idx="643">
                  <c:v>64.300000000000622</c:v>
                </c:pt>
                <c:pt idx="644">
                  <c:v>64.400000000000617</c:v>
                </c:pt>
                <c:pt idx="645">
                  <c:v>64.500000000000611</c:v>
                </c:pt>
                <c:pt idx="646">
                  <c:v>64.600000000000605</c:v>
                </c:pt>
                <c:pt idx="647">
                  <c:v>64.7000000000006</c:v>
                </c:pt>
                <c:pt idx="648">
                  <c:v>64.800000000000594</c:v>
                </c:pt>
                <c:pt idx="649">
                  <c:v>64.900000000000588</c:v>
                </c:pt>
                <c:pt idx="650">
                  <c:v>65.000000000000583</c:v>
                </c:pt>
                <c:pt idx="651">
                  <c:v>65.100000000000577</c:v>
                </c:pt>
                <c:pt idx="652">
                  <c:v>65.200000000000571</c:v>
                </c:pt>
                <c:pt idx="653">
                  <c:v>65.300000000000566</c:v>
                </c:pt>
                <c:pt idx="654">
                  <c:v>65.40000000000056</c:v>
                </c:pt>
                <c:pt idx="655">
                  <c:v>65.500000000000554</c:v>
                </c:pt>
                <c:pt idx="656">
                  <c:v>65.600000000000549</c:v>
                </c:pt>
                <c:pt idx="657">
                  <c:v>65.700000000000543</c:v>
                </c:pt>
                <c:pt idx="658">
                  <c:v>65.800000000000537</c:v>
                </c:pt>
                <c:pt idx="659">
                  <c:v>65.900000000000531</c:v>
                </c:pt>
                <c:pt idx="660">
                  <c:v>66.000000000000526</c:v>
                </c:pt>
                <c:pt idx="661">
                  <c:v>66.10000000000052</c:v>
                </c:pt>
                <c:pt idx="662">
                  <c:v>66.200000000000514</c:v>
                </c:pt>
                <c:pt idx="663">
                  <c:v>66.300000000000509</c:v>
                </c:pt>
                <c:pt idx="664">
                  <c:v>66.400000000000503</c:v>
                </c:pt>
                <c:pt idx="665">
                  <c:v>66.500000000000497</c:v>
                </c:pt>
                <c:pt idx="666">
                  <c:v>66.600000000000492</c:v>
                </c:pt>
                <c:pt idx="667">
                  <c:v>66.700000000000486</c:v>
                </c:pt>
                <c:pt idx="668">
                  <c:v>66.80000000000048</c:v>
                </c:pt>
                <c:pt idx="669">
                  <c:v>66.900000000000475</c:v>
                </c:pt>
                <c:pt idx="670">
                  <c:v>67.000000000000469</c:v>
                </c:pt>
                <c:pt idx="671">
                  <c:v>67.100000000000463</c:v>
                </c:pt>
                <c:pt idx="672">
                  <c:v>67.200000000000458</c:v>
                </c:pt>
                <c:pt idx="673">
                  <c:v>67.300000000000452</c:v>
                </c:pt>
                <c:pt idx="674">
                  <c:v>67.400000000000446</c:v>
                </c:pt>
                <c:pt idx="675">
                  <c:v>67.500000000000441</c:v>
                </c:pt>
                <c:pt idx="676">
                  <c:v>67.600000000000435</c:v>
                </c:pt>
                <c:pt idx="677">
                  <c:v>67.700000000000429</c:v>
                </c:pt>
                <c:pt idx="678">
                  <c:v>67.800000000000423</c:v>
                </c:pt>
                <c:pt idx="679">
                  <c:v>67.900000000000418</c:v>
                </c:pt>
                <c:pt idx="680">
                  <c:v>68.000000000000412</c:v>
                </c:pt>
                <c:pt idx="681">
                  <c:v>68.100000000000406</c:v>
                </c:pt>
                <c:pt idx="682">
                  <c:v>68.200000000000401</c:v>
                </c:pt>
                <c:pt idx="683">
                  <c:v>68.300000000000395</c:v>
                </c:pt>
                <c:pt idx="684">
                  <c:v>68.400000000000389</c:v>
                </c:pt>
                <c:pt idx="685">
                  <c:v>68.500000000000384</c:v>
                </c:pt>
                <c:pt idx="686">
                  <c:v>68.600000000000378</c:v>
                </c:pt>
                <c:pt idx="687">
                  <c:v>68.700000000000372</c:v>
                </c:pt>
                <c:pt idx="688">
                  <c:v>68.800000000000367</c:v>
                </c:pt>
                <c:pt idx="689">
                  <c:v>68.900000000000361</c:v>
                </c:pt>
                <c:pt idx="690">
                  <c:v>69.000000000000355</c:v>
                </c:pt>
                <c:pt idx="691">
                  <c:v>69.10000000000035</c:v>
                </c:pt>
                <c:pt idx="692">
                  <c:v>69.200000000000344</c:v>
                </c:pt>
                <c:pt idx="693">
                  <c:v>69.300000000000338</c:v>
                </c:pt>
                <c:pt idx="694">
                  <c:v>69.400000000000333</c:v>
                </c:pt>
                <c:pt idx="695">
                  <c:v>69.500000000000327</c:v>
                </c:pt>
                <c:pt idx="696">
                  <c:v>69.600000000000321</c:v>
                </c:pt>
                <c:pt idx="697">
                  <c:v>69.700000000000315</c:v>
                </c:pt>
                <c:pt idx="698">
                  <c:v>69.80000000000031</c:v>
                </c:pt>
                <c:pt idx="699">
                  <c:v>69.900000000000304</c:v>
                </c:pt>
                <c:pt idx="700">
                  <c:v>70.000000000000298</c:v>
                </c:pt>
                <c:pt idx="701">
                  <c:v>70.100000000000293</c:v>
                </c:pt>
                <c:pt idx="702">
                  <c:v>70.200000000000287</c:v>
                </c:pt>
                <c:pt idx="703">
                  <c:v>70.300000000000281</c:v>
                </c:pt>
                <c:pt idx="704">
                  <c:v>70.400000000000276</c:v>
                </c:pt>
                <c:pt idx="705">
                  <c:v>70.50000000000027</c:v>
                </c:pt>
                <c:pt idx="706">
                  <c:v>70.600000000000264</c:v>
                </c:pt>
                <c:pt idx="707">
                  <c:v>70.700000000000259</c:v>
                </c:pt>
                <c:pt idx="708">
                  <c:v>70.800000000000253</c:v>
                </c:pt>
                <c:pt idx="709">
                  <c:v>70.900000000000247</c:v>
                </c:pt>
                <c:pt idx="710">
                  <c:v>71.000000000000242</c:v>
                </c:pt>
                <c:pt idx="711">
                  <c:v>71.100000000000236</c:v>
                </c:pt>
                <c:pt idx="712">
                  <c:v>71.20000000000023</c:v>
                </c:pt>
                <c:pt idx="713">
                  <c:v>71.300000000000225</c:v>
                </c:pt>
                <c:pt idx="714">
                  <c:v>71.400000000000219</c:v>
                </c:pt>
                <c:pt idx="715">
                  <c:v>71.500000000000213</c:v>
                </c:pt>
                <c:pt idx="716">
                  <c:v>71.600000000000207</c:v>
                </c:pt>
                <c:pt idx="717">
                  <c:v>71.700000000000202</c:v>
                </c:pt>
                <c:pt idx="718">
                  <c:v>71.800000000000196</c:v>
                </c:pt>
                <c:pt idx="719">
                  <c:v>71.90000000000019</c:v>
                </c:pt>
                <c:pt idx="720">
                  <c:v>72.000000000000185</c:v>
                </c:pt>
                <c:pt idx="721">
                  <c:v>72.100000000000179</c:v>
                </c:pt>
                <c:pt idx="722">
                  <c:v>72.200000000000173</c:v>
                </c:pt>
                <c:pt idx="723">
                  <c:v>72.300000000000168</c:v>
                </c:pt>
                <c:pt idx="724">
                  <c:v>72.400000000000162</c:v>
                </c:pt>
                <c:pt idx="725">
                  <c:v>72.500000000000156</c:v>
                </c:pt>
                <c:pt idx="726">
                  <c:v>72.600000000000151</c:v>
                </c:pt>
                <c:pt idx="727">
                  <c:v>72.700000000000145</c:v>
                </c:pt>
                <c:pt idx="728">
                  <c:v>72.800000000000139</c:v>
                </c:pt>
                <c:pt idx="729">
                  <c:v>72.900000000000134</c:v>
                </c:pt>
                <c:pt idx="730">
                  <c:v>73.000000000000128</c:v>
                </c:pt>
                <c:pt idx="731">
                  <c:v>73.100000000000122</c:v>
                </c:pt>
                <c:pt idx="732">
                  <c:v>73.200000000000117</c:v>
                </c:pt>
                <c:pt idx="733">
                  <c:v>73.300000000000111</c:v>
                </c:pt>
                <c:pt idx="734">
                  <c:v>73.400000000000105</c:v>
                </c:pt>
                <c:pt idx="735">
                  <c:v>73.500000000000099</c:v>
                </c:pt>
                <c:pt idx="736">
                  <c:v>73.600000000000094</c:v>
                </c:pt>
                <c:pt idx="737">
                  <c:v>73.700000000000088</c:v>
                </c:pt>
                <c:pt idx="738">
                  <c:v>73.800000000000082</c:v>
                </c:pt>
                <c:pt idx="739">
                  <c:v>73.900000000000077</c:v>
                </c:pt>
                <c:pt idx="740">
                  <c:v>74.000000000000071</c:v>
                </c:pt>
                <c:pt idx="741">
                  <c:v>74.100000000000065</c:v>
                </c:pt>
                <c:pt idx="742">
                  <c:v>74.20000000000006</c:v>
                </c:pt>
                <c:pt idx="743">
                  <c:v>74.300000000000054</c:v>
                </c:pt>
                <c:pt idx="744">
                  <c:v>74.400000000000048</c:v>
                </c:pt>
                <c:pt idx="745">
                  <c:v>74.500000000000043</c:v>
                </c:pt>
                <c:pt idx="746">
                  <c:v>74.600000000000037</c:v>
                </c:pt>
                <c:pt idx="747">
                  <c:v>74.700000000000031</c:v>
                </c:pt>
                <c:pt idx="748">
                  <c:v>74.800000000000026</c:v>
                </c:pt>
                <c:pt idx="749">
                  <c:v>74.90000000000002</c:v>
                </c:pt>
                <c:pt idx="750">
                  <c:v>75.000000000000014</c:v>
                </c:pt>
                <c:pt idx="751">
                  <c:v>75.100000000000009</c:v>
                </c:pt>
                <c:pt idx="752">
                  <c:v>75.2</c:v>
                </c:pt>
                <c:pt idx="753">
                  <c:v>75.3</c:v>
                </c:pt>
                <c:pt idx="754">
                  <c:v>75.399999999999991</c:v>
                </c:pt>
                <c:pt idx="755">
                  <c:v>75.499999999999986</c:v>
                </c:pt>
                <c:pt idx="756">
                  <c:v>75.59999999999998</c:v>
                </c:pt>
                <c:pt idx="757">
                  <c:v>75.699999999999974</c:v>
                </c:pt>
                <c:pt idx="758">
                  <c:v>75.799999999999969</c:v>
                </c:pt>
                <c:pt idx="759">
                  <c:v>75.899999999999963</c:v>
                </c:pt>
                <c:pt idx="760">
                  <c:v>75.999999999999957</c:v>
                </c:pt>
                <c:pt idx="761">
                  <c:v>76.099999999999952</c:v>
                </c:pt>
                <c:pt idx="762">
                  <c:v>76.199999999999946</c:v>
                </c:pt>
                <c:pt idx="763">
                  <c:v>76.29999999999994</c:v>
                </c:pt>
                <c:pt idx="764">
                  <c:v>76.399999999999935</c:v>
                </c:pt>
                <c:pt idx="765">
                  <c:v>76.499999999999929</c:v>
                </c:pt>
                <c:pt idx="766">
                  <c:v>76.599999999999923</c:v>
                </c:pt>
                <c:pt idx="767">
                  <c:v>76.699999999999918</c:v>
                </c:pt>
                <c:pt idx="768">
                  <c:v>76.799999999999912</c:v>
                </c:pt>
                <c:pt idx="769">
                  <c:v>76.899999999999906</c:v>
                </c:pt>
                <c:pt idx="770">
                  <c:v>76.999999999999901</c:v>
                </c:pt>
                <c:pt idx="771">
                  <c:v>77.099999999999895</c:v>
                </c:pt>
                <c:pt idx="772">
                  <c:v>77.199999999999889</c:v>
                </c:pt>
                <c:pt idx="773">
                  <c:v>77.299999999999883</c:v>
                </c:pt>
                <c:pt idx="774">
                  <c:v>77.399999999999878</c:v>
                </c:pt>
                <c:pt idx="775">
                  <c:v>77.499999999999872</c:v>
                </c:pt>
                <c:pt idx="776">
                  <c:v>77.599999999999866</c:v>
                </c:pt>
                <c:pt idx="777">
                  <c:v>77.699999999999861</c:v>
                </c:pt>
                <c:pt idx="778">
                  <c:v>77.799999999999855</c:v>
                </c:pt>
                <c:pt idx="779">
                  <c:v>77.899999999999849</c:v>
                </c:pt>
                <c:pt idx="780">
                  <c:v>77.999999999999844</c:v>
                </c:pt>
                <c:pt idx="781">
                  <c:v>78.099999999999838</c:v>
                </c:pt>
                <c:pt idx="782">
                  <c:v>78.199999999999832</c:v>
                </c:pt>
                <c:pt idx="783">
                  <c:v>78.299999999999827</c:v>
                </c:pt>
                <c:pt idx="784">
                  <c:v>78.399999999999821</c:v>
                </c:pt>
                <c:pt idx="785">
                  <c:v>78.499999999999815</c:v>
                </c:pt>
                <c:pt idx="786">
                  <c:v>78.59999999999981</c:v>
                </c:pt>
                <c:pt idx="787">
                  <c:v>78.699999999999804</c:v>
                </c:pt>
                <c:pt idx="788">
                  <c:v>78.799999999999798</c:v>
                </c:pt>
                <c:pt idx="789">
                  <c:v>78.899999999999793</c:v>
                </c:pt>
                <c:pt idx="790">
                  <c:v>78.999999999999787</c:v>
                </c:pt>
                <c:pt idx="791">
                  <c:v>79.099999999999781</c:v>
                </c:pt>
                <c:pt idx="792">
                  <c:v>79.199999999999775</c:v>
                </c:pt>
                <c:pt idx="793">
                  <c:v>79.29999999999977</c:v>
                </c:pt>
                <c:pt idx="794">
                  <c:v>79.399999999999764</c:v>
                </c:pt>
                <c:pt idx="795">
                  <c:v>79.499999999999758</c:v>
                </c:pt>
                <c:pt idx="796">
                  <c:v>79.599999999999753</c:v>
                </c:pt>
                <c:pt idx="797">
                  <c:v>79.699999999999747</c:v>
                </c:pt>
                <c:pt idx="798">
                  <c:v>79.799999999999741</c:v>
                </c:pt>
                <c:pt idx="799">
                  <c:v>79.899999999999736</c:v>
                </c:pt>
                <c:pt idx="800">
                  <c:v>79.99999999999973</c:v>
                </c:pt>
                <c:pt idx="801">
                  <c:v>80.099999999999724</c:v>
                </c:pt>
                <c:pt idx="802">
                  <c:v>80.199999999999719</c:v>
                </c:pt>
                <c:pt idx="803">
                  <c:v>80.299999999999713</c:v>
                </c:pt>
                <c:pt idx="804">
                  <c:v>80.399999999999707</c:v>
                </c:pt>
                <c:pt idx="805">
                  <c:v>80.499999999999702</c:v>
                </c:pt>
                <c:pt idx="806">
                  <c:v>80.599999999999696</c:v>
                </c:pt>
                <c:pt idx="807">
                  <c:v>80.69999999999969</c:v>
                </c:pt>
                <c:pt idx="808">
                  <c:v>80.799999999999685</c:v>
                </c:pt>
                <c:pt idx="809">
                  <c:v>80.899999999999679</c:v>
                </c:pt>
                <c:pt idx="810">
                  <c:v>80.999999999999673</c:v>
                </c:pt>
                <c:pt idx="811">
                  <c:v>81.099999999999667</c:v>
                </c:pt>
                <c:pt idx="812">
                  <c:v>81.199999999999662</c:v>
                </c:pt>
                <c:pt idx="813">
                  <c:v>81.299999999999656</c:v>
                </c:pt>
                <c:pt idx="814">
                  <c:v>81.39999999999965</c:v>
                </c:pt>
                <c:pt idx="815">
                  <c:v>81.499999999999645</c:v>
                </c:pt>
                <c:pt idx="816">
                  <c:v>81.599999999999639</c:v>
                </c:pt>
                <c:pt idx="817">
                  <c:v>81.699999999999633</c:v>
                </c:pt>
                <c:pt idx="818">
                  <c:v>81.799999999999628</c:v>
                </c:pt>
                <c:pt idx="819">
                  <c:v>81.899999999999622</c:v>
                </c:pt>
                <c:pt idx="820">
                  <c:v>81.999999999999616</c:v>
                </c:pt>
                <c:pt idx="821">
                  <c:v>82.099999999999611</c:v>
                </c:pt>
                <c:pt idx="822">
                  <c:v>82.199999999999605</c:v>
                </c:pt>
                <c:pt idx="823">
                  <c:v>82.299999999999599</c:v>
                </c:pt>
                <c:pt idx="824">
                  <c:v>82.399999999999594</c:v>
                </c:pt>
                <c:pt idx="825">
                  <c:v>82.499999999999588</c:v>
                </c:pt>
                <c:pt idx="826">
                  <c:v>82.599999999999582</c:v>
                </c:pt>
                <c:pt idx="827">
                  <c:v>82.699999999999577</c:v>
                </c:pt>
                <c:pt idx="828">
                  <c:v>82.799999999999571</c:v>
                </c:pt>
                <c:pt idx="829">
                  <c:v>82.899999999999565</c:v>
                </c:pt>
                <c:pt idx="830">
                  <c:v>82.999999999999559</c:v>
                </c:pt>
                <c:pt idx="831">
                  <c:v>83.099999999999554</c:v>
                </c:pt>
                <c:pt idx="832">
                  <c:v>83.199999999999548</c:v>
                </c:pt>
                <c:pt idx="833">
                  <c:v>83.299999999999542</c:v>
                </c:pt>
                <c:pt idx="834">
                  <c:v>83.399999999999537</c:v>
                </c:pt>
                <c:pt idx="835">
                  <c:v>83.499999999999531</c:v>
                </c:pt>
                <c:pt idx="836">
                  <c:v>83.599999999999525</c:v>
                </c:pt>
                <c:pt idx="837">
                  <c:v>83.69999999999952</c:v>
                </c:pt>
                <c:pt idx="838">
                  <c:v>83.799999999999514</c:v>
                </c:pt>
                <c:pt idx="839">
                  <c:v>83.899999999999508</c:v>
                </c:pt>
                <c:pt idx="840">
                  <c:v>83.999999999999503</c:v>
                </c:pt>
                <c:pt idx="841">
                  <c:v>84.099999999999497</c:v>
                </c:pt>
                <c:pt idx="842">
                  <c:v>84.199999999999491</c:v>
                </c:pt>
                <c:pt idx="843">
                  <c:v>84.299999999999486</c:v>
                </c:pt>
                <c:pt idx="844">
                  <c:v>84.39999999999948</c:v>
                </c:pt>
                <c:pt idx="845">
                  <c:v>84.499999999999474</c:v>
                </c:pt>
                <c:pt idx="846">
                  <c:v>84.599999999999469</c:v>
                </c:pt>
                <c:pt idx="847">
                  <c:v>84.699999999999463</c:v>
                </c:pt>
                <c:pt idx="848">
                  <c:v>84.799999999999457</c:v>
                </c:pt>
                <c:pt idx="849">
                  <c:v>84.899999999999451</c:v>
                </c:pt>
                <c:pt idx="850">
                  <c:v>84.999999999999446</c:v>
                </c:pt>
                <c:pt idx="851">
                  <c:v>85.09999999999944</c:v>
                </c:pt>
                <c:pt idx="852">
                  <c:v>85.199999999999434</c:v>
                </c:pt>
                <c:pt idx="853">
                  <c:v>85.299999999999429</c:v>
                </c:pt>
                <c:pt idx="854">
                  <c:v>85.399999999999423</c:v>
                </c:pt>
                <c:pt idx="855">
                  <c:v>85.499999999999417</c:v>
                </c:pt>
                <c:pt idx="856">
                  <c:v>85.599999999999412</c:v>
                </c:pt>
                <c:pt idx="857">
                  <c:v>85.699999999999406</c:v>
                </c:pt>
                <c:pt idx="858">
                  <c:v>85.7999999999994</c:v>
                </c:pt>
                <c:pt idx="859">
                  <c:v>85.899999999999395</c:v>
                </c:pt>
                <c:pt idx="860">
                  <c:v>85.999999999999389</c:v>
                </c:pt>
                <c:pt idx="861">
                  <c:v>86.099999999999383</c:v>
                </c:pt>
                <c:pt idx="862">
                  <c:v>86.199999999999378</c:v>
                </c:pt>
                <c:pt idx="863">
                  <c:v>86.299999999999372</c:v>
                </c:pt>
                <c:pt idx="864">
                  <c:v>86.399999999999366</c:v>
                </c:pt>
                <c:pt idx="865">
                  <c:v>86.499999999999361</c:v>
                </c:pt>
                <c:pt idx="866">
                  <c:v>86.599999999999355</c:v>
                </c:pt>
                <c:pt idx="867">
                  <c:v>86.699999999999349</c:v>
                </c:pt>
                <c:pt idx="868">
                  <c:v>86.799999999999343</c:v>
                </c:pt>
                <c:pt idx="869">
                  <c:v>86.899999999999338</c:v>
                </c:pt>
                <c:pt idx="870">
                  <c:v>86.999999999999332</c:v>
                </c:pt>
                <c:pt idx="871">
                  <c:v>87.099999999999326</c:v>
                </c:pt>
                <c:pt idx="872">
                  <c:v>87.199999999999321</c:v>
                </c:pt>
                <c:pt idx="873">
                  <c:v>87.299999999999315</c:v>
                </c:pt>
                <c:pt idx="874">
                  <c:v>87.399999999999309</c:v>
                </c:pt>
                <c:pt idx="875">
                  <c:v>87.499999999999304</c:v>
                </c:pt>
                <c:pt idx="876">
                  <c:v>87.599999999999298</c:v>
                </c:pt>
                <c:pt idx="877">
                  <c:v>87.699999999999292</c:v>
                </c:pt>
                <c:pt idx="878">
                  <c:v>87.799999999999287</c:v>
                </c:pt>
                <c:pt idx="879">
                  <c:v>87.899999999999281</c:v>
                </c:pt>
                <c:pt idx="880">
                  <c:v>87.999999999999275</c:v>
                </c:pt>
                <c:pt idx="881">
                  <c:v>88.09999999999927</c:v>
                </c:pt>
                <c:pt idx="882">
                  <c:v>88.199999999999264</c:v>
                </c:pt>
                <c:pt idx="883">
                  <c:v>88.299999999999258</c:v>
                </c:pt>
                <c:pt idx="884">
                  <c:v>88.399999999999253</c:v>
                </c:pt>
                <c:pt idx="885">
                  <c:v>88.499999999999247</c:v>
                </c:pt>
                <c:pt idx="886">
                  <c:v>88.599999999999241</c:v>
                </c:pt>
                <c:pt idx="887">
                  <c:v>88.699999999999235</c:v>
                </c:pt>
                <c:pt idx="888">
                  <c:v>88.79999999999923</c:v>
                </c:pt>
                <c:pt idx="889">
                  <c:v>88.899999999999224</c:v>
                </c:pt>
                <c:pt idx="890">
                  <c:v>88.999999999999218</c:v>
                </c:pt>
                <c:pt idx="891">
                  <c:v>89.099999999999213</c:v>
                </c:pt>
                <c:pt idx="892">
                  <c:v>89.199999999999207</c:v>
                </c:pt>
                <c:pt idx="893">
                  <c:v>89.299999999999201</c:v>
                </c:pt>
                <c:pt idx="894">
                  <c:v>89.399999999999196</c:v>
                </c:pt>
                <c:pt idx="895">
                  <c:v>89.49999999999919</c:v>
                </c:pt>
                <c:pt idx="896">
                  <c:v>89.599999999999184</c:v>
                </c:pt>
                <c:pt idx="897">
                  <c:v>89.699999999999179</c:v>
                </c:pt>
                <c:pt idx="898">
                  <c:v>89.799999999999173</c:v>
                </c:pt>
                <c:pt idx="899">
                  <c:v>89.899999999999167</c:v>
                </c:pt>
                <c:pt idx="900">
                  <c:v>89.999999999999162</c:v>
                </c:pt>
                <c:pt idx="901">
                  <c:v>90.099999999999156</c:v>
                </c:pt>
                <c:pt idx="902">
                  <c:v>90.19999999999915</c:v>
                </c:pt>
                <c:pt idx="903">
                  <c:v>90.299999999999145</c:v>
                </c:pt>
                <c:pt idx="904">
                  <c:v>90.399999999999139</c:v>
                </c:pt>
                <c:pt idx="905">
                  <c:v>90.499999999999133</c:v>
                </c:pt>
                <c:pt idx="906">
                  <c:v>90.599999999999127</c:v>
                </c:pt>
                <c:pt idx="907">
                  <c:v>90.699999999999122</c:v>
                </c:pt>
                <c:pt idx="908">
                  <c:v>90.799999999999116</c:v>
                </c:pt>
                <c:pt idx="909">
                  <c:v>90.89999999999911</c:v>
                </c:pt>
                <c:pt idx="910">
                  <c:v>90.999999999999105</c:v>
                </c:pt>
                <c:pt idx="911">
                  <c:v>91.099999999999099</c:v>
                </c:pt>
                <c:pt idx="912">
                  <c:v>91.199999999999093</c:v>
                </c:pt>
                <c:pt idx="913">
                  <c:v>91.299999999999088</c:v>
                </c:pt>
                <c:pt idx="914">
                  <c:v>91.399999999999082</c:v>
                </c:pt>
                <c:pt idx="915">
                  <c:v>91.499999999999076</c:v>
                </c:pt>
                <c:pt idx="916">
                  <c:v>91.599999999999071</c:v>
                </c:pt>
                <c:pt idx="917">
                  <c:v>91.699999999999065</c:v>
                </c:pt>
                <c:pt idx="918">
                  <c:v>91.799999999999059</c:v>
                </c:pt>
                <c:pt idx="919">
                  <c:v>91.899999999999054</c:v>
                </c:pt>
                <c:pt idx="920">
                  <c:v>91.999999999999048</c:v>
                </c:pt>
                <c:pt idx="921">
                  <c:v>92.099999999999042</c:v>
                </c:pt>
                <c:pt idx="922">
                  <c:v>92.199999999999037</c:v>
                </c:pt>
                <c:pt idx="923">
                  <c:v>92.299999999999031</c:v>
                </c:pt>
                <c:pt idx="924">
                  <c:v>92.399999999999025</c:v>
                </c:pt>
                <c:pt idx="925">
                  <c:v>92.499999999999019</c:v>
                </c:pt>
                <c:pt idx="926">
                  <c:v>92.599999999999014</c:v>
                </c:pt>
                <c:pt idx="927">
                  <c:v>92.699999999999008</c:v>
                </c:pt>
                <c:pt idx="928">
                  <c:v>92.799999999999002</c:v>
                </c:pt>
                <c:pt idx="929">
                  <c:v>92.899999999998997</c:v>
                </c:pt>
                <c:pt idx="930">
                  <c:v>92.999999999998991</c:v>
                </c:pt>
                <c:pt idx="931">
                  <c:v>93.099999999998985</c:v>
                </c:pt>
                <c:pt idx="932">
                  <c:v>93.19999999999898</c:v>
                </c:pt>
                <c:pt idx="933">
                  <c:v>93.299999999998974</c:v>
                </c:pt>
                <c:pt idx="934">
                  <c:v>93.399999999998968</c:v>
                </c:pt>
                <c:pt idx="935">
                  <c:v>93.499999999998963</c:v>
                </c:pt>
                <c:pt idx="936">
                  <c:v>93.599999999998957</c:v>
                </c:pt>
                <c:pt idx="937">
                  <c:v>93.699999999998951</c:v>
                </c:pt>
                <c:pt idx="938">
                  <c:v>93.799999999998946</c:v>
                </c:pt>
                <c:pt idx="939">
                  <c:v>93.89999999999894</c:v>
                </c:pt>
                <c:pt idx="940">
                  <c:v>93.999999999998934</c:v>
                </c:pt>
                <c:pt idx="941">
                  <c:v>94.099999999998929</c:v>
                </c:pt>
                <c:pt idx="942">
                  <c:v>94.199999999998923</c:v>
                </c:pt>
                <c:pt idx="943">
                  <c:v>94.299999999998917</c:v>
                </c:pt>
                <c:pt idx="944">
                  <c:v>94.399999999998911</c:v>
                </c:pt>
                <c:pt idx="945">
                  <c:v>94.499999999998906</c:v>
                </c:pt>
                <c:pt idx="946">
                  <c:v>94.5999999999989</c:v>
                </c:pt>
                <c:pt idx="947">
                  <c:v>94.699999999998894</c:v>
                </c:pt>
                <c:pt idx="948">
                  <c:v>94.799999999998889</c:v>
                </c:pt>
                <c:pt idx="949">
                  <c:v>94.899999999998883</c:v>
                </c:pt>
                <c:pt idx="950">
                  <c:v>94.999999999998877</c:v>
                </c:pt>
                <c:pt idx="951">
                  <c:v>95.099999999998872</c:v>
                </c:pt>
                <c:pt idx="952">
                  <c:v>95.199999999998866</c:v>
                </c:pt>
                <c:pt idx="953">
                  <c:v>95.29999999999886</c:v>
                </c:pt>
                <c:pt idx="954">
                  <c:v>95.399999999998855</c:v>
                </c:pt>
                <c:pt idx="955">
                  <c:v>95.499999999998849</c:v>
                </c:pt>
                <c:pt idx="956">
                  <c:v>95.599999999998843</c:v>
                </c:pt>
                <c:pt idx="957">
                  <c:v>95.699999999998838</c:v>
                </c:pt>
                <c:pt idx="958">
                  <c:v>95.799999999998832</c:v>
                </c:pt>
                <c:pt idx="959">
                  <c:v>95.899999999998826</c:v>
                </c:pt>
                <c:pt idx="960">
                  <c:v>95.99999999999882</c:v>
                </c:pt>
                <c:pt idx="961">
                  <c:v>96.099999999998815</c:v>
                </c:pt>
                <c:pt idx="962">
                  <c:v>96.199999999998809</c:v>
                </c:pt>
                <c:pt idx="963">
                  <c:v>96.299999999998803</c:v>
                </c:pt>
                <c:pt idx="964">
                  <c:v>96.399999999998798</c:v>
                </c:pt>
                <c:pt idx="965">
                  <c:v>96.499999999998792</c:v>
                </c:pt>
                <c:pt idx="966">
                  <c:v>96.599999999998786</c:v>
                </c:pt>
                <c:pt idx="967">
                  <c:v>96.699999999998781</c:v>
                </c:pt>
                <c:pt idx="968">
                  <c:v>96.799999999998775</c:v>
                </c:pt>
                <c:pt idx="969">
                  <c:v>96.899999999998769</c:v>
                </c:pt>
                <c:pt idx="970">
                  <c:v>96.999999999998764</c:v>
                </c:pt>
                <c:pt idx="971">
                  <c:v>97.099999999998758</c:v>
                </c:pt>
                <c:pt idx="972">
                  <c:v>97.199999999998752</c:v>
                </c:pt>
                <c:pt idx="973">
                  <c:v>97.299999999998747</c:v>
                </c:pt>
                <c:pt idx="974">
                  <c:v>97.399999999998741</c:v>
                </c:pt>
                <c:pt idx="975">
                  <c:v>97.499999999998735</c:v>
                </c:pt>
                <c:pt idx="976">
                  <c:v>97.59999999999873</c:v>
                </c:pt>
                <c:pt idx="977">
                  <c:v>97.699999999998724</c:v>
                </c:pt>
                <c:pt idx="978">
                  <c:v>97.799999999998718</c:v>
                </c:pt>
                <c:pt idx="979">
                  <c:v>97.899999999998712</c:v>
                </c:pt>
                <c:pt idx="980">
                  <c:v>97.999999999998707</c:v>
                </c:pt>
                <c:pt idx="981">
                  <c:v>98.099999999998701</c:v>
                </c:pt>
                <c:pt idx="982">
                  <c:v>98.199999999998695</c:v>
                </c:pt>
                <c:pt idx="983">
                  <c:v>98.29999999999869</c:v>
                </c:pt>
                <c:pt idx="984">
                  <c:v>98.399999999998684</c:v>
                </c:pt>
                <c:pt idx="985">
                  <c:v>98.499999999998678</c:v>
                </c:pt>
                <c:pt idx="986">
                  <c:v>98.599999999998673</c:v>
                </c:pt>
                <c:pt idx="987">
                  <c:v>98.699999999998667</c:v>
                </c:pt>
                <c:pt idx="988">
                  <c:v>98.799999999998661</c:v>
                </c:pt>
                <c:pt idx="989">
                  <c:v>98.899999999998656</c:v>
                </c:pt>
                <c:pt idx="990">
                  <c:v>98.99999999999865</c:v>
                </c:pt>
                <c:pt idx="991">
                  <c:v>99.099999999998644</c:v>
                </c:pt>
                <c:pt idx="992">
                  <c:v>99.199999999998639</c:v>
                </c:pt>
                <c:pt idx="993">
                  <c:v>99.299999999998633</c:v>
                </c:pt>
                <c:pt idx="994">
                  <c:v>99.399999999998627</c:v>
                </c:pt>
                <c:pt idx="995">
                  <c:v>99.499999999998622</c:v>
                </c:pt>
                <c:pt idx="996">
                  <c:v>99.599999999998616</c:v>
                </c:pt>
                <c:pt idx="997">
                  <c:v>99.69999999999861</c:v>
                </c:pt>
                <c:pt idx="998">
                  <c:v>99.799999999998604</c:v>
                </c:pt>
                <c:pt idx="999">
                  <c:v>99.899999999998599</c:v>
                </c:pt>
                <c:pt idx="1000">
                  <c:v>99.999999999998593</c:v>
                </c:pt>
              </c:numCache>
            </c:numRef>
          </c:xVal>
          <c:yVal>
            <c:numRef>
              <c:f>'[SMA FB on.xlsx]SMA FB on'!$D$2:$D$1002</c:f>
              <c:numCache>
                <c:formatCode>General</c:formatCode>
                <c:ptCount val="1001"/>
                <c:pt idx="0">
                  <c:v>4.6139999999999999E-4</c:v>
                </c:pt>
                <c:pt idx="1">
                  <c:v>4.6139999999999999E-4</c:v>
                </c:pt>
                <c:pt idx="2">
                  <c:v>-3.2192249999999999E-4</c:v>
                </c:pt>
                <c:pt idx="3">
                  <c:v>-3.2192249999999999E-4</c:v>
                </c:pt>
                <c:pt idx="4">
                  <c:v>-1.1660449999999999E-3</c:v>
                </c:pt>
                <c:pt idx="5">
                  <c:v>-1.1660449999999999E-3</c:v>
                </c:pt>
                <c:pt idx="6">
                  <c:v>-8.2692500000000006E-4</c:v>
                </c:pt>
                <c:pt idx="7">
                  <c:v>-8.2692500000000006E-4</c:v>
                </c:pt>
                <c:pt idx="8">
                  <c:v>7.5828250000000005E-4</c:v>
                </c:pt>
                <c:pt idx="9">
                  <c:v>7.5828250000000005E-4</c:v>
                </c:pt>
                <c:pt idx="10">
                  <c:v>-1.9468250000000001E-4</c:v>
                </c:pt>
                <c:pt idx="11">
                  <c:v>-1.9468250000000001E-4</c:v>
                </c:pt>
                <c:pt idx="12">
                  <c:v>3.2404999999999999E-5</c:v>
                </c:pt>
                <c:pt idx="13">
                  <c:v>3.2404999999999999E-5</c:v>
                </c:pt>
                <c:pt idx="14">
                  <c:v>-8.2159999999999991E-4</c:v>
                </c:pt>
                <c:pt idx="15">
                  <c:v>-8.2159999999999991E-4</c:v>
                </c:pt>
                <c:pt idx="16">
                  <c:v>-1.7556775000000001E-3</c:v>
                </c:pt>
                <c:pt idx="17">
                  <c:v>-1.7556775000000001E-3</c:v>
                </c:pt>
                <c:pt idx="18">
                  <c:v>-7.0363000000000001E-4</c:v>
                </c:pt>
                <c:pt idx="19">
                  <c:v>-7.0363000000000001E-4</c:v>
                </c:pt>
                <c:pt idx="20">
                  <c:v>1.101435E-3</c:v>
                </c:pt>
                <c:pt idx="21">
                  <c:v>1.101435E-3</c:v>
                </c:pt>
                <c:pt idx="22">
                  <c:v>-7.9817500000000003E-4</c:v>
                </c:pt>
                <c:pt idx="23">
                  <c:v>-7.9817500000000003E-4</c:v>
                </c:pt>
                <c:pt idx="24">
                  <c:v>4.3480500000000002E-4</c:v>
                </c:pt>
                <c:pt idx="25">
                  <c:v>4.3480500000000002E-4</c:v>
                </c:pt>
                <c:pt idx="26">
                  <c:v>-1.3685475000000001E-3</c:v>
                </c:pt>
                <c:pt idx="27">
                  <c:v>-1.3685475000000001E-3</c:v>
                </c:pt>
                <c:pt idx="28">
                  <c:v>-6.0534499999999997E-4</c:v>
                </c:pt>
                <c:pt idx="29">
                  <c:v>-6.0534499999999997E-4</c:v>
                </c:pt>
                <c:pt idx="30">
                  <c:v>2.1798E-4</c:v>
                </c:pt>
                <c:pt idx="31">
                  <c:v>2.1798E-4</c:v>
                </c:pt>
                <c:pt idx="32">
                  <c:v>-1.2980000000000001E-3</c:v>
                </c:pt>
                <c:pt idx="33">
                  <c:v>-1.2980000000000001E-3</c:v>
                </c:pt>
                <c:pt idx="34">
                  <c:v>1.6965E-4</c:v>
                </c:pt>
                <c:pt idx="35">
                  <c:v>1.6965E-4</c:v>
                </c:pt>
                <c:pt idx="36">
                  <c:v>-5.311475E-4</c:v>
                </c:pt>
                <c:pt idx="37">
                  <c:v>-5.311475E-4</c:v>
                </c:pt>
                <c:pt idx="38">
                  <c:v>-4.63435E-4</c:v>
                </c:pt>
                <c:pt idx="39">
                  <c:v>-4.63435E-4</c:v>
                </c:pt>
                <c:pt idx="40">
                  <c:v>-6.609125E-4</c:v>
                </c:pt>
                <c:pt idx="41">
                  <c:v>-6.609125E-4</c:v>
                </c:pt>
                <c:pt idx="42">
                  <c:v>-9.4272499999999994E-4</c:v>
                </c:pt>
                <c:pt idx="43">
                  <c:v>-9.4272499999999994E-4</c:v>
                </c:pt>
                <c:pt idx="44">
                  <c:v>-4.19175E-5</c:v>
                </c:pt>
                <c:pt idx="45">
                  <c:v>-4.19175E-5</c:v>
                </c:pt>
                <c:pt idx="46">
                  <c:v>-2.3197575000000002E-3</c:v>
                </c:pt>
                <c:pt idx="47">
                  <c:v>-2.3197575000000002E-3</c:v>
                </c:pt>
                <c:pt idx="48">
                  <c:v>-3.1763250000000005E-4</c:v>
                </c:pt>
                <c:pt idx="49">
                  <c:v>-3.1763250000000005E-4</c:v>
                </c:pt>
                <c:pt idx="50">
                  <c:v>-2.1485000000000002E-4</c:v>
                </c:pt>
                <c:pt idx="51">
                  <c:v>-2.1485000000000002E-4</c:v>
                </c:pt>
                <c:pt idx="52">
                  <c:v>1.635125E-4</c:v>
                </c:pt>
                <c:pt idx="53">
                  <c:v>1.635125E-4</c:v>
                </c:pt>
                <c:pt idx="54">
                  <c:v>-3.8082999999999997E-4</c:v>
                </c:pt>
                <c:pt idx="55">
                  <c:v>-3.8082999999999997E-4</c:v>
                </c:pt>
                <c:pt idx="56">
                  <c:v>2.1788000000000002E-4</c:v>
                </c:pt>
                <c:pt idx="57">
                  <c:v>2.1788000000000002E-4</c:v>
                </c:pt>
                <c:pt idx="58">
                  <c:v>-3.2809000000000001E-4</c:v>
                </c:pt>
                <c:pt idx="59">
                  <c:v>-3.2809000000000001E-4</c:v>
                </c:pt>
                <c:pt idx="60">
                  <c:v>4.61225E-4</c:v>
                </c:pt>
                <c:pt idx="61">
                  <c:v>4.61225E-4</c:v>
                </c:pt>
                <c:pt idx="62">
                  <c:v>-1.8195E-4</c:v>
                </c:pt>
                <c:pt idx="63">
                  <c:v>-1.8195E-4</c:v>
                </c:pt>
                <c:pt idx="64">
                  <c:v>-4.8113999999999996E-4</c:v>
                </c:pt>
                <c:pt idx="65">
                  <c:v>-4.8113999999999996E-4</c:v>
                </c:pt>
                <c:pt idx="66">
                  <c:v>-9.1056250000000002E-4</c:v>
                </c:pt>
                <c:pt idx="67">
                  <c:v>-9.1056250000000002E-4</c:v>
                </c:pt>
                <c:pt idx="68">
                  <c:v>-4.3292249999999998E-4</c:v>
                </c:pt>
                <c:pt idx="69">
                  <c:v>-4.3292249999999998E-4</c:v>
                </c:pt>
                <c:pt idx="70">
                  <c:v>-3.566175E-4</c:v>
                </c:pt>
                <c:pt idx="71">
                  <c:v>-3.566175E-4</c:v>
                </c:pt>
                <c:pt idx="72">
                  <c:v>-7.0275000000000001E-5</c:v>
                </c:pt>
                <c:pt idx="73">
                  <c:v>-7.0275000000000001E-5</c:v>
                </c:pt>
                <c:pt idx="74">
                  <c:v>1.2327E-4</c:v>
                </c:pt>
                <c:pt idx="75">
                  <c:v>1.2327E-4</c:v>
                </c:pt>
                <c:pt idx="76">
                  <c:v>-9.0594999999999996E-5</c:v>
                </c:pt>
                <c:pt idx="77">
                  <c:v>-9.0594999999999996E-5</c:v>
                </c:pt>
                <c:pt idx="78">
                  <c:v>2.4541750000000001E-4</c:v>
                </c:pt>
                <c:pt idx="79">
                  <c:v>2.4541750000000001E-4</c:v>
                </c:pt>
                <c:pt idx="80">
                  <c:v>1.001835E-3</c:v>
                </c:pt>
                <c:pt idx="81">
                  <c:v>1.001835E-3</c:v>
                </c:pt>
                <c:pt idx="82">
                  <c:v>1.509425E-4</c:v>
                </c:pt>
                <c:pt idx="83">
                  <c:v>1.509425E-4</c:v>
                </c:pt>
                <c:pt idx="84">
                  <c:v>1.5908750000000001E-4</c:v>
                </c:pt>
                <c:pt idx="85">
                  <c:v>1.5908750000000001E-4</c:v>
                </c:pt>
                <c:pt idx="86">
                  <c:v>8.4786500000000006E-4</c:v>
                </c:pt>
                <c:pt idx="87">
                  <c:v>8.4786500000000006E-4</c:v>
                </c:pt>
                <c:pt idx="88">
                  <c:v>1.7720499999999999E-4</c:v>
                </c:pt>
                <c:pt idx="89">
                  <c:v>1.7720499999999999E-4</c:v>
                </c:pt>
                <c:pt idx="90">
                  <c:v>2.96235E-4</c:v>
                </c:pt>
                <c:pt idx="91">
                  <c:v>2.96235E-4</c:v>
                </c:pt>
                <c:pt idx="92">
                  <c:v>2.3348500000000002E-4</c:v>
                </c:pt>
                <c:pt idx="93">
                  <c:v>2.3348500000000002E-4</c:v>
                </c:pt>
                <c:pt idx="94">
                  <c:v>-7.6491000000000005E-4</c:v>
                </c:pt>
                <c:pt idx="95">
                  <c:v>-7.6491000000000005E-4</c:v>
                </c:pt>
                <c:pt idx="96">
                  <c:v>2.3562999999999999E-4</c:v>
                </c:pt>
                <c:pt idx="97">
                  <c:v>2.3562999999999999E-4</c:v>
                </c:pt>
                <c:pt idx="98">
                  <c:v>1.2411275E-3</c:v>
                </c:pt>
                <c:pt idx="99">
                  <c:v>1.2411275E-3</c:v>
                </c:pt>
                <c:pt idx="100">
                  <c:v>-2.8300500000000002E-4</c:v>
                </c:pt>
                <c:pt idx="101">
                  <c:v>-2.8300500000000002E-4</c:v>
                </c:pt>
                <c:pt idx="102">
                  <c:v>-2.0985249999999999E-4</c:v>
                </c:pt>
                <c:pt idx="103">
                  <c:v>-2.0985249999999999E-4</c:v>
                </c:pt>
                <c:pt idx="104">
                  <c:v>-1.3235249999999999E-3</c:v>
                </c:pt>
                <c:pt idx="105">
                  <c:v>-1.3235249999999999E-3</c:v>
                </c:pt>
                <c:pt idx="106">
                  <c:v>7.1599000000000001E-4</c:v>
                </c:pt>
                <c:pt idx="107">
                  <c:v>7.1599000000000001E-4</c:v>
                </c:pt>
                <c:pt idx="108">
                  <c:v>3.4141999999999999E-4</c:v>
                </c:pt>
                <c:pt idx="109">
                  <c:v>3.4141999999999999E-4</c:v>
                </c:pt>
                <c:pt idx="110">
                  <c:v>1.5269649999999999E-3</c:v>
                </c:pt>
                <c:pt idx="111">
                  <c:v>1.5269649999999999E-3</c:v>
                </c:pt>
                <c:pt idx="112">
                  <c:v>-6.5417999999999997E-4</c:v>
                </c:pt>
                <c:pt idx="113">
                  <c:v>-6.5417999999999997E-4</c:v>
                </c:pt>
                <c:pt idx="114">
                  <c:v>6.62025E-4</c:v>
                </c:pt>
                <c:pt idx="115">
                  <c:v>6.62025E-4</c:v>
                </c:pt>
                <c:pt idx="116">
                  <c:v>6.4262749999999995E-4</c:v>
                </c:pt>
                <c:pt idx="117">
                  <c:v>6.4262749999999995E-4</c:v>
                </c:pt>
                <c:pt idx="118">
                  <c:v>-8.3996750000000012E-4</c:v>
                </c:pt>
                <c:pt idx="119">
                  <c:v>-8.3996750000000012E-4</c:v>
                </c:pt>
                <c:pt idx="120">
                  <c:v>-1.1589E-4</c:v>
                </c:pt>
                <c:pt idx="121">
                  <c:v>-1.1589E-4</c:v>
                </c:pt>
                <c:pt idx="122">
                  <c:v>1.0033500000000001E-4</c:v>
                </c:pt>
                <c:pt idx="123">
                  <c:v>1.0033500000000001E-4</c:v>
                </c:pt>
                <c:pt idx="124">
                  <c:v>-1.0422574999999999E-3</c:v>
                </c:pt>
                <c:pt idx="125">
                  <c:v>-1.0422574999999999E-3</c:v>
                </c:pt>
                <c:pt idx="126">
                  <c:v>-1.32347E-3</c:v>
                </c:pt>
                <c:pt idx="127">
                  <c:v>-1.32347E-3</c:v>
                </c:pt>
                <c:pt idx="128">
                  <c:v>6.8091500000000004E-4</c:v>
                </c:pt>
                <c:pt idx="129">
                  <c:v>6.8091500000000004E-4</c:v>
                </c:pt>
                <c:pt idx="130">
                  <c:v>-3.5146499999999997E-4</c:v>
                </c:pt>
                <c:pt idx="131">
                  <c:v>-3.5146499999999997E-4</c:v>
                </c:pt>
                <c:pt idx="132">
                  <c:v>-8.8316999999999996E-4</c:v>
                </c:pt>
                <c:pt idx="133">
                  <c:v>-8.8316999999999996E-4</c:v>
                </c:pt>
                <c:pt idx="134">
                  <c:v>1.2535825E-3</c:v>
                </c:pt>
                <c:pt idx="135">
                  <c:v>1.2535825E-3</c:v>
                </c:pt>
                <c:pt idx="136">
                  <c:v>1.1124799999999999E-3</c:v>
                </c:pt>
                <c:pt idx="137">
                  <c:v>1.1124799999999999E-3</c:v>
                </c:pt>
                <c:pt idx="138">
                  <c:v>2.282075E-4</c:v>
                </c:pt>
                <c:pt idx="139">
                  <c:v>2.282075E-4</c:v>
                </c:pt>
                <c:pt idx="140">
                  <c:v>7.3441499999999998E-4</c:v>
                </c:pt>
                <c:pt idx="141">
                  <c:v>7.3441499999999998E-4</c:v>
                </c:pt>
                <c:pt idx="142">
                  <c:v>1.3065E-4</c:v>
                </c:pt>
                <c:pt idx="143">
                  <c:v>1.3065E-4</c:v>
                </c:pt>
                <c:pt idx="144">
                  <c:v>-2.71325E-4</c:v>
                </c:pt>
                <c:pt idx="145">
                  <c:v>-2.71325E-4</c:v>
                </c:pt>
                <c:pt idx="146">
                  <c:v>3.5850000000000004E-5</c:v>
                </c:pt>
                <c:pt idx="147">
                  <c:v>3.5850000000000004E-5</c:v>
                </c:pt>
                <c:pt idx="148">
                  <c:v>-6.9338250000000004E-4</c:v>
                </c:pt>
                <c:pt idx="149">
                  <c:v>-6.9338250000000004E-4</c:v>
                </c:pt>
                <c:pt idx="150">
                  <c:v>-5.2502750000000002E-4</c:v>
                </c:pt>
                <c:pt idx="151">
                  <c:v>-5.2502750000000002E-4</c:v>
                </c:pt>
                <c:pt idx="152">
                  <c:v>-1.443295E-3</c:v>
                </c:pt>
                <c:pt idx="153">
                  <c:v>-1.443295E-3</c:v>
                </c:pt>
                <c:pt idx="154">
                  <c:v>-1.1528875E-3</c:v>
                </c:pt>
                <c:pt idx="155">
                  <c:v>-1.1528875E-3</c:v>
                </c:pt>
                <c:pt idx="156">
                  <c:v>-7.6012499999999998E-5</c:v>
                </c:pt>
                <c:pt idx="157">
                  <c:v>-7.6012499999999998E-5</c:v>
                </c:pt>
                <c:pt idx="158">
                  <c:v>1.3145450000000001E-3</c:v>
                </c:pt>
                <c:pt idx="159">
                  <c:v>1.3145450000000001E-3</c:v>
                </c:pt>
                <c:pt idx="160">
                  <c:v>4.0062500000000005E-4</c:v>
                </c:pt>
                <c:pt idx="161">
                  <c:v>4.0062500000000005E-4</c:v>
                </c:pt>
                <c:pt idx="162">
                  <c:v>1.1044999999999998E-5</c:v>
                </c:pt>
                <c:pt idx="163">
                  <c:v>1.1044999999999998E-5</c:v>
                </c:pt>
                <c:pt idx="164">
                  <c:v>-3.5869999999999999E-4</c:v>
                </c:pt>
                <c:pt idx="165">
                  <c:v>-3.5869999999999999E-4</c:v>
                </c:pt>
                <c:pt idx="166">
                  <c:v>-4.2409499999999998E-4</c:v>
                </c:pt>
                <c:pt idx="167">
                  <c:v>-4.2409499999999998E-4</c:v>
                </c:pt>
                <c:pt idx="168">
                  <c:v>3.0863750000000001E-4</c:v>
                </c:pt>
                <c:pt idx="169">
                  <c:v>3.0863750000000001E-4</c:v>
                </c:pt>
                <c:pt idx="170">
                  <c:v>9.0494499999999999E-4</c:v>
                </c:pt>
                <c:pt idx="171">
                  <c:v>9.0494499999999999E-4</c:v>
                </c:pt>
                <c:pt idx="172">
                  <c:v>3.5297250000000002E-4</c:v>
                </c:pt>
                <c:pt idx="173">
                  <c:v>3.5297250000000002E-4</c:v>
                </c:pt>
                <c:pt idx="174">
                  <c:v>3.9537749999999999E-4</c:v>
                </c:pt>
                <c:pt idx="175">
                  <c:v>3.9537749999999999E-4</c:v>
                </c:pt>
                <c:pt idx="176">
                  <c:v>-8.8762749999999994E-4</c:v>
                </c:pt>
                <c:pt idx="177">
                  <c:v>-8.8762749999999994E-4</c:v>
                </c:pt>
                <c:pt idx="178">
                  <c:v>-1.5059250000000002E-4</c:v>
                </c:pt>
                <c:pt idx="179">
                  <c:v>-1.5059250000000002E-4</c:v>
                </c:pt>
                <c:pt idx="180">
                  <c:v>-7.6264749999999993E-4</c:v>
                </c:pt>
                <c:pt idx="181">
                  <c:v>-7.6264749999999993E-4</c:v>
                </c:pt>
                <c:pt idx="182">
                  <c:v>-6.3894999999999989E-4</c:v>
                </c:pt>
                <c:pt idx="183">
                  <c:v>-6.3894999999999989E-4</c:v>
                </c:pt>
                <c:pt idx="184">
                  <c:v>-9.8022249999999995E-4</c:v>
                </c:pt>
                <c:pt idx="185">
                  <c:v>-9.8022249999999995E-4</c:v>
                </c:pt>
                <c:pt idx="186">
                  <c:v>-6.6773499999999992E-4</c:v>
                </c:pt>
                <c:pt idx="187">
                  <c:v>-6.6773499999999992E-4</c:v>
                </c:pt>
                <c:pt idx="188">
                  <c:v>-1.8173750000000002E-4</c:v>
                </c:pt>
                <c:pt idx="189">
                  <c:v>-1.8173750000000002E-4</c:v>
                </c:pt>
                <c:pt idx="190">
                  <c:v>-1.3498850000000001E-3</c:v>
                </c:pt>
                <c:pt idx="191">
                  <c:v>-1.3498850000000001E-3</c:v>
                </c:pt>
                <c:pt idx="192">
                  <c:v>-1.130755E-3</c:v>
                </c:pt>
                <c:pt idx="193">
                  <c:v>-1.130755E-3</c:v>
                </c:pt>
                <c:pt idx="194">
                  <c:v>1.3106099999999998E-3</c:v>
                </c:pt>
                <c:pt idx="195">
                  <c:v>1.3106099999999998E-3</c:v>
                </c:pt>
                <c:pt idx="196">
                  <c:v>8.8015500000000009E-4</c:v>
                </c:pt>
                <c:pt idx="197">
                  <c:v>8.8015500000000009E-4</c:v>
                </c:pt>
                <c:pt idx="198">
                  <c:v>9.8367250000000006E-4</c:v>
                </c:pt>
                <c:pt idx="199">
                  <c:v>9.8367250000000006E-4</c:v>
                </c:pt>
                <c:pt idx="200">
                  <c:v>9.1527499999999987E-5</c:v>
                </c:pt>
                <c:pt idx="201">
                  <c:v>9.1527499999999987E-5</c:v>
                </c:pt>
                <c:pt idx="202">
                  <c:v>-1.2483525000000001E-3</c:v>
                </c:pt>
                <c:pt idx="203">
                  <c:v>-1.2483525000000001E-3</c:v>
                </c:pt>
                <c:pt idx="204">
                  <c:v>1.9013249999999998E-4</c:v>
                </c:pt>
                <c:pt idx="205">
                  <c:v>1.9013249999999998E-4</c:v>
                </c:pt>
                <c:pt idx="206">
                  <c:v>-4.1041E-4</c:v>
                </c:pt>
                <c:pt idx="207">
                  <c:v>-4.1041E-4</c:v>
                </c:pt>
                <c:pt idx="208">
                  <c:v>-3.4308500000000003E-4</c:v>
                </c:pt>
                <c:pt idx="209">
                  <c:v>-3.4308500000000003E-4</c:v>
                </c:pt>
                <c:pt idx="210">
                  <c:v>-6.3817250000000006E-4</c:v>
                </c:pt>
                <c:pt idx="211">
                  <c:v>-6.3817250000000006E-4</c:v>
                </c:pt>
                <c:pt idx="212">
                  <c:v>1.9756749999999998E-4</c:v>
                </c:pt>
                <c:pt idx="213">
                  <c:v>1.9756749999999998E-4</c:v>
                </c:pt>
                <c:pt idx="214">
                  <c:v>2.3262250000000002E-4</c:v>
                </c:pt>
                <c:pt idx="215">
                  <c:v>2.3262250000000002E-4</c:v>
                </c:pt>
                <c:pt idx="216">
                  <c:v>-6.9082500000000005E-4</c:v>
                </c:pt>
                <c:pt idx="217">
                  <c:v>-6.9082500000000005E-4</c:v>
                </c:pt>
                <c:pt idx="218">
                  <c:v>3.5898499999999998E-4</c:v>
                </c:pt>
                <c:pt idx="219">
                  <c:v>3.5898499999999998E-4</c:v>
                </c:pt>
                <c:pt idx="220">
                  <c:v>8.7050749999999992E-4</c:v>
                </c:pt>
                <c:pt idx="221">
                  <c:v>8.7050749999999992E-4</c:v>
                </c:pt>
                <c:pt idx="222">
                  <c:v>-3.2328249999999999E-4</c:v>
                </c:pt>
                <c:pt idx="223">
                  <c:v>-3.2328249999999999E-4</c:v>
                </c:pt>
                <c:pt idx="224">
                  <c:v>1.2716499999999999E-4</c:v>
                </c:pt>
                <c:pt idx="225">
                  <c:v>1.2716499999999999E-4</c:v>
                </c:pt>
                <c:pt idx="226">
                  <c:v>4.7343E-4</c:v>
                </c:pt>
                <c:pt idx="227">
                  <c:v>4.7343E-4</c:v>
                </c:pt>
                <c:pt idx="228">
                  <c:v>-4.530475E-4</c:v>
                </c:pt>
                <c:pt idx="229">
                  <c:v>-4.530475E-4</c:v>
                </c:pt>
                <c:pt idx="230">
                  <c:v>1.8033749999999999E-4</c:v>
                </c:pt>
                <c:pt idx="231">
                  <c:v>1.8033749999999999E-4</c:v>
                </c:pt>
                <c:pt idx="232">
                  <c:v>-1.1552450000000001E-3</c:v>
                </c:pt>
                <c:pt idx="233">
                  <c:v>-1.1552450000000001E-3</c:v>
                </c:pt>
                <c:pt idx="234">
                  <c:v>6.1329750000000001E-4</c:v>
                </c:pt>
                <c:pt idx="235">
                  <c:v>6.1329750000000001E-4</c:v>
                </c:pt>
                <c:pt idx="236">
                  <c:v>1.555475E-4</c:v>
                </c:pt>
                <c:pt idx="237">
                  <c:v>1.555475E-4</c:v>
                </c:pt>
                <c:pt idx="238">
                  <c:v>-4.1757500000000001E-5</c:v>
                </c:pt>
                <c:pt idx="239">
                  <c:v>-4.1757500000000001E-5</c:v>
                </c:pt>
                <c:pt idx="240">
                  <c:v>-5.5675500000000003E-4</c:v>
                </c:pt>
                <c:pt idx="241">
                  <c:v>-5.5675500000000003E-4</c:v>
                </c:pt>
                <c:pt idx="242">
                  <c:v>-7.5230000000000002E-4</c:v>
                </c:pt>
                <c:pt idx="243">
                  <c:v>-7.5230000000000002E-4</c:v>
                </c:pt>
                <c:pt idx="244">
                  <c:v>-6.3950000000000006E-6</c:v>
                </c:pt>
                <c:pt idx="245">
                  <c:v>-6.3950000000000006E-6</c:v>
                </c:pt>
                <c:pt idx="246">
                  <c:v>-6.9657499999999995E-5</c:v>
                </c:pt>
                <c:pt idx="247">
                  <c:v>-6.9657499999999995E-5</c:v>
                </c:pt>
                <c:pt idx="248">
                  <c:v>-9.6822749999999995E-4</c:v>
                </c:pt>
                <c:pt idx="249">
                  <c:v>-9.6822749999999995E-4</c:v>
                </c:pt>
                <c:pt idx="250">
                  <c:v>-7.1462000000000001E-4</c:v>
                </c:pt>
                <c:pt idx="251">
                  <c:v>-7.1462000000000001E-4</c:v>
                </c:pt>
                <c:pt idx="252">
                  <c:v>-2.8824999999999999E-4</c:v>
                </c:pt>
                <c:pt idx="253">
                  <c:v>-2.8824999999999999E-4</c:v>
                </c:pt>
                <c:pt idx="254">
                  <c:v>-1.3341575E-3</c:v>
                </c:pt>
                <c:pt idx="255">
                  <c:v>-1.3341575E-3</c:v>
                </c:pt>
                <c:pt idx="256">
                  <c:v>1.0329E-4</c:v>
                </c:pt>
                <c:pt idx="257">
                  <c:v>1.0329E-4</c:v>
                </c:pt>
                <c:pt idx="258">
                  <c:v>-7.1487250000000003E-4</c:v>
                </c:pt>
                <c:pt idx="259">
                  <c:v>-7.1487250000000003E-4</c:v>
                </c:pt>
                <c:pt idx="260">
                  <c:v>-1.2174499999999999E-4</c:v>
                </c:pt>
                <c:pt idx="261">
                  <c:v>-1.2174499999999999E-4</c:v>
                </c:pt>
                <c:pt idx="262">
                  <c:v>-3.1161249999999996E-4</c:v>
                </c:pt>
                <c:pt idx="263">
                  <c:v>-3.1161249999999996E-4</c:v>
                </c:pt>
                <c:pt idx="264">
                  <c:v>-2.8920749999999999E-4</c:v>
                </c:pt>
                <c:pt idx="265">
                  <c:v>-2.8920749999999999E-4</c:v>
                </c:pt>
                <c:pt idx="266">
                  <c:v>-5.2150500000000002E-4</c:v>
                </c:pt>
                <c:pt idx="267">
                  <c:v>-5.2150500000000002E-4</c:v>
                </c:pt>
                <c:pt idx="268">
                  <c:v>2.6822499999999999E-5</c:v>
                </c:pt>
                <c:pt idx="269">
                  <c:v>2.6822499999999999E-5</c:v>
                </c:pt>
                <c:pt idx="270">
                  <c:v>3.3176249999999999E-4</c:v>
                </c:pt>
                <c:pt idx="271">
                  <c:v>3.3176249999999999E-4</c:v>
                </c:pt>
                <c:pt idx="272">
                  <c:v>6.2213500000000001E-4</c:v>
                </c:pt>
                <c:pt idx="273">
                  <c:v>6.2213500000000001E-4</c:v>
                </c:pt>
                <c:pt idx="274">
                  <c:v>2.6066000000000001E-4</c:v>
                </c:pt>
                <c:pt idx="275">
                  <c:v>2.6066000000000001E-4</c:v>
                </c:pt>
                <c:pt idx="276">
                  <c:v>-5.0287499999999996E-4</c:v>
                </c:pt>
                <c:pt idx="277">
                  <c:v>-5.0287499999999996E-4</c:v>
                </c:pt>
                <c:pt idx="278">
                  <c:v>1.2019299999999999E-3</c:v>
                </c:pt>
                <c:pt idx="279">
                  <c:v>1.2019299999999999E-3</c:v>
                </c:pt>
                <c:pt idx="280">
                  <c:v>6.9235000000000011E-4</c:v>
                </c:pt>
                <c:pt idx="281">
                  <c:v>6.9235000000000011E-4</c:v>
                </c:pt>
                <c:pt idx="282">
                  <c:v>7.1125750000000003E-4</c:v>
                </c:pt>
                <c:pt idx="283">
                  <c:v>7.1125750000000003E-4</c:v>
                </c:pt>
                <c:pt idx="284">
                  <c:v>-8.6493500000000005E-4</c:v>
                </c:pt>
                <c:pt idx="285">
                  <c:v>-8.6493500000000005E-4</c:v>
                </c:pt>
                <c:pt idx="286">
                  <c:v>-1.4852250000000001E-4</c:v>
                </c:pt>
                <c:pt idx="287">
                  <c:v>-1.4852250000000001E-4</c:v>
                </c:pt>
                <c:pt idx="288">
                  <c:v>-1.0580749999999999E-4</c:v>
                </c:pt>
                <c:pt idx="289">
                  <c:v>-1.0580749999999999E-4</c:v>
                </c:pt>
                <c:pt idx="290">
                  <c:v>4.1374250000000005E-4</c:v>
                </c:pt>
                <c:pt idx="291">
                  <c:v>4.1374250000000005E-4</c:v>
                </c:pt>
                <c:pt idx="292">
                  <c:v>7.3597750000000003E-4</c:v>
                </c:pt>
                <c:pt idx="293">
                  <c:v>7.3597750000000003E-4</c:v>
                </c:pt>
                <c:pt idx="294">
                  <c:v>-3.0307000000000001E-4</c:v>
                </c:pt>
                <c:pt idx="295">
                  <c:v>-3.0307000000000001E-4</c:v>
                </c:pt>
                <c:pt idx="296">
                  <c:v>-1.226305E-3</c:v>
                </c:pt>
                <c:pt idx="297">
                  <c:v>-1.226305E-3</c:v>
                </c:pt>
                <c:pt idx="298">
                  <c:v>-9.3752499999999993E-4</c:v>
                </c:pt>
                <c:pt idx="299">
                  <c:v>-9.3752499999999993E-4</c:v>
                </c:pt>
                <c:pt idx="300">
                  <c:v>4.4341250000000002E-4</c:v>
                </c:pt>
                <c:pt idx="301">
                  <c:v>4.4341250000000002E-4</c:v>
                </c:pt>
                <c:pt idx="302">
                  <c:v>7.8988750000000003E-4</c:v>
                </c:pt>
                <c:pt idx="303">
                  <c:v>7.8988750000000003E-4</c:v>
                </c:pt>
                <c:pt idx="304">
                  <c:v>1.4756749999999999E-4</c:v>
                </c:pt>
                <c:pt idx="305">
                  <c:v>1.4756749999999999E-4</c:v>
                </c:pt>
                <c:pt idx="306">
                  <c:v>1.1433374999999999E-3</c:v>
                </c:pt>
                <c:pt idx="307">
                  <c:v>1.1433374999999999E-3</c:v>
                </c:pt>
                <c:pt idx="308">
                  <c:v>-7.2189999999999998E-5</c:v>
                </c:pt>
                <c:pt idx="309">
                  <c:v>-7.2189999999999998E-5</c:v>
                </c:pt>
                <c:pt idx="310">
                  <c:v>9.8572500000000012E-5</c:v>
                </c:pt>
                <c:pt idx="311">
                  <c:v>9.8572500000000012E-5</c:v>
                </c:pt>
                <c:pt idx="312">
                  <c:v>6.3882000000000001E-4</c:v>
                </c:pt>
                <c:pt idx="313">
                  <c:v>6.3882000000000001E-4</c:v>
                </c:pt>
                <c:pt idx="314">
                  <c:v>-6.2721249999999999E-4</c:v>
                </c:pt>
                <c:pt idx="315">
                  <c:v>-6.2721249999999999E-4</c:v>
                </c:pt>
                <c:pt idx="316">
                  <c:v>-1.03853E-3</c:v>
                </c:pt>
                <c:pt idx="317">
                  <c:v>-1.03853E-3</c:v>
                </c:pt>
                <c:pt idx="318">
                  <c:v>7.855850000000001E-4</c:v>
                </c:pt>
                <c:pt idx="319">
                  <c:v>7.855850000000001E-4</c:v>
                </c:pt>
                <c:pt idx="320">
                  <c:v>-1.2265999999999999E-4</c:v>
                </c:pt>
                <c:pt idx="321">
                  <c:v>-1.2265999999999999E-4</c:v>
                </c:pt>
                <c:pt idx="322">
                  <c:v>1.2802025E-3</c:v>
                </c:pt>
                <c:pt idx="323">
                  <c:v>1.2802025E-3</c:v>
                </c:pt>
                <c:pt idx="324">
                  <c:v>-2.644775E-4</c:v>
                </c:pt>
                <c:pt idx="325">
                  <c:v>-2.644775E-4</c:v>
                </c:pt>
                <c:pt idx="326">
                  <c:v>-2.2191500000000002E-4</c:v>
                </c:pt>
                <c:pt idx="327">
                  <c:v>-2.2191500000000002E-4</c:v>
                </c:pt>
                <c:pt idx="328">
                  <c:v>-7.4747500000000002E-5</c:v>
                </c:pt>
                <c:pt idx="329">
                  <c:v>-7.4747500000000002E-5</c:v>
                </c:pt>
                <c:pt idx="330">
                  <c:v>-1.3591499999999999E-4</c:v>
                </c:pt>
                <c:pt idx="331">
                  <c:v>-1.3591499999999999E-4</c:v>
                </c:pt>
                <c:pt idx="332">
                  <c:v>-6.5478249999999997E-4</c:v>
                </c:pt>
                <c:pt idx="333">
                  <c:v>-6.5478249999999997E-4</c:v>
                </c:pt>
                <c:pt idx="334">
                  <c:v>-2.097225E-4</c:v>
                </c:pt>
                <c:pt idx="335">
                  <c:v>-2.097225E-4</c:v>
                </c:pt>
                <c:pt idx="336">
                  <c:v>6.2242499999999999E-5</c:v>
                </c:pt>
                <c:pt idx="337">
                  <c:v>6.2242499999999999E-5</c:v>
                </c:pt>
                <c:pt idx="338">
                  <c:v>1.1510650000000002E-3</c:v>
                </c:pt>
                <c:pt idx="339">
                  <c:v>1.1510650000000002E-3</c:v>
                </c:pt>
                <c:pt idx="340">
                  <c:v>1.227825E-4</c:v>
                </c:pt>
                <c:pt idx="341">
                  <c:v>1.227825E-4</c:v>
                </c:pt>
                <c:pt idx="342">
                  <c:v>2.9220000000000001E-5</c:v>
                </c:pt>
                <c:pt idx="343">
                  <c:v>2.9220000000000001E-5</c:v>
                </c:pt>
                <c:pt idx="344">
                  <c:v>-7.9955500000000008E-4</c:v>
                </c:pt>
                <c:pt idx="345">
                  <c:v>-7.9955500000000008E-4</c:v>
                </c:pt>
                <c:pt idx="346">
                  <c:v>8.1314250000000005E-4</c:v>
                </c:pt>
                <c:pt idx="347">
                  <c:v>8.1314250000000005E-4</c:v>
                </c:pt>
                <c:pt idx="348">
                  <c:v>1.6565500000000001E-3</c:v>
                </c:pt>
                <c:pt idx="349">
                  <c:v>1.6565500000000001E-3</c:v>
                </c:pt>
                <c:pt idx="350">
                  <c:v>-5.7467E-4</c:v>
                </c:pt>
                <c:pt idx="351">
                  <c:v>-5.7467E-4</c:v>
                </c:pt>
                <c:pt idx="352">
                  <c:v>9.5722250000000004E-4</c:v>
                </c:pt>
                <c:pt idx="353">
                  <c:v>9.5722250000000004E-4</c:v>
                </c:pt>
                <c:pt idx="354">
                  <c:v>6.9947249999999998E-4</c:v>
                </c:pt>
                <c:pt idx="355">
                  <c:v>6.9947249999999998E-4</c:v>
                </c:pt>
                <c:pt idx="356">
                  <c:v>1.1032525E-3</c:v>
                </c:pt>
                <c:pt idx="357">
                  <c:v>1.1032525E-3</c:v>
                </c:pt>
                <c:pt idx="358">
                  <c:v>2.9242250000000003E-4</c:v>
                </c:pt>
                <c:pt idx="359">
                  <c:v>2.9242250000000003E-4</c:v>
                </c:pt>
                <c:pt idx="360">
                  <c:v>9.5715250000000002E-4</c:v>
                </c:pt>
                <c:pt idx="361">
                  <c:v>9.5715250000000002E-4</c:v>
                </c:pt>
                <c:pt idx="362">
                  <c:v>-1.7069000000000001E-4</c:v>
                </c:pt>
                <c:pt idx="363">
                  <c:v>-1.7069000000000001E-4</c:v>
                </c:pt>
                <c:pt idx="364">
                  <c:v>-1.4454024999999999E-3</c:v>
                </c:pt>
                <c:pt idx="365">
                  <c:v>-1.4454024999999999E-3</c:v>
                </c:pt>
                <c:pt idx="366">
                  <c:v>-1.0189450000000001E-3</c:v>
                </c:pt>
                <c:pt idx="367">
                  <c:v>-1.0189450000000001E-3</c:v>
                </c:pt>
                <c:pt idx="368">
                  <c:v>5.6625000000000002E-4</c:v>
                </c:pt>
                <c:pt idx="369">
                  <c:v>5.6625000000000002E-4</c:v>
                </c:pt>
                <c:pt idx="370">
                  <c:v>9.1381250000000002E-4</c:v>
                </c:pt>
                <c:pt idx="371">
                  <c:v>9.1381250000000002E-4</c:v>
                </c:pt>
                <c:pt idx="372">
                  <c:v>1.9243349999999999E-3</c:v>
                </c:pt>
                <c:pt idx="373">
                  <c:v>1.9243349999999999E-3</c:v>
                </c:pt>
                <c:pt idx="374">
                  <c:v>1.0482550000000001E-3</c:v>
                </c:pt>
                <c:pt idx="375">
                  <c:v>1.0482550000000001E-3</c:v>
                </c:pt>
                <c:pt idx="376">
                  <c:v>-1.1965E-5</c:v>
                </c:pt>
                <c:pt idx="377">
                  <c:v>-1.1965E-5</c:v>
                </c:pt>
                <c:pt idx="378">
                  <c:v>-1.0637299999999999E-3</c:v>
                </c:pt>
                <c:pt idx="379">
                  <c:v>-1.0637299999999999E-3</c:v>
                </c:pt>
                <c:pt idx="380">
                  <c:v>-2.419E-5</c:v>
                </c:pt>
                <c:pt idx="381">
                  <c:v>-2.419E-5</c:v>
                </c:pt>
                <c:pt idx="382">
                  <c:v>3.2025249999999999E-4</c:v>
                </c:pt>
                <c:pt idx="383">
                  <c:v>3.2025249999999999E-4</c:v>
                </c:pt>
                <c:pt idx="384">
                  <c:v>1.9427000000000002E-4</c:v>
                </c:pt>
                <c:pt idx="385">
                  <c:v>1.9427000000000002E-4</c:v>
                </c:pt>
                <c:pt idx="386">
                  <c:v>5.0284500000000003E-4</c:v>
                </c:pt>
                <c:pt idx="387">
                  <c:v>5.0284500000000003E-4</c:v>
                </c:pt>
                <c:pt idx="388">
                  <c:v>4.226325E-4</c:v>
                </c:pt>
                <c:pt idx="389">
                  <c:v>4.226325E-4</c:v>
                </c:pt>
                <c:pt idx="390">
                  <c:v>-5.082175E-4</c:v>
                </c:pt>
                <c:pt idx="391">
                  <c:v>-5.082175E-4</c:v>
                </c:pt>
                <c:pt idx="392">
                  <c:v>2.4168249999999999E-4</c:v>
                </c:pt>
                <c:pt idx="393">
                  <c:v>2.4168249999999999E-4</c:v>
                </c:pt>
                <c:pt idx="394">
                  <c:v>5.7131249999999999E-4</c:v>
                </c:pt>
                <c:pt idx="395">
                  <c:v>5.7131249999999999E-4</c:v>
                </c:pt>
                <c:pt idx="396">
                  <c:v>6.1240250000000002E-4</c:v>
                </c:pt>
                <c:pt idx="397">
                  <c:v>6.1240250000000002E-4</c:v>
                </c:pt>
                <c:pt idx="398">
                  <c:v>1.6035724999999999E-3</c:v>
                </c:pt>
                <c:pt idx="399">
                  <c:v>1.6035724999999999E-3</c:v>
                </c:pt>
                <c:pt idx="400">
                  <c:v>-1.0017799999999999E-3</c:v>
                </c:pt>
                <c:pt idx="401">
                  <c:v>-1.0017799999999999E-3</c:v>
                </c:pt>
                <c:pt idx="402">
                  <c:v>-1.024775E-4</c:v>
                </c:pt>
                <c:pt idx="403">
                  <c:v>-1.024775E-4</c:v>
                </c:pt>
                <c:pt idx="404">
                  <c:v>-1.1002000000000001E-4</c:v>
                </c:pt>
                <c:pt idx="405">
                  <c:v>-1.1002000000000001E-4</c:v>
                </c:pt>
                <c:pt idx="406">
                  <c:v>-4.3992500000000003E-5</c:v>
                </c:pt>
                <c:pt idx="407">
                  <c:v>-4.3992500000000003E-5</c:v>
                </c:pt>
                <c:pt idx="408">
                  <c:v>-1.678735E-3</c:v>
                </c:pt>
                <c:pt idx="409">
                  <c:v>-1.678735E-3</c:v>
                </c:pt>
                <c:pt idx="410">
                  <c:v>-6.9118999999999995E-4</c:v>
                </c:pt>
                <c:pt idx="411">
                  <c:v>-6.9118999999999995E-4</c:v>
                </c:pt>
                <c:pt idx="412">
                  <c:v>-2.94655E-4</c:v>
                </c:pt>
                <c:pt idx="413">
                  <c:v>-2.94655E-4</c:v>
                </c:pt>
                <c:pt idx="414">
                  <c:v>-1.2525249999999999E-4</c:v>
                </c:pt>
                <c:pt idx="415">
                  <c:v>-1.2525249999999999E-4</c:v>
                </c:pt>
                <c:pt idx="416">
                  <c:v>-3.2457499999999996E-4</c:v>
                </c:pt>
                <c:pt idx="417">
                  <c:v>-3.2457499999999996E-4</c:v>
                </c:pt>
                <c:pt idx="418">
                  <c:v>2.4037E-4</c:v>
                </c:pt>
                <c:pt idx="419">
                  <c:v>2.4037E-4</c:v>
                </c:pt>
                <c:pt idx="420">
                  <c:v>-1.0136500000000001E-3</c:v>
                </c:pt>
                <c:pt idx="421">
                  <c:v>-1.0136500000000001E-3</c:v>
                </c:pt>
                <c:pt idx="422">
                  <c:v>5.4707500000000006E-4</c:v>
                </c:pt>
                <c:pt idx="423">
                  <c:v>5.4707500000000006E-4</c:v>
                </c:pt>
                <c:pt idx="424">
                  <c:v>-6.4118999999999992E-4</c:v>
                </c:pt>
                <c:pt idx="425">
                  <c:v>-6.4118999999999992E-4</c:v>
                </c:pt>
                <c:pt idx="426">
                  <c:v>6.7553000000000003E-4</c:v>
                </c:pt>
                <c:pt idx="427">
                  <c:v>6.7553000000000003E-4</c:v>
                </c:pt>
                <c:pt idx="428">
                  <c:v>1.19E-5</c:v>
                </c:pt>
                <c:pt idx="429">
                  <c:v>1.19E-5</c:v>
                </c:pt>
                <c:pt idx="430">
                  <c:v>6.3421749999999992E-4</c:v>
                </c:pt>
                <c:pt idx="431">
                  <c:v>6.3421749999999992E-4</c:v>
                </c:pt>
                <c:pt idx="432">
                  <c:v>-7.3276000000000005E-4</c:v>
                </c:pt>
                <c:pt idx="433">
                  <c:v>-7.3276000000000005E-4</c:v>
                </c:pt>
                <c:pt idx="434">
                  <c:v>9.3939999999999998E-5</c:v>
                </c:pt>
                <c:pt idx="435">
                  <c:v>9.3939999999999998E-5</c:v>
                </c:pt>
                <c:pt idx="436">
                  <c:v>3.961875E-4</c:v>
                </c:pt>
                <c:pt idx="437">
                  <c:v>3.961875E-4</c:v>
                </c:pt>
                <c:pt idx="438">
                  <c:v>4.3393000000000001E-4</c:v>
                </c:pt>
                <c:pt idx="439">
                  <c:v>4.3393000000000001E-4</c:v>
                </c:pt>
                <c:pt idx="440">
                  <c:v>1.510525E-4</c:v>
                </c:pt>
                <c:pt idx="441">
                  <c:v>1.510525E-4</c:v>
                </c:pt>
                <c:pt idx="442">
                  <c:v>6.4961749999999996E-4</c:v>
                </c:pt>
                <c:pt idx="443">
                  <c:v>6.4961749999999996E-4</c:v>
                </c:pt>
                <c:pt idx="444">
                  <c:v>6.3775750000000003E-4</c:v>
                </c:pt>
                <c:pt idx="445">
                  <c:v>6.3775750000000003E-4</c:v>
                </c:pt>
                <c:pt idx="446">
                  <c:v>-4.6118500000000002E-4</c:v>
                </c:pt>
                <c:pt idx="447">
                  <c:v>-4.6118500000000002E-4</c:v>
                </c:pt>
                <c:pt idx="448">
                  <c:v>-2.3671750000000001E-4</c:v>
                </c:pt>
                <c:pt idx="449">
                  <c:v>-2.3671750000000001E-4</c:v>
                </c:pt>
                <c:pt idx="450">
                  <c:v>-6.1887999999999993E-4</c:v>
                </c:pt>
                <c:pt idx="451">
                  <c:v>-6.1887999999999993E-4</c:v>
                </c:pt>
                <c:pt idx="452">
                  <c:v>2.141E-4</c:v>
                </c:pt>
                <c:pt idx="453">
                  <c:v>2.141E-4</c:v>
                </c:pt>
                <c:pt idx="454">
                  <c:v>-1.8526E-4</c:v>
                </c:pt>
                <c:pt idx="455">
                  <c:v>-1.8526E-4</c:v>
                </c:pt>
                <c:pt idx="456">
                  <c:v>-7.3690000000000008E-4</c:v>
                </c:pt>
                <c:pt idx="457">
                  <c:v>-7.3690000000000008E-4</c:v>
                </c:pt>
                <c:pt idx="458">
                  <c:v>-1.057145E-3</c:v>
                </c:pt>
                <c:pt idx="459">
                  <c:v>-1.057145E-3</c:v>
                </c:pt>
                <c:pt idx="460">
                  <c:v>7.0598250000000003E-4</c:v>
                </c:pt>
                <c:pt idx="461">
                  <c:v>7.0598250000000003E-4</c:v>
                </c:pt>
                <c:pt idx="462">
                  <c:v>3.051525E-4</c:v>
                </c:pt>
                <c:pt idx="463">
                  <c:v>3.051525E-4</c:v>
                </c:pt>
                <c:pt idx="464">
                  <c:v>-2.6687500000000002E-4</c:v>
                </c:pt>
                <c:pt idx="465">
                  <c:v>-2.6687500000000002E-4</c:v>
                </c:pt>
                <c:pt idx="466">
                  <c:v>-1.14704E-3</c:v>
                </c:pt>
                <c:pt idx="467">
                  <c:v>-1.14704E-3</c:v>
                </c:pt>
                <c:pt idx="468">
                  <c:v>1.1686999999999999E-3</c:v>
                </c:pt>
                <c:pt idx="469">
                  <c:v>1.1686999999999999E-3</c:v>
                </c:pt>
                <c:pt idx="470">
                  <c:v>-5.3844250000000004E-4</c:v>
                </c:pt>
                <c:pt idx="471">
                  <c:v>-5.3844250000000004E-4</c:v>
                </c:pt>
                <c:pt idx="472">
                  <c:v>2.9051249999999999E-4</c:v>
                </c:pt>
                <c:pt idx="473">
                  <c:v>2.9051249999999999E-4</c:v>
                </c:pt>
                <c:pt idx="474">
                  <c:v>1.2372175E-3</c:v>
                </c:pt>
                <c:pt idx="475">
                  <c:v>1.2372175E-3</c:v>
                </c:pt>
                <c:pt idx="476">
                  <c:v>1.4181699999999998E-3</c:v>
                </c:pt>
                <c:pt idx="477">
                  <c:v>1.4181699999999998E-3</c:v>
                </c:pt>
                <c:pt idx="478">
                  <c:v>-2.8415500000000002E-4</c:v>
                </c:pt>
                <c:pt idx="479">
                  <c:v>-2.8415500000000002E-4</c:v>
                </c:pt>
                <c:pt idx="480">
                  <c:v>9.4791250000000004E-4</c:v>
                </c:pt>
                <c:pt idx="481">
                  <c:v>9.4791250000000004E-4</c:v>
                </c:pt>
                <c:pt idx="482">
                  <c:v>1.0718774999999999E-3</c:v>
                </c:pt>
                <c:pt idx="483">
                  <c:v>1.0718774999999999E-3</c:v>
                </c:pt>
                <c:pt idx="484">
                  <c:v>5.1764750000000005E-4</c:v>
                </c:pt>
                <c:pt idx="485">
                  <c:v>5.1764750000000005E-4</c:v>
                </c:pt>
                <c:pt idx="486">
                  <c:v>3.4465500000000003E-4</c:v>
                </c:pt>
                <c:pt idx="487">
                  <c:v>3.4465500000000003E-4</c:v>
                </c:pt>
                <c:pt idx="488">
                  <c:v>1.3752E-4</c:v>
                </c:pt>
                <c:pt idx="489">
                  <c:v>1.3752E-4</c:v>
                </c:pt>
                <c:pt idx="490">
                  <c:v>-1.3150775E-3</c:v>
                </c:pt>
                <c:pt idx="491">
                  <c:v>-1.3150775E-3</c:v>
                </c:pt>
                <c:pt idx="492">
                  <c:v>-1.3117499999999999E-5</c:v>
                </c:pt>
                <c:pt idx="493">
                  <c:v>-1.3117499999999999E-5</c:v>
                </c:pt>
                <c:pt idx="494">
                  <c:v>6.6621999999999992E-4</c:v>
                </c:pt>
                <c:pt idx="495">
                  <c:v>6.6621999999999992E-4</c:v>
                </c:pt>
                <c:pt idx="496">
                  <c:v>1.2784425E-3</c:v>
                </c:pt>
                <c:pt idx="497">
                  <c:v>1.2784425E-3</c:v>
                </c:pt>
                <c:pt idx="498">
                  <c:v>1.1587349999999999E-3</c:v>
                </c:pt>
                <c:pt idx="499">
                  <c:v>1.1587349999999999E-3</c:v>
                </c:pt>
                <c:pt idx="500">
                  <c:v>1.1306825E-3</c:v>
                </c:pt>
                <c:pt idx="501">
                  <c:v>1.1306825E-3</c:v>
                </c:pt>
                <c:pt idx="502">
                  <c:v>-2.542175E-4</c:v>
                </c:pt>
                <c:pt idx="503">
                  <c:v>-2.542175E-4</c:v>
                </c:pt>
                <c:pt idx="504">
                  <c:v>-2.8306000000000002E-4</c:v>
                </c:pt>
                <c:pt idx="505">
                  <c:v>-2.8306000000000002E-4</c:v>
                </c:pt>
                <c:pt idx="506">
                  <c:v>-6.2111000000000002E-4</c:v>
                </c:pt>
                <c:pt idx="507">
                  <c:v>-6.2111000000000002E-4</c:v>
                </c:pt>
                <c:pt idx="508">
                  <c:v>5.9044749999999997E-4</c:v>
                </c:pt>
                <c:pt idx="509">
                  <c:v>5.9044749999999997E-4</c:v>
                </c:pt>
                <c:pt idx="510">
                  <c:v>-3.7557999999999998E-4</c:v>
                </c:pt>
                <c:pt idx="511">
                  <c:v>-3.7557999999999998E-4</c:v>
                </c:pt>
                <c:pt idx="512">
                  <c:v>-2.4966499999999999E-4</c:v>
                </c:pt>
                <c:pt idx="513">
                  <c:v>-2.4966499999999999E-4</c:v>
                </c:pt>
                <c:pt idx="514">
                  <c:v>-1.4049275000000002E-3</c:v>
                </c:pt>
                <c:pt idx="515">
                  <c:v>-1.4049275000000002E-3</c:v>
                </c:pt>
                <c:pt idx="516">
                  <c:v>-1.8977999999999999E-4</c:v>
                </c:pt>
                <c:pt idx="517">
                  <c:v>-1.8977999999999999E-4</c:v>
                </c:pt>
                <c:pt idx="518">
                  <c:v>-4.2364999999999998E-5</c:v>
                </c:pt>
                <c:pt idx="519">
                  <c:v>-4.2364999999999998E-5</c:v>
                </c:pt>
                <c:pt idx="520">
                  <c:v>4.7955749999999998E-4</c:v>
                </c:pt>
                <c:pt idx="521">
                  <c:v>4.7955749999999998E-4</c:v>
                </c:pt>
                <c:pt idx="522">
                  <c:v>4.4736999999999999E-4</c:v>
                </c:pt>
                <c:pt idx="523">
                  <c:v>4.4736999999999999E-4</c:v>
                </c:pt>
                <c:pt idx="524">
                  <c:v>-3.2366249999999996E-4</c:v>
                </c:pt>
                <c:pt idx="525">
                  <c:v>-3.2366249999999996E-4</c:v>
                </c:pt>
                <c:pt idx="526">
                  <c:v>-2.087275E-4</c:v>
                </c:pt>
                <c:pt idx="527">
                  <c:v>-2.087275E-4</c:v>
                </c:pt>
                <c:pt idx="528">
                  <c:v>4.10565E-4</c:v>
                </c:pt>
                <c:pt idx="529">
                  <c:v>4.10565E-4</c:v>
                </c:pt>
                <c:pt idx="530">
                  <c:v>-2.5655749999999998E-4</c:v>
                </c:pt>
                <c:pt idx="531">
                  <c:v>-2.5655749999999998E-4</c:v>
                </c:pt>
                <c:pt idx="532">
                  <c:v>-2.4558750000000003E-4</c:v>
                </c:pt>
                <c:pt idx="533">
                  <c:v>-2.4558750000000003E-4</c:v>
                </c:pt>
                <c:pt idx="534">
                  <c:v>-7.6624750000000002E-4</c:v>
                </c:pt>
                <c:pt idx="535">
                  <c:v>-7.6624750000000002E-4</c:v>
                </c:pt>
                <c:pt idx="536">
                  <c:v>-2.5978749999999999E-4</c:v>
                </c:pt>
                <c:pt idx="537">
                  <c:v>-2.5978749999999999E-4</c:v>
                </c:pt>
                <c:pt idx="538">
                  <c:v>-5.0852999999999998E-4</c:v>
                </c:pt>
                <c:pt idx="539">
                  <c:v>-5.0852999999999998E-4</c:v>
                </c:pt>
                <c:pt idx="540">
                  <c:v>8.007349999999999E-4</c:v>
                </c:pt>
                <c:pt idx="541">
                  <c:v>8.007349999999999E-4</c:v>
                </c:pt>
                <c:pt idx="542">
                  <c:v>5.5851000000000002E-4</c:v>
                </c:pt>
                <c:pt idx="543">
                  <c:v>5.5851000000000002E-4</c:v>
                </c:pt>
                <c:pt idx="544">
                  <c:v>2.004125E-4</c:v>
                </c:pt>
                <c:pt idx="545">
                  <c:v>2.004125E-4</c:v>
                </c:pt>
                <c:pt idx="546">
                  <c:v>9.3724750000000006E-4</c:v>
                </c:pt>
                <c:pt idx="547">
                  <c:v>9.3724750000000006E-4</c:v>
                </c:pt>
                <c:pt idx="548">
                  <c:v>9.2360249999999999E-4</c:v>
                </c:pt>
                <c:pt idx="549">
                  <c:v>9.2360249999999999E-4</c:v>
                </c:pt>
                <c:pt idx="550">
                  <c:v>-4.7245750000000003E-4</c:v>
                </c:pt>
                <c:pt idx="551">
                  <c:v>-4.7245750000000003E-4</c:v>
                </c:pt>
                <c:pt idx="552">
                  <c:v>-9.9275000000000011E-6</c:v>
                </c:pt>
                <c:pt idx="553">
                  <c:v>-9.9275000000000011E-6</c:v>
                </c:pt>
                <c:pt idx="554">
                  <c:v>2.7411999999999998E-4</c:v>
                </c:pt>
                <c:pt idx="555">
                  <c:v>2.7411999999999998E-4</c:v>
                </c:pt>
                <c:pt idx="556">
                  <c:v>5.1647249999999998E-4</c:v>
                </c:pt>
                <c:pt idx="557">
                  <c:v>5.1647249999999998E-4</c:v>
                </c:pt>
                <c:pt idx="558">
                  <c:v>6.4205999999999996E-4</c:v>
                </c:pt>
                <c:pt idx="559">
                  <c:v>6.4205999999999996E-4</c:v>
                </c:pt>
                <c:pt idx="560">
                  <c:v>1.4984275E-3</c:v>
                </c:pt>
                <c:pt idx="561">
                  <c:v>1.4984275E-3</c:v>
                </c:pt>
                <c:pt idx="562">
                  <c:v>-1.121335E-3</c:v>
                </c:pt>
                <c:pt idx="563">
                  <c:v>-1.121335E-3</c:v>
                </c:pt>
                <c:pt idx="564">
                  <c:v>2.9865000000000002E-4</c:v>
                </c:pt>
                <c:pt idx="565">
                  <c:v>2.9865000000000002E-4</c:v>
                </c:pt>
                <c:pt idx="566">
                  <c:v>-2.21115E-4</c:v>
                </c:pt>
                <c:pt idx="567">
                  <c:v>-2.21115E-4</c:v>
                </c:pt>
                <c:pt idx="568">
                  <c:v>1.0647725E-3</c:v>
                </c:pt>
                <c:pt idx="569">
                  <c:v>1.0647725E-3</c:v>
                </c:pt>
                <c:pt idx="570">
                  <c:v>-1.004025E-4</c:v>
                </c:pt>
                <c:pt idx="571">
                  <c:v>-1.004025E-4</c:v>
                </c:pt>
                <c:pt idx="572">
                  <c:v>-4.5309500000000004E-4</c:v>
                </c:pt>
                <c:pt idx="573">
                  <c:v>-4.5309500000000004E-4</c:v>
                </c:pt>
                <c:pt idx="574">
                  <c:v>-2.5336249999999999E-4</c:v>
                </c:pt>
                <c:pt idx="575">
                  <c:v>-2.5336249999999999E-4</c:v>
                </c:pt>
                <c:pt idx="576">
                  <c:v>2.8162249999999999E-4</c:v>
                </c:pt>
                <c:pt idx="577">
                  <c:v>2.8162249999999999E-4</c:v>
                </c:pt>
                <c:pt idx="578">
                  <c:v>7.9547499999999997E-5</c:v>
                </c:pt>
                <c:pt idx="579">
                  <c:v>7.9547499999999997E-5</c:v>
                </c:pt>
                <c:pt idx="580">
                  <c:v>-9.4782500000000001E-4</c:v>
                </c:pt>
                <c:pt idx="581">
                  <c:v>-9.4782500000000001E-4</c:v>
                </c:pt>
                <c:pt idx="582">
                  <c:v>-1.8384E-4</c:v>
                </c:pt>
                <c:pt idx="583">
                  <c:v>-1.8384E-4</c:v>
                </c:pt>
                <c:pt idx="584">
                  <c:v>-3.4165249999999997E-4</c:v>
                </c:pt>
                <c:pt idx="585">
                  <c:v>-3.4165249999999997E-4</c:v>
                </c:pt>
                <c:pt idx="586">
                  <c:v>-2.9317500000000001E-4</c:v>
                </c:pt>
                <c:pt idx="587">
                  <c:v>-2.9317500000000001E-4</c:v>
                </c:pt>
                <c:pt idx="588">
                  <c:v>-8.4142500000000003E-4</c:v>
                </c:pt>
                <c:pt idx="589">
                  <c:v>-8.4142500000000003E-4</c:v>
                </c:pt>
                <c:pt idx="590">
                  <c:v>-1.027495E-3</c:v>
                </c:pt>
                <c:pt idx="591">
                  <c:v>-1.027495E-3</c:v>
                </c:pt>
                <c:pt idx="592">
                  <c:v>9.0879000000000003E-4</c:v>
                </c:pt>
                <c:pt idx="593">
                  <c:v>9.0879000000000003E-4</c:v>
                </c:pt>
                <c:pt idx="594">
                  <c:v>1.5940800000000001E-3</c:v>
                </c:pt>
                <c:pt idx="595">
                  <c:v>1.5940800000000001E-3</c:v>
                </c:pt>
                <c:pt idx="596">
                  <c:v>-9.3169749999999995E-4</c:v>
                </c:pt>
                <c:pt idx="597">
                  <c:v>-9.3169749999999995E-4</c:v>
                </c:pt>
                <c:pt idx="598">
                  <c:v>8.0819249999999996E-4</c:v>
                </c:pt>
                <c:pt idx="599">
                  <c:v>8.0819249999999996E-4</c:v>
                </c:pt>
                <c:pt idx="600">
                  <c:v>2.42425E-4</c:v>
                </c:pt>
                <c:pt idx="601">
                  <c:v>2.42425E-4</c:v>
                </c:pt>
                <c:pt idx="602">
                  <c:v>2.5526499999999996E-4</c:v>
                </c:pt>
                <c:pt idx="603">
                  <c:v>2.5526499999999996E-4</c:v>
                </c:pt>
                <c:pt idx="604">
                  <c:v>-1.7422500000000001E-5</c:v>
                </c:pt>
                <c:pt idx="605">
                  <c:v>-1.7422500000000001E-5</c:v>
                </c:pt>
                <c:pt idx="606">
                  <c:v>1.243425E-4</c:v>
                </c:pt>
                <c:pt idx="607">
                  <c:v>1.243425E-4</c:v>
                </c:pt>
                <c:pt idx="608">
                  <c:v>8.4049000000000005E-4</c:v>
                </c:pt>
                <c:pt idx="609">
                  <c:v>8.4049000000000005E-4</c:v>
                </c:pt>
                <c:pt idx="610">
                  <c:v>3.1813249999999995E-4</c:v>
                </c:pt>
                <c:pt idx="611">
                  <c:v>3.1813249999999995E-4</c:v>
                </c:pt>
                <c:pt idx="612">
                  <c:v>-9.348125000000001E-4</c:v>
                </c:pt>
                <c:pt idx="613">
                  <c:v>-9.348125000000001E-4</c:v>
                </c:pt>
                <c:pt idx="614">
                  <c:v>7.0067000000000003E-4</c:v>
                </c:pt>
                <c:pt idx="615">
                  <c:v>7.0067000000000003E-4</c:v>
                </c:pt>
                <c:pt idx="616">
                  <c:v>-2.5328500000000001E-4</c:v>
                </c:pt>
                <c:pt idx="617">
                  <c:v>-2.5328500000000001E-4</c:v>
                </c:pt>
                <c:pt idx="618">
                  <c:v>-5.1428249999999997E-4</c:v>
                </c:pt>
                <c:pt idx="619">
                  <c:v>-5.1428249999999997E-4</c:v>
                </c:pt>
                <c:pt idx="620">
                  <c:v>2.8459000000000004E-4</c:v>
                </c:pt>
                <c:pt idx="621">
                  <c:v>2.8459000000000004E-4</c:v>
                </c:pt>
                <c:pt idx="622">
                  <c:v>4.9148500000000006E-4</c:v>
                </c:pt>
                <c:pt idx="623">
                  <c:v>4.9148500000000006E-4</c:v>
                </c:pt>
                <c:pt idx="624">
                  <c:v>6.0866749999999997E-4</c:v>
                </c:pt>
                <c:pt idx="625">
                  <c:v>6.0866749999999997E-4</c:v>
                </c:pt>
                <c:pt idx="626">
                  <c:v>-3.8451250000000006E-4</c:v>
                </c:pt>
                <c:pt idx="627">
                  <c:v>-3.8451250000000006E-4</c:v>
                </c:pt>
                <c:pt idx="628">
                  <c:v>1.2426175000000001E-3</c:v>
                </c:pt>
                <c:pt idx="629">
                  <c:v>1.2426175000000001E-3</c:v>
                </c:pt>
                <c:pt idx="630">
                  <c:v>1.292695E-3</c:v>
                </c:pt>
                <c:pt idx="631">
                  <c:v>1.292695E-3</c:v>
                </c:pt>
                <c:pt idx="632">
                  <c:v>7.4777250000000002E-4</c:v>
                </c:pt>
                <c:pt idx="633">
                  <c:v>7.4777250000000002E-4</c:v>
                </c:pt>
                <c:pt idx="634">
                  <c:v>-9.4367500000000007E-5</c:v>
                </c:pt>
                <c:pt idx="635">
                  <c:v>-9.4367500000000007E-5</c:v>
                </c:pt>
                <c:pt idx="636">
                  <c:v>7.2877500000000008E-4</c:v>
                </c:pt>
                <c:pt idx="637">
                  <c:v>7.2877500000000008E-4</c:v>
                </c:pt>
                <c:pt idx="638">
                  <c:v>-4.7473000000000003E-4</c:v>
                </c:pt>
                <c:pt idx="639">
                  <c:v>-4.7473000000000003E-4</c:v>
                </c:pt>
                <c:pt idx="640">
                  <c:v>-1.1652774999999999E-3</c:v>
                </c:pt>
                <c:pt idx="641">
                  <c:v>-1.1652774999999999E-3</c:v>
                </c:pt>
                <c:pt idx="642">
                  <c:v>-1.7491975E-3</c:v>
                </c:pt>
                <c:pt idx="643">
                  <c:v>-1.7491975E-3</c:v>
                </c:pt>
                <c:pt idx="644">
                  <c:v>-1.5852250000000001E-4</c:v>
                </c:pt>
                <c:pt idx="645">
                  <c:v>-1.5852250000000001E-4</c:v>
                </c:pt>
                <c:pt idx="646">
                  <c:v>-1.943425E-4</c:v>
                </c:pt>
                <c:pt idx="647">
                  <c:v>-1.943425E-4</c:v>
                </c:pt>
                <c:pt idx="648">
                  <c:v>-5.74815E-4</c:v>
                </c:pt>
                <c:pt idx="649">
                  <c:v>-5.74815E-4</c:v>
                </c:pt>
                <c:pt idx="650">
                  <c:v>8.457025E-4</c:v>
                </c:pt>
                <c:pt idx="651">
                  <c:v>8.457025E-4</c:v>
                </c:pt>
                <c:pt idx="652">
                  <c:v>9.5606499999999997E-4</c:v>
                </c:pt>
                <c:pt idx="653">
                  <c:v>9.5606499999999997E-4</c:v>
                </c:pt>
                <c:pt idx="654">
                  <c:v>2.1334000000000001E-4</c:v>
                </c:pt>
                <c:pt idx="655">
                  <c:v>2.1334000000000001E-4</c:v>
                </c:pt>
                <c:pt idx="656">
                  <c:v>9.294975E-4</c:v>
                </c:pt>
                <c:pt idx="657">
                  <c:v>9.294975E-4</c:v>
                </c:pt>
                <c:pt idx="658">
                  <c:v>-8.874175E-4</c:v>
                </c:pt>
                <c:pt idx="659">
                  <c:v>-8.874175E-4</c:v>
                </c:pt>
                <c:pt idx="660">
                  <c:v>-9.4929500000000006E-4</c:v>
                </c:pt>
                <c:pt idx="661">
                  <c:v>-9.4929500000000006E-4</c:v>
                </c:pt>
                <c:pt idx="662">
                  <c:v>-4.4275750000000001E-4</c:v>
                </c:pt>
                <c:pt idx="663">
                  <c:v>-4.4275750000000001E-4</c:v>
                </c:pt>
                <c:pt idx="664">
                  <c:v>6.7356000000000002E-4</c:v>
                </c:pt>
                <c:pt idx="665">
                  <c:v>6.7356000000000002E-4</c:v>
                </c:pt>
                <c:pt idx="666">
                  <c:v>-2.1950500000000002E-4</c:v>
                </c:pt>
                <c:pt idx="667">
                  <c:v>-2.1950500000000002E-4</c:v>
                </c:pt>
                <c:pt idx="668">
                  <c:v>-1.2223800000000001E-3</c:v>
                </c:pt>
                <c:pt idx="669">
                  <c:v>-1.2223800000000001E-3</c:v>
                </c:pt>
                <c:pt idx="670">
                  <c:v>-2.0078749999999999E-4</c:v>
                </c:pt>
                <c:pt idx="671">
                  <c:v>-2.0078749999999999E-4</c:v>
                </c:pt>
                <c:pt idx="672">
                  <c:v>-7.6864749999999997E-4</c:v>
                </c:pt>
                <c:pt idx="673">
                  <c:v>-7.6864749999999997E-4</c:v>
                </c:pt>
                <c:pt idx="674">
                  <c:v>6.8013250000000002E-4</c:v>
                </c:pt>
                <c:pt idx="675">
                  <c:v>6.8013250000000002E-4</c:v>
                </c:pt>
                <c:pt idx="676">
                  <c:v>-8.8929999999999999E-4</c:v>
                </c:pt>
                <c:pt idx="677">
                  <c:v>-8.8929999999999999E-4</c:v>
                </c:pt>
                <c:pt idx="678">
                  <c:v>1.5810499999999999E-4</c:v>
                </c:pt>
                <c:pt idx="679">
                  <c:v>1.5810499999999999E-4</c:v>
                </c:pt>
                <c:pt idx="680">
                  <c:v>1.0557399999999999E-3</c:v>
                </c:pt>
                <c:pt idx="681">
                  <c:v>1.0557399999999999E-3</c:v>
                </c:pt>
                <c:pt idx="682">
                  <c:v>2.7834750000000003E-4</c:v>
                </c:pt>
                <c:pt idx="683">
                  <c:v>2.7834750000000003E-4</c:v>
                </c:pt>
                <c:pt idx="684">
                  <c:v>-1.1866775000000001E-3</c:v>
                </c:pt>
                <c:pt idx="685">
                  <c:v>-1.1866775000000001E-3</c:v>
                </c:pt>
                <c:pt idx="686">
                  <c:v>6.9004000000000005E-4</c:v>
                </c:pt>
                <c:pt idx="687">
                  <c:v>6.9004000000000005E-4</c:v>
                </c:pt>
                <c:pt idx="688">
                  <c:v>2.9927000000000003E-4</c:v>
                </c:pt>
                <c:pt idx="689">
                  <c:v>2.9927000000000003E-4</c:v>
                </c:pt>
                <c:pt idx="690">
                  <c:v>-1.0236575E-3</c:v>
                </c:pt>
                <c:pt idx="691">
                  <c:v>-1.0236575E-3</c:v>
                </c:pt>
                <c:pt idx="692">
                  <c:v>-1.8087475E-3</c:v>
                </c:pt>
                <c:pt idx="693">
                  <c:v>-1.8087475E-3</c:v>
                </c:pt>
                <c:pt idx="694">
                  <c:v>-3.719525E-4</c:v>
                </c:pt>
                <c:pt idx="695">
                  <c:v>-3.719525E-4</c:v>
                </c:pt>
                <c:pt idx="696">
                  <c:v>-1.42E-6</c:v>
                </c:pt>
                <c:pt idx="697">
                  <c:v>-1.42E-6</c:v>
                </c:pt>
                <c:pt idx="698">
                  <c:v>7.48725E-4</c:v>
                </c:pt>
                <c:pt idx="699">
                  <c:v>7.48725E-4</c:v>
                </c:pt>
                <c:pt idx="700">
                  <c:v>-5.2105000000000001E-4</c:v>
                </c:pt>
                <c:pt idx="701">
                  <c:v>-5.2105000000000001E-4</c:v>
                </c:pt>
                <c:pt idx="702">
                  <c:v>-3.2562249999999997E-4</c:v>
                </c:pt>
                <c:pt idx="703">
                  <c:v>-3.2562249999999997E-4</c:v>
                </c:pt>
                <c:pt idx="704">
                  <c:v>5.5517000000000001E-4</c:v>
                </c:pt>
                <c:pt idx="705">
                  <c:v>5.5517000000000001E-4</c:v>
                </c:pt>
                <c:pt idx="706">
                  <c:v>9.6459499999999995E-4</c:v>
                </c:pt>
                <c:pt idx="707">
                  <c:v>9.6459499999999995E-4</c:v>
                </c:pt>
                <c:pt idx="708">
                  <c:v>-1.84005E-4</c:v>
                </c:pt>
                <c:pt idx="709">
                  <c:v>-1.84005E-4</c:v>
                </c:pt>
                <c:pt idx="710">
                  <c:v>2.5256500000000001E-4</c:v>
                </c:pt>
                <c:pt idx="711">
                  <c:v>2.5256500000000001E-4</c:v>
                </c:pt>
                <c:pt idx="712">
                  <c:v>-5.2287250000000003E-4</c:v>
                </c:pt>
                <c:pt idx="713">
                  <c:v>-5.2287250000000003E-4</c:v>
                </c:pt>
                <c:pt idx="714">
                  <c:v>9.1492500000000005E-5</c:v>
                </c:pt>
                <c:pt idx="715">
                  <c:v>9.1492500000000005E-5</c:v>
                </c:pt>
                <c:pt idx="716">
                  <c:v>-9.1177500000000006E-5</c:v>
                </c:pt>
                <c:pt idx="717">
                  <c:v>-9.1177500000000006E-5</c:v>
                </c:pt>
                <c:pt idx="718">
                  <c:v>-1.9735E-5</c:v>
                </c:pt>
                <c:pt idx="719">
                  <c:v>-1.9735E-5</c:v>
                </c:pt>
                <c:pt idx="720">
                  <c:v>-9.2414750000000012E-4</c:v>
                </c:pt>
                <c:pt idx="721">
                  <c:v>-9.2414750000000012E-4</c:v>
                </c:pt>
                <c:pt idx="722">
                  <c:v>-1.1122000000000001E-4</c:v>
                </c:pt>
                <c:pt idx="723">
                  <c:v>-1.1122000000000001E-4</c:v>
                </c:pt>
                <c:pt idx="724">
                  <c:v>-1.014425E-4</c:v>
                </c:pt>
                <c:pt idx="725">
                  <c:v>-1.014425E-4</c:v>
                </c:pt>
                <c:pt idx="726">
                  <c:v>-3.2177500000000002E-5</c:v>
                </c:pt>
                <c:pt idx="727">
                  <c:v>-3.2177500000000002E-5</c:v>
                </c:pt>
                <c:pt idx="728">
                  <c:v>-1.5293375000000001E-3</c:v>
                </c:pt>
                <c:pt idx="729">
                  <c:v>-1.5293375000000001E-3</c:v>
                </c:pt>
                <c:pt idx="730">
                  <c:v>9.6942500000000002E-5</c:v>
                </c:pt>
                <c:pt idx="731">
                  <c:v>9.6942500000000002E-5</c:v>
                </c:pt>
                <c:pt idx="732">
                  <c:v>-1.1646749999999999E-4</c:v>
                </c:pt>
                <c:pt idx="733">
                  <c:v>-1.1646749999999999E-4</c:v>
                </c:pt>
                <c:pt idx="734">
                  <c:v>1.4526250000000001E-4</c:v>
                </c:pt>
                <c:pt idx="735">
                  <c:v>1.4526250000000001E-4</c:v>
                </c:pt>
                <c:pt idx="736">
                  <c:v>-1.5140100000000001E-3</c:v>
                </c:pt>
                <c:pt idx="737">
                  <c:v>-1.5140100000000001E-3</c:v>
                </c:pt>
                <c:pt idx="738">
                  <c:v>-1.0140000000000001E-5</c:v>
                </c:pt>
                <c:pt idx="739">
                  <c:v>-1.0140000000000001E-5</c:v>
                </c:pt>
                <c:pt idx="740">
                  <c:v>-4.9502500000000003E-5</c:v>
                </c:pt>
                <c:pt idx="741">
                  <c:v>-4.9502500000000003E-5</c:v>
                </c:pt>
                <c:pt idx="742">
                  <c:v>1.07145E-4</c:v>
                </c:pt>
                <c:pt idx="743">
                  <c:v>1.07145E-4</c:v>
                </c:pt>
                <c:pt idx="744">
                  <c:v>-8.0995749999999999E-4</c:v>
                </c:pt>
                <c:pt idx="745">
                  <c:v>-8.0995749999999999E-4</c:v>
                </c:pt>
                <c:pt idx="746">
                  <c:v>-3.00325E-4</c:v>
                </c:pt>
                <c:pt idx="747">
                  <c:v>-3.00325E-4</c:v>
                </c:pt>
                <c:pt idx="748">
                  <c:v>-2.6882499999999999E-4</c:v>
                </c:pt>
                <c:pt idx="749">
                  <c:v>-2.6882499999999999E-4</c:v>
                </c:pt>
                <c:pt idx="750">
                  <c:v>-1.4479750000000001E-4</c:v>
                </c:pt>
                <c:pt idx="751">
                  <c:v>-1.4479750000000001E-4</c:v>
                </c:pt>
                <c:pt idx="752">
                  <c:v>-1.1554149999999999E-3</c:v>
                </c:pt>
                <c:pt idx="753">
                  <c:v>-1.1554149999999999E-3</c:v>
                </c:pt>
                <c:pt idx="754">
                  <c:v>3.6679999999999997E-4</c:v>
                </c:pt>
                <c:pt idx="755">
                  <c:v>3.6679999999999997E-4</c:v>
                </c:pt>
                <c:pt idx="756">
                  <c:v>-1.0894724999999999E-3</c:v>
                </c:pt>
                <c:pt idx="757">
                  <c:v>-1.0894724999999999E-3</c:v>
                </c:pt>
                <c:pt idx="758">
                  <c:v>-1.1879924999999999E-3</c:v>
                </c:pt>
                <c:pt idx="759">
                  <c:v>-1.1879924999999999E-3</c:v>
                </c:pt>
                <c:pt idx="760">
                  <c:v>5.4693500000000002E-4</c:v>
                </c:pt>
                <c:pt idx="761">
                  <c:v>5.4693500000000002E-4</c:v>
                </c:pt>
                <c:pt idx="762">
                  <c:v>1.8494249999999999E-4</c:v>
                </c:pt>
                <c:pt idx="763">
                  <c:v>1.8494249999999999E-4</c:v>
                </c:pt>
                <c:pt idx="764">
                  <c:v>-6.3408249999999996E-4</c:v>
                </c:pt>
                <c:pt idx="765">
                  <c:v>-6.3408249999999996E-4</c:v>
                </c:pt>
                <c:pt idx="766">
                  <c:v>9.4751999999999998E-4</c:v>
                </c:pt>
                <c:pt idx="767">
                  <c:v>9.4751999999999998E-4</c:v>
                </c:pt>
                <c:pt idx="768">
                  <c:v>-1.239E-4</c:v>
                </c:pt>
                <c:pt idx="769">
                  <c:v>-1.239E-4</c:v>
                </c:pt>
                <c:pt idx="770">
                  <c:v>-1.2706125000000001E-3</c:v>
                </c:pt>
                <c:pt idx="771">
                  <c:v>-1.2706125000000001E-3</c:v>
                </c:pt>
                <c:pt idx="772">
                  <c:v>-5.8433499999999995E-4</c:v>
                </c:pt>
                <c:pt idx="773">
                  <c:v>-5.8433499999999995E-4</c:v>
                </c:pt>
                <c:pt idx="774">
                  <c:v>3.9335500000000002E-4</c:v>
                </c:pt>
                <c:pt idx="775">
                  <c:v>3.9335500000000002E-4</c:v>
                </c:pt>
                <c:pt idx="776">
                  <c:v>4.7139250000000001E-4</c:v>
                </c:pt>
                <c:pt idx="777">
                  <c:v>4.7139250000000001E-4</c:v>
                </c:pt>
                <c:pt idx="778">
                  <c:v>4.8801749999999999E-4</c:v>
                </c:pt>
                <c:pt idx="779">
                  <c:v>4.8801749999999999E-4</c:v>
                </c:pt>
                <c:pt idx="780">
                  <c:v>8.116175E-4</c:v>
                </c:pt>
                <c:pt idx="781">
                  <c:v>8.116175E-4</c:v>
                </c:pt>
                <c:pt idx="782">
                  <c:v>-5.3163750000000001E-4</c:v>
                </c:pt>
                <c:pt idx="783">
                  <c:v>-5.3163750000000001E-4</c:v>
                </c:pt>
                <c:pt idx="784">
                  <c:v>-8.955225E-4</c:v>
                </c:pt>
                <c:pt idx="785">
                  <c:v>-8.955225E-4</c:v>
                </c:pt>
                <c:pt idx="786">
                  <c:v>9.4278500000000002E-4</c:v>
                </c:pt>
                <c:pt idx="787">
                  <c:v>9.4278500000000002E-4</c:v>
                </c:pt>
                <c:pt idx="788">
                  <c:v>9.7920499999999992E-4</c:v>
                </c:pt>
                <c:pt idx="789">
                  <c:v>9.7920499999999992E-4</c:v>
                </c:pt>
                <c:pt idx="790">
                  <c:v>-1.1540000000000001E-4</c:v>
                </c:pt>
                <c:pt idx="791">
                  <c:v>-1.1540000000000001E-4</c:v>
                </c:pt>
                <c:pt idx="792">
                  <c:v>8.41475E-5</c:v>
                </c:pt>
                <c:pt idx="793">
                  <c:v>8.41475E-5</c:v>
                </c:pt>
                <c:pt idx="794">
                  <c:v>-5.9677999999999999E-4</c:v>
                </c:pt>
                <c:pt idx="795">
                  <c:v>-5.9677999999999999E-4</c:v>
                </c:pt>
                <c:pt idx="796">
                  <c:v>5.1802499999999997E-4</c:v>
                </c:pt>
                <c:pt idx="797">
                  <c:v>5.1802499999999997E-4</c:v>
                </c:pt>
                <c:pt idx="798">
                  <c:v>4.7961500000000002E-4</c:v>
                </c:pt>
                <c:pt idx="799">
                  <c:v>4.7961500000000002E-4</c:v>
                </c:pt>
                <c:pt idx="800">
                  <c:v>6.0651249999999998E-4</c:v>
                </c:pt>
                <c:pt idx="801">
                  <c:v>6.0651249999999998E-4</c:v>
                </c:pt>
                <c:pt idx="802">
                  <c:v>-7.8320000000000006E-4</c:v>
                </c:pt>
                <c:pt idx="803">
                  <c:v>-7.8320000000000006E-4</c:v>
                </c:pt>
                <c:pt idx="804">
                  <c:v>1.7503500000000001E-4</c:v>
                </c:pt>
                <c:pt idx="805">
                  <c:v>1.7503500000000001E-4</c:v>
                </c:pt>
                <c:pt idx="806">
                  <c:v>-1.2787124999999999E-3</c:v>
                </c:pt>
                <c:pt idx="807">
                  <c:v>-1.2787124999999999E-3</c:v>
                </c:pt>
                <c:pt idx="808">
                  <c:v>-1.031155E-3</c:v>
                </c:pt>
                <c:pt idx="809">
                  <c:v>-1.031155E-3</c:v>
                </c:pt>
                <c:pt idx="810">
                  <c:v>7.0574750000000001E-4</c:v>
                </c:pt>
                <c:pt idx="811">
                  <c:v>7.0574750000000001E-4</c:v>
                </c:pt>
                <c:pt idx="812">
                  <c:v>-4.8351000000000004E-4</c:v>
                </c:pt>
                <c:pt idx="813">
                  <c:v>-4.8351000000000004E-4</c:v>
                </c:pt>
                <c:pt idx="814">
                  <c:v>1.9992124999999999E-3</c:v>
                </c:pt>
                <c:pt idx="815">
                  <c:v>1.9992124999999999E-3</c:v>
                </c:pt>
                <c:pt idx="816">
                  <c:v>-1.25019E-3</c:v>
                </c:pt>
                <c:pt idx="817">
                  <c:v>-1.25019E-3</c:v>
                </c:pt>
                <c:pt idx="818">
                  <c:v>1.1635549999999999E-3</c:v>
                </c:pt>
                <c:pt idx="819">
                  <c:v>1.1635549999999999E-3</c:v>
                </c:pt>
                <c:pt idx="820">
                  <c:v>-2.2521499999999999E-4</c:v>
                </c:pt>
                <c:pt idx="821">
                  <c:v>-2.2521499999999999E-4</c:v>
                </c:pt>
                <c:pt idx="822">
                  <c:v>7.5938749999999999E-4</c:v>
                </c:pt>
                <c:pt idx="823">
                  <c:v>7.5938749999999999E-4</c:v>
                </c:pt>
                <c:pt idx="824">
                  <c:v>-8.0982999999999999E-4</c:v>
                </c:pt>
                <c:pt idx="825">
                  <c:v>-8.0982999999999999E-4</c:v>
                </c:pt>
                <c:pt idx="826">
                  <c:v>7.6733999999999993E-4</c:v>
                </c:pt>
                <c:pt idx="827">
                  <c:v>7.6733999999999993E-4</c:v>
                </c:pt>
                <c:pt idx="828">
                  <c:v>1.059175E-4</c:v>
                </c:pt>
                <c:pt idx="829">
                  <c:v>1.059175E-4</c:v>
                </c:pt>
                <c:pt idx="830">
                  <c:v>6.1959500000000002E-4</c:v>
                </c:pt>
                <c:pt idx="831">
                  <c:v>6.1959500000000002E-4</c:v>
                </c:pt>
                <c:pt idx="832">
                  <c:v>-1.4413099999999999E-3</c:v>
                </c:pt>
                <c:pt idx="833">
                  <c:v>-1.4413099999999999E-3</c:v>
                </c:pt>
                <c:pt idx="834">
                  <c:v>2.654E-4</c:v>
                </c:pt>
                <c:pt idx="835">
                  <c:v>2.654E-4</c:v>
                </c:pt>
                <c:pt idx="836">
                  <c:v>1.60534E-3</c:v>
                </c:pt>
                <c:pt idx="837">
                  <c:v>1.60534E-3</c:v>
                </c:pt>
                <c:pt idx="838">
                  <c:v>7.772024999999999E-4</c:v>
                </c:pt>
                <c:pt idx="839">
                  <c:v>7.772024999999999E-4</c:v>
                </c:pt>
                <c:pt idx="840">
                  <c:v>-3.177225E-4</c:v>
                </c:pt>
                <c:pt idx="841">
                  <c:v>-3.177225E-4</c:v>
                </c:pt>
                <c:pt idx="842">
                  <c:v>3.7103750000000001E-4</c:v>
                </c:pt>
                <c:pt idx="843">
                  <c:v>3.7103750000000001E-4</c:v>
                </c:pt>
                <c:pt idx="844">
                  <c:v>4.2475500000000002E-4</c:v>
                </c:pt>
                <c:pt idx="845">
                  <c:v>4.2475500000000002E-4</c:v>
                </c:pt>
                <c:pt idx="846">
                  <c:v>-2.4727249999999999E-4</c:v>
                </c:pt>
                <c:pt idx="847">
                  <c:v>-2.4727249999999999E-4</c:v>
                </c:pt>
                <c:pt idx="848">
                  <c:v>6.9897500000000001E-4</c:v>
                </c:pt>
                <c:pt idx="849">
                  <c:v>6.9897500000000001E-4</c:v>
                </c:pt>
                <c:pt idx="850">
                  <c:v>8.5902499999999991E-4</c:v>
                </c:pt>
                <c:pt idx="851">
                  <c:v>8.5902499999999991E-4</c:v>
                </c:pt>
                <c:pt idx="852">
                  <c:v>1.2921325E-3</c:v>
                </c:pt>
                <c:pt idx="853">
                  <c:v>1.2921325E-3</c:v>
                </c:pt>
                <c:pt idx="854">
                  <c:v>-1.9587499999999998E-5</c:v>
                </c:pt>
                <c:pt idx="855">
                  <c:v>-1.9587499999999998E-5</c:v>
                </c:pt>
                <c:pt idx="856">
                  <c:v>1.959525E-4</c:v>
                </c:pt>
                <c:pt idx="857">
                  <c:v>1.959525E-4</c:v>
                </c:pt>
                <c:pt idx="858">
                  <c:v>2.0052750000000002E-4</c:v>
                </c:pt>
                <c:pt idx="859">
                  <c:v>2.0052750000000002E-4</c:v>
                </c:pt>
                <c:pt idx="860">
                  <c:v>4.3722000000000005E-4</c:v>
                </c:pt>
                <c:pt idx="861">
                  <c:v>4.3722000000000005E-4</c:v>
                </c:pt>
                <c:pt idx="862">
                  <c:v>1.15543E-3</c:v>
                </c:pt>
                <c:pt idx="863">
                  <c:v>1.15543E-3</c:v>
                </c:pt>
                <c:pt idx="864">
                  <c:v>9.930500000000001E-4</c:v>
                </c:pt>
                <c:pt idx="865">
                  <c:v>9.930500000000001E-4</c:v>
                </c:pt>
                <c:pt idx="866">
                  <c:v>1.2183875E-3</c:v>
                </c:pt>
                <c:pt idx="867">
                  <c:v>1.2183875E-3</c:v>
                </c:pt>
                <c:pt idx="868">
                  <c:v>-8.6584999999999999E-5</c:v>
                </c:pt>
                <c:pt idx="869">
                  <c:v>-8.6584999999999999E-5</c:v>
                </c:pt>
                <c:pt idx="870">
                  <c:v>5.2017749999999998E-4</c:v>
                </c:pt>
                <c:pt idx="871">
                  <c:v>5.2017749999999998E-4</c:v>
                </c:pt>
                <c:pt idx="872">
                  <c:v>4.8562250000000001E-4</c:v>
                </c:pt>
                <c:pt idx="873">
                  <c:v>4.8562250000000001E-4</c:v>
                </c:pt>
                <c:pt idx="874">
                  <c:v>6.5737499999999997E-4</c:v>
                </c:pt>
                <c:pt idx="875">
                  <c:v>6.5737499999999997E-4</c:v>
                </c:pt>
                <c:pt idx="876">
                  <c:v>1.4805949999999999E-3</c:v>
                </c:pt>
                <c:pt idx="877">
                  <c:v>1.4805949999999999E-3</c:v>
                </c:pt>
                <c:pt idx="878">
                  <c:v>4.9082249999999998E-4</c:v>
                </c:pt>
                <c:pt idx="879">
                  <c:v>4.9082249999999998E-4</c:v>
                </c:pt>
                <c:pt idx="880">
                  <c:v>-6.7577500000000001E-5</c:v>
                </c:pt>
                <c:pt idx="881">
                  <c:v>-6.7577500000000001E-5</c:v>
                </c:pt>
                <c:pt idx="882">
                  <c:v>5.7095499999999994E-4</c:v>
                </c:pt>
                <c:pt idx="883">
                  <c:v>5.7095499999999994E-4</c:v>
                </c:pt>
                <c:pt idx="884">
                  <c:v>-1.545565E-3</c:v>
                </c:pt>
                <c:pt idx="885">
                  <c:v>-1.545565E-3</c:v>
                </c:pt>
                <c:pt idx="886">
                  <c:v>5.5917499999999997E-4</c:v>
                </c:pt>
                <c:pt idx="887">
                  <c:v>5.5917499999999997E-4</c:v>
                </c:pt>
                <c:pt idx="888">
                  <c:v>4.7390250000000001E-4</c:v>
                </c:pt>
                <c:pt idx="889">
                  <c:v>4.7390250000000001E-4</c:v>
                </c:pt>
                <c:pt idx="890">
                  <c:v>1.5360125E-3</c:v>
                </c:pt>
                <c:pt idx="891">
                  <c:v>1.5360125E-3</c:v>
                </c:pt>
                <c:pt idx="892">
                  <c:v>9.4076499999999998E-4</c:v>
                </c:pt>
                <c:pt idx="893">
                  <c:v>9.4076499999999998E-4</c:v>
                </c:pt>
                <c:pt idx="894">
                  <c:v>8.9227749999999998E-4</c:v>
                </c:pt>
                <c:pt idx="895">
                  <c:v>8.9227749999999998E-4</c:v>
                </c:pt>
                <c:pt idx="896">
                  <c:v>6.748774999999999E-4</c:v>
                </c:pt>
                <c:pt idx="897">
                  <c:v>6.748774999999999E-4</c:v>
                </c:pt>
                <c:pt idx="898">
                  <c:v>4.7729000000000001E-4</c:v>
                </c:pt>
                <c:pt idx="899">
                  <c:v>4.7729000000000001E-4</c:v>
                </c:pt>
                <c:pt idx="900">
                  <c:v>2.6852500000000001E-5</c:v>
                </c:pt>
                <c:pt idx="901">
                  <c:v>2.6852500000000001E-5</c:v>
                </c:pt>
                <c:pt idx="902">
                  <c:v>-6.3275250000000005E-4</c:v>
                </c:pt>
                <c:pt idx="903">
                  <c:v>-6.3275250000000005E-4</c:v>
                </c:pt>
                <c:pt idx="904">
                  <c:v>-1.004375E-4</c:v>
                </c:pt>
                <c:pt idx="905">
                  <c:v>-1.004375E-4</c:v>
                </c:pt>
                <c:pt idx="906">
                  <c:v>8.4903000000000008E-4</c:v>
                </c:pt>
                <c:pt idx="907">
                  <c:v>8.4903000000000008E-4</c:v>
                </c:pt>
                <c:pt idx="908">
                  <c:v>-9.7771750000000008E-4</c:v>
                </c:pt>
                <c:pt idx="909">
                  <c:v>-9.7771750000000008E-4</c:v>
                </c:pt>
                <c:pt idx="910">
                  <c:v>-4.8335500000000004E-4</c:v>
                </c:pt>
                <c:pt idx="911">
                  <c:v>-4.8335500000000004E-4</c:v>
                </c:pt>
                <c:pt idx="912">
                  <c:v>2.7773000000000001E-4</c:v>
                </c:pt>
                <c:pt idx="913">
                  <c:v>2.7773000000000001E-4</c:v>
                </c:pt>
                <c:pt idx="914">
                  <c:v>-2.009825E-4</c:v>
                </c:pt>
                <c:pt idx="915">
                  <c:v>-2.009825E-4</c:v>
                </c:pt>
                <c:pt idx="916">
                  <c:v>3.5597999999999999E-4</c:v>
                </c:pt>
                <c:pt idx="917">
                  <c:v>3.5597999999999999E-4</c:v>
                </c:pt>
                <c:pt idx="918">
                  <c:v>-8.8112499999999994E-5</c:v>
                </c:pt>
                <c:pt idx="919">
                  <c:v>-8.8112499999999994E-5</c:v>
                </c:pt>
                <c:pt idx="920">
                  <c:v>-6.0189749999999995E-4</c:v>
                </c:pt>
                <c:pt idx="921">
                  <c:v>-6.0189749999999995E-4</c:v>
                </c:pt>
                <c:pt idx="922">
                  <c:v>-4.0999750000000001E-4</c:v>
                </c:pt>
                <c:pt idx="923">
                  <c:v>-4.0999750000000001E-4</c:v>
                </c:pt>
                <c:pt idx="924">
                  <c:v>-1.6331425000000001E-3</c:v>
                </c:pt>
                <c:pt idx="925">
                  <c:v>-1.6331425000000001E-3</c:v>
                </c:pt>
                <c:pt idx="926">
                  <c:v>9.3580750000000004E-4</c:v>
                </c:pt>
                <c:pt idx="927">
                  <c:v>9.3580750000000004E-4</c:v>
                </c:pt>
                <c:pt idx="928">
                  <c:v>-1.2071E-4</c:v>
                </c:pt>
                <c:pt idx="929">
                  <c:v>-1.2071E-4</c:v>
                </c:pt>
                <c:pt idx="930">
                  <c:v>-6.700574999999999E-4</c:v>
                </c:pt>
                <c:pt idx="931">
                  <c:v>-6.700574999999999E-4</c:v>
                </c:pt>
                <c:pt idx="932">
                  <c:v>1.1743000000000001E-3</c:v>
                </c:pt>
                <c:pt idx="933">
                  <c:v>1.1743000000000001E-3</c:v>
                </c:pt>
                <c:pt idx="934">
                  <c:v>1.2733999999999998E-4</c:v>
                </c:pt>
                <c:pt idx="935">
                  <c:v>1.2733999999999998E-4</c:v>
                </c:pt>
                <c:pt idx="936">
                  <c:v>-3.8066E-4</c:v>
                </c:pt>
                <c:pt idx="937">
                  <c:v>-3.8066E-4</c:v>
                </c:pt>
                <c:pt idx="938">
                  <c:v>2.4211000000000002E-4</c:v>
                </c:pt>
                <c:pt idx="939">
                  <c:v>2.4211000000000002E-4</c:v>
                </c:pt>
                <c:pt idx="940">
                  <c:v>9.4329500000000003E-4</c:v>
                </c:pt>
                <c:pt idx="941">
                  <c:v>9.4329500000000003E-4</c:v>
                </c:pt>
                <c:pt idx="942">
                  <c:v>8.2512499999999993E-5</c:v>
                </c:pt>
                <c:pt idx="943">
                  <c:v>8.2512499999999993E-5</c:v>
                </c:pt>
                <c:pt idx="944">
                  <c:v>1.6846875E-3</c:v>
                </c:pt>
                <c:pt idx="945">
                  <c:v>1.6846875E-3</c:v>
                </c:pt>
                <c:pt idx="946">
                  <c:v>-8.020875E-4</c:v>
                </c:pt>
                <c:pt idx="947">
                  <c:v>-8.020875E-4</c:v>
                </c:pt>
                <c:pt idx="948">
                  <c:v>7.202275E-4</c:v>
                </c:pt>
                <c:pt idx="949">
                  <c:v>7.202275E-4</c:v>
                </c:pt>
                <c:pt idx="950">
                  <c:v>-1.3262475E-3</c:v>
                </c:pt>
                <c:pt idx="951">
                  <c:v>-1.3262475E-3</c:v>
                </c:pt>
                <c:pt idx="952">
                  <c:v>6.6299000000000002E-4</c:v>
                </c:pt>
                <c:pt idx="953">
                  <c:v>6.6299000000000002E-4</c:v>
                </c:pt>
                <c:pt idx="954">
                  <c:v>2.902925E-4</c:v>
                </c:pt>
                <c:pt idx="955">
                  <c:v>2.902925E-4</c:v>
                </c:pt>
                <c:pt idx="956">
                  <c:v>7.8484250000000007E-4</c:v>
                </c:pt>
                <c:pt idx="957">
                  <c:v>7.8484250000000007E-4</c:v>
                </c:pt>
                <c:pt idx="958">
                  <c:v>4.5426250000000004E-4</c:v>
                </c:pt>
                <c:pt idx="959">
                  <c:v>4.5426250000000004E-4</c:v>
                </c:pt>
                <c:pt idx="960">
                  <c:v>-3.3320250000000001E-4</c:v>
                </c:pt>
                <c:pt idx="961">
                  <c:v>-3.3320250000000001E-4</c:v>
                </c:pt>
                <c:pt idx="962">
                  <c:v>-8.9622250000000007E-4</c:v>
                </c:pt>
                <c:pt idx="963">
                  <c:v>-8.9622250000000007E-4</c:v>
                </c:pt>
                <c:pt idx="964">
                  <c:v>1.0001624999999999E-3</c:v>
                </c:pt>
                <c:pt idx="965">
                  <c:v>1.0001624999999999E-3</c:v>
                </c:pt>
                <c:pt idx="966">
                  <c:v>6.5963000000000003E-4</c:v>
                </c:pt>
                <c:pt idx="967">
                  <c:v>6.5963000000000003E-4</c:v>
                </c:pt>
                <c:pt idx="968">
                  <c:v>6.5405749999999994E-4</c:v>
                </c:pt>
                <c:pt idx="969">
                  <c:v>6.5405749999999994E-4</c:v>
                </c:pt>
                <c:pt idx="970">
                  <c:v>9.5336750000000006E-4</c:v>
                </c:pt>
                <c:pt idx="971">
                  <c:v>9.5336750000000006E-4</c:v>
                </c:pt>
                <c:pt idx="972">
                  <c:v>-1.1016250000000001E-4</c:v>
                </c:pt>
                <c:pt idx="973">
                  <c:v>-1.1016250000000001E-4</c:v>
                </c:pt>
                <c:pt idx="974">
                  <c:v>1.025E-5</c:v>
                </c:pt>
                <c:pt idx="975">
                  <c:v>1.025E-5</c:v>
                </c:pt>
                <c:pt idx="976">
                  <c:v>-1.4835E-3</c:v>
                </c:pt>
                <c:pt idx="977">
                  <c:v>-1.4835E-3</c:v>
                </c:pt>
                <c:pt idx="978">
                  <c:v>2.9451499999999997E-4</c:v>
                </c:pt>
                <c:pt idx="979">
                  <c:v>2.9451499999999997E-4</c:v>
                </c:pt>
                <c:pt idx="980">
                  <c:v>-2.41005E-4</c:v>
                </c:pt>
                <c:pt idx="981">
                  <c:v>-2.41005E-4</c:v>
                </c:pt>
                <c:pt idx="982">
                  <c:v>2.2661E-4</c:v>
                </c:pt>
                <c:pt idx="983">
                  <c:v>2.2661E-4</c:v>
                </c:pt>
                <c:pt idx="984">
                  <c:v>-4.7747499999999999E-4</c:v>
                </c:pt>
                <c:pt idx="985">
                  <c:v>-4.7747499999999999E-4</c:v>
                </c:pt>
                <c:pt idx="986">
                  <c:v>4.3256499999999999E-4</c:v>
                </c:pt>
                <c:pt idx="987">
                  <c:v>4.3256499999999999E-4</c:v>
                </c:pt>
                <c:pt idx="988">
                  <c:v>2.0966499999999999E-4</c:v>
                </c:pt>
                <c:pt idx="989">
                  <c:v>2.0966499999999999E-4</c:v>
                </c:pt>
                <c:pt idx="990">
                  <c:v>-1.1776575000000001E-3</c:v>
                </c:pt>
                <c:pt idx="991">
                  <c:v>-1.1776575000000001E-3</c:v>
                </c:pt>
                <c:pt idx="992">
                  <c:v>-4.0219499999999999E-4</c:v>
                </c:pt>
                <c:pt idx="993">
                  <c:v>-4.0219499999999999E-4</c:v>
                </c:pt>
                <c:pt idx="994">
                  <c:v>-3.08805E-4</c:v>
                </c:pt>
                <c:pt idx="995">
                  <c:v>-3.08805E-4</c:v>
                </c:pt>
                <c:pt idx="996">
                  <c:v>1.1305199999999999E-3</c:v>
                </c:pt>
                <c:pt idx="997">
                  <c:v>1.1305199999999999E-3</c:v>
                </c:pt>
                <c:pt idx="998">
                  <c:v>-9.2109500000000003E-4</c:v>
                </c:pt>
                <c:pt idx="999">
                  <c:v>-9.2109500000000003E-4</c:v>
                </c:pt>
                <c:pt idx="1000">
                  <c:v>1.5029049999999999E-3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E584-43F9-B973-3D8D08753D91}"/>
            </c:ext>
          </c:extLst>
        </c:ser>
        <c:ser>
          <c:idx val="1"/>
          <c:order val="1"/>
          <c:tx>
            <c:v>BC2</c:v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xVal>
            <c:numRef>
              <c:f>'[SMA FB on.xlsx]SMA FB on'!$A$2:$A$1002</c:f>
              <c:numCache>
                <c:formatCode>General</c:formatCode>
                <c:ptCount val="1001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</c:v>
                </c:pt>
                <c:pt idx="7">
                  <c:v>0.7</c:v>
                </c:pt>
                <c:pt idx="8">
                  <c:v>0.79999999999999993</c:v>
                </c:pt>
                <c:pt idx="9">
                  <c:v>0.89999999999999991</c:v>
                </c:pt>
                <c:pt idx="10">
                  <c:v>0.99999999999999989</c:v>
                </c:pt>
                <c:pt idx="11">
                  <c:v>1.0999999999999999</c:v>
                </c:pt>
                <c:pt idx="12">
                  <c:v>1.2</c:v>
                </c:pt>
                <c:pt idx="13">
                  <c:v>1.3</c:v>
                </c:pt>
                <c:pt idx="14">
                  <c:v>1.4000000000000001</c:v>
                </c:pt>
                <c:pt idx="15">
                  <c:v>1.5000000000000002</c:v>
                </c:pt>
                <c:pt idx="16">
                  <c:v>1.6000000000000003</c:v>
                </c:pt>
                <c:pt idx="17">
                  <c:v>1.7000000000000004</c:v>
                </c:pt>
                <c:pt idx="18">
                  <c:v>1.8000000000000005</c:v>
                </c:pt>
                <c:pt idx="19">
                  <c:v>1.9000000000000006</c:v>
                </c:pt>
                <c:pt idx="20">
                  <c:v>2.0000000000000004</c:v>
                </c:pt>
                <c:pt idx="21">
                  <c:v>2.1000000000000005</c:v>
                </c:pt>
                <c:pt idx="22">
                  <c:v>2.2000000000000006</c:v>
                </c:pt>
                <c:pt idx="23">
                  <c:v>2.3000000000000007</c:v>
                </c:pt>
                <c:pt idx="24">
                  <c:v>2.4000000000000008</c:v>
                </c:pt>
                <c:pt idx="25">
                  <c:v>2.5000000000000009</c:v>
                </c:pt>
                <c:pt idx="26">
                  <c:v>2.600000000000001</c:v>
                </c:pt>
                <c:pt idx="27">
                  <c:v>2.7000000000000011</c:v>
                </c:pt>
                <c:pt idx="28">
                  <c:v>2.8000000000000012</c:v>
                </c:pt>
                <c:pt idx="29">
                  <c:v>2.9000000000000012</c:v>
                </c:pt>
                <c:pt idx="30">
                  <c:v>3.0000000000000013</c:v>
                </c:pt>
                <c:pt idx="31">
                  <c:v>3.1000000000000014</c:v>
                </c:pt>
                <c:pt idx="32">
                  <c:v>3.2000000000000015</c:v>
                </c:pt>
                <c:pt idx="33">
                  <c:v>3.3000000000000016</c:v>
                </c:pt>
                <c:pt idx="34">
                  <c:v>3.4000000000000017</c:v>
                </c:pt>
                <c:pt idx="35">
                  <c:v>3.5000000000000018</c:v>
                </c:pt>
                <c:pt idx="36">
                  <c:v>3.6000000000000019</c:v>
                </c:pt>
                <c:pt idx="37">
                  <c:v>3.700000000000002</c:v>
                </c:pt>
                <c:pt idx="38">
                  <c:v>3.800000000000002</c:v>
                </c:pt>
                <c:pt idx="39">
                  <c:v>3.9000000000000021</c:v>
                </c:pt>
                <c:pt idx="40">
                  <c:v>4.0000000000000018</c:v>
                </c:pt>
                <c:pt idx="41">
                  <c:v>4.1000000000000014</c:v>
                </c:pt>
                <c:pt idx="42">
                  <c:v>4.2000000000000011</c:v>
                </c:pt>
                <c:pt idx="43">
                  <c:v>4.3000000000000007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4.5999999999999996</c:v>
                </c:pt>
                <c:pt idx="47">
                  <c:v>4.6999999999999993</c:v>
                </c:pt>
                <c:pt idx="48">
                  <c:v>4.7999999999999989</c:v>
                </c:pt>
                <c:pt idx="49">
                  <c:v>4.8999999999999986</c:v>
                </c:pt>
                <c:pt idx="50">
                  <c:v>4.9999999999999982</c:v>
                </c:pt>
                <c:pt idx="51">
                  <c:v>5.0999999999999979</c:v>
                </c:pt>
                <c:pt idx="52">
                  <c:v>5.1999999999999975</c:v>
                </c:pt>
                <c:pt idx="53">
                  <c:v>5.2999999999999972</c:v>
                </c:pt>
                <c:pt idx="54">
                  <c:v>5.3999999999999968</c:v>
                </c:pt>
                <c:pt idx="55">
                  <c:v>5.4999999999999964</c:v>
                </c:pt>
                <c:pt idx="56">
                  <c:v>5.5999999999999961</c:v>
                </c:pt>
                <c:pt idx="57">
                  <c:v>5.6999999999999957</c:v>
                </c:pt>
                <c:pt idx="58">
                  <c:v>5.7999999999999954</c:v>
                </c:pt>
                <c:pt idx="59">
                  <c:v>5.899999999999995</c:v>
                </c:pt>
                <c:pt idx="60">
                  <c:v>5.9999999999999947</c:v>
                </c:pt>
                <c:pt idx="61">
                  <c:v>6.0999999999999943</c:v>
                </c:pt>
                <c:pt idx="62">
                  <c:v>6.199999999999994</c:v>
                </c:pt>
                <c:pt idx="63">
                  <c:v>6.2999999999999936</c:v>
                </c:pt>
                <c:pt idx="64">
                  <c:v>6.3999999999999932</c:v>
                </c:pt>
                <c:pt idx="65">
                  <c:v>6.4999999999999929</c:v>
                </c:pt>
                <c:pt idx="66">
                  <c:v>6.5999999999999925</c:v>
                </c:pt>
                <c:pt idx="67">
                  <c:v>6.6999999999999922</c:v>
                </c:pt>
                <c:pt idx="68">
                  <c:v>6.7999999999999918</c:v>
                </c:pt>
                <c:pt idx="69">
                  <c:v>6.8999999999999915</c:v>
                </c:pt>
                <c:pt idx="70">
                  <c:v>6.9999999999999911</c:v>
                </c:pt>
                <c:pt idx="71">
                  <c:v>7.0999999999999908</c:v>
                </c:pt>
                <c:pt idx="72">
                  <c:v>7.1999999999999904</c:v>
                </c:pt>
                <c:pt idx="73">
                  <c:v>7.2999999999999901</c:v>
                </c:pt>
                <c:pt idx="74">
                  <c:v>7.3999999999999897</c:v>
                </c:pt>
                <c:pt idx="75">
                  <c:v>7.4999999999999893</c:v>
                </c:pt>
                <c:pt idx="76">
                  <c:v>7.599999999999989</c:v>
                </c:pt>
                <c:pt idx="77">
                  <c:v>7.6999999999999886</c:v>
                </c:pt>
                <c:pt idx="78">
                  <c:v>7.7999999999999883</c:v>
                </c:pt>
                <c:pt idx="79">
                  <c:v>7.8999999999999879</c:v>
                </c:pt>
                <c:pt idx="80">
                  <c:v>7.9999999999999876</c:v>
                </c:pt>
                <c:pt idx="81">
                  <c:v>8.0999999999999872</c:v>
                </c:pt>
                <c:pt idx="82">
                  <c:v>8.1999999999999869</c:v>
                </c:pt>
                <c:pt idx="83">
                  <c:v>8.2999999999999865</c:v>
                </c:pt>
                <c:pt idx="84">
                  <c:v>8.3999999999999861</c:v>
                </c:pt>
                <c:pt idx="85">
                  <c:v>8.4999999999999858</c:v>
                </c:pt>
                <c:pt idx="86">
                  <c:v>8.5999999999999854</c:v>
                </c:pt>
                <c:pt idx="87">
                  <c:v>8.6999999999999851</c:v>
                </c:pt>
                <c:pt idx="88">
                  <c:v>8.7999999999999847</c:v>
                </c:pt>
                <c:pt idx="89">
                  <c:v>8.8999999999999844</c:v>
                </c:pt>
                <c:pt idx="90">
                  <c:v>8.999999999999984</c:v>
                </c:pt>
                <c:pt idx="91">
                  <c:v>9.0999999999999837</c:v>
                </c:pt>
                <c:pt idx="92">
                  <c:v>9.1999999999999833</c:v>
                </c:pt>
                <c:pt idx="93">
                  <c:v>9.2999999999999829</c:v>
                </c:pt>
                <c:pt idx="94">
                  <c:v>9.3999999999999826</c:v>
                </c:pt>
                <c:pt idx="95">
                  <c:v>9.4999999999999822</c:v>
                </c:pt>
                <c:pt idx="96">
                  <c:v>9.5999999999999819</c:v>
                </c:pt>
                <c:pt idx="97">
                  <c:v>9.6999999999999815</c:v>
                </c:pt>
                <c:pt idx="98">
                  <c:v>9.7999999999999812</c:v>
                </c:pt>
                <c:pt idx="99">
                  <c:v>9.8999999999999808</c:v>
                </c:pt>
                <c:pt idx="100">
                  <c:v>9.9999999999999805</c:v>
                </c:pt>
                <c:pt idx="101">
                  <c:v>10.09999999999998</c:v>
                </c:pt>
                <c:pt idx="102">
                  <c:v>10.19999999999998</c:v>
                </c:pt>
                <c:pt idx="103">
                  <c:v>10.299999999999979</c:v>
                </c:pt>
                <c:pt idx="104">
                  <c:v>10.399999999999979</c:v>
                </c:pt>
                <c:pt idx="105">
                  <c:v>10.499999999999979</c:v>
                </c:pt>
                <c:pt idx="106">
                  <c:v>10.599999999999978</c:v>
                </c:pt>
                <c:pt idx="107">
                  <c:v>10.699999999999978</c:v>
                </c:pt>
                <c:pt idx="108">
                  <c:v>10.799999999999978</c:v>
                </c:pt>
                <c:pt idx="109">
                  <c:v>10.899999999999977</c:v>
                </c:pt>
                <c:pt idx="110">
                  <c:v>10.999999999999977</c:v>
                </c:pt>
                <c:pt idx="111">
                  <c:v>11.099999999999977</c:v>
                </c:pt>
                <c:pt idx="112">
                  <c:v>11.199999999999976</c:v>
                </c:pt>
                <c:pt idx="113">
                  <c:v>11.299999999999976</c:v>
                </c:pt>
                <c:pt idx="114">
                  <c:v>11.399999999999975</c:v>
                </c:pt>
                <c:pt idx="115">
                  <c:v>11.499999999999975</c:v>
                </c:pt>
                <c:pt idx="116">
                  <c:v>11.599999999999975</c:v>
                </c:pt>
                <c:pt idx="117">
                  <c:v>11.699999999999974</c:v>
                </c:pt>
                <c:pt idx="118">
                  <c:v>11.799999999999974</c:v>
                </c:pt>
                <c:pt idx="119">
                  <c:v>11.899999999999974</c:v>
                </c:pt>
                <c:pt idx="120">
                  <c:v>11.999999999999973</c:v>
                </c:pt>
                <c:pt idx="121">
                  <c:v>12.099999999999973</c:v>
                </c:pt>
                <c:pt idx="122">
                  <c:v>12.199999999999973</c:v>
                </c:pt>
                <c:pt idx="123">
                  <c:v>12.299999999999972</c:v>
                </c:pt>
                <c:pt idx="124">
                  <c:v>12.399999999999972</c:v>
                </c:pt>
                <c:pt idx="125">
                  <c:v>12.499999999999972</c:v>
                </c:pt>
                <c:pt idx="126">
                  <c:v>12.599999999999971</c:v>
                </c:pt>
                <c:pt idx="127">
                  <c:v>12.699999999999971</c:v>
                </c:pt>
                <c:pt idx="128">
                  <c:v>12.799999999999971</c:v>
                </c:pt>
                <c:pt idx="129">
                  <c:v>12.89999999999997</c:v>
                </c:pt>
                <c:pt idx="130">
                  <c:v>12.99999999999997</c:v>
                </c:pt>
                <c:pt idx="131">
                  <c:v>13.099999999999969</c:v>
                </c:pt>
                <c:pt idx="132">
                  <c:v>13.199999999999969</c:v>
                </c:pt>
                <c:pt idx="133">
                  <c:v>13.299999999999969</c:v>
                </c:pt>
                <c:pt idx="134">
                  <c:v>13.399999999999968</c:v>
                </c:pt>
                <c:pt idx="135">
                  <c:v>13.499999999999968</c:v>
                </c:pt>
                <c:pt idx="136">
                  <c:v>13.599999999999968</c:v>
                </c:pt>
                <c:pt idx="137">
                  <c:v>13.699999999999967</c:v>
                </c:pt>
                <c:pt idx="138">
                  <c:v>13.799999999999967</c:v>
                </c:pt>
                <c:pt idx="139">
                  <c:v>13.899999999999967</c:v>
                </c:pt>
                <c:pt idx="140">
                  <c:v>13.999999999999966</c:v>
                </c:pt>
                <c:pt idx="141">
                  <c:v>14.099999999999966</c:v>
                </c:pt>
                <c:pt idx="142">
                  <c:v>14.199999999999966</c:v>
                </c:pt>
                <c:pt idx="143">
                  <c:v>14.299999999999965</c:v>
                </c:pt>
                <c:pt idx="144">
                  <c:v>14.399999999999965</c:v>
                </c:pt>
                <c:pt idx="145">
                  <c:v>14.499999999999964</c:v>
                </c:pt>
                <c:pt idx="146">
                  <c:v>14.599999999999964</c:v>
                </c:pt>
                <c:pt idx="147">
                  <c:v>14.699999999999964</c:v>
                </c:pt>
                <c:pt idx="148">
                  <c:v>14.799999999999963</c:v>
                </c:pt>
                <c:pt idx="149">
                  <c:v>14.899999999999963</c:v>
                </c:pt>
                <c:pt idx="150">
                  <c:v>14.999999999999963</c:v>
                </c:pt>
                <c:pt idx="151">
                  <c:v>15.099999999999962</c:v>
                </c:pt>
                <c:pt idx="152">
                  <c:v>15.199999999999962</c:v>
                </c:pt>
                <c:pt idx="153">
                  <c:v>15.299999999999962</c:v>
                </c:pt>
                <c:pt idx="154">
                  <c:v>15.399999999999961</c:v>
                </c:pt>
                <c:pt idx="155">
                  <c:v>15.499999999999961</c:v>
                </c:pt>
                <c:pt idx="156">
                  <c:v>15.599999999999961</c:v>
                </c:pt>
                <c:pt idx="157">
                  <c:v>15.69999999999996</c:v>
                </c:pt>
                <c:pt idx="158">
                  <c:v>15.79999999999996</c:v>
                </c:pt>
                <c:pt idx="159">
                  <c:v>15.899999999999959</c:v>
                </c:pt>
                <c:pt idx="160">
                  <c:v>15.999999999999959</c:v>
                </c:pt>
                <c:pt idx="161">
                  <c:v>16.099999999999959</c:v>
                </c:pt>
                <c:pt idx="162">
                  <c:v>16.19999999999996</c:v>
                </c:pt>
                <c:pt idx="163">
                  <c:v>16.299999999999962</c:v>
                </c:pt>
                <c:pt idx="164">
                  <c:v>16.399999999999963</c:v>
                </c:pt>
                <c:pt idx="165">
                  <c:v>16.499999999999964</c:v>
                </c:pt>
                <c:pt idx="166">
                  <c:v>16.599999999999966</c:v>
                </c:pt>
                <c:pt idx="167">
                  <c:v>16.699999999999967</c:v>
                </c:pt>
                <c:pt idx="168">
                  <c:v>16.799999999999969</c:v>
                </c:pt>
                <c:pt idx="169">
                  <c:v>16.89999999999997</c:v>
                </c:pt>
                <c:pt idx="170">
                  <c:v>16.999999999999972</c:v>
                </c:pt>
                <c:pt idx="171">
                  <c:v>17.099999999999973</c:v>
                </c:pt>
                <c:pt idx="172">
                  <c:v>17.199999999999974</c:v>
                </c:pt>
                <c:pt idx="173">
                  <c:v>17.299999999999976</c:v>
                </c:pt>
                <c:pt idx="174">
                  <c:v>17.399999999999977</c:v>
                </c:pt>
                <c:pt idx="175">
                  <c:v>17.499999999999979</c:v>
                </c:pt>
                <c:pt idx="176">
                  <c:v>17.59999999999998</c:v>
                </c:pt>
                <c:pt idx="177">
                  <c:v>17.699999999999982</c:v>
                </c:pt>
                <c:pt idx="178">
                  <c:v>17.799999999999983</c:v>
                </c:pt>
                <c:pt idx="179">
                  <c:v>17.899999999999984</c:v>
                </c:pt>
                <c:pt idx="180">
                  <c:v>17.999999999999986</c:v>
                </c:pt>
                <c:pt idx="181">
                  <c:v>18.099999999999987</c:v>
                </c:pt>
                <c:pt idx="182">
                  <c:v>18.199999999999989</c:v>
                </c:pt>
                <c:pt idx="183">
                  <c:v>18.29999999999999</c:v>
                </c:pt>
                <c:pt idx="184">
                  <c:v>18.399999999999991</c:v>
                </c:pt>
                <c:pt idx="185">
                  <c:v>18.499999999999993</c:v>
                </c:pt>
                <c:pt idx="186">
                  <c:v>18.599999999999994</c:v>
                </c:pt>
                <c:pt idx="187">
                  <c:v>18.699999999999996</c:v>
                </c:pt>
                <c:pt idx="188">
                  <c:v>18.799999999999997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19.200000000000003</c:v>
                </c:pt>
                <c:pt idx="193">
                  <c:v>19.300000000000004</c:v>
                </c:pt>
                <c:pt idx="194">
                  <c:v>19.400000000000006</c:v>
                </c:pt>
                <c:pt idx="195">
                  <c:v>19.500000000000007</c:v>
                </c:pt>
                <c:pt idx="196">
                  <c:v>19.600000000000009</c:v>
                </c:pt>
                <c:pt idx="197">
                  <c:v>19.70000000000001</c:v>
                </c:pt>
                <c:pt idx="198">
                  <c:v>19.800000000000011</c:v>
                </c:pt>
                <c:pt idx="199">
                  <c:v>19.900000000000013</c:v>
                </c:pt>
                <c:pt idx="200">
                  <c:v>20.000000000000014</c:v>
                </c:pt>
                <c:pt idx="201">
                  <c:v>20.100000000000016</c:v>
                </c:pt>
                <c:pt idx="202">
                  <c:v>20.200000000000017</c:v>
                </c:pt>
                <c:pt idx="203">
                  <c:v>20.300000000000018</c:v>
                </c:pt>
                <c:pt idx="204">
                  <c:v>20.40000000000002</c:v>
                </c:pt>
                <c:pt idx="205">
                  <c:v>20.500000000000021</c:v>
                </c:pt>
                <c:pt idx="206">
                  <c:v>20.600000000000023</c:v>
                </c:pt>
                <c:pt idx="207">
                  <c:v>20.700000000000024</c:v>
                </c:pt>
                <c:pt idx="208">
                  <c:v>20.800000000000026</c:v>
                </c:pt>
                <c:pt idx="209">
                  <c:v>20.900000000000027</c:v>
                </c:pt>
                <c:pt idx="210">
                  <c:v>21.000000000000028</c:v>
                </c:pt>
                <c:pt idx="211">
                  <c:v>21.10000000000003</c:v>
                </c:pt>
                <c:pt idx="212">
                  <c:v>21.200000000000031</c:v>
                </c:pt>
                <c:pt idx="213">
                  <c:v>21.300000000000033</c:v>
                </c:pt>
                <c:pt idx="214">
                  <c:v>21.400000000000034</c:v>
                </c:pt>
                <c:pt idx="215">
                  <c:v>21.500000000000036</c:v>
                </c:pt>
                <c:pt idx="216">
                  <c:v>21.600000000000037</c:v>
                </c:pt>
                <c:pt idx="217">
                  <c:v>21.700000000000038</c:v>
                </c:pt>
                <c:pt idx="218">
                  <c:v>21.80000000000004</c:v>
                </c:pt>
                <c:pt idx="219">
                  <c:v>21.900000000000041</c:v>
                </c:pt>
                <c:pt idx="220">
                  <c:v>22.000000000000043</c:v>
                </c:pt>
                <c:pt idx="221">
                  <c:v>22.100000000000044</c:v>
                </c:pt>
                <c:pt idx="222">
                  <c:v>22.200000000000045</c:v>
                </c:pt>
                <c:pt idx="223">
                  <c:v>22.300000000000047</c:v>
                </c:pt>
                <c:pt idx="224">
                  <c:v>22.400000000000048</c:v>
                </c:pt>
                <c:pt idx="225">
                  <c:v>22.50000000000005</c:v>
                </c:pt>
                <c:pt idx="226">
                  <c:v>22.600000000000051</c:v>
                </c:pt>
                <c:pt idx="227">
                  <c:v>22.700000000000053</c:v>
                </c:pt>
                <c:pt idx="228">
                  <c:v>22.800000000000054</c:v>
                </c:pt>
                <c:pt idx="229">
                  <c:v>22.900000000000055</c:v>
                </c:pt>
                <c:pt idx="230">
                  <c:v>23.000000000000057</c:v>
                </c:pt>
                <c:pt idx="231">
                  <c:v>23.100000000000058</c:v>
                </c:pt>
                <c:pt idx="232">
                  <c:v>23.20000000000006</c:v>
                </c:pt>
                <c:pt idx="233">
                  <c:v>23.300000000000061</c:v>
                </c:pt>
                <c:pt idx="234">
                  <c:v>23.400000000000063</c:v>
                </c:pt>
                <c:pt idx="235">
                  <c:v>23.500000000000064</c:v>
                </c:pt>
                <c:pt idx="236">
                  <c:v>23.600000000000065</c:v>
                </c:pt>
                <c:pt idx="237">
                  <c:v>23.700000000000067</c:v>
                </c:pt>
                <c:pt idx="238">
                  <c:v>23.800000000000068</c:v>
                </c:pt>
                <c:pt idx="239">
                  <c:v>23.90000000000007</c:v>
                </c:pt>
                <c:pt idx="240">
                  <c:v>24.000000000000071</c:v>
                </c:pt>
                <c:pt idx="241">
                  <c:v>24.100000000000072</c:v>
                </c:pt>
                <c:pt idx="242">
                  <c:v>24.200000000000074</c:v>
                </c:pt>
                <c:pt idx="243">
                  <c:v>24.300000000000075</c:v>
                </c:pt>
                <c:pt idx="244">
                  <c:v>24.400000000000077</c:v>
                </c:pt>
                <c:pt idx="245">
                  <c:v>24.500000000000078</c:v>
                </c:pt>
                <c:pt idx="246">
                  <c:v>24.60000000000008</c:v>
                </c:pt>
                <c:pt idx="247">
                  <c:v>24.700000000000081</c:v>
                </c:pt>
                <c:pt idx="248">
                  <c:v>24.800000000000082</c:v>
                </c:pt>
                <c:pt idx="249">
                  <c:v>24.900000000000084</c:v>
                </c:pt>
                <c:pt idx="250">
                  <c:v>25.000000000000085</c:v>
                </c:pt>
                <c:pt idx="251">
                  <c:v>25.100000000000087</c:v>
                </c:pt>
                <c:pt idx="252">
                  <c:v>25.200000000000088</c:v>
                </c:pt>
                <c:pt idx="253">
                  <c:v>25.30000000000009</c:v>
                </c:pt>
                <c:pt idx="254">
                  <c:v>25.400000000000091</c:v>
                </c:pt>
                <c:pt idx="255">
                  <c:v>25.500000000000092</c:v>
                </c:pt>
                <c:pt idx="256">
                  <c:v>25.600000000000094</c:v>
                </c:pt>
                <c:pt idx="257">
                  <c:v>25.700000000000095</c:v>
                </c:pt>
                <c:pt idx="258">
                  <c:v>25.800000000000097</c:v>
                </c:pt>
                <c:pt idx="259">
                  <c:v>25.900000000000098</c:v>
                </c:pt>
                <c:pt idx="260">
                  <c:v>26.000000000000099</c:v>
                </c:pt>
                <c:pt idx="261">
                  <c:v>26.100000000000101</c:v>
                </c:pt>
                <c:pt idx="262">
                  <c:v>26.200000000000102</c:v>
                </c:pt>
                <c:pt idx="263">
                  <c:v>26.300000000000104</c:v>
                </c:pt>
                <c:pt idx="264">
                  <c:v>26.400000000000105</c:v>
                </c:pt>
                <c:pt idx="265">
                  <c:v>26.500000000000107</c:v>
                </c:pt>
                <c:pt idx="266">
                  <c:v>26.600000000000108</c:v>
                </c:pt>
                <c:pt idx="267">
                  <c:v>26.700000000000109</c:v>
                </c:pt>
                <c:pt idx="268">
                  <c:v>26.800000000000111</c:v>
                </c:pt>
                <c:pt idx="269">
                  <c:v>26.900000000000112</c:v>
                </c:pt>
                <c:pt idx="270">
                  <c:v>27.000000000000114</c:v>
                </c:pt>
                <c:pt idx="271">
                  <c:v>27.100000000000115</c:v>
                </c:pt>
                <c:pt idx="272">
                  <c:v>27.200000000000117</c:v>
                </c:pt>
                <c:pt idx="273">
                  <c:v>27.300000000000118</c:v>
                </c:pt>
                <c:pt idx="274">
                  <c:v>27.400000000000119</c:v>
                </c:pt>
                <c:pt idx="275">
                  <c:v>27.500000000000121</c:v>
                </c:pt>
                <c:pt idx="276">
                  <c:v>27.600000000000122</c:v>
                </c:pt>
                <c:pt idx="277">
                  <c:v>27.700000000000124</c:v>
                </c:pt>
                <c:pt idx="278">
                  <c:v>27.800000000000125</c:v>
                </c:pt>
                <c:pt idx="279">
                  <c:v>27.900000000000126</c:v>
                </c:pt>
                <c:pt idx="280">
                  <c:v>28.000000000000128</c:v>
                </c:pt>
                <c:pt idx="281">
                  <c:v>28.100000000000129</c:v>
                </c:pt>
                <c:pt idx="282">
                  <c:v>28.200000000000131</c:v>
                </c:pt>
                <c:pt idx="283">
                  <c:v>28.300000000000132</c:v>
                </c:pt>
                <c:pt idx="284">
                  <c:v>28.400000000000134</c:v>
                </c:pt>
                <c:pt idx="285">
                  <c:v>28.500000000000135</c:v>
                </c:pt>
                <c:pt idx="286">
                  <c:v>28.600000000000136</c:v>
                </c:pt>
                <c:pt idx="287">
                  <c:v>28.700000000000138</c:v>
                </c:pt>
                <c:pt idx="288">
                  <c:v>28.800000000000139</c:v>
                </c:pt>
                <c:pt idx="289">
                  <c:v>28.900000000000141</c:v>
                </c:pt>
                <c:pt idx="290">
                  <c:v>29.000000000000142</c:v>
                </c:pt>
                <c:pt idx="291">
                  <c:v>29.100000000000144</c:v>
                </c:pt>
                <c:pt idx="292">
                  <c:v>29.200000000000145</c:v>
                </c:pt>
                <c:pt idx="293">
                  <c:v>29.300000000000146</c:v>
                </c:pt>
                <c:pt idx="294">
                  <c:v>29.400000000000148</c:v>
                </c:pt>
                <c:pt idx="295">
                  <c:v>29.500000000000149</c:v>
                </c:pt>
                <c:pt idx="296">
                  <c:v>29.600000000000151</c:v>
                </c:pt>
                <c:pt idx="297">
                  <c:v>29.700000000000152</c:v>
                </c:pt>
                <c:pt idx="298">
                  <c:v>29.800000000000153</c:v>
                </c:pt>
                <c:pt idx="299">
                  <c:v>29.900000000000155</c:v>
                </c:pt>
                <c:pt idx="300">
                  <c:v>30.000000000000156</c:v>
                </c:pt>
                <c:pt idx="301">
                  <c:v>30.100000000000158</c:v>
                </c:pt>
                <c:pt idx="302">
                  <c:v>30.200000000000159</c:v>
                </c:pt>
                <c:pt idx="303">
                  <c:v>30.300000000000161</c:v>
                </c:pt>
                <c:pt idx="304">
                  <c:v>30.400000000000162</c:v>
                </c:pt>
                <c:pt idx="305">
                  <c:v>30.500000000000163</c:v>
                </c:pt>
                <c:pt idx="306">
                  <c:v>30.600000000000165</c:v>
                </c:pt>
                <c:pt idx="307">
                  <c:v>30.700000000000166</c:v>
                </c:pt>
                <c:pt idx="308">
                  <c:v>30.800000000000168</c:v>
                </c:pt>
                <c:pt idx="309">
                  <c:v>30.900000000000169</c:v>
                </c:pt>
                <c:pt idx="310">
                  <c:v>31.000000000000171</c:v>
                </c:pt>
                <c:pt idx="311">
                  <c:v>31.100000000000172</c:v>
                </c:pt>
                <c:pt idx="312">
                  <c:v>31.200000000000173</c:v>
                </c:pt>
                <c:pt idx="313">
                  <c:v>31.300000000000175</c:v>
                </c:pt>
                <c:pt idx="314">
                  <c:v>31.400000000000176</c:v>
                </c:pt>
                <c:pt idx="315">
                  <c:v>31.500000000000178</c:v>
                </c:pt>
                <c:pt idx="316">
                  <c:v>31.600000000000179</c:v>
                </c:pt>
                <c:pt idx="317">
                  <c:v>31.70000000000018</c:v>
                </c:pt>
                <c:pt idx="318">
                  <c:v>31.800000000000182</c:v>
                </c:pt>
                <c:pt idx="319">
                  <c:v>31.900000000000183</c:v>
                </c:pt>
                <c:pt idx="320">
                  <c:v>32.000000000000185</c:v>
                </c:pt>
                <c:pt idx="321">
                  <c:v>32.100000000000186</c:v>
                </c:pt>
                <c:pt idx="322">
                  <c:v>32.200000000000188</c:v>
                </c:pt>
                <c:pt idx="323">
                  <c:v>32.300000000000189</c:v>
                </c:pt>
                <c:pt idx="324">
                  <c:v>32.40000000000019</c:v>
                </c:pt>
                <c:pt idx="325">
                  <c:v>32.500000000000192</c:v>
                </c:pt>
                <c:pt idx="326">
                  <c:v>32.600000000000193</c:v>
                </c:pt>
                <c:pt idx="327">
                  <c:v>32.700000000000195</c:v>
                </c:pt>
                <c:pt idx="328">
                  <c:v>32.800000000000196</c:v>
                </c:pt>
                <c:pt idx="329">
                  <c:v>32.900000000000198</c:v>
                </c:pt>
                <c:pt idx="330">
                  <c:v>33.000000000000199</c:v>
                </c:pt>
                <c:pt idx="331">
                  <c:v>33.1000000000002</c:v>
                </c:pt>
                <c:pt idx="332">
                  <c:v>33.200000000000202</c:v>
                </c:pt>
                <c:pt idx="333">
                  <c:v>33.300000000000203</c:v>
                </c:pt>
                <c:pt idx="334">
                  <c:v>33.400000000000205</c:v>
                </c:pt>
                <c:pt idx="335">
                  <c:v>33.500000000000206</c:v>
                </c:pt>
                <c:pt idx="336">
                  <c:v>33.600000000000207</c:v>
                </c:pt>
                <c:pt idx="337">
                  <c:v>33.700000000000209</c:v>
                </c:pt>
                <c:pt idx="338">
                  <c:v>33.80000000000021</c:v>
                </c:pt>
                <c:pt idx="339">
                  <c:v>33.900000000000212</c:v>
                </c:pt>
                <c:pt idx="340">
                  <c:v>34.000000000000213</c:v>
                </c:pt>
                <c:pt idx="341">
                  <c:v>34.100000000000215</c:v>
                </c:pt>
                <c:pt idx="342">
                  <c:v>34.200000000000216</c:v>
                </c:pt>
                <c:pt idx="343">
                  <c:v>34.300000000000217</c:v>
                </c:pt>
                <c:pt idx="344">
                  <c:v>34.400000000000219</c:v>
                </c:pt>
                <c:pt idx="345">
                  <c:v>34.50000000000022</c:v>
                </c:pt>
                <c:pt idx="346">
                  <c:v>34.600000000000222</c:v>
                </c:pt>
                <c:pt idx="347">
                  <c:v>34.700000000000223</c:v>
                </c:pt>
                <c:pt idx="348">
                  <c:v>34.800000000000225</c:v>
                </c:pt>
                <c:pt idx="349">
                  <c:v>34.900000000000226</c:v>
                </c:pt>
                <c:pt idx="350">
                  <c:v>35.000000000000227</c:v>
                </c:pt>
                <c:pt idx="351">
                  <c:v>35.100000000000229</c:v>
                </c:pt>
                <c:pt idx="352">
                  <c:v>35.20000000000023</c:v>
                </c:pt>
                <c:pt idx="353">
                  <c:v>35.300000000000232</c:v>
                </c:pt>
                <c:pt idx="354">
                  <c:v>35.400000000000233</c:v>
                </c:pt>
                <c:pt idx="355">
                  <c:v>35.500000000000234</c:v>
                </c:pt>
                <c:pt idx="356">
                  <c:v>35.600000000000236</c:v>
                </c:pt>
                <c:pt idx="357">
                  <c:v>35.700000000000237</c:v>
                </c:pt>
                <c:pt idx="358">
                  <c:v>35.800000000000239</c:v>
                </c:pt>
                <c:pt idx="359">
                  <c:v>35.90000000000024</c:v>
                </c:pt>
                <c:pt idx="360">
                  <c:v>36.000000000000242</c:v>
                </c:pt>
                <c:pt idx="361">
                  <c:v>36.100000000000243</c:v>
                </c:pt>
                <c:pt idx="362">
                  <c:v>36.200000000000244</c:v>
                </c:pt>
                <c:pt idx="363">
                  <c:v>36.300000000000246</c:v>
                </c:pt>
                <c:pt idx="364">
                  <c:v>36.400000000000247</c:v>
                </c:pt>
                <c:pt idx="365">
                  <c:v>36.500000000000249</c:v>
                </c:pt>
                <c:pt idx="366">
                  <c:v>36.60000000000025</c:v>
                </c:pt>
                <c:pt idx="367">
                  <c:v>36.700000000000252</c:v>
                </c:pt>
                <c:pt idx="368">
                  <c:v>36.800000000000253</c:v>
                </c:pt>
                <c:pt idx="369">
                  <c:v>36.900000000000254</c:v>
                </c:pt>
                <c:pt idx="370">
                  <c:v>37.000000000000256</c:v>
                </c:pt>
                <c:pt idx="371">
                  <c:v>37.100000000000257</c:v>
                </c:pt>
                <c:pt idx="372">
                  <c:v>37.200000000000259</c:v>
                </c:pt>
                <c:pt idx="373">
                  <c:v>37.30000000000026</c:v>
                </c:pt>
                <c:pt idx="374">
                  <c:v>37.400000000000261</c:v>
                </c:pt>
                <c:pt idx="375">
                  <c:v>37.500000000000263</c:v>
                </c:pt>
                <c:pt idx="376">
                  <c:v>37.600000000000264</c:v>
                </c:pt>
                <c:pt idx="377">
                  <c:v>37.700000000000266</c:v>
                </c:pt>
                <c:pt idx="378">
                  <c:v>37.800000000000267</c:v>
                </c:pt>
                <c:pt idx="379">
                  <c:v>37.900000000000269</c:v>
                </c:pt>
                <c:pt idx="380">
                  <c:v>38.00000000000027</c:v>
                </c:pt>
                <c:pt idx="381">
                  <c:v>38.100000000000271</c:v>
                </c:pt>
                <c:pt idx="382">
                  <c:v>38.200000000000273</c:v>
                </c:pt>
                <c:pt idx="383">
                  <c:v>38.300000000000274</c:v>
                </c:pt>
                <c:pt idx="384">
                  <c:v>38.400000000000276</c:v>
                </c:pt>
                <c:pt idx="385">
                  <c:v>38.500000000000277</c:v>
                </c:pt>
                <c:pt idx="386">
                  <c:v>38.600000000000279</c:v>
                </c:pt>
                <c:pt idx="387">
                  <c:v>38.70000000000028</c:v>
                </c:pt>
                <c:pt idx="388">
                  <c:v>38.800000000000281</c:v>
                </c:pt>
                <c:pt idx="389">
                  <c:v>38.900000000000283</c:v>
                </c:pt>
                <c:pt idx="390">
                  <c:v>39.000000000000284</c:v>
                </c:pt>
                <c:pt idx="391">
                  <c:v>39.100000000000286</c:v>
                </c:pt>
                <c:pt idx="392">
                  <c:v>39.200000000000287</c:v>
                </c:pt>
                <c:pt idx="393">
                  <c:v>39.300000000000288</c:v>
                </c:pt>
                <c:pt idx="394">
                  <c:v>39.40000000000029</c:v>
                </c:pt>
                <c:pt idx="395">
                  <c:v>39.500000000000291</c:v>
                </c:pt>
                <c:pt idx="396">
                  <c:v>39.600000000000293</c:v>
                </c:pt>
                <c:pt idx="397">
                  <c:v>39.700000000000294</c:v>
                </c:pt>
                <c:pt idx="398">
                  <c:v>39.800000000000296</c:v>
                </c:pt>
                <c:pt idx="399">
                  <c:v>39.900000000000297</c:v>
                </c:pt>
                <c:pt idx="400">
                  <c:v>40.000000000000298</c:v>
                </c:pt>
                <c:pt idx="401">
                  <c:v>40.1000000000003</c:v>
                </c:pt>
                <c:pt idx="402">
                  <c:v>40.200000000000301</c:v>
                </c:pt>
                <c:pt idx="403">
                  <c:v>40.300000000000303</c:v>
                </c:pt>
                <c:pt idx="404">
                  <c:v>40.400000000000304</c:v>
                </c:pt>
                <c:pt idx="405">
                  <c:v>40.500000000000306</c:v>
                </c:pt>
                <c:pt idx="406">
                  <c:v>40.600000000000307</c:v>
                </c:pt>
                <c:pt idx="407">
                  <c:v>40.700000000000308</c:v>
                </c:pt>
                <c:pt idx="408">
                  <c:v>40.80000000000031</c:v>
                </c:pt>
                <c:pt idx="409">
                  <c:v>40.900000000000311</c:v>
                </c:pt>
                <c:pt idx="410">
                  <c:v>41.000000000000313</c:v>
                </c:pt>
                <c:pt idx="411">
                  <c:v>41.100000000000314</c:v>
                </c:pt>
                <c:pt idx="412">
                  <c:v>41.200000000000315</c:v>
                </c:pt>
                <c:pt idx="413">
                  <c:v>41.300000000000317</c:v>
                </c:pt>
                <c:pt idx="414">
                  <c:v>41.400000000000318</c:v>
                </c:pt>
                <c:pt idx="415">
                  <c:v>41.50000000000032</c:v>
                </c:pt>
                <c:pt idx="416">
                  <c:v>41.600000000000321</c:v>
                </c:pt>
                <c:pt idx="417">
                  <c:v>41.700000000000323</c:v>
                </c:pt>
                <c:pt idx="418">
                  <c:v>41.800000000000324</c:v>
                </c:pt>
                <c:pt idx="419">
                  <c:v>41.900000000000325</c:v>
                </c:pt>
                <c:pt idx="420">
                  <c:v>42.000000000000327</c:v>
                </c:pt>
                <c:pt idx="421">
                  <c:v>42.100000000000328</c:v>
                </c:pt>
                <c:pt idx="422">
                  <c:v>42.20000000000033</c:v>
                </c:pt>
                <c:pt idx="423">
                  <c:v>42.300000000000331</c:v>
                </c:pt>
                <c:pt idx="424">
                  <c:v>42.400000000000333</c:v>
                </c:pt>
                <c:pt idx="425">
                  <c:v>42.500000000000334</c:v>
                </c:pt>
                <c:pt idx="426">
                  <c:v>42.600000000000335</c:v>
                </c:pt>
                <c:pt idx="427">
                  <c:v>42.700000000000337</c:v>
                </c:pt>
                <c:pt idx="428">
                  <c:v>42.800000000000338</c:v>
                </c:pt>
                <c:pt idx="429">
                  <c:v>42.90000000000034</c:v>
                </c:pt>
                <c:pt idx="430">
                  <c:v>43.000000000000341</c:v>
                </c:pt>
                <c:pt idx="431">
                  <c:v>43.100000000000342</c:v>
                </c:pt>
                <c:pt idx="432">
                  <c:v>43.200000000000344</c:v>
                </c:pt>
                <c:pt idx="433">
                  <c:v>43.300000000000345</c:v>
                </c:pt>
                <c:pt idx="434">
                  <c:v>43.400000000000347</c:v>
                </c:pt>
                <c:pt idx="435">
                  <c:v>43.500000000000348</c:v>
                </c:pt>
                <c:pt idx="436">
                  <c:v>43.60000000000035</c:v>
                </c:pt>
                <c:pt idx="437">
                  <c:v>43.700000000000351</c:v>
                </c:pt>
                <c:pt idx="438">
                  <c:v>43.800000000000352</c:v>
                </c:pt>
                <c:pt idx="439">
                  <c:v>43.900000000000354</c:v>
                </c:pt>
                <c:pt idx="440">
                  <c:v>44.000000000000355</c:v>
                </c:pt>
                <c:pt idx="441">
                  <c:v>44.100000000000357</c:v>
                </c:pt>
                <c:pt idx="442">
                  <c:v>44.200000000000358</c:v>
                </c:pt>
                <c:pt idx="443">
                  <c:v>44.30000000000036</c:v>
                </c:pt>
                <c:pt idx="444">
                  <c:v>44.400000000000361</c:v>
                </c:pt>
                <c:pt idx="445">
                  <c:v>44.500000000000362</c:v>
                </c:pt>
                <c:pt idx="446">
                  <c:v>44.600000000000364</c:v>
                </c:pt>
                <c:pt idx="447">
                  <c:v>44.700000000000365</c:v>
                </c:pt>
                <c:pt idx="448">
                  <c:v>44.800000000000367</c:v>
                </c:pt>
                <c:pt idx="449">
                  <c:v>44.900000000000368</c:v>
                </c:pt>
                <c:pt idx="450">
                  <c:v>45.000000000000369</c:v>
                </c:pt>
                <c:pt idx="451">
                  <c:v>45.100000000000371</c:v>
                </c:pt>
                <c:pt idx="452">
                  <c:v>45.200000000000372</c:v>
                </c:pt>
                <c:pt idx="453">
                  <c:v>45.300000000000374</c:v>
                </c:pt>
                <c:pt idx="454">
                  <c:v>45.400000000000375</c:v>
                </c:pt>
                <c:pt idx="455">
                  <c:v>45.500000000000377</c:v>
                </c:pt>
                <c:pt idx="456">
                  <c:v>45.600000000000378</c:v>
                </c:pt>
                <c:pt idx="457">
                  <c:v>45.700000000000379</c:v>
                </c:pt>
                <c:pt idx="458">
                  <c:v>45.800000000000381</c:v>
                </c:pt>
                <c:pt idx="459">
                  <c:v>45.900000000000382</c:v>
                </c:pt>
                <c:pt idx="460">
                  <c:v>46.000000000000384</c:v>
                </c:pt>
                <c:pt idx="461">
                  <c:v>46.100000000000385</c:v>
                </c:pt>
                <c:pt idx="462">
                  <c:v>46.200000000000387</c:v>
                </c:pt>
                <c:pt idx="463">
                  <c:v>46.300000000000388</c:v>
                </c:pt>
                <c:pt idx="464">
                  <c:v>46.400000000000389</c:v>
                </c:pt>
                <c:pt idx="465">
                  <c:v>46.500000000000391</c:v>
                </c:pt>
                <c:pt idx="466">
                  <c:v>46.600000000000392</c:v>
                </c:pt>
                <c:pt idx="467">
                  <c:v>46.700000000000394</c:v>
                </c:pt>
                <c:pt idx="468">
                  <c:v>46.800000000000395</c:v>
                </c:pt>
                <c:pt idx="469">
                  <c:v>46.900000000000396</c:v>
                </c:pt>
                <c:pt idx="470">
                  <c:v>47.000000000000398</c:v>
                </c:pt>
                <c:pt idx="471">
                  <c:v>47.100000000000399</c:v>
                </c:pt>
                <c:pt idx="472">
                  <c:v>47.200000000000401</c:v>
                </c:pt>
                <c:pt idx="473">
                  <c:v>47.300000000000402</c:v>
                </c:pt>
                <c:pt idx="474">
                  <c:v>47.400000000000404</c:v>
                </c:pt>
                <c:pt idx="475">
                  <c:v>47.500000000000405</c:v>
                </c:pt>
                <c:pt idx="476">
                  <c:v>47.600000000000406</c:v>
                </c:pt>
                <c:pt idx="477">
                  <c:v>47.700000000000408</c:v>
                </c:pt>
                <c:pt idx="478">
                  <c:v>47.800000000000409</c:v>
                </c:pt>
                <c:pt idx="479">
                  <c:v>47.900000000000411</c:v>
                </c:pt>
                <c:pt idx="480">
                  <c:v>48.000000000000412</c:v>
                </c:pt>
                <c:pt idx="481">
                  <c:v>48.100000000000414</c:v>
                </c:pt>
                <c:pt idx="482">
                  <c:v>48.200000000000415</c:v>
                </c:pt>
                <c:pt idx="483">
                  <c:v>48.300000000000416</c:v>
                </c:pt>
                <c:pt idx="484">
                  <c:v>48.400000000000418</c:v>
                </c:pt>
                <c:pt idx="485">
                  <c:v>48.500000000000419</c:v>
                </c:pt>
                <c:pt idx="486">
                  <c:v>48.600000000000421</c:v>
                </c:pt>
                <c:pt idx="487">
                  <c:v>48.700000000000422</c:v>
                </c:pt>
                <c:pt idx="488">
                  <c:v>48.800000000000423</c:v>
                </c:pt>
                <c:pt idx="489">
                  <c:v>48.900000000000425</c:v>
                </c:pt>
                <c:pt idx="490">
                  <c:v>49.000000000000426</c:v>
                </c:pt>
                <c:pt idx="491">
                  <c:v>49.100000000000428</c:v>
                </c:pt>
                <c:pt idx="492">
                  <c:v>49.200000000000429</c:v>
                </c:pt>
                <c:pt idx="493">
                  <c:v>49.300000000000431</c:v>
                </c:pt>
                <c:pt idx="494">
                  <c:v>49.400000000000432</c:v>
                </c:pt>
                <c:pt idx="495">
                  <c:v>49.500000000000433</c:v>
                </c:pt>
                <c:pt idx="496">
                  <c:v>49.600000000000435</c:v>
                </c:pt>
                <c:pt idx="497">
                  <c:v>49.700000000000436</c:v>
                </c:pt>
                <c:pt idx="498">
                  <c:v>49.800000000000438</c:v>
                </c:pt>
                <c:pt idx="499">
                  <c:v>49.900000000000439</c:v>
                </c:pt>
                <c:pt idx="500">
                  <c:v>50.000000000000441</c:v>
                </c:pt>
                <c:pt idx="501">
                  <c:v>50.100000000000442</c:v>
                </c:pt>
                <c:pt idx="502">
                  <c:v>50.200000000000443</c:v>
                </c:pt>
                <c:pt idx="503">
                  <c:v>50.300000000000445</c:v>
                </c:pt>
                <c:pt idx="504">
                  <c:v>50.400000000000446</c:v>
                </c:pt>
                <c:pt idx="505">
                  <c:v>50.500000000000448</c:v>
                </c:pt>
                <c:pt idx="506">
                  <c:v>50.600000000000449</c:v>
                </c:pt>
                <c:pt idx="507">
                  <c:v>50.70000000000045</c:v>
                </c:pt>
                <c:pt idx="508">
                  <c:v>50.800000000000452</c:v>
                </c:pt>
                <c:pt idx="509">
                  <c:v>50.900000000000453</c:v>
                </c:pt>
                <c:pt idx="510">
                  <c:v>51.000000000000455</c:v>
                </c:pt>
                <c:pt idx="511">
                  <c:v>51.100000000000456</c:v>
                </c:pt>
                <c:pt idx="512">
                  <c:v>51.200000000000458</c:v>
                </c:pt>
                <c:pt idx="513">
                  <c:v>51.300000000000459</c:v>
                </c:pt>
                <c:pt idx="514">
                  <c:v>51.40000000000046</c:v>
                </c:pt>
                <c:pt idx="515">
                  <c:v>51.500000000000462</c:v>
                </c:pt>
                <c:pt idx="516">
                  <c:v>51.600000000000463</c:v>
                </c:pt>
                <c:pt idx="517">
                  <c:v>51.700000000000465</c:v>
                </c:pt>
                <c:pt idx="518">
                  <c:v>51.800000000000466</c:v>
                </c:pt>
                <c:pt idx="519">
                  <c:v>51.900000000000468</c:v>
                </c:pt>
                <c:pt idx="520">
                  <c:v>52.000000000000469</c:v>
                </c:pt>
                <c:pt idx="521">
                  <c:v>52.10000000000047</c:v>
                </c:pt>
                <c:pt idx="522">
                  <c:v>52.200000000000472</c:v>
                </c:pt>
                <c:pt idx="523">
                  <c:v>52.300000000000473</c:v>
                </c:pt>
                <c:pt idx="524">
                  <c:v>52.400000000000475</c:v>
                </c:pt>
                <c:pt idx="525">
                  <c:v>52.500000000000476</c:v>
                </c:pt>
                <c:pt idx="526">
                  <c:v>52.600000000000477</c:v>
                </c:pt>
                <c:pt idx="527">
                  <c:v>52.700000000000479</c:v>
                </c:pt>
                <c:pt idx="528">
                  <c:v>52.80000000000048</c:v>
                </c:pt>
                <c:pt idx="529">
                  <c:v>52.900000000000482</c:v>
                </c:pt>
                <c:pt idx="530">
                  <c:v>53.000000000000483</c:v>
                </c:pt>
                <c:pt idx="531">
                  <c:v>53.100000000000485</c:v>
                </c:pt>
                <c:pt idx="532">
                  <c:v>53.200000000000486</c:v>
                </c:pt>
                <c:pt idx="533">
                  <c:v>53.300000000000487</c:v>
                </c:pt>
                <c:pt idx="534">
                  <c:v>53.400000000000489</c:v>
                </c:pt>
                <c:pt idx="535">
                  <c:v>53.50000000000049</c:v>
                </c:pt>
                <c:pt idx="536">
                  <c:v>53.600000000000492</c:v>
                </c:pt>
                <c:pt idx="537">
                  <c:v>53.700000000000493</c:v>
                </c:pt>
                <c:pt idx="538">
                  <c:v>53.800000000000495</c:v>
                </c:pt>
                <c:pt idx="539">
                  <c:v>53.900000000000496</c:v>
                </c:pt>
                <c:pt idx="540">
                  <c:v>54.000000000000497</c:v>
                </c:pt>
                <c:pt idx="541">
                  <c:v>54.100000000000499</c:v>
                </c:pt>
                <c:pt idx="542">
                  <c:v>54.2000000000005</c:v>
                </c:pt>
                <c:pt idx="543">
                  <c:v>54.300000000000502</c:v>
                </c:pt>
                <c:pt idx="544">
                  <c:v>54.400000000000503</c:v>
                </c:pt>
                <c:pt idx="545">
                  <c:v>54.500000000000504</c:v>
                </c:pt>
                <c:pt idx="546">
                  <c:v>54.600000000000506</c:v>
                </c:pt>
                <c:pt idx="547">
                  <c:v>54.700000000000507</c:v>
                </c:pt>
                <c:pt idx="548">
                  <c:v>54.800000000000509</c:v>
                </c:pt>
                <c:pt idx="549">
                  <c:v>54.90000000000051</c:v>
                </c:pt>
                <c:pt idx="550">
                  <c:v>55.000000000000512</c:v>
                </c:pt>
                <c:pt idx="551">
                  <c:v>55.100000000000513</c:v>
                </c:pt>
                <c:pt idx="552">
                  <c:v>55.200000000000514</c:v>
                </c:pt>
                <c:pt idx="553">
                  <c:v>55.300000000000516</c:v>
                </c:pt>
                <c:pt idx="554">
                  <c:v>55.400000000000517</c:v>
                </c:pt>
                <c:pt idx="555">
                  <c:v>55.500000000000519</c:v>
                </c:pt>
                <c:pt idx="556">
                  <c:v>55.60000000000052</c:v>
                </c:pt>
                <c:pt idx="557">
                  <c:v>55.700000000000522</c:v>
                </c:pt>
                <c:pt idx="558">
                  <c:v>55.800000000000523</c:v>
                </c:pt>
                <c:pt idx="559">
                  <c:v>55.900000000000524</c:v>
                </c:pt>
                <c:pt idx="560">
                  <c:v>56.000000000000526</c:v>
                </c:pt>
                <c:pt idx="561">
                  <c:v>56.100000000000527</c:v>
                </c:pt>
                <c:pt idx="562">
                  <c:v>56.200000000000529</c:v>
                </c:pt>
                <c:pt idx="563">
                  <c:v>56.30000000000053</c:v>
                </c:pt>
                <c:pt idx="564">
                  <c:v>56.400000000000531</c:v>
                </c:pt>
                <c:pt idx="565">
                  <c:v>56.500000000000533</c:v>
                </c:pt>
                <c:pt idx="566">
                  <c:v>56.600000000000534</c:v>
                </c:pt>
                <c:pt idx="567">
                  <c:v>56.700000000000536</c:v>
                </c:pt>
                <c:pt idx="568">
                  <c:v>56.800000000000537</c:v>
                </c:pt>
                <c:pt idx="569">
                  <c:v>56.900000000000539</c:v>
                </c:pt>
                <c:pt idx="570">
                  <c:v>57.00000000000054</c:v>
                </c:pt>
                <c:pt idx="571">
                  <c:v>57.100000000000541</c:v>
                </c:pt>
                <c:pt idx="572">
                  <c:v>57.200000000000543</c:v>
                </c:pt>
                <c:pt idx="573">
                  <c:v>57.300000000000544</c:v>
                </c:pt>
                <c:pt idx="574">
                  <c:v>57.400000000000546</c:v>
                </c:pt>
                <c:pt idx="575">
                  <c:v>57.500000000000547</c:v>
                </c:pt>
                <c:pt idx="576">
                  <c:v>57.600000000000549</c:v>
                </c:pt>
                <c:pt idx="577">
                  <c:v>57.70000000000055</c:v>
                </c:pt>
                <c:pt idx="578">
                  <c:v>57.800000000000551</c:v>
                </c:pt>
                <c:pt idx="579">
                  <c:v>57.900000000000553</c:v>
                </c:pt>
                <c:pt idx="580">
                  <c:v>58.000000000000554</c:v>
                </c:pt>
                <c:pt idx="581">
                  <c:v>58.100000000000556</c:v>
                </c:pt>
                <c:pt idx="582">
                  <c:v>58.200000000000557</c:v>
                </c:pt>
                <c:pt idx="583">
                  <c:v>58.300000000000558</c:v>
                </c:pt>
                <c:pt idx="584">
                  <c:v>58.40000000000056</c:v>
                </c:pt>
                <c:pt idx="585">
                  <c:v>58.500000000000561</c:v>
                </c:pt>
                <c:pt idx="586">
                  <c:v>58.600000000000563</c:v>
                </c:pt>
                <c:pt idx="587">
                  <c:v>58.700000000000564</c:v>
                </c:pt>
                <c:pt idx="588">
                  <c:v>58.800000000000566</c:v>
                </c:pt>
                <c:pt idx="589">
                  <c:v>58.900000000000567</c:v>
                </c:pt>
                <c:pt idx="590">
                  <c:v>59.000000000000568</c:v>
                </c:pt>
                <c:pt idx="591">
                  <c:v>59.10000000000057</c:v>
                </c:pt>
                <c:pt idx="592">
                  <c:v>59.200000000000571</c:v>
                </c:pt>
                <c:pt idx="593">
                  <c:v>59.300000000000573</c:v>
                </c:pt>
                <c:pt idx="594">
                  <c:v>59.400000000000574</c:v>
                </c:pt>
                <c:pt idx="595">
                  <c:v>59.500000000000576</c:v>
                </c:pt>
                <c:pt idx="596">
                  <c:v>59.600000000000577</c:v>
                </c:pt>
                <c:pt idx="597">
                  <c:v>59.700000000000578</c:v>
                </c:pt>
                <c:pt idx="598">
                  <c:v>59.80000000000058</c:v>
                </c:pt>
                <c:pt idx="599">
                  <c:v>59.900000000000581</c:v>
                </c:pt>
                <c:pt idx="600">
                  <c:v>60.000000000000583</c:v>
                </c:pt>
                <c:pt idx="601">
                  <c:v>60.100000000000584</c:v>
                </c:pt>
                <c:pt idx="602">
                  <c:v>60.200000000000585</c:v>
                </c:pt>
                <c:pt idx="603">
                  <c:v>60.300000000000587</c:v>
                </c:pt>
                <c:pt idx="604">
                  <c:v>60.400000000000588</c:v>
                </c:pt>
                <c:pt idx="605">
                  <c:v>60.50000000000059</c:v>
                </c:pt>
                <c:pt idx="606">
                  <c:v>60.600000000000591</c:v>
                </c:pt>
                <c:pt idx="607">
                  <c:v>60.700000000000593</c:v>
                </c:pt>
                <c:pt idx="608">
                  <c:v>60.800000000000594</c:v>
                </c:pt>
                <c:pt idx="609">
                  <c:v>60.900000000000595</c:v>
                </c:pt>
                <c:pt idx="610">
                  <c:v>61.000000000000597</c:v>
                </c:pt>
                <c:pt idx="611">
                  <c:v>61.100000000000598</c:v>
                </c:pt>
                <c:pt idx="612">
                  <c:v>61.2000000000006</c:v>
                </c:pt>
                <c:pt idx="613">
                  <c:v>61.300000000000601</c:v>
                </c:pt>
                <c:pt idx="614">
                  <c:v>61.400000000000603</c:v>
                </c:pt>
                <c:pt idx="615">
                  <c:v>61.500000000000604</c:v>
                </c:pt>
                <c:pt idx="616">
                  <c:v>61.600000000000605</c:v>
                </c:pt>
                <c:pt idx="617">
                  <c:v>61.700000000000607</c:v>
                </c:pt>
                <c:pt idx="618">
                  <c:v>61.800000000000608</c:v>
                </c:pt>
                <c:pt idx="619">
                  <c:v>61.90000000000061</c:v>
                </c:pt>
                <c:pt idx="620">
                  <c:v>62.000000000000611</c:v>
                </c:pt>
                <c:pt idx="621">
                  <c:v>62.100000000000612</c:v>
                </c:pt>
                <c:pt idx="622">
                  <c:v>62.200000000000614</c:v>
                </c:pt>
                <c:pt idx="623">
                  <c:v>62.300000000000615</c:v>
                </c:pt>
                <c:pt idx="624">
                  <c:v>62.400000000000617</c:v>
                </c:pt>
                <c:pt idx="625">
                  <c:v>62.500000000000618</c:v>
                </c:pt>
                <c:pt idx="626">
                  <c:v>62.60000000000062</c:v>
                </c:pt>
                <c:pt idx="627">
                  <c:v>62.700000000000621</c:v>
                </c:pt>
                <c:pt idx="628">
                  <c:v>62.800000000000622</c:v>
                </c:pt>
                <c:pt idx="629">
                  <c:v>62.900000000000624</c:v>
                </c:pt>
                <c:pt idx="630">
                  <c:v>63.000000000000625</c:v>
                </c:pt>
                <c:pt idx="631">
                  <c:v>63.100000000000627</c:v>
                </c:pt>
                <c:pt idx="632">
                  <c:v>63.200000000000628</c:v>
                </c:pt>
                <c:pt idx="633">
                  <c:v>63.30000000000063</c:v>
                </c:pt>
                <c:pt idx="634">
                  <c:v>63.400000000000631</c:v>
                </c:pt>
                <c:pt idx="635">
                  <c:v>63.500000000000632</c:v>
                </c:pt>
                <c:pt idx="636">
                  <c:v>63.600000000000634</c:v>
                </c:pt>
                <c:pt idx="637">
                  <c:v>63.700000000000635</c:v>
                </c:pt>
                <c:pt idx="638">
                  <c:v>63.800000000000637</c:v>
                </c:pt>
                <c:pt idx="639">
                  <c:v>63.900000000000638</c:v>
                </c:pt>
                <c:pt idx="640">
                  <c:v>64.000000000000639</c:v>
                </c:pt>
                <c:pt idx="641">
                  <c:v>64.100000000000634</c:v>
                </c:pt>
                <c:pt idx="642">
                  <c:v>64.200000000000628</c:v>
                </c:pt>
                <c:pt idx="643">
                  <c:v>64.300000000000622</c:v>
                </c:pt>
                <c:pt idx="644">
                  <c:v>64.400000000000617</c:v>
                </c:pt>
                <c:pt idx="645">
                  <c:v>64.500000000000611</c:v>
                </c:pt>
                <c:pt idx="646">
                  <c:v>64.600000000000605</c:v>
                </c:pt>
                <c:pt idx="647">
                  <c:v>64.7000000000006</c:v>
                </c:pt>
                <c:pt idx="648">
                  <c:v>64.800000000000594</c:v>
                </c:pt>
                <c:pt idx="649">
                  <c:v>64.900000000000588</c:v>
                </c:pt>
                <c:pt idx="650">
                  <c:v>65.000000000000583</c:v>
                </c:pt>
                <c:pt idx="651">
                  <c:v>65.100000000000577</c:v>
                </c:pt>
                <c:pt idx="652">
                  <c:v>65.200000000000571</c:v>
                </c:pt>
                <c:pt idx="653">
                  <c:v>65.300000000000566</c:v>
                </c:pt>
                <c:pt idx="654">
                  <c:v>65.40000000000056</c:v>
                </c:pt>
                <c:pt idx="655">
                  <c:v>65.500000000000554</c:v>
                </c:pt>
                <c:pt idx="656">
                  <c:v>65.600000000000549</c:v>
                </c:pt>
                <c:pt idx="657">
                  <c:v>65.700000000000543</c:v>
                </c:pt>
                <c:pt idx="658">
                  <c:v>65.800000000000537</c:v>
                </c:pt>
                <c:pt idx="659">
                  <c:v>65.900000000000531</c:v>
                </c:pt>
                <c:pt idx="660">
                  <c:v>66.000000000000526</c:v>
                </c:pt>
                <c:pt idx="661">
                  <c:v>66.10000000000052</c:v>
                </c:pt>
                <c:pt idx="662">
                  <c:v>66.200000000000514</c:v>
                </c:pt>
                <c:pt idx="663">
                  <c:v>66.300000000000509</c:v>
                </c:pt>
                <c:pt idx="664">
                  <c:v>66.400000000000503</c:v>
                </c:pt>
                <c:pt idx="665">
                  <c:v>66.500000000000497</c:v>
                </c:pt>
                <c:pt idx="666">
                  <c:v>66.600000000000492</c:v>
                </c:pt>
                <c:pt idx="667">
                  <c:v>66.700000000000486</c:v>
                </c:pt>
                <c:pt idx="668">
                  <c:v>66.80000000000048</c:v>
                </c:pt>
                <c:pt idx="669">
                  <c:v>66.900000000000475</c:v>
                </c:pt>
                <c:pt idx="670">
                  <c:v>67.000000000000469</c:v>
                </c:pt>
                <c:pt idx="671">
                  <c:v>67.100000000000463</c:v>
                </c:pt>
                <c:pt idx="672">
                  <c:v>67.200000000000458</c:v>
                </c:pt>
                <c:pt idx="673">
                  <c:v>67.300000000000452</c:v>
                </c:pt>
                <c:pt idx="674">
                  <c:v>67.400000000000446</c:v>
                </c:pt>
                <c:pt idx="675">
                  <c:v>67.500000000000441</c:v>
                </c:pt>
                <c:pt idx="676">
                  <c:v>67.600000000000435</c:v>
                </c:pt>
                <c:pt idx="677">
                  <c:v>67.700000000000429</c:v>
                </c:pt>
                <c:pt idx="678">
                  <c:v>67.800000000000423</c:v>
                </c:pt>
                <c:pt idx="679">
                  <c:v>67.900000000000418</c:v>
                </c:pt>
                <c:pt idx="680">
                  <c:v>68.000000000000412</c:v>
                </c:pt>
                <c:pt idx="681">
                  <c:v>68.100000000000406</c:v>
                </c:pt>
                <c:pt idx="682">
                  <c:v>68.200000000000401</c:v>
                </c:pt>
                <c:pt idx="683">
                  <c:v>68.300000000000395</c:v>
                </c:pt>
                <c:pt idx="684">
                  <c:v>68.400000000000389</c:v>
                </c:pt>
                <c:pt idx="685">
                  <c:v>68.500000000000384</c:v>
                </c:pt>
                <c:pt idx="686">
                  <c:v>68.600000000000378</c:v>
                </c:pt>
                <c:pt idx="687">
                  <c:v>68.700000000000372</c:v>
                </c:pt>
                <c:pt idx="688">
                  <c:v>68.800000000000367</c:v>
                </c:pt>
                <c:pt idx="689">
                  <c:v>68.900000000000361</c:v>
                </c:pt>
                <c:pt idx="690">
                  <c:v>69.000000000000355</c:v>
                </c:pt>
                <c:pt idx="691">
                  <c:v>69.10000000000035</c:v>
                </c:pt>
                <c:pt idx="692">
                  <c:v>69.200000000000344</c:v>
                </c:pt>
                <c:pt idx="693">
                  <c:v>69.300000000000338</c:v>
                </c:pt>
                <c:pt idx="694">
                  <c:v>69.400000000000333</c:v>
                </c:pt>
                <c:pt idx="695">
                  <c:v>69.500000000000327</c:v>
                </c:pt>
                <c:pt idx="696">
                  <c:v>69.600000000000321</c:v>
                </c:pt>
                <c:pt idx="697">
                  <c:v>69.700000000000315</c:v>
                </c:pt>
                <c:pt idx="698">
                  <c:v>69.80000000000031</c:v>
                </c:pt>
                <c:pt idx="699">
                  <c:v>69.900000000000304</c:v>
                </c:pt>
                <c:pt idx="700">
                  <c:v>70.000000000000298</c:v>
                </c:pt>
                <c:pt idx="701">
                  <c:v>70.100000000000293</c:v>
                </c:pt>
                <c:pt idx="702">
                  <c:v>70.200000000000287</c:v>
                </c:pt>
                <c:pt idx="703">
                  <c:v>70.300000000000281</c:v>
                </c:pt>
                <c:pt idx="704">
                  <c:v>70.400000000000276</c:v>
                </c:pt>
                <c:pt idx="705">
                  <c:v>70.50000000000027</c:v>
                </c:pt>
                <c:pt idx="706">
                  <c:v>70.600000000000264</c:v>
                </c:pt>
                <c:pt idx="707">
                  <c:v>70.700000000000259</c:v>
                </c:pt>
                <c:pt idx="708">
                  <c:v>70.800000000000253</c:v>
                </c:pt>
                <c:pt idx="709">
                  <c:v>70.900000000000247</c:v>
                </c:pt>
                <c:pt idx="710">
                  <c:v>71.000000000000242</c:v>
                </c:pt>
                <c:pt idx="711">
                  <c:v>71.100000000000236</c:v>
                </c:pt>
                <c:pt idx="712">
                  <c:v>71.20000000000023</c:v>
                </c:pt>
                <c:pt idx="713">
                  <c:v>71.300000000000225</c:v>
                </c:pt>
                <c:pt idx="714">
                  <c:v>71.400000000000219</c:v>
                </c:pt>
                <c:pt idx="715">
                  <c:v>71.500000000000213</c:v>
                </c:pt>
                <c:pt idx="716">
                  <c:v>71.600000000000207</c:v>
                </c:pt>
                <c:pt idx="717">
                  <c:v>71.700000000000202</c:v>
                </c:pt>
                <c:pt idx="718">
                  <c:v>71.800000000000196</c:v>
                </c:pt>
                <c:pt idx="719">
                  <c:v>71.90000000000019</c:v>
                </c:pt>
                <c:pt idx="720">
                  <c:v>72.000000000000185</c:v>
                </c:pt>
                <c:pt idx="721">
                  <c:v>72.100000000000179</c:v>
                </c:pt>
                <c:pt idx="722">
                  <c:v>72.200000000000173</c:v>
                </c:pt>
                <c:pt idx="723">
                  <c:v>72.300000000000168</c:v>
                </c:pt>
                <c:pt idx="724">
                  <c:v>72.400000000000162</c:v>
                </c:pt>
                <c:pt idx="725">
                  <c:v>72.500000000000156</c:v>
                </c:pt>
                <c:pt idx="726">
                  <c:v>72.600000000000151</c:v>
                </c:pt>
                <c:pt idx="727">
                  <c:v>72.700000000000145</c:v>
                </c:pt>
                <c:pt idx="728">
                  <c:v>72.800000000000139</c:v>
                </c:pt>
                <c:pt idx="729">
                  <c:v>72.900000000000134</c:v>
                </c:pt>
                <c:pt idx="730">
                  <c:v>73.000000000000128</c:v>
                </c:pt>
                <c:pt idx="731">
                  <c:v>73.100000000000122</c:v>
                </c:pt>
                <c:pt idx="732">
                  <c:v>73.200000000000117</c:v>
                </c:pt>
                <c:pt idx="733">
                  <c:v>73.300000000000111</c:v>
                </c:pt>
                <c:pt idx="734">
                  <c:v>73.400000000000105</c:v>
                </c:pt>
                <c:pt idx="735">
                  <c:v>73.500000000000099</c:v>
                </c:pt>
                <c:pt idx="736">
                  <c:v>73.600000000000094</c:v>
                </c:pt>
                <c:pt idx="737">
                  <c:v>73.700000000000088</c:v>
                </c:pt>
                <c:pt idx="738">
                  <c:v>73.800000000000082</c:v>
                </c:pt>
                <c:pt idx="739">
                  <c:v>73.900000000000077</c:v>
                </c:pt>
                <c:pt idx="740">
                  <c:v>74.000000000000071</c:v>
                </c:pt>
                <c:pt idx="741">
                  <c:v>74.100000000000065</c:v>
                </c:pt>
                <c:pt idx="742">
                  <c:v>74.20000000000006</c:v>
                </c:pt>
                <c:pt idx="743">
                  <c:v>74.300000000000054</c:v>
                </c:pt>
                <c:pt idx="744">
                  <c:v>74.400000000000048</c:v>
                </c:pt>
                <c:pt idx="745">
                  <c:v>74.500000000000043</c:v>
                </c:pt>
                <c:pt idx="746">
                  <c:v>74.600000000000037</c:v>
                </c:pt>
                <c:pt idx="747">
                  <c:v>74.700000000000031</c:v>
                </c:pt>
                <c:pt idx="748">
                  <c:v>74.800000000000026</c:v>
                </c:pt>
                <c:pt idx="749">
                  <c:v>74.90000000000002</c:v>
                </c:pt>
                <c:pt idx="750">
                  <c:v>75.000000000000014</c:v>
                </c:pt>
                <c:pt idx="751">
                  <c:v>75.100000000000009</c:v>
                </c:pt>
                <c:pt idx="752">
                  <c:v>75.2</c:v>
                </c:pt>
                <c:pt idx="753">
                  <c:v>75.3</c:v>
                </c:pt>
                <c:pt idx="754">
                  <c:v>75.399999999999991</c:v>
                </c:pt>
                <c:pt idx="755">
                  <c:v>75.499999999999986</c:v>
                </c:pt>
                <c:pt idx="756">
                  <c:v>75.59999999999998</c:v>
                </c:pt>
                <c:pt idx="757">
                  <c:v>75.699999999999974</c:v>
                </c:pt>
                <c:pt idx="758">
                  <c:v>75.799999999999969</c:v>
                </c:pt>
                <c:pt idx="759">
                  <c:v>75.899999999999963</c:v>
                </c:pt>
                <c:pt idx="760">
                  <c:v>75.999999999999957</c:v>
                </c:pt>
                <c:pt idx="761">
                  <c:v>76.099999999999952</c:v>
                </c:pt>
                <c:pt idx="762">
                  <c:v>76.199999999999946</c:v>
                </c:pt>
                <c:pt idx="763">
                  <c:v>76.29999999999994</c:v>
                </c:pt>
                <c:pt idx="764">
                  <c:v>76.399999999999935</c:v>
                </c:pt>
                <c:pt idx="765">
                  <c:v>76.499999999999929</c:v>
                </c:pt>
                <c:pt idx="766">
                  <c:v>76.599999999999923</c:v>
                </c:pt>
                <c:pt idx="767">
                  <c:v>76.699999999999918</c:v>
                </c:pt>
                <c:pt idx="768">
                  <c:v>76.799999999999912</c:v>
                </c:pt>
                <c:pt idx="769">
                  <c:v>76.899999999999906</c:v>
                </c:pt>
                <c:pt idx="770">
                  <c:v>76.999999999999901</c:v>
                </c:pt>
                <c:pt idx="771">
                  <c:v>77.099999999999895</c:v>
                </c:pt>
                <c:pt idx="772">
                  <c:v>77.199999999999889</c:v>
                </c:pt>
                <c:pt idx="773">
                  <c:v>77.299999999999883</c:v>
                </c:pt>
                <c:pt idx="774">
                  <c:v>77.399999999999878</c:v>
                </c:pt>
                <c:pt idx="775">
                  <c:v>77.499999999999872</c:v>
                </c:pt>
                <c:pt idx="776">
                  <c:v>77.599999999999866</c:v>
                </c:pt>
                <c:pt idx="777">
                  <c:v>77.699999999999861</c:v>
                </c:pt>
                <c:pt idx="778">
                  <c:v>77.799999999999855</c:v>
                </c:pt>
                <c:pt idx="779">
                  <c:v>77.899999999999849</c:v>
                </c:pt>
                <c:pt idx="780">
                  <c:v>77.999999999999844</c:v>
                </c:pt>
                <c:pt idx="781">
                  <c:v>78.099999999999838</c:v>
                </c:pt>
                <c:pt idx="782">
                  <c:v>78.199999999999832</c:v>
                </c:pt>
                <c:pt idx="783">
                  <c:v>78.299999999999827</c:v>
                </c:pt>
                <c:pt idx="784">
                  <c:v>78.399999999999821</c:v>
                </c:pt>
                <c:pt idx="785">
                  <c:v>78.499999999999815</c:v>
                </c:pt>
                <c:pt idx="786">
                  <c:v>78.59999999999981</c:v>
                </c:pt>
                <c:pt idx="787">
                  <c:v>78.699999999999804</c:v>
                </c:pt>
                <c:pt idx="788">
                  <c:v>78.799999999999798</c:v>
                </c:pt>
                <c:pt idx="789">
                  <c:v>78.899999999999793</c:v>
                </c:pt>
                <c:pt idx="790">
                  <c:v>78.999999999999787</c:v>
                </c:pt>
                <c:pt idx="791">
                  <c:v>79.099999999999781</c:v>
                </c:pt>
                <c:pt idx="792">
                  <c:v>79.199999999999775</c:v>
                </c:pt>
                <c:pt idx="793">
                  <c:v>79.29999999999977</c:v>
                </c:pt>
                <c:pt idx="794">
                  <c:v>79.399999999999764</c:v>
                </c:pt>
                <c:pt idx="795">
                  <c:v>79.499999999999758</c:v>
                </c:pt>
                <c:pt idx="796">
                  <c:v>79.599999999999753</c:v>
                </c:pt>
                <c:pt idx="797">
                  <c:v>79.699999999999747</c:v>
                </c:pt>
                <c:pt idx="798">
                  <c:v>79.799999999999741</c:v>
                </c:pt>
                <c:pt idx="799">
                  <c:v>79.899999999999736</c:v>
                </c:pt>
                <c:pt idx="800">
                  <c:v>79.99999999999973</c:v>
                </c:pt>
                <c:pt idx="801">
                  <c:v>80.099999999999724</c:v>
                </c:pt>
                <c:pt idx="802">
                  <c:v>80.199999999999719</c:v>
                </c:pt>
                <c:pt idx="803">
                  <c:v>80.299999999999713</c:v>
                </c:pt>
                <c:pt idx="804">
                  <c:v>80.399999999999707</c:v>
                </c:pt>
                <c:pt idx="805">
                  <c:v>80.499999999999702</c:v>
                </c:pt>
                <c:pt idx="806">
                  <c:v>80.599999999999696</c:v>
                </c:pt>
                <c:pt idx="807">
                  <c:v>80.69999999999969</c:v>
                </c:pt>
                <c:pt idx="808">
                  <c:v>80.799999999999685</c:v>
                </c:pt>
                <c:pt idx="809">
                  <c:v>80.899999999999679</c:v>
                </c:pt>
                <c:pt idx="810">
                  <c:v>80.999999999999673</c:v>
                </c:pt>
                <c:pt idx="811">
                  <c:v>81.099999999999667</c:v>
                </c:pt>
                <c:pt idx="812">
                  <c:v>81.199999999999662</c:v>
                </c:pt>
                <c:pt idx="813">
                  <c:v>81.299999999999656</c:v>
                </c:pt>
                <c:pt idx="814">
                  <c:v>81.39999999999965</c:v>
                </c:pt>
                <c:pt idx="815">
                  <c:v>81.499999999999645</c:v>
                </c:pt>
                <c:pt idx="816">
                  <c:v>81.599999999999639</c:v>
                </c:pt>
                <c:pt idx="817">
                  <c:v>81.699999999999633</c:v>
                </c:pt>
                <c:pt idx="818">
                  <c:v>81.799999999999628</c:v>
                </c:pt>
                <c:pt idx="819">
                  <c:v>81.899999999999622</c:v>
                </c:pt>
                <c:pt idx="820">
                  <c:v>81.999999999999616</c:v>
                </c:pt>
                <c:pt idx="821">
                  <c:v>82.099999999999611</c:v>
                </c:pt>
                <c:pt idx="822">
                  <c:v>82.199999999999605</c:v>
                </c:pt>
                <c:pt idx="823">
                  <c:v>82.299999999999599</c:v>
                </c:pt>
                <c:pt idx="824">
                  <c:v>82.399999999999594</c:v>
                </c:pt>
                <c:pt idx="825">
                  <c:v>82.499999999999588</c:v>
                </c:pt>
                <c:pt idx="826">
                  <c:v>82.599999999999582</c:v>
                </c:pt>
                <c:pt idx="827">
                  <c:v>82.699999999999577</c:v>
                </c:pt>
                <c:pt idx="828">
                  <c:v>82.799999999999571</c:v>
                </c:pt>
                <c:pt idx="829">
                  <c:v>82.899999999999565</c:v>
                </c:pt>
                <c:pt idx="830">
                  <c:v>82.999999999999559</c:v>
                </c:pt>
                <c:pt idx="831">
                  <c:v>83.099999999999554</c:v>
                </c:pt>
                <c:pt idx="832">
                  <c:v>83.199999999999548</c:v>
                </c:pt>
                <c:pt idx="833">
                  <c:v>83.299999999999542</c:v>
                </c:pt>
                <c:pt idx="834">
                  <c:v>83.399999999999537</c:v>
                </c:pt>
                <c:pt idx="835">
                  <c:v>83.499999999999531</c:v>
                </c:pt>
                <c:pt idx="836">
                  <c:v>83.599999999999525</c:v>
                </c:pt>
                <c:pt idx="837">
                  <c:v>83.69999999999952</c:v>
                </c:pt>
                <c:pt idx="838">
                  <c:v>83.799999999999514</c:v>
                </c:pt>
                <c:pt idx="839">
                  <c:v>83.899999999999508</c:v>
                </c:pt>
                <c:pt idx="840">
                  <c:v>83.999999999999503</c:v>
                </c:pt>
                <c:pt idx="841">
                  <c:v>84.099999999999497</c:v>
                </c:pt>
                <c:pt idx="842">
                  <c:v>84.199999999999491</c:v>
                </c:pt>
                <c:pt idx="843">
                  <c:v>84.299999999999486</c:v>
                </c:pt>
                <c:pt idx="844">
                  <c:v>84.39999999999948</c:v>
                </c:pt>
                <c:pt idx="845">
                  <c:v>84.499999999999474</c:v>
                </c:pt>
                <c:pt idx="846">
                  <c:v>84.599999999999469</c:v>
                </c:pt>
                <c:pt idx="847">
                  <c:v>84.699999999999463</c:v>
                </c:pt>
                <c:pt idx="848">
                  <c:v>84.799999999999457</c:v>
                </c:pt>
                <c:pt idx="849">
                  <c:v>84.899999999999451</c:v>
                </c:pt>
                <c:pt idx="850">
                  <c:v>84.999999999999446</c:v>
                </c:pt>
                <c:pt idx="851">
                  <c:v>85.09999999999944</c:v>
                </c:pt>
                <c:pt idx="852">
                  <c:v>85.199999999999434</c:v>
                </c:pt>
                <c:pt idx="853">
                  <c:v>85.299999999999429</c:v>
                </c:pt>
                <c:pt idx="854">
                  <c:v>85.399999999999423</c:v>
                </c:pt>
                <c:pt idx="855">
                  <c:v>85.499999999999417</c:v>
                </c:pt>
                <c:pt idx="856">
                  <c:v>85.599999999999412</c:v>
                </c:pt>
                <c:pt idx="857">
                  <c:v>85.699999999999406</c:v>
                </c:pt>
                <c:pt idx="858">
                  <c:v>85.7999999999994</c:v>
                </c:pt>
                <c:pt idx="859">
                  <c:v>85.899999999999395</c:v>
                </c:pt>
                <c:pt idx="860">
                  <c:v>85.999999999999389</c:v>
                </c:pt>
                <c:pt idx="861">
                  <c:v>86.099999999999383</c:v>
                </c:pt>
                <c:pt idx="862">
                  <c:v>86.199999999999378</c:v>
                </c:pt>
                <c:pt idx="863">
                  <c:v>86.299999999999372</c:v>
                </c:pt>
                <c:pt idx="864">
                  <c:v>86.399999999999366</c:v>
                </c:pt>
                <c:pt idx="865">
                  <c:v>86.499999999999361</c:v>
                </c:pt>
                <c:pt idx="866">
                  <c:v>86.599999999999355</c:v>
                </c:pt>
                <c:pt idx="867">
                  <c:v>86.699999999999349</c:v>
                </c:pt>
                <c:pt idx="868">
                  <c:v>86.799999999999343</c:v>
                </c:pt>
                <c:pt idx="869">
                  <c:v>86.899999999999338</c:v>
                </c:pt>
                <c:pt idx="870">
                  <c:v>86.999999999999332</c:v>
                </c:pt>
                <c:pt idx="871">
                  <c:v>87.099999999999326</c:v>
                </c:pt>
                <c:pt idx="872">
                  <c:v>87.199999999999321</c:v>
                </c:pt>
                <c:pt idx="873">
                  <c:v>87.299999999999315</c:v>
                </c:pt>
                <c:pt idx="874">
                  <c:v>87.399999999999309</c:v>
                </c:pt>
                <c:pt idx="875">
                  <c:v>87.499999999999304</c:v>
                </c:pt>
                <c:pt idx="876">
                  <c:v>87.599999999999298</c:v>
                </c:pt>
                <c:pt idx="877">
                  <c:v>87.699999999999292</c:v>
                </c:pt>
                <c:pt idx="878">
                  <c:v>87.799999999999287</c:v>
                </c:pt>
                <c:pt idx="879">
                  <c:v>87.899999999999281</c:v>
                </c:pt>
                <c:pt idx="880">
                  <c:v>87.999999999999275</c:v>
                </c:pt>
                <c:pt idx="881">
                  <c:v>88.09999999999927</c:v>
                </c:pt>
                <c:pt idx="882">
                  <c:v>88.199999999999264</c:v>
                </c:pt>
                <c:pt idx="883">
                  <c:v>88.299999999999258</c:v>
                </c:pt>
                <c:pt idx="884">
                  <c:v>88.399999999999253</c:v>
                </c:pt>
                <c:pt idx="885">
                  <c:v>88.499999999999247</c:v>
                </c:pt>
                <c:pt idx="886">
                  <c:v>88.599999999999241</c:v>
                </c:pt>
                <c:pt idx="887">
                  <c:v>88.699999999999235</c:v>
                </c:pt>
                <c:pt idx="888">
                  <c:v>88.79999999999923</c:v>
                </c:pt>
                <c:pt idx="889">
                  <c:v>88.899999999999224</c:v>
                </c:pt>
                <c:pt idx="890">
                  <c:v>88.999999999999218</c:v>
                </c:pt>
                <c:pt idx="891">
                  <c:v>89.099999999999213</c:v>
                </c:pt>
                <c:pt idx="892">
                  <c:v>89.199999999999207</c:v>
                </c:pt>
                <c:pt idx="893">
                  <c:v>89.299999999999201</c:v>
                </c:pt>
                <c:pt idx="894">
                  <c:v>89.399999999999196</c:v>
                </c:pt>
                <c:pt idx="895">
                  <c:v>89.49999999999919</c:v>
                </c:pt>
                <c:pt idx="896">
                  <c:v>89.599999999999184</c:v>
                </c:pt>
                <c:pt idx="897">
                  <c:v>89.699999999999179</c:v>
                </c:pt>
                <c:pt idx="898">
                  <c:v>89.799999999999173</c:v>
                </c:pt>
                <c:pt idx="899">
                  <c:v>89.899999999999167</c:v>
                </c:pt>
                <c:pt idx="900">
                  <c:v>89.999999999999162</c:v>
                </c:pt>
                <c:pt idx="901">
                  <c:v>90.099999999999156</c:v>
                </c:pt>
                <c:pt idx="902">
                  <c:v>90.19999999999915</c:v>
                </c:pt>
                <c:pt idx="903">
                  <c:v>90.299999999999145</c:v>
                </c:pt>
                <c:pt idx="904">
                  <c:v>90.399999999999139</c:v>
                </c:pt>
                <c:pt idx="905">
                  <c:v>90.499999999999133</c:v>
                </c:pt>
                <c:pt idx="906">
                  <c:v>90.599999999999127</c:v>
                </c:pt>
                <c:pt idx="907">
                  <c:v>90.699999999999122</c:v>
                </c:pt>
                <c:pt idx="908">
                  <c:v>90.799999999999116</c:v>
                </c:pt>
                <c:pt idx="909">
                  <c:v>90.89999999999911</c:v>
                </c:pt>
                <c:pt idx="910">
                  <c:v>90.999999999999105</c:v>
                </c:pt>
                <c:pt idx="911">
                  <c:v>91.099999999999099</c:v>
                </c:pt>
                <c:pt idx="912">
                  <c:v>91.199999999999093</c:v>
                </c:pt>
                <c:pt idx="913">
                  <c:v>91.299999999999088</c:v>
                </c:pt>
                <c:pt idx="914">
                  <c:v>91.399999999999082</c:v>
                </c:pt>
                <c:pt idx="915">
                  <c:v>91.499999999999076</c:v>
                </c:pt>
                <c:pt idx="916">
                  <c:v>91.599999999999071</c:v>
                </c:pt>
                <c:pt idx="917">
                  <c:v>91.699999999999065</c:v>
                </c:pt>
                <c:pt idx="918">
                  <c:v>91.799999999999059</c:v>
                </c:pt>
                <c:pt idx="919">
                  <c:v>91.899999999999054</c:v>
                </c:pt>
                <c:pt idx="920">
                  <c:v>91.999999999999048</c:v>
                </c:pt>
                <c:pt idx="921">
                  <c:v>92.099999999999042</c:v>
                </c:pt>
                <c:pt idx="922">
                  <c:v>92.199999999999037</c:v>
                </c:pt>
                <c:pt idx="923">
                  <c:v>92.299999999999031</c:v>
                </c:pt>
                <c:pt idx="924">
                  <c:v>92.399999999999025</c:v>
                </c:pt>
                <c:pt idx="925">
                  <c:v>92.499999999999019</c:v>
                </c:pt>
                <c:pt idx="926">
                  <c:v>92.599999999999014</c:v>
                </c:pt>
                <c:pt idx="927">
                  <c:v>92.699999999999008</c:v>
                </c:pt>
                <c:pt idx="928">
                  <c:v>92.799999999999002</c:v>
                </c:pt>
                <c:pt idx="929">
                  <c:v>92.899999999998997</c:v>
                </c:pt>
                <c:pt idx="930">
                  <c:v>92.999999999998991</c:v>
                </c:pt>
                <c:pt idx="931">
                  <c:v>93.099999999998985</c:v>
                </c:pt>
                <c:pt idx="932">
                  <c:v>93.19999999999898</c:v>
                </c:pt>
                <c:pt idx="933">
                  <c:v>93.299999999998974</c:v>
                </c:pt>
                <c:pt idx="934">
                  <c:v>93.399999999998968</c:v>
                </c:pt>
                <c:pt idx="935">
                  <c:v>93.499999999998963</c:v>
                </c:pt>
                <c:pt idx="936">
                  <c:v>93.599999999998957</c:v>
                </c:pt>
                <c:pt idx="937">
                  <c:v>93.699999999998951</c:v>
                </c:pt>
                <c:pt idx="938">
                  <c:v>93.799999999998946</c:v>
                </c:pt>
                <c:pt idx="939">
                  <c:v>93.89999999999894</c:v>
                </c:pt>
                <c:pt idx="940">
                  <c:v>93.999999999998934</c:v>
                </c:pt>
                <c:pt idx="941">
                  <c:v>94.099999999998929</c:v>
                </c:pt>
                <c:pt idx="942">
                  <c:v>94.199999999998923</c:v>
                </c:pt>
                <c:pt idx="943">
                  <c:v>94.299999999998917</c:v>
                </c:pt>
                <c:pt idx="944">
                  <c:v>94.399999999998911</c:v>
                </c:pt>
                <c:pt idx="945">
                  <c:v>94.499999999998906</c:v>
                </c:pt>
                <c:pt idx="946">
                  <c:v>94.5999999999989</c:v>
                </c:pt>
                <c:pt idx="947">
                  <c:v>94.699999999998894</c:v>
                </c:pt>
                <c:pt idx="948">
                  <c:v>94.799999999998889</c:v>
                </c:pt>
                <c:pt idx="949">
                  <c:v>94.899999999998883</c:v>
                </c:pt>
                <c:pt idx="950">
                  <c:v>94.999999999998877</c:v>
                </c:pt>
                <c:pt idx="951">
                  <c:v>95.099999999998872</c:v>
                </c:pt>
                <c:pt idx="952">
                  <c:v>95.199999999998866</c:v>
                </c:pt>
                <c:pt idx="953">
                  <c:v>95.29999999999886</c:v>
                </c:pt>
                <c:pt idx="954">
                  <c:v>95.399999999998855</c:v>
                </c:pt>
                <c:pt idx="955">
                  <c:v>95.499999999998849</c:v>
                </c:pt>
                <c:pt idx="956">
                  <c:v>95.599999999998843</c:v>
                </c:pt>
                <c:pt idx="957">
                  <c:v>95.699999999998838</c:v>
                </c:pt>
                <c:pt idx="958">
                  <c:v>95.799999999998832</c:v>
                </c:pt>
                <c:pt idx="959">
                  <c:v>95.899999999998826</c:v>
                </c:pt>
                <c:pt idx="960">
                  <c:v>95.99999999999882</c:v>
                </c:pt>
                <c:pt idx="961">
                  <c:v>96.099999999998815</c:v>
                </c:pt>
                <c:pt idx="962">
                  <c:v>96.199999999998809</c:v>
                </c:pt>
                <c:pt idx="963">
                  <c:v>96.299999999998803</c:v>
                </c:pt>
                <c:pt idx="964">
                  <c:v>96.399999999998798</c:v>
                </c:pt>
                <c:pt idx="965">
                  <c:v>96.499999999998792</c:v>
                </c:pt>
                <c:pt idx="966">
                  <c:v>96.599999999998786</c:v>
                </c:pt>
                <c:pt idx="967">
                  <c:v>96.699999999998781</c:v>
                </c:pt>
                <c:pt idx="968">
                  <c:v>96.799999999998775</c:v>
                </c:pt>
                <c:pt idx="969">
                  <c:v>96.899999999998769</c:v>
                </c:pt>
                <c:pt idx="970">
                  <c:v>96.999999999998764</c:v>
                </c:pt>
                <c:pt idx="971">
                  <c:v>97.099999999998758</c:v>
                </c:pt>
                <c:pt idx="972">
                  <c:v>97.199999999998752</c:v>
                </c:pt>
                <c:pt idx="973">
                  <c:v>97.299999999998747</c:v>
                </c:pt>
                <c:pt idx="974">
                  <c:v>97.399999999998741</c:v>
                </c:pt>
                <c:pt idx="975">
                  <c:v>97.499999999998735</c:v>
                </c:pt>
                <c:pt idx="976">
                  <c:v>97.59999999999873</c:v>
                </c:pt>
                <c:pt idx="977">
                  <c:v>97.699999999998724</c:v>
                </c:pt>
                <c:pt idx="978">
                  <c:v>97.799999999998718</c:v>
                </c:pt>
                <c:pt idx="979">
                  <c:v>97.899999999998712</c:v>
                </c:pt>
                <c:pt idx="980">
                  <c:v>97.999999999998707</c:v>
                </c:pt>
                <c:pt idx="981">
                  <c:v>98.099999999998701</c:v>
                </c:pt>
                <c:pt idx="982">
                  <c:v>98.199999999998695</c:v>
                </c:pt>
                <c:pt idx="983">
                  <c:v>98.29999999999869</c:v>
                </c:pt>
                <c:pt idx="984">
                  <c:v>98.399999999998684</c:v>
                </c:pt>
                <c:pt idx="985">
                  <c:v>98.499999999998678</c:v>
                </c:pt>
                <c:pt idx="986">
                  <c:v>98.599999999998673</c:v>
                </c:pt>
                <c:pt idx="987">
                  <c:v>98.699999999998667</c:v>
                </c:pt>
                <c:pt idx="988">
                  <c:v>98.799999999998661</c:v>
                </c:pt>
                <c:pt idx="989">
                  <c:v>98.899999999998656</c:v>
                </c:pt>
                <c:pt idx="990">
                  <c:v>98.99999999999865</c:v>
                </c:pt>
                <c:pt idx="991">
                  <c:v>99.099999999998644</c:v>
                </c:pt>
                <c:pt idx="992">
                  <c:v>99.199999999998639</c:v>
                </c:pt>
                <c:pt idx="993">
                  <c:v>99.299999999998633</c:v>
                </c:pt>
                <c:pt idx="994">
                  <c:v>99.399999999998627</c:v>
                </c:pt>
                <c:pt idx="995">
                  <c:v>99.499999999998622</c:v>
                </c:pt>
                <c:pt idx="996">
                  <c:v>99.599999999998616</c:v>
                </c:pt>
                <c:pt idx="997">
                  <c:v>99.69999999999861</c:v>
                </c:pt>
                <c:pt idx="998">
                  <c:v>99.799999999998604</c:v>
                </c:pt>
                <c:pt idx="999">
                  <c:v>99.899999999998599</c:v>
                </c:pt>
                <c:pt idx="1000">
                  <c:v>99.999999999998593</c:v>
                </c:pt>
              </c:numCache>
            </c:numRef>
          </c:xVal>
          <c:yVal>
            <c:numRef>
              <c:f>'[SMA FB on.xlsx]SMA FB on'!$G$2:$G$1002</c:f>
              <c:numCache>
                <c:formatCode>General</c:formatCode>
                <c:ptCount val="1001"/>
                <c:pt idx="0">
                  <c:v>-3.5242857142857152E-5</c:v>
                </c:pt>
                <c:pt idx="1">
                  <c:v>-3.5242857142857152E-5</c:v>
                </c:pt>
                <c:pt idx="2">
                  <c:v>-9.0037142857142869E-5</c:v>
                </c:pt>
                <c:pt idx="3">
                  <c:v>-9.0037142857142869E-5</c:v>
                </c:pt>
                <c:pt idx="4">
                  <c:v>-4.5068285714285717E-4</c:v>
                </c:pt>
                <c:pt idx="5">
                  <c:v>-4.5068285714285717E-4</c:v>
                </c:pt>
                <c:pt idx="6">
                  <c:v>-2.052257142857143E-4</c:v>
                </c:pt>
                <c:pt idx="7">
                  <c:v>-2.052257142857143E-4</c:v>
                </c:pt>
                <c:pt idx="8">
                  <c:v>1.6995428571428572E-4</c:v>
                </c:pt>
                <c:pt idx="9">
                  <c:v>1.6995428571428572E-4</c:v>
                </c:pt>
                <c:pt idx="10">
                  <c:v>4.5940000000000004E-5</c:v>
                </c:pt>
                <c:pt idx="11">
                  <c:v>4.5940000000000004E-5</c:v>
                </c:pt>
                <c:pt idx="12">
                  <c:v>7.7868571428571433E-5</c:v>
                </c:pt>
                <c:pt idx="13">
                  <c:v>7.7868571428571433E-5</c:v>
                </c:pt>
                <c:pt idx="14">
                  <c:v>-1.7878285714285715E-4</c:v>
                </c:pt>
                <c:pt idx="15">
                  <c:v>-1.7878285714285715E-4</c:v>
                </c:pt>
                <c:pt idx="16">
                  <c:v>-5.1325428571428577E-4</c:v>
                </c:pt>
                <c:pt idx="17">
                  <c:v>-5.1325428571428577E-4</c:v>
                </c:pt>
                <c:pt idx="18">
                  <c:v>-2.5460285714285717E-4</c:v>
                </c:pt>
                <c:pt idx="19">
                  <c:v>-2.5460285714285717E-4</c:v>
                </c:pt>
                <c:pt idx="20">
                  <c:v>2.9753428571428574E-4</c:v>
                </c:pt>
                <c:pt idx="21">
                  <c:v>2.9753428571428574E-4</c:v>
                </c:pt>
                <c:pt idx="22">
                  <c:v>-3.2880571428571434E-4</c:v>
                </c:pt>
                <c:pt idx="23">
                  <c:v>-3.2880571428571434E-4</c:v>
                </c:pt>
                <c:pt idx="24">
                  <c:v>6.2951428571428577E-5</c:v>
                </c:pt>
                <c:pt idx="25">
                  <c:v>6.2951428571428577E-5</c:v>
                </c:pt>
                <c:pt idx="26">
                  <c:v>-3.6030000000000003E-4</c:v>
                </c:pt>
                <c:pt idx="27">
                  <c:v>-3.6030000000000003E-4</c:v>
                </c:pt>
                <c:pt idx="28">
                  <c:v>4.7874285714285716E-5</c:v>
                </c:pt>
                <c:pt idx="29">
                  <c:v>4.7874285714285716E-5</c:v>
                </c:pt>
                <c:pt idx="30">
                  <c:v>1.9896000000000003E-4</c:v>
                </c:pt>
                <c:pt idx="31">
                  <c:v>1.9896000000000003E-4</c:v>
                </c:pt>
                <c:pt idx="32">
                  <c:v>-2.948171428571429E-4</c:v>
                </c:pt>
                <c:pt idx="33">
                  <c:v>-2.948171428571429E-4</c:v>
                </c:pt>
                <c:pt idx="34">
                  <c:v>8.677142857142859E-5</c:v>
                </c:pt>
                <c:pt idx="35">
                  <c:v>8.677142857142859E-5</c:v>
                </c:pt>
                <c:pt idx="36">
                  <c:v>-1.7273714285714287E-4</c:v>
                </c:pt>
                <c:pt idx="37">
                  <c:v>-1.7273714285714287E-4</c:v>
                </c:pt>
                <c:pt idx="38">
                  <c:v>-2.6229428571428572E-4</c:v>
                </c:pt>
                <c:pt idx="39">
                  <c:v>-2.6229428571428572E-4</c:v>
                </c:pt>
                <c:pt idx="40">
                  <c:v>-2.3420571428571431E-4</c:v>
                </c:pt>
                <c:pt idx="41">
                  <c:v>-2.3420571428571431E-4</c:v>
                </c:pt>
                <c:pt idx="42">
                  <c:v>-1.5047142857142859E-4</c:v>
                </c:pt>
                <c:pt idx="43">
                  <c:v>-1.5047142857142859E-4</c:v>
                </c:pt>
                <c:pt idx="44">
                  <c:v>-2.655428571428572E-5</c:v>
                </c:pt>
                <c:pt idx="45">
                  <c:v>-2.655428571428572E-5</c:v>
                </c:pt>
                <c:pt idx="46">
                  <c:v>-6.7145142857142866E-4</c:v>
                </c:pt>
                <c:pt idx="47">
                  <c:v>-6.7145142857142866E-4</c:v>
                </c:pt>
                <c:pt idx="48">
                  <c:v>8.5268571428571437E-5</c:v>
                </c:pt>
                <c:pt idx="49">
                  <c:v>8.5268571428571437E-5</c:v>
                </c:pt>
                <c:pt idx="50">
                  <c:v>-2.5862857142857146E-5</c:v>
                </c:pt>
                <c:pt idx="51">
                  <c:v>-2.5862857142857146E-5</c:v>
                </c:pt>
                <c:pt idx="52">
                  <c:v>1.1762857142857146E-5</c:v>
                </c:pt>
                <c:pt idx="53">
                  <c:v>1.1762857142857146E-5</c:v>
                </c:pt>
                <c:pt idx="54">
                  <c:v>-2.7446000000000003E-4</c:v>
                </c:pt>
                <c:pt idx="55">
                  <c:v>-2.7446000000000003E-4</c:v>
                </c:pt>
                <c:pt idx="56">
                  <c:v>-1.6008571428571429E-5</c:v>
                </c:pt>
                <c:pt idx="57">
                  <c:v>-1.6008571428571429E-5</c:v>
                </c:pt>
                <c:pt idx="58">
                  <c:v>-2.9022000000000005E-4</c:v>
                </c:pt>
                <c:pt idx="59">
                  <c:v>-2.9022000000000005E-4</c:v>
                </c:pt>
                <c:pt idx="60">
                  <c:v>2.1311428571428573E-5</c:v>
                </c:pt>
                <c:pt idx="61">
                  <c:v>2.1311428571428573E-5</c:v>
                </c:pt>
                <c:pt idx="62">
                  <c:v>-1.1071142857142859E-4</c:v>
                </c:pt>
                <c:pt idx="63">
                  <c:v>-1.1071142857142859E-4</c:v>
                </c:pt>
                <c:pt idx="64">
                  <c:v>-1.8372857142857145E-4</c:v>
                </c:pt>
                <c:pt idx="65">
                  <c:v>-1.8372857142857145E-4</c:v>
                </c:pt>
                <c:pt idx="66">
                  <c:v>-3.5518000000000002E-4</c:v>
                </c:pt>
                <c:pt idx="67">
                  <c:v>-3.5518000000000002E-4</c:v>
                </c:pt>
                <c:pt idx="68">
                  <c:v>-1.7429142857142859E-4</c:v>
                </c:pt>
                <c:pt idx="69">
                  <c:v>-1.7429142857142859E-4</c:v>
                </c:pt>
                <c:pt idx="70">
                  <c:v>3.9034285714285719E-5</c:v>
                </c:pt>
                <c:pt idx="71">
                  <c:v>3.9034285714285719E-5</c:v>
                </c:pt>
                <c:pt idx="72">
                  <c:v>2.9972000000000001E-4</c:v>
                </c:pt>
                <c:pt idx="73">
                  <c:v>2.9972000000000001E-4</c:v>
                </c:pt>
                <c:pt idx="74">
                  <c:v>1.7504E-4</c:v>
                </c:pt>
                <c:pt idx="75">
                  <c:v>1.7504E-4</c:v>
                </c:pt>
                <c:pt idx="76">
                  <c:v>2.326514285714286E-4</c:v>
                </c:pt>
                <c:pt idx="77">
                  <c:v>2.326514285714286E-4</c:v>
                </c:pt>
                <c:pt idx="78">
                  <c:v>2.6220571428571429E-4</c:v>
                </c:pt>
                <c:pt idx="79">
                  <c:v>2.6220571428571429E-4</c:v>
                </c:pt>
                <c:pt idx="80">
                  <c:v>5.7635428571428584E-4</c:v>
                </c:pt>
                <c:pt idx="81">
                  <c:v>5.7635428571428584E-4</c:v>
                </c:pt>
                <c:pt idx="82">
                  <c:v>4.3257428571428575E-4</c:v>
                </c:pt>
                <c:pt idx="83">
                  <c:v>4.3257428571428575E-4</c:v>
                </c:pt>
                <c:pt idx="84">
                  <c:v>3.0854857142857147E-4</c:v>
                </c:pt>
                <c:pt idx="85">
                  <c:v>3.0854857142857147E-4</c:v>
                </c:pt>
                <c:pt idx="86">
                  <c:v>7.0522571428571431E-4</c:v>
                </c:pt>
                <c:pt idx="87">
                  <c:v>7.0522571428571431E-4</c:v>
                </c:pt>
                <c:pt idx="88">
                  <c:v>4.1595714285714289E-4</c:v>
                </c:pt>
                <c:pt idx="89">
                  <c:v>4.1595714285714289E-4</c:v>
                </c:pt>
                <c:pt idx="90">
                  <c:v>-1.9205714285714289E-5</c:v>
                </c:pt>
                <c:pt idx="91">
                  <c:v>-1.9205714285714289E-5</c:v>
                </c:pt>
                <c:pt idx="92">
                  <c:v>-2.7154285714285718E-5</c:v>
                </c:pt>
                <c:pt idx="93">
                  <c:v>-2.7154285714285718E-5</c:v>
                </c:pt>
                <c:pt idx="94">
                  <c:v>-3.684457142857143E-4</c:v>
                </c:pt>
                <c:pt idx="95">
                  <c:v>-3.684457142857143E-4</c:v>
                </c:pt>
                <c:pt idx="96">
                  <c:v>7.4194285714285728E-5</c:v>
                </c:pt>
                <c:pt idx="97">
                  <c:v>7.4194285714285728E-5</c:v>
                </c:pt>
                <c:pt idx="98">
                  <c:v>3.8669142857142866E-4</c:v>
                </c:pt>
                <c:pt idx="99">
                  <c:v>3.8669142857142866E-4</c:v>
                </c:pt>
                <c:pt idx="100">
                  <c:v>-1.4668571428571431E-4</c:v>
                </c:pt>
                <c:pt idx="101">
                  <c:v>-1.4668571428571431E-4</c:v>
                </c:pt>
                <c:pt idx="102">
                  <c:v>-1.2832857142857143E-4</c:v>
                </c:pt>
                <c:pt idx="103">
                  <c:v>-1.2832857142857143E-4</c:v>
                </c:pt>
                <c:pt idx="104">
                  <c:v>-6.1962285714285725E-4</c:v>
                </c:pt>
                <c:pt idx="105">
                  <c:v>-6.1962285714285725E-4</c:v>
                </c:pt>
                <c:pt idx="106">
                  <c:v>1.2260000000000001E-5</c:v>
                </c:pt>
                <c:pt idx="107">
                  <c:v>1.2260000000000001E-5</c:v>
                </c:pt>
                <c:pt idx="108">
                  <c:v>-4.0731428571428576E-5</c:v>
                </c:pt>
                <c:pt idx="109">
                  <c:v>-4.0731428571428576E-5</c:v>
                </c:pt>
                <c:pt idx="110">
                  <c:v>2.2936000000000001E-4</c:v>
                </c:pt>
                <c:pt idx="111">
                  <c:v>2.2936000000000001E-4</c:v>
                </c:pt>
                <c:pt idx="112">
                  <c:v>-2.4841714285714291E-4</c:v>
                </c:pt>
                <c:pt idx="113">
                  <c:v>-2.4841714285714291E-4</c:v>
                </c:pt>
                <c:pt idx="114">
                  <c:v>1.9121142857142859E-4</c:v>
                </c:pt>
                <c:pt idx="115">
                  <c:v>1.9121142857142859E-4</c:v>
                </c:pt>
                <c:pt idx="116">
                  <c:v>1.9260000000000002E-5</c:v>
                </c:pt>
                <c:pt idx="117">
                  <c:v>1.9260000000000002E-5</c:v>
                </c:pt>
                <c:pt idx="118">
                  <c:v>-2.3168571428571435E-4</c:v>
                </c:pt>
                <c:pt idx="119">
                  <c:v>-2.3168571428571435E-4</c:v>
                </c:pt>
                <c:pt idx="120">
                  <c:v>-1.9623428571428575E-4</c:v>
                </c:pt>
                <c:pt idx="121">
                  <c:v>-1.9623428571428575E-4</c:v>
                </c:pt>
                <c:pt idx="122">
                  <c:v>-1.4640571428571429E-4</c:v>
                </c:pt>
                <c:pt idx="123">
                  <c:v>-1.4640571428571429E-4</c:v>
                </c:pt>
                <c:pt idx="124">
                  <c:v>-2.6265428571428575E-4</c:v>
                </c:pt>
                <c:pt idx="125">
                  <c:v>-2.6265428571428575E-4</c:v>
                </c:pt>
                <c:pt idx="126">
                  <c:v>-5.8708857142857149E-4</c:v>
                </c:pt>
                <c:pt idx="127">
                  <c:v>-5.8708857142857149E-4</c:v>
                </c:pt>
                <c:pt idx="128">
                  <c:v>6.3657142857142867E-6</c:v>
                </c:pt>
                <c:pt idx="129">
                  <c:v>6.3657142857142867E-6</c:v>
                </c:pt>
                <c:pt idx="130">
                  <c:v>-2.3752857142857146E-4</c:v>
                </c:pt>
                <c:pt idx="131">
                  <c:v>-2.3752857142857146E-4</c:v>
                </c:pt>
                <c:pt idx="132">
                  <c:v>-5.252314285714287E-4</c:v>
                </c:pt>
                <c:pt idx="133">
                  <c:v>-5.252314285714287E-4</c:v>
                </c:pt>
                <c:pt idx="134">
                  <c:v>1.6945714285714289E-4</c:v>
                </c:pt>
                <c:pt idx="135">
                  <c:v>1.6945714285714289E-4</c:v>
                </c:pt>
                <c:pt idx="136">
                  <c:v>5.8940000000000008E-5</c:v>
                </c:pt>
                <c:pt idx="137">
                  <c:v>5.8940000000000008E-5</c:v>
                </c:pt>
                <c:pt idx="138">
                  <c:v>1.8557142857142859E-5</c:v>
                </c:pt>
                <c:pt idx="139">
                  <c:v>1.8557142857142859E-5</c:v>
                </c:pt>
                <c:pt idx="140">
                  <c:v>1.4162000000000002E-4</c:v>
                </c:pt>
                <c:pt idx="141">
                  <c:v>1.4162000000000002E-4</c:v>
                </c:pt>
                <c:pt idx="142">
                  <c:v>-1.0789428571428573E-4</c:v>
                </c:pt>
                <c:pt idx="143">
                  <c:v>-1.0789428571428573E-4</c:v>
                </c:pt>
                <c:pt idx="144">
                  <c:v>-1.8176285714285715E-4</c:v>
                </c:pt>
                <c:pt idx="145">
                  <c:v>-1.8176285714285715E-4</c:v>
                </c:pt>
                <c:pt idx="146">
                  <c:v>-2.1235714285714288E-4</c:v>
                </c:pt>
                <c:pt idx="147">
                  <c:v>-2.1235714285714288E-4</c:v>
                </c:pt>
                <c:pt idx="148">
                  <c:v>-2.9700857142857148E-4</c:v>
                </c:pt>
                <c:pt idx="149">
                  <c:v>-2.9700857142857148E-4</c:v>
                </c:pt>
                <c:pt idx="150">
                  <c:v>-9.0745714285714302E-5</c:v>
                </c:pt>
                <c:pt idx="151">
                  <c:v>-9.0745714285714302E-5</c:v>
                </c:pt>
                <c:pt idx="152">
                  <c:v>-1.6094857142857146E-4</c:v>
                </c:pt>
                <c:pt idx="153">
                  <c:v>-1.6094857142857146E-4</c:v>
                </c:pt>
                <c:pt idx="154">
                  <c:v>4.9002857142857155E-5</c:v>
                </c:pt>
                <c:pt idx="155">
                  <c:v>4.9002857142857155E-5</c:v>
                </c:pt>
                <c:pt idx="156">
                  <c:v>3.4842000000000006E-4</c:v>
                </c:pt>
                <c:pt idx="157">
                  <c:v>3.4842000000000006E-4</c:v>
                </c:pt>
                <c:pt idx="158">
                  <c:v>7.2114285714285726E-4</c:v>
                </c:pt>
                <c:pt idx="159">
                  <c:v>7.2114285714285726E-4</c:v>
                </c:pt>
                <c:pt idx="160">
                  <c:v>3.4414000000000005E-4</c:v>
                </c:pt>
                <c:pt idx="161">
                  <c:v>3.4414000000000005E-4</c:v>
                </c:pt>
                <c:pt idx="162">
                  <c:v>1.2546857142857142E-4</c:v>
                </c:pt>
                <c:pt idx="163">
                  <c:v>1.2546857142857142E-4</c:v>
                </c:pt>
                <c:pt idx="164">
                  <c:v>1.8619714285714287E-4</c:v>
                </c:pt>
                <c:pt idx="165">
                  <c:v>1.8619714285714287E-4</c:v>
                </c:pt>
                <c:pt idx="166">
                  <c:v>1.7105714285714289E-5</c:v>
                </c:pt>
                <c:pt idx="167">
                  <c:v>1.7105714285714289E-5</c:v>
                </c:pt>
                <c:pt idx="168">
                  <c:v>3.7538571428571434E-4</c:v>
                </c:pt>
                <c:pt idx="169">
                  <c:v>3.7538571428571434E-4</c:v>
                </c:pt>
                <c:pt idx="170">
                  <c:v>3.6071428571428577E-5</c:v>
                </c:pt>
                <c:pt idx="171">
                  <c:v>3.6071428571428577E-5</c:v>
                </c:pt>
                <c:pt idx="172">
                  <c:v>-5.7508571428571438E-5</c:v>
                </c:pt>
                <c:pt idx="173">
                  <c:v>-5.7508571428571438E-5</c:v>
                </c:pt>
                <c:pt idx="174">
                  <c:v>-7.6917142857142872E-5</c:v>
                </c:pt>
                <c:pt idx="175">
                  <c:v>-7.6917142857142872E-5</c:v>
                </c:pt>
                <c:pt idx="176">
                  <c:v>-2.7787428571428573E-4</c:v>
                </c:pt>
                <c:pt idx="177">
                  <c:v>-2.7787428571428573E-4</c:v>
                </c:pt>
                <c:pt idx="178">
                  <c:v>-2.4620000000000002E-4</c:v>
                </c:pt>
                <c:pt idx="179">
                  <c:v>-2.4620000000000002E-4</c:v>
                </c:pt>
                <c:pt idx="180">
                  <c:v>-3.6368857142857143E-4</c:v>
                </c:pt>
                <c:pt idx="181">
                  <c:v>-3.6368857142857143E-4</c:v>
                </c:pt>
                <c:pt idx="182">
                  <c:v>-3.005314285714286E-4</c:v>
                </c:pt>
                <c:pt idx="183">
                  <c:v>-3.005314285714286E-4</c:v>
                </c:pt>
                <c:pt idx="184">
                  <c:v>-4.028314285714286E-4</c:v>
                </c:pt>
                <c:pt idx="185">
                  <c:v>-4.028314285714286E-4</c:v>
                </c:pt>
                <c:pt idx="186">
                  <c:v>-3.7761142857142864E-4</c:v>
                </c:pt>
                <c:pt idx="187">
                  <c:v>-3.7761142857142864E-4</c:v>
                </c:pt>
                <c:pt idx="188">
                  <c:v>-3.4632857142857148E-4</c:v>
                </c:pt>
                <c:pt idx="189">
                  <c:v>-3.4632857142857148E-4</c:v>
                </c:pt>
                <c:pt idx="190">
                  <c:v>-4.4474285714285721E-4</c:v>
                </c:pt>
                <c:pt idx="191">
                  <c:v>-4.4474285714285721E-4</c:v>
                </c:pt>
                <c:pt idx="192">
                  <c:v>-4.7494285714285719E-4</c:v>
                </c:pt>
                <c:pt idx="193">
                  <c:v>-4.7494285714285719E-4</c:v>
                </c:pt>
                <c:pt idx="194">
                  <c:v>2.9619714285714289E-4</c:v>
                </c:pt>
                <c:pt idx="195">
                  <c:v>2.9619714285714289E-4</c:v>
                </c:pt>
                <c:pt idx="196">
                  <c:v>9.8911428571428578E-5</c:v>
                </c:pt>
                <c:pt idx="197">
                  <c:v>9.8911428571428578E-5</c:v>
                </c:pt>
                <c:pt idx="198">
                  <c:v>2.0745714285714289E-4</c:v>
                </c:pt>
                <c:pt idx="199">
                  <c:v>2.0745714285714289E-4</c:v>
                </c:pt>
                <c:pt idx="200">
                  <c:v>-1.359857142857143E-4</c:v>
                </c:pt>
                <c:pt idx="201">
                  <c:v>-1.359857142857143E-4</c:v>
                </c:pt>
                <c:pt idx="202">
                  <c:v>-4.9458E-4</c:v>
                </c:pt>
                <c:pt idx="203">
                  <c:v>-4.9458E-4</c:v>
                </c:pt>
                <c:pt idx="204">
                  <c:v>-1.2171142857142859E-4</c:v>
                </c:pt>
                <c:pt idx="205">
                  <c:v>-1.2171142857142859E-4</c:v>
                </c:pt>
                <c:pt idx="206">
                  <c:v>-3.6373142857142862E-4</c:v>
                </c:pt>
                <c:pt idx="207">
                  <c:v>-3.6373142857142862E-4</c:v>
                </c:pt>
                <c:pt idx="208">
                  <c:v>-1.5193428571428573E-4</c:v>
                </c:pt>
                <c:pt idx="209">
                  <c:v>-1.5193428571428573E-4</c:v>
                </c:pt>
                <c:pt idx="210">
                  <c:v>-3.5408571428571437E-5</c:v>
                </c:pt>
                <c:pt idx="211">
                  <c:v>-3.5408571428571437E-5</c:v>
                </c:pt>
                <c:pt idx="212">
                  <c:v>2.3462000000000003E-4</c:v>
                </c:pt>
                <c:pt idx="213">
                  <c:v>2.3462000000000003E-4</c:v>
                </c:pt>
                <c:pt idx="214">
                  <c:v>3.696314285714286E-4</c:v>
                </c:pt>
                <c:pt idx="215">
                  <c:v>3.696314285714286E-4</c:v>
                </c:pt>
                <c:pt idx="216">
                  <c:v>4.9825714285714287E-5</c:v>
                </c:pt>
                <c:pt idx="217">
                  <c:v>4.9825714285714287E-5</c:v>
                </c:pt>
                <c:pt idx="218">
                  <c:v>3.1218571428571432E-4</c:v>
                </c:pt>
                <c:pt idx="219">
                  <c:v>3.1218571428571432E-4</c:v>
                </c:pt>
                <c:pt idx="220">
                  <c:v>3.8084571428571433E-4</c:v>
                </c:pt>
                <c:pt idx="221">
                  <c:v>3.8084571428571433E-4</c:v>
                </c:pt>
                <c:pt idx="222">
                  <c:v>1.5465714285714288E-5</c:v>
                </c:pt>
                <c:pt idx="223">
                  <c:v>1.5465714285714288E-5</c:v>
                </c:pt>
                <c:pt idx="224">
                  <c:v>1.3179428571428572E-4</c:v>
                </c:pt>
                <c:pt idx="225">
                  <c:v>1.3179428571428572E-4</c:v>
                </c:pt>
                <c:pt idx="226">
                  <c:v>3.4589428571428575E-4</c:v>
                </c:pt>
                <c:pt idx="227">
                  <c:v>3.4589428571428575E-4</c:v>
                </c:pt>
                <c:pt idx="228">
                  <c:v>1.6086571428571432E-4</c:v>
                </c:pt>
                <c:pt idx="229">
                  <c:v>1.6086571428571432E-4</c:v>
                </c:pt>
                <c:pt idx="230">
                  <c:v>1.5013714285714289E-4</c:v>
                </c:pt>
                <c:pt idx="231">
                  <c:v>1.5013714285714289E-4</c:v>
                </c:pt>
                <c:pt idx="232">
                  <c:v>-3.9037142857142862E-5</c:v>
                </c:pt>
                <c:pt idx="233">
                  <c:v>-3.9037142857142862E-5</c:v>
                </c:pt>
                <c:pt idx="234">
                  <c:v>3.2446857142857146E-4</c:v>
                </c:pt>
                <c:pt idx="235">
                  <c:v>3.2446857142857146E-4</c:v>
                </c:pt>
                <c:pt idx="236">
                  <c:v>2.3500285714285718E-4</c:v>
                </c:pt>
                <c:pt idx="237">
                  <c:v>2.3500285714285718E-4</c:v>
                </c:pt>
                <c:pt idx="238">
                  <c:v>7.6574285714285729E-5</c:v>
                </c:pt>
                <c:pt idx="239">
                  <c:v>7.6574285714285729E-5</c:v>
                </c:pt>
                <c:pt idx="240">
                  <c:v>-1.8782857142857143E-5</c:v>
                </c:pt>
                <c:pt idx="241">
                  <c:v>-1.8782857142857143E-5</c:v>
                </c:pt>
                <c:pt idx="242">
                  <c:v>-5.7262857142857154E-5</c:v>
                </c:pt>
                <c:pt idx="243">
                  <c:v>-5.7262857142857154E-5</c:v>
                </c:pt>
                <c:pt idx="244">
                  <c:v>2.3615142857142863E-4</c:v>
                </c:pt>
                <c:pt idx="245">
                  <c:v>2.3615142857142863E-4</c:v>
                </c:pt>
                <c:pt idx="246">
                  <c:v>1.5181428571428573E-4</c:v>
                </c:pt>
                <c:pt idx="247">
                  <c:v>1.5181428571428573E-4</c:v>
                </c:pt>
                <c:pt idx="248">
                  <c:v>-1.1790571428571431E-4</c:v>
                </c:pt>
                <c:pt idx="249">
                  <c:v>-1.1790571428571431E-4</c:v>
                </c:pt>
                <c:pt idx="250">
                  <c:v>-1.6285714285714287E-5</c:v>
                </c:pt>
                <c:pt idx="251">
                  <c:v>-1.6285714285714287E-5</c:v>
                </c:pt>
                <c:pt idx="252">
                  <c:v>1.7130000000000002E-4</c:v>
                </c:pt>
                <c:pt idx="253">
                  <c:v>1.7130000000000002E-4</c:v>
                </c:pt>
                <c:pt idx="254">
                  <c:v>-1.4530285714285717E-4</c:v>
                </c:pt>
                <c:pt idx="255">
                  <c:v>-1.4530285714285717E-4</c:v>
                </c:pt>
                <c:pt idx="256">
                  <c:v>3.4877142857142862E-4</c:v>
                </c:pt>
                <c:pt idx="257">
                  <c:v>3.4877142857142862E-4</c:v>
                </c:pt>
                <c:pt idx="258">
                  <c:v>-1.2872285714285716E-4</c:v>
                </c:pt>
                <c:pt idx="259">
                  <c:v>-1.2872285714285716E-4</c:v>
                </c:pt>
                <c:pt idx="260">
                  <c:v>2.3700000000000004E-4</c:v>
                </c:pt>
                <c:pt idx="261">
                  <c:v>2.3700000000000004E-4</c:v>
                </c:pt>
                <c:pt idx="262">
                  <c:v>2.3420285714285718E-4</c:v>
                </c:pt>
                <c:pt idx="263">
                  <c:v>2.3420285714285718E-4</c:v>
                </c:pt>
                <c:pt idx="264">
                  <c:v>1.9831142857142857E-4</c:v>
                </c:pt>
                <c:pt idx="265">
                  <c:v>1.9831142857142857E-4</c:v>
                </c:pt>
                <c:pt idx="266">
                  <c:v>2.0714285714285717E-6</c:v>
                </c:pt>
                <c:pt idx="267">
                  <c:v>2.0714285714285717E-6</c:v>
                </c:pt>
                <c:pt idx="268">
                  <c:v>3.149171428571429E-4</c:v>
                </c:pt>
                <c:pt idx="269">
                  <c:v>3.149171428571429E-4</c:v>
                </c:pt>
                <c:pt idx="270">
                  <c:v>-7.3094285714285728E-5</c:v>
                </c:pt>
                <c:pt idx="271">
                  <c:v>-7.3094285714285728E-5</c:v>
                </c:pt>
                <c:pt idx="272">
                  <c:v>-5.5494285714285721E-5</c:v>
                </c:pt>
                <c:pt idx="273">
                  <c:v>-5.5494285714285721E-5</c:v>
                </c:pt>
                <c:pt idx="274">
                  <c:v>-7.0257142857142865E-5</c:v>
                </c:pt>
                <c:pt idx="275">
                  <c:v>-7.0257142857142865E-5</c:v>
                </c:pt>
                <c:pt idx="276">
                  <c:v>-3.5008571428571432E-4</c:v>
                </c:pt>
                <c:pt idx="277">
                  <c:v>-3.5008571428571432E-4</c:v>
                </c:pt>
                <c:pt idx="278">
                  <c:v>1.2596571428571431E-4</c:v>
                </c:pt>
                <c:pt idx="279">
                  <c:v>1.2596571428571431E-4</c:v>
                </c:pt>
                <c:pt idx="280">
                  <c:v>6.0831428571428577E-5</c:v>
                </c:pt>
                <c:pt idx="281">
                  <c:v>6.0831428571428577E-5</c:v>
                </c:pt>
                <c:pt idx="282">
                  <c:v>-2.9417142857142863E-5</c:v>
                </c:pt>
                <c:pt idx="283">
                  <c:v>-2.9417142857142863E-5</c:v>
                </c:pt>
                <c:pt idx="284">
                  <c:v>-5.768085714285715E-4</c:v>
                </c:pt>
                <c:pt idx="285">
                  <c:v>-5.768085714285715E-4</c:v>
                </c:pt>
                <c:pt idx="286">
                  <c:v>-3.3196285714285717E-4</c:v>
                </c:pt>
                <c:pt idx="287">
                  <c:v>-3.3196285714285717E-4</c:v>
                </c:pt>
                <c:pt idx="288">
                  <c:v>-3.6491714285714292E-4</c:v>
                </c:pt>
                <c:pt idx="289">
                  <c:v>-3.6491714285714292E-4</c:v>
                </c:pt>
                <c:pt idx="290">
                  <c:v>2.1174285714285717E-5</c:v>
                </c:pt>
                <c:pt idx="291">
                  <c:v>2.1174285714285717E-5</c:v>
                </c:pt>
                <c:pt idx="292">
                  <c:v>-9.771142857142859E-5</c:v>
                </c:pt>
                <c:pt idx="293">
                  <c:v>-9.771142857142859E-5</c:v>
                </c:pt>
                <c:pt idx="294">
                  <c:v>-2.6025428571428575E-4</c:v>
                </c:pt>
                <c:pt idx="295">
                  <c:v>-2.6025428571428575E-4</c:v>
                </c:pt>
                <c:pt idx="296">
                  <c:v>-4.2716571428571436E-4</c:v>
                </c:pt>
                <c:pt idx="297">
                  <c:v>-4.2716571428571436E-4</c:v>
                </c:pt>
                <c:pt idx="298">
                  <c:v>-5.8028857142857155E-4</c:v>
                </c:pt>
                <c:pt idx="299">
                  <c:v>-5.8028857142857155E-4</c:v>
                </c:pt>
                <c:pt idx="300">
                  <c:v>-6.1317142857142859E-5</c:v>
                </c:pt>
                <c:pt idx="301">
                  <c:v>-6.1317142857142859E-5</c:v>
                </c:pt>
                <c:pt idx="302">
                  <c:v>7.4045714285714289E-5</c:v>
                </c:pt>
                <c:pt idx="303">
                  <c:v>7.4045714285714289E-5</c:v>
                </c:pt>
                <c:pt idx="304">
                  <c:v>-1.7954571428571432E-4</c:v>
                </c:pt>
                <c:pt idx="305">
                  <c:v>-1.7954571428571432E-4</c:v>
                </c:pt>
                <c:pt idx="306">
                  <c:v>2.0674571428571433E-4</c:v>
                </c:pt>
                <c:pt idx="307">
                  <c:v>2.0674571428571433E-4</c:v>
                </c:pt>
                <c:pt idx="308">
                  <c:v>-1.5387428571428572E-4</c:v>
                </c:pt>
                <c:pt idx="309">
                  <c:v>-1.5387428571428572E-4</c:v>
                </c:pt>
                <c:pt idx="310">
                  <c:v>1.4820571428571428E-4</c:v>
                </c:pt>
                <c:pt idx="311">
                  <c:v>1.4820571428571428E-4</c:v>
                </c:pt>
                <c:pt idx="312">
                  <c:v>2.8438857142857145E-4</c:v>
                </c:pt>
                <c:pt idx="313">
                  <c:v>2.8438857142857145E-4</c:v>
                </c:pt>
                <c:pt idx="314">
                  <c:v>-6.510857142857144E-5</c:v>
                </c:pt>
                <c:pt idx="315">
                  <c:v>-6.510857142857144E-5</c:v>
                </c:pt>
                <c:pt idx="316">
                  <c:v>-1.9921428571428572E-4</c:v>
                </c:pt>
                <c:pt idx="317">
                  <c:v>-1.9921428571428572E-4</c:v>
                </c:pt>
                <c:pt idx="318">
                  <c:v>2.6953714285714287E-4</c:v>
                </c:pt>
                <c:pt idx="319">
                  <c:v>2.6953714285714287E-4</c:v>
                </c:pt>
                <c:pt idx="320">
                  <c:v>2.1660000000000003E-5</c:v>
                </c:pt>
                <c:pt idx="321">
                  <c:v>2.1660000000000003E-5</c:v>
                </c:pt>
                <c:pt idx="322">
                  <c:v>5.1232000000000014E-4</c:v>
                </c:pt>
                <c:pt idx="323">
                  <c:v>5.1232000000000014E-4</c:v>
                </c:pt>
                <c:pt idx="324">
                  <c:v>-9.2754285714285713E-5</c:v>
                </c:pt>
                <c:pt idx="325">
                  <c:v>-9.2754285714285713E-5</c:v>
                </c:pt>
                <c:pt idx="326">
                  <c:v>-1.0457142857142858E-5</c:v>
                </c:pt>
                <c:pt idx="327">
                  <c:v>-1.0457142857142858E-5</c:v>
                </c:pt>
                <c:pt idx="328">
                  <c:v>1.3125714285714288E-5</c:v>
                </c:pt>
                <c:pt idx="329">
                  <c:v>1.3125714285714288E-5</c:v>
                </c:pt>
                <c:pt idx="330">
                  <c:v>2.2500000000000001E-5</c:v>
                </c:pt>
                <c:pt idx="331">
                  <c:v>2.2500000000000001E-5</c:v>
                </c:pt>
                <c:pt idx="332">
                  <c:v>-1.4114857142857146E-4</c:v>
                </c:pt>
                <c:pt idx="333">
                  <c:v>-1.4114857142857146E-4</c:v>
                </c:pt>
                <c:pt idx="334">
                  <c:v>3.4168571428571428E-5</c:v>
                </c:pt>
                <c:pt idx="335">
                  <c:v>3.4168571428571428E-5</c:v>
                </c:pt>
                <c:pt idx="336">
                  <c:v>1.4348000000000003E-4</c:v>
                </c:pt>
                <c:pt idx="337">
                  <c:v>1.4348000000000003E-4</c:v>
                </c:pt>
                <c:pt idx="338">
                  <c:v>4.0781142857142867E-4</c:v>
                </c:pt>
                <c:pt idx="339">
                  <c:v>4.0781142857142867E-4</c:v>
                </c:pt>
                <c:pt idx="340">
                  <c:v>9.3334285714285738E-5</c:v>
                </c:pt>
                <c:pt idx="341">
                  <c:v>9.3334285714285738E-5</c:v>
                </c:pt>
                <c:pt idx="342">
                  <c:v>1.2926857142857144E-4</c:v>
                </c:pt>
                <c:pt idx="343">
                  <c:v>1.2926857142857144E-4</c:v>
                </c:pt>
                <c:pt idx="344">
                  <c:v>-2.0877428571428573E-4</c:v>
                </c:pt>
                <c:pt idx="345">
                  <c:v>-2.0877428571428573E-4</c:v>
                </c:pt>
                <c:pt idx="346">
                  <c:v>3.3999142857142861E-4</c:v>
                </c:pt>
                <c:pt idx="347">
                  <c:v>3.3999142857142861E-4</c:v>
                </c:pt>
                <c:pt idx="348">
                  <c:v>6.4267714285714292E-4</c:v>
                </c:pt>
                <c:pt idx="349">
                  <c:v>6.4267714285714292E-4</c:v>
                </c:pt>
                <c:pt idx="350">
                  <c:v>2.1720000000000002E-5</c:v>
                </c:pt>
                <c:pt idx="351">
                  <c:v>2.1720000000000002E-5</c:v>
                </c:pt>
                <c:pt idx="352">
                  <c:v>4.1046857142857144E-4</c:v>
                </c:pt>
                <c:pt idx="353">
                  <c:v>4.1046857142857144E-4</c:v>
                </c:pt>
                <c:pt idx="354">
                  <c:v>3.8927142857142862E-4</c:v>
                </c:pt>
                <c:pt idx="355">
                  <c:v>3.8927142857142862E-4</c:v>
                </c:pt>
                <c:pt idx="356">
                  <c:v>5.6732857142857153E-4</c:v>
                </c:pt>
                <c:pt idx="357">
                  <c:v>5.6732857142857153E-4</c:v>
                </c:pt>
                <c:pt idx="358">
                  <c:v>1.306457142857143E-4</c:v>
                </c:pt>
                <c:pt idx="359">
                  <c:v>1.306457142857143E-4</c:v>
                </c:pt>
                <c:pt idx="360">
                  <c:v>4.8802571428571435E-4</c:v>
                </c:pt>
                <c:pt idx="361">
                  <c:v>4.8802571428571435E-4</c:v>
                </c:pt>
                <c:pt idx="362">
                  <c:v>-2.6397142857142861E-5</c:v>
                </c:pt>
                <c:pt idx="363">
                  <c:v>-2.6397142857142861E-5</c:v>
                </c:pt>
                <c:pt idx="364">
                  <c:v>-3.8429428571428576E-4</c:v>
                </c:pt>
                <c:pt idx="365">
                  <c:v>-3.8429428571428576E-4</c:v>
                </c:pt>
                <c:pt idx="366">
                  <c:v>-3.1835142857142859E-4</c:v>
                </c:pt>
                <c:pt idx="367">
                  <c:v>-3.1835142857142859E-4</c:v>
                </c:pt>
                <c:pt idx="368">
                  <c:v>2.4051428571428575E-4</c:v>
                </c:pt>
                <c:pt idx="369">
                  <c:v>2.4051428571428575E-4</c:v>
                </c:pt>
                <c:pt idx="370">
                  <c:v>2.5032571428571432E-4</c:v>
                </c:pt>
                <c:pt idx="371">
                  <c:v>2.5032571428571432E-4</c:v>
                </c:pt>
                <c:pt idx="372">
                  <c:v>2.9827428571428574E-4</c:v>
                </c:pt>
                <c:pt idx="373">
                  <c:v>2.9827428571428574E-4</c:v>
                </c:pt>
                <c:pt idx="374">
                  <c:v>1.9775428571428574E-4</c:v>
                </c:pt>
                <c:pt idx="375">
                  <c:v>1.9775428571428574E-4</c:v>
                </c:pt>
                <c:pt idx="376">
                  <c:v>-1.4015428571428573E-4</c:v>
                </c:pt>
                <c:pt idx="377">
                  <c:v>-1.4015428571428573E-4</c:v>
                </c:pt>
                <c:pt idx="378">
                  <c:v>-5.1465714285714285E-4</c:v>
                </c:pt>
                <c:pt idx="379">
                  <c:v>-5.1465714285714285E-4</c:v>
                </c:pt>
                <c:pt idx="380">
                  <c:v>-2.1625428571428573E-4</c:v>
                </c:pt>
                <c:pt idx="381">
                  <c:v>-2.1625428571428573E-4</c:v>
                </c:pt>
                <c:pt idx="382">
                  <c:v>-1.8670857142857143E-4</c:v>
                </c:pt>
                <c:pt idx="383">
                  <c:v>-1.8670857142857143E-4</c:v>
                </c:pt>
                <c:pt idx="384">
                  <c:v>-9.7825714285714295E-5</c:v>
                </c:pt>
                <c:pt idx="385">
                  <c:v>-9.7825714285714295E-5</c:v>
                </c:pt>
                <c:pt idx="386">
                  <c:v>-1.0412285714285716E-4</c:v>
                </c:pt>
                <c:pt idx="387">
                  <c:v>-1.0412285714285716E-4</c:v>
                </c:pt>
                <c:pt idx="388">
                  <c:v>1.4137142857142859E-5</c:v>
                </c:pt>
                <c:pt idx="389">
                  <c:v>1.4137142857142859E-5</c:v>
                </c:pt>
                <c:pt idx="390">
                  <c:v>-2.8304285714285718E-4</c:v>
                </c:pt>
                <c:pt idx="391">
                  <c:v>-2.8304285714285718E-4</c:v>
                </c:pt>
                <c:pt idx="392">
                  <c:v>-1.6561142857142859E-4</c:v>
                </c:pt>
                <c:pt idx="393">
                  <c:v>-1.6561142857142859E-4</c:v>
                </c:pt>
                <c:pt idx="394">
                  <c:v>-1.2613428571428572E-4</c:v>
                </c:pt>
                <c:pt idx="395">
                  <c:v>-1.2613428571428572E-4</c:v>
                </c:pt>
                <c:pt idx="396">
                  <c:v>-1.592857142857143E-5</c:v>
                </c:pt>
                <c:pt idx="397">
                  <c:v>-1.592857142857143E-5</c:v>
                </c:pt>
                <c:pt idx="398">
                  <c:v>2.5505142857142857E-4</c:v>
                </c:pt>
                <c:pt idx="399">
                  <c:v>2.5505142857142857E-4</c:v>
                </c:pt>
                <c:pt idx="400">
                  <c:v>-3.9002000000000004E-4</c:v>
                </c:pt>
                <c:pt idx="401">
                  <c:v>-3.9002000000000004E-4</c:v>
                </c:pt>
                <c:pt idx="402">
                  <c:v>-1.139514285714286E-4</c:v>
                </c:pt>
                <c:pt idx="403">
                  <c:v>-1.139514285714286E-4</c:v>
                </c:pt>
                <c:pt idx="404">
                  <c:v>-5.1074285714285719E-5</c:v>
                </c:pt>
                <c:pt idx="405">
                  <c:v>-5.1074285714285719E-5</c:v>
                </c:pt>
                <c:pt idx="406">
                  <c:v>-2.1736857142857144E-4</c:v>
                </c:pt>
                <c:pt idx="407">
                  <c:v>-2.1736857142857144E-4</c:v>
                </c:pt>
                <c:pt idx="408">
                  <c:v>-7.2508857142857149E-4</c:v>
                </c:pt>
                <c:pt idx="409">
                  <c:v>-7.2508857142857149E-4</c:v>
                </c:pt>
                <c:pt idx="410">
                  <c:v>-3.7470857142857147E-4</c:v>
                </c:pt>
                <c:pt idx="411">
                  <c:v>-3.7470857142857147E-4</c:v>
                </c:pt>
                <c:pt idx="412">
                  <c:v>-2.4266571428571432E-4</c:v>
                </c:pt>
                <c:pt idx="413">
                  <c:v>-2.4266571428571432E-4</c:v>
                </c:pt>
                <c:pt idx="414">
                  <c:v>-1.8395714285714286E-4</c:v>
                </c:pt>
                <c:pt idx="415">
                  <c:v>-1.8395714285714286E-4</c:v>
                </c:pt>
                <c:pt idx="416">
                  <c:v>-1.2585714285714286E-4</c:v>
                </c:pt>
                <c:pt idx="417">
                  <c:v>-1.2585714285714286E-4</c:v>
                </c:pt>
                <c:pt idx="418">
                  <c:v>1.0967428571428572E-4</c:v>
                </c:pt>
                <c:pt idx="419">
                  <c:v>1.0967428571428572E-4</c:v>
                </c:pt>
                <c:pt idx="420">
                  <c:v>-5.7757714285714291E-4</c:v>
                </c:pt>
                <c:pt idx="421">
                  <c:v>-5.7757714285714291E-4</c:v>
                </c:pt>
                <c:pt idx="422">
                  <c:v>5.279142857142858E-5</c:v>
                </c:pt>
                <c:pt idx="423">
                  <c:v>5.279142857142858E-5</c:v>
                </c:pt>
                <c:pt idx="424">
                  <c:v>-3.202857142857143E-4</c:v>
                </c:pt>
                <c:pt idx="425">
                  <c:v>-3.202857142857143E-4</c:v>
                </c:pt>
                <c:pt idx="426">
                  <c:v>-3.859714285714286E-5</c:v>
                </c:pt>
                <c:pt idx="427">
                  <c:v>-3.859714285714286E-5</c:v>
                </c:pt>
                <c:pt idx="428">
                  <c:v>-2.9059714285714291E-4</c:v>
                </c:pt>
                <c:pt idx="429">
                  <c:v>-2.9059714285714291E-4</c:v>
                </c:pt>
                <c:pt idx="430">
                  <c:v>3.6744285714285718E-4</c:v>
                </c:pt>
                <c:pt idx="431">
                  <c:v>3.6744285714285718E-4</c:v>
                </c:pt>
                <c:pt idx="432">
                  <c:v>7.3151428571428581E-5</c:v>
                </c:pt>
                <c:pt idx="433">
                  <c:v>7.3151428571428581E-5</c:v>
                </c:pt>
                <c:pt idx="434">
                  <c:v>1.4843142857142859E-4</c:v>
                </c:pt>
                <c:pt idx="435">
                  <c:v>1.4843142857142859E-4</c:v>
                </c:pt>
                <c:pt idx="436">
                  <c:v>2.7338285714285714E-4</c:v>
                </c:pt>
                <c:pt idx="437">
                  <c:v>2.7338285714285714E-4</c:v>
                </c:pt>
                <c:pt idx="438">
                  <c:v>3.4580000000000006E-4</c:v>
                </c:pt>
                <c:pt idx="439">
                  <c:v>3.4580000000000006E-4</c:v>
                </c:pt>
                <c:pt idx="440">
                  <c:v>2.6276285714285717E-4</c:v>
                </c:pt>
                <c:pt idx="441">
                  <c:v>2.6276285714285717E-4</c:v>
                </c:pt>
                <c:pt idx="442">
                  <c:v>3.2188000000000003E-4</c:v>
                </c:pt>
                <c:pt idx="443">
                  <c:v>3.2188000000000003E-4</c:v>
                </c:pt>
                <c:pt idx="444">
                  <c:v>3.0146857142857145E-4</c:v>
                </c:pt>
                <c:pt idx="445">
                  <c:v>3.0146857142857145E-4</c:v>
                </c:pt>
                <c:pt idx="446">
                  <c:v>8.9745714285714291E-5</c:v>
                </c:pt>
                <c:pt idx="447">
                  <c:v>8.9745714285714291E-5</c:v>
                </c:pt>
                <c:pt idx="448">
                  <c:v>2.3297142857142861E-5</c:v>
                </c:pt>
                <c:pt idx="449">
                  <c:v>2.3297142857142861E-5</c:v>
                </c:pt>
                <c:pt idx="450">
                  <c:v>5.2654285714285728E-5</c:v>
                </c:pt>
                <c:pt idx="451">
                  <c:v>5.2654285714285728E-5</c:v>
                </c:pt>
                <c:pt idx="452">
                  <c:v>2.7866285714285718E-4</c:v>
                </c:pt>
                <c:pt idx="453">
                  <c:v>2.7866285714285718E-4</c:v>
                </c:pt>
                <c:pt idx="454">
                  <c:v>7.2377142857142865E-5</c:v>
                </c:pt>
                <c:pt idx="455">
                  <c:v>7.2377142857142865E-5</c:v>
                </c:pt>
                <c:pt idx="456">
                  <c:v>-3.4265714285714287E-5</c:v>
                </c:pt>
                <c:pt idx="457">
                  <c:v>-3.4265714285714287E-5</c:v>
                </c:pt>
                <c:pt idx="458">
                  <c:v>-1.8494571428571429E-4</c:v>
                </c:pt>
                <c:pt idx="459">
                  <c:v>-1.8494571428571429E-4</c:v>
                </c:pt>
                <c:pt idx="460">
                  <c:v>3.3682000000000004E-4</c:v>
                </c:pt>
                <c:pt idx="461">
                  <c:v>3.3682000000000004E-4</c:v>
                </c:pt>
                <c:pt idx="462">
                  <c:v>2.9266571428571429E-4</c:v>
                </c:pt>
                <c:pt idx="463">
                  <c:v>2.9266571428571429E-4</c:v>
                </c:pt>
                <c:pt idx="464">
                  <c:v>2.3077142857142859E-5</c:v>
                </c:pt>
                <c:pt idx="465">
                  <c:v>2.3077142857142859E-5</c:v>
                </c:pt>
                <c:pt idx="466">
                  <c:v>-2.1622571428571433E-4</c:v>
                </c:pt>
                <c:pt idx="467">
                  <c:v>-2.1622571428571433E-4</c:v>
                </c:pt>
                <c:pt idx="468">
                  <c:v>6.3840000000000012E-4</c:v>
                </c:pt>
                <c:pt idx="469">
                  <c:v>6.3840000000000012E-4</c:v>
                </c:pt>
                <c:pt idx="470">
                  <c:v>-8.316857142857144E-5</c:v>
                </c:pt>
                <c:pt idx="471">
                  <c:v>-8.316857142857144E-5</c:v>
                </c:pt>
                <c:pt idx="472">
                  <c:v>4.8908571428571434E-4</c:v>
                </c:pt>
                <c:pt idx="473">
                  <c:v>4.8908571428571434E-4</c:v>
                </c:pt>
                <c:pt idx="474">
                  <c:v>5.7536285714285718E-4</c:v>
                </c:pt>
                <c:pt idx="475">
                  <c:v>5.7536285714285718E-4</c:v>
                </c:pt>
                <c:pt idx="476">
                  <c:v>5.9111714285714294E-4</c:v>
                </c:pt>
                <c:pt idx="477">
                  <c:v>5.9111714285714294E-4</c:v>
                </c:pt>
                <c:pt idx="478">
                  <c:v>9.6511428571428588E-5</c:v>
                </c:pt>
                <c:pt idx="479">
                  <c:v>9.6511428571428588E-5</c:v>
                </c:pt>
                <c:pt idx="480">
                  <c:v>3.5754285714285721E-4</c:v>
                </c:pt>
                <c:pt idx="481">
                  <c:v>3.5754285714285721E-4</c:v>
                </c:pt>
                <c:pt idx="482">
                  <c:v>5.5969714285714295E-4</c:v>
                </c:pt>
                <c:pt idx="483">
                  <c:v>5.5969714285714295E-4</c:v>
                </c:pt>
                <c:pt idx="484">
                  <c:v>3.2635428571428578E-4</c:v>
                </c:pt>
                <c:pt idx="485">
                  <c:v>3.2635428571428578E-4</c:v>
                </c:pt>
                <c:pt idx="486">
                  <c:v>3.6487428571428573E-4</c:v>
                </c:pt>
                <c:pt idx="487">
                  <c:v>3.6487428571428573E-4</c:v>
                </c:pt>
                <c:pt idx="488">
                  <c:v>9.384000000000001E-5</c:v>
                </c:pt>
                <c:pt idx="489">
                  <c:v>9.384000000000001E-5</c:v>
                </c:pt>
                <c:pt idx="490">
                  <c:v>-6.0452857142857146E-4</c:v>
                </c:pt>
                <c:pt idx="491">
                  <c:v>-6.0452857142857146E-4</c:v>
                </c:pt>
                <c:pt idx="492">
                  <c:v>-1.1993714285714288E-4</c:v>
                </c:pt>
                <c:pt idx="493">
                  <c:v>-1.1993714285714288E-4</c:v>
                </c:pt>
                <c:pt idx="494">
                  <c:v>-1.0862857142857144E-5</c:v>
                </c:pt>
                <c:pt idx="495">
                  <c:v>-1.0862857142857144E-5</c:v>
                </c:pt>
                <c:pt idx="496">
                  <c:v>2.8699428571428578E-4</c:v>
                </c:pt>
                <c:pt idx="497">
                  <c:v>2.8699428571428578E-4</c:v>
                </c:pt>
                <c:pt idx="498">
                  <c:v>1.9586571428571433E-4</c:v>
                </c:pt>
                <c:pt idx="499">
                  <c:v>1.9586571428571433E-4</c:v>
                </c:pt>
                <c:pt idx="500">
                  <c:v>-5.5025714285714292E-5</c:v>
                </c:pt>
                <c:pt idx="501">
                  <c:v>-5.5025714285714292E-5</c:v>
                </c:pt>
                <c:pt idx="502">
                  <c:v>-3.0936857142857148E-4</c:v>
                </c:pt>
                <c:pt idx="503">
                  <c:v>-3.0936857142857148E-4</c:v>
                </c:pt>
                <c:pt idx="504">
                  <c:v>-3.1182000000000003E-4</c:v>
                </c:pt>
                <c:pt idx="505">
                  <c:v>-3.1182000000000003E-4</c:v>
                </c:pt>
                <c:pt idx="506">
                  <c:v>-3.0110000000000005E-4</c:v>
                </c:pt>
                <c:pt idx="507">
                  <c:v>-3.0110000000000005E-4</c:v>
                </c:pt>
                <c:pt idx="508">
                  <c:v>-8.8734285714285734E-5</c:v>
                </c:pt>
                <c:pt idx="509">
                  <c:v>-8.8734285714285734E-5</c:v>
                </c:pt>
                <c:pt idx="510">
                  <c:v>-1.8973428571428572E-4</c:v>
                </c:pt>
                <c:pt idx="511">
                  <c:v>-1.8973428571428572E-4</c:v>
                </c:pt>
                <c:pt idx="512">
                  <c:v>-1.4097714285714287E-4</c:v>
                </c:pt>
                <c:pt idx="513">
                  <c:v>-1.4097714285714287E-4</c:v>
                </c:pt>
                <c:pt idx="514">
                  <c:v>-4.3365714285714294E-4</c:v>
                </c:pt>
                <c:pt idx="515">
                  <c:v>-4.3365714285714294E-4</c:v>
                </c:pt>
                <c:pt idx="516">
                  <c:v>-1.772371428571429E-4</c:v>
                </c:pt>
                <c:pt idx="517">
                  <c:v>-1.772371428571429E-4</c:v>
                </c:pt>
                <c:pt idx="518">
                  <c:v>-4.5871428571428578E-5</c:v>
                </c:pt>
                <c:pt idx="519">
                  <c:v>-4.5871428571428578E-5</c:v>
                </c:pt>
                <c:pt idx="520">
                  <c:v>-1.7077142857142859E-5</c:v>
                </c:pt>
                <c:pt idx="521">
                  <c:v>-1.7077142857142859E-5</c:v>
                </c:pt>
                <c:pt idx="522">
                  <c:v>1.4493714285714288E-4</c:v>
                </c:pt>
                <c:pt idx="523">
                  <c:v>1.4493714285714288E-4</c:v>
                </c:pt>
                <c:pt idx="524">
                  <c:v>-2.9638285714285716E-4</c:v>
                </c:pt>
                <c:pt idx="525">
                  <c:v>-2.9638285714285716E-4</c:v>
                </c:pt>
                <c:pt idx="526">
                  <c:v>-2.6887428571428578E-4</c:v>
                </c:pt>
                <c:pt idx="527">
                  <c:v>-2.6887428571428578E-4</c:v>
                </c:pt>
                <c:pt idx="528">
                  <c:v>-1.0086000000000001E-4</c:v>
                </c:pt>
                <c:pt idx="529">
                  <c:v>-1.0086000000000001E-4</c:v>
                </c:pt>
                <c:pt idx="530">
                  <c:v>-1.9504857142857145E-4</c:v>
                </c:pt>
                <c:pt idx="531">
                  <c:v>-1.9504857142857145E-4</c:v>
                </c:pt>
                <c:pt idx="532">
                  <c:v>-2.5557999999999999E-4</c:v>
                </c:pt>
                <c:pt idx="533">
                  <c:v>-2.5557999999999999E-4</c:v>
                </c:pt>
                <c:pt idx="534">
                  <c:v>-3.1680000000000006E-4</c:v>
                </c:pt>
                <c:pt idx="535">
                  <c:v>-3.1680000000000006E-4</c:v>
                </c:pt>
                <c:pt idx="536">
                  <c:v>-1.5073142857142859E-4</c:v>
                </c:pt>
                <c:pt idx="537">
                  <c:v>-1.5073142857142859E-4</c:v>
                </c:pt>
                <c:pt idx="538">
                  <c:v>2.1388571428571432E-5</c:v>
                </c:pt>
                <c:pt idx="539">
                  <c:v>2.1388571428571432E-5</c:v>
                </c:pt>
                <c:pt idx="540">
                  <c:v>2.727714285714286E-5</c:v>
                </c:pt>
                <c:pt idx="541">
                  <c:v>2.727714285714286E-5</c:v>
                </c:pt>
                <c:pt idx="542">
                  <c:v>6.5228571428571432E-5</c:v>
                </c:pt>
                <c:pt idx="543">
                  <c:v>6.5228571428571432E-5</c:v>
                </c:pt>
                <c:pt idx="544">
                  <c:v>9.4657142857142875E-6</c:v>
                </c:pt>
                <c:pt idx="545">
                  <c:v>9.4657142857142875E-6</c:v>
                </c:pt>
                <c:pt idx="546">
                  <c:v>3.6530857142857146E-4</c:v>
                </c:pt>
                <c:pt idx="547">
                  <c:v>3.6530857142857146E-4</c:v>
                </c:pt>
                <c:pt idx="548">
                  <c:v>1.3398857142857143E-4</c:v>
                </c:pt>
                <c:pt idx="549">
                  <c:v>1.3398857142857143E-4</c:v>
                </c:pt>
                <c:pt idx="550">
                  <c:v>1.7352571428571432E-4</c:v>
                </c:pt>
                <c:pt idx="551">
                  <c:v>1.7352571428571432E-4</c:v>
                </c:pt>
                <c:pt idx="552">
                  <c:v>1.3938285714285717E-4</c:v>
                </c:pt>
                <c:pt idx="553">
                  <c:v>1.3938285714285717E-4</c:v>
                </c:pt>
                <c:pt idx="554">
                  <c:v>2.1327714285714289E-4</c:v>
                </c:pt>
                <c:pt idx="555">
                  <c:v>2.1327714285714289E-4</c:v>
                </c:pt>
                <c:pt idx="556">
                  <c:v>3.1650857142857147E-4</c:v>
                </c:pt>
                <c:pt idx="557">
                  <c:v>3.1650857142857147E-4</c:v>
                </c:pt>
                <c:pt idx="558">
                  <c:v>4.1808285714285719E-4</c:v>
                </c:pt>
                <c:pt idx="559">
                  <c:v>4.1808285714285719E-4</c:v>
                </c:pt>
                <c:pt idx="560">
                  <c:v>6.0325714285714295E-4</c:v>
                </c:pt>
                <c:pt idx="561">
                  <c:v>6.0325714285714295E-4</c:v>
                </c:pt>
                <c:pt idx="562">
                  <c:v>-1.9624571428571429E-4</c:v>
                </c:pt>
                <c:pt idx="563">
                  <c:v>-1.9624571428571429E-4</c:v>
                </c:pt>
                <c:pt idx="564">
                  <c:v>2.0353428571428576E-4</c:v>
                </c:pt>
                <c:pt idx="565">
                  <c:v>2.0353428571428576E-4</c:v>
                </c:pt>
                <c:pt idx="566">
                  <c:v>1.0867714285714287E-4</c:v>
                </c:pt>
                <c:pt idx="567">
                  <c:v>1.0867714285714287E-4</c:v>
                </c:pt>
                <c:pt idx="568">
                  <c:v>6.0705714285714293E-4</c:v>
                </c:pt>
                <c:pt idx="569">
                  <c:v>6.0705714285714293E-4</c:v>
                </c:pt>
                <c:pt idx="570">
                  <c:v>-2.5768000000000004E-4</c:v>
                </c:pt>
                <c:pt idx="571">
                  <c:v>-2.5768000000000004E-4</c:v>
                </c:pt>
                <c:pt idx="572">
                  <c:v>-1.9815428571428573E-4</c:v>
                </c:pt>
                <c:pt idx="573">
                  <c:v>-1.9815428571428573E-4</c:v>
                </c:pt>
                <c:pt idx="574">
                  <c:v>-1.0284857142857144E-4</c:v>
                </c:pt>
                <c:pt idx="575">
                  <c:v>-1.0284857142857144E-4</c:v>
                </c:pt>
                <c:pt idx="576">
                  <c:v>-1.1857142857142859E-6</c:v>
                </c:pt>
                <c:pt idx="577">
                  <c:v>-1.1857142857142859E-6</c:v>
                </c:pt>
                <c:pt idx="578">
                  <c:v>2.1685714285714287E-6</c:v>
                </c:pt>
                <c:pt idx="579">
                  <c:v>2.1685714285714287E-6</c:v>
                </c:pt>
                <c:pt idx="580">
                  <c:v>-2.7847428571428574E-4</c:v>
                </c:pt>
                <c:pt idx="581">
                  <c:v>-2.7847428571428574E-4</c:v>
                </c:pt>
                <c:pt idx="582">
                  <c:v>-8.1580000000000015E-5</c:v>
                </c:pt>
                <c:pt idx="583">
                  <c:v>-8.1580000000000015E-5</c:v>
                </c:pt>
                <c:pt idx="584">
                  <c:v>-9.8622857142857158E-5</c:v>
                </c:pt>
                <c:pt idx="585">
                  <c:v>-9.8622857142857158E-5</c:v>
                </c:pt>
                <c:pt idx="586">
                  <c:v>-2.678685714285715E-4</c:v>
                </c:pt>
                <c:pt idx="587">
                  <c:v>-2.678685714285715E-4</c:v>
                </c:pt>
                <c:pt idx="588">
                  <c:v>-2.6792285714285721E-4</c:v>
                </c:pt>
                <c:pt idx="589">
                  <c:v>-2.6792285714285721E-4</c:v>
                </c:pt>
                <c:pt idx="590">
                  <c:v>-4.6148000000000006E-4</c:v>
                </c:pt>
                <c:pt idx="591">
                  <c:v>-4.6148000000000006E-4</c:v>
                </c:pt>
                <c:pt idx="592">
                  <c:v>1.3756857142857145E-4</c:v>
                </c:pt>
                <c:pt idx="593">
                  <c:v>1.3756857142857145E-4</c:v>
                </c:pt>
                <c:pt idx="594">
                  <c:v>2.8652285714285717E-4</c:v>
                </c:pt>
                <c:pt idx="595">
                  <c:v>2.8652285714285717E-4</c:v>
                </c:pt>
                <c:pt idx="596">
                  <c:v>-4.5368571428571435E-4</c:v>
                </c:pt>
                <c:pt idx="597">
                  <c:v>-4.5368571428571435E-4</c:v>
                </c:pt>
                <c:pt idx="598">
                  <c:v>9.3242857142857152E-5</c:v>
                </c:pt>
                <c:pt idx="599">
                  <c:v>9.3242857142857152E-5</c:v>
                </c:pt>
                <c:pt idx="600">
                  <c:v>-8.7422857142857157E-5</c:v>
                </c:pt>
                <c:pt idx="601">
                  <c:v>-8.7422857142857157E-5</c:v>
                </c:pt>
                <c:pt idx="602">
                  <c:v>-5.0782857142857142E-5</c:v>
                </c:pt>
                <c:pt idx="603">
                  <c:v>-5.0782857142857142E-5</c:v>
                </c:pt>
                <c:pt idx="604">
                  <c:v>-1.5489714285714289E-4</c:v>
                </c:pt>
                <c:pt idx="605">
                  <c:v>-1.5489714285714289E-4</c:v>
                </c:pt>
                <c:pt idx="606">
                  <c:v>-4.6377142857142856E-5</c:v>
                </c:pt>
                <c:pt idx="607">
                  <c:v>-4.6377142857142856E-5</c:v>
                </c:pt>
                <c:pt idx="608">
                  <c:v>2.9401714285714288E-4</c:v>
                </c:pt>
                <c:pt idx="609">
                  <c:v>2.9401714285714288E-4</c:v>
                </c:pt>
                <c:pt idx="610">
                  <c:v>1.0071428571428572E-5</c:v>
                </c:pt>
                <c:pt idx="611">
                  <c:v>1.0071428571428572E-5</c:v>
                </c:pt>
                <c:pt idx="612">
                  <c:v>-4.5277428571428575E-4</c:v>
                </c:pt>
                <c:pt idx="613">
                  <c:v>-4.5277428571428575E-4</c:v>
                </c:pt>
                <c:pt idx="614">
                  <c:v>-5.3028571428571434E-6</c:v>
                </c:pt>
                <c:pt idx="615">
                  <c:v>-5.3028571428571434E-6</c:v>
                </c:pt>
                <c:pt idx="616">
                  <c:v>-2.7368571428571431E-4</c:v>
                </c:pt>
                <c:pt idx="617">
                  <c:v>-2.7368571428571431E-4</c:v>
                </c:pt>
                <c:pt idx="618">
                  <c:v>-2.3171714285714291E-4</c:v>
                </c:pt>
                <c:pt idx="619">
                  <c:v>-2.3171714285714291E-4</c:v>
                </c:pt>
                <c:pt idx="620">
                  <c:v>3.0542857142857146E-6</c:v>
                </c:pt>
                <c:pt idx="621">
                  <c:v>3.0542857142857146E-6</c:v>
                </c:pt>
                <c:pt idx="622">
                  <c:v>1.0611142857142859E-4</c:v>
                </c:pt>
                <c:pt idx="623">
                  <c:v>1.0611142857142859E-4</c:v>
                </c:pt>
                <c:pt idx="624">
                  <c:v>1.3033428571428572E-4</c:v>
                </c:pt>
                <c:pt idx="625">
                  <c:v>1.3033428571428572E-4</c:v>
                </c:pt>
                <c:pt idx="626">
                  <c:v>-1.3378285714285717E-4</c:v>
                </c:pt>
                <c:pt idx="627">
                  <c:v>-1.3378285714285717E-4</c:v>
                </c:pt>
                <c:pt idx="628">
                  <c:v>3.1548857142857145E-4</c:v>
                </c:pt>
                <c:pt idx="629">
                  <c:v>3.1548857142857145E-4</c:v>
                </c:pt>
                <c:pt idx="630">
                  <c:v>4.8366000000000007E-4</c:v>
                </c:pt>
                <c:pt idx="631">
                  <c:v>4.8366000000000007E-4</c:v>
                </c:pt>
                <c:pt idx="632">
                  <c:v>3.5389428571428578E-4</c:v>
                </c:pt>
                <c:pt idx="633">
                  <c:v>3.5389428571428578E-4</c:v>
                </c:pt>
                <c:pt idx="634">
                  <c:v>-2.6388571428571431E-5</c:v>
                </c:pt>
                <c:pt idx="635">
                  <c:v>-2.6388571428571431E-5</c:v>
                </c:pt>
                <c:pt idx="636">
                  <c:v>3.0022000000000002E-4</c:v>
                </c:pt>
                <c:pt idx="637">
                  <c:v>3.0022000000000002E-4</c:v>
                </c:pt>
                <c:pt idx="638">
                  <c:v>-1.5636000000000003E-4</c:v>
                </c:pt>
                <c:pt idx="639">
                  <c:v>-1.5636000000000003E-4</c:v>
                </c:pt>
                <c:pt idx="640">
                  <c:v>-4.0851428571428579E-4</c:v>
                </c:pt>
                <c:pt idx="641">
                  <c:v>-4.0851428571428579E-4</c:v>
                </c:pt>
                <c:pt idx="642">
                  <c:v>-6.1593428571428584E-4</c:v>
                </c:pt>
                <c:pt idx="643">
                  <c:v>-6.1593428571428584E-4</c:v>
                </c:pt>
                <c:pt idx="644">
                  <c:v>-9.1600000000000021E-6</c:v>
                </c:pt>
                <c:pt idx="645">
                  <c:v>-9.1600000000000021E-6</c:v>
                </c:pt>
                <c:pt idx="646">
                  <c:v>-5.5774285714285725E-5</c:v>
                </c:pt>
                <c:pt idx="647">
                  <c:v>-5.5774285714285725E-5</c:v>
                </c:pt>
                <c:pt idx="648">
                  <c:v>-1.0509142857142858E-4</c:v>
                </c:pt>
                <c:pt idx="649">
                  <c:v>-1.0509142857142858E-4</c:v>
                </c:pt>
                <c:pt idx="650">
                  <c:v>2.9330285714285718E-4</c:v>
                </c:pt>
                <c:pt idx="651">
                  <c:v>2.9330285714285718E-4</c:v>
                </c:pt>
                <c:pt idx="652">
                  <c:v>2.1237428571428574E-4</c:v>
                </c:pt>
                <c:pt idx="653">
                  <c:v>2.1237428571428574E-4</c:v>
                </c:pt>
                <c:pt idx="654">
                  <c:v>-4.2568571428571436E-5</c:v>
                </c:pt>
                <c:pt idx="655">
                  <c:v>-4.2568571428571436E-5</c:v>
                </c:pt>
                <c:pt idx="656">
                  <c:v>2.638171428571429E-4</c:v>
                </c:pt>
                <c:pt idx="657">
                  <c:v>2.638171428571429E-4</c:v>
                </c:pt>
                <c:pt idx="658">
                  <c:v>-2.8785142857142861E-4</c:v>
                </c:pt>
                <c:pt idx="659">
                  <c:v>-2.8785142857142861E-4</c:v>
                </c:pt>
                <c:pt idx="660">
                  <c:v>-3.5259428571428575E-4</c:v>
                </c:pt>
                <c:pt idx="661">
                  <c:v>-3.5259428571428575E-4</c:v>
                </c:pt>
                <c:pt idx="662">
                  <c:v>-1.4922000000000001E-4</c:v>
                </c:pt>
                <c:pt idx="663">
                  <c:v>-1.4922000000000001E-4</c:v>
                </c:pt>
                <c:pt idx="664">
                  <c:v>1.7956000000000002E-4</c:v>
                </c:pt>
                <c:pt idx="665">
                  <c:v>1.7956000000000002E-4</c:v>
                </c:pt>
                <c:pt idx="666">
                  <c:v>-7.9008571428571439E-5</c:v>
                </c:pt>
                <c:pt idx="667">
                  <c:v>-7.9008571428571439E-5</c:v>
                </c:pt>
                <c:pt idx="668">
                  <c:v>-4.9328000000000013E-4</c:v>
                </c:pt>
                <c:pt idx="669">
                  <c:v>-4.9328000000000013E-4</c:v>
                </c:pt>
                <c:pt idx="670">
                  <c:v>-3.8280000000000006E-5</c:v>
                </c:pt>
                <c:pt idx="671">
                  <c:v>-3.8280000000000006E-5</c:v>
                </c:pt>
                <c:pt idx="672">
                  <c:v>-2.9500285714285717E-4</c:v>
                </c:pt>
                <c:pt idx="673">
                  <c:v>-2.9500285714285717E-4</c:v>
                </c:pt>
                <c:pt idx="674">
                  <c:v>3.1004285714285719E-4</c:v>
                </c:pt>
                <c:pt idx="675">
                  <c:v>3.1004285714285719E-4</c:v>
                </c:pt>
                <c:pt idx="676">
                  <c:v>-2.9758000000000003E-4</c:v>
                </c:pt>
                <c:pt idx="677">
                  <c:v>-2.9758000000000003E-4</c:v>
                </c:pt>
                <c:pt idx="678">
                  <c:v>-6.0685714285714288E-5</c:v>
                </c:pt>
                <c:pt idx="679">
                  <c:v>-6.0685714285714288E-5</c:v>
                </c:pt>
                <c:pt idx="680">
                  <c:v>3.4628000000000008E-4</c:v>
                </c:pt>
                <c:pt idx="681">
                  <c:v>3.4628000000000008E-4</c:v>
                </c:pt>
                <c:pt idx="682">
                  <c:v>-4.1520000000000002E-5</c:v>
                </c:pt>
                <c:pt idx="683">
                  <c:v>-4.1520000000000002E-5</c:v>
                </c:pt>
                <c:pt idx="684">
                  <c:v>-3.4546000000000007E-4</c:v>
                </c:pt>
                <c:pt idx="685">
                  <c:v>-3.4546000000000007E-4</c:v>
                </c:pt>
                <c:pt idx="686">
                  <c:v>1.6002285714285716E-4</c:v>
                </c:pt>
                <c:pt idx="687">
                  <c:v>1.6002285714285716E-4</c:v>
                </c:pt>
                <c:pt idx="688">
                  <c:v>1.2716285714285718E-4</c:v>
                </c:pt>
                <c:pt idx="689">
                  <c:v>1.2716285714285718E-4</c:v>
                </c:pt>
                <c:pt idx="690">
                  <c:v>-3.1970571428571433E-4</c:v>
                </c:pt>
                <c:pt idx="691">
                  <c:v>-3.1970571428571433E-4</c:v>
                </c:pt>
                <c:pt idx="692">
                  <c:v>-6.8409142857142862E-4</c:v>
                </c:pt>
                <c:pt idx="693">
                  <c:v>-6.8409142857142862E-4</c:v>
                </c:pt>
                <c:pt idx="694">
                  <c:v>-2.9290571428571433E-4</c:v>
                </c:pt>
                <c:pt idx="695">
                  <c:v>-2.9290571428571433E-4</c:v>
                </c:pt>
                <c:pt idx="696">
                  <c:v>-8.7628571428571448E-5</c:v>
                </c:pt>
                <c:pt idx="697">
                  <c:v>-8.7628571428571448E-5</c:v>
                </c:pt>
                <c:pt idx="698">
                  <c:v>2.1996571428571432E-4</c:v>
                </c:pt>
                <c:pt idx="699">
                  <c:v>2.1996571428571432E-4</c:v>
                </c:pt>
                <c:pt idx="700">
                  <c:v>-1.9712857142857143E-4</c:v>
                </c:pt>
                <c:pt idx="701">
                  <c:v>-1.9712857142857143E-4</c:v>
                </c:pt>
                <c:pt idx="702">
                  <c:v>-1.2931142857142857E-4</c:v>
                </c:pt>
                <c:pt idx="703">
                  <c:v>-1.2931142857142857E-4</c:v>
                </c:pt>
                <c:pt idx="704">
                  <c:v>2.8580857142857148E-4</c:v>
                </c:pt>
                <c:pt idx="705">
                  <c:v>2.8580857142857148E-4</c:v>
                </c:pt>
                <c:pt idx="706">
                  <c:v>1.6382000000000001E-4</c:v>
                </c:pt>
                <c:pt idx="707">
                  <c:v>1.6382000000000001E-4</c:v>
                </c:pt>
                <c:pt idx="708">
                  <c:v>-1.1200285714285716E-4</c:v>
                </c:pt>
                <c:pt idx="709">
                  <c:v>-1.1200285714285716E-4</c:v>
                </c:pt>
                <c:pt idx="710">
                  <c:v>3.1321714285714291E-4</c:v>
                </c:pt>
                <c:pt idx="711">
                  <c:v>3.1321714285714291E-4</c:v>
                </c:pt>
                <c:pt idx="712">
                  <c:v>2.4460285714285719E-4</c:v>
                </c:pt>
                <c:pt idx="713">
                  <c:v>2.4460285714285719E-4</c:v>
                </c:pt>
                <c:pt idx="714">
                  <c:v>4.5734857142857151E-4</c:v>
                </c:pt>
                <c:pt idx="715">
                  <c:v>4.5734857142857151E-4</c:v>
                </c:pt>
                <c:pt idx="716">
                  <c:v>2.5519428571428571E-4</c:v>
                </c:pt>
                <c:pt idx="717">
                  <c:v>2.5519428571428571E-4</c:v>
                </c:pt>
                <c:pt idx="718">
                  <c:v>2.3497142857142859E-4</c:v>
                </c:pt>
                <c:pt idx="719">
                  <c:v>2.3497142857142859E-4</c:v>
                </c:pt>
                <c:pt idx="720">
                  <c:v>-7.435714285714287E-5</c:v>
                </c:pt>
                <c:pt idx="721">
                  <c:v>-7.435714285714287E-5</c:v>
                </c:pt>
                <c:pt idx="722">
                  <c:v>1.2690285714285715E-4</c:v>
                </c:pt>
                <c:pt idx="723">
                  <c:v>1.2690285714285715E-4</c:v>
                </c:pt>
                <c:pt idx="724">
                  <c:v>1.8672571428571429E-4</c:v>
                </c:pt>
                <c:pt idx="725">
                  <c:v>1.8672571428571429E-4</c:v>
                </c:pt>
                <c:pt idx="726">
                  <c:v>1.7745714285714287E-4</c:v>
                </c:pt>
                <c:pt idx="727">
                  <c:v>1.7745714285714287E-4</c:v>
                </c:pt>
                <c:pt idx="728">
                  <c:v>-2.8808571428571433E-4</c:v>
                </c:pt>
                <c:pt idx="729">
                  <c:v>-2.8808571428571433E-4</c:v>
                </c:pt>
                <c:pt idx="730">
                  <c:v>-4.991142857142858E-5</c:v>
                </c:pt>
                <c:pt idx="731">
                  <c:v>-4.991142857142858E-5</c:v>
                </c:pt>
                <c:pt idx="732">
                  <c:v>-3.3411428571428572E-5</c:v>
                </c:pt>
                <c:pt idx="733">
                  <c:v>-3.3411428571428572E-5</c:v>
                </c:pt>
                <c:pt idx="734">
                  <c:v>-1.4312857142857144E-4</c:v>
                </c:pt>
                <c:pt idx="735">
                  <c:v>-1.4312857142857144E-4</c:v>
                </c:pt>
                <c:pt idx="736">
                  <c:v>-5.5992571428571441E-4</c:v>
                </c:pt>
                <c:pt idx="737">
                  <c:v>-5.5992571428571441E-4</c:v>
                </c:pt>
                <c:pt idx="738">
                  <c:v>-1.456657142857143E-4</c:v>
                </c:pt>
                <c:pt idx="739">
                  <c:v>-1.456657142857143E-4</c:v>
                </c:pt>
                <c:pt idx="740">
                  <c:v>-5.5822857142857154E-5</c:v>
                </c:pt>
                <c:pt idx="741">
                  <c:v>-5.5822857142857154E-5</c:v>
                </c:pt>
                <c:pt idx="742">
                  <c:v>-9.8020000000000014E-5</c:v>
                </c:pt>
                <c:pt idx="743">
                  <c:v>-9.8020000000000014E-5</c:v>
                </c:pt>
                <c:pt idx="744">
                  <c:v>-2.8439428571428577E-4</c:v>
                </c:pt>
                <c:pt idx="745">
                  <c:v>-2.8439428571428577E-4</c:v>
                </c:pt>
                <c:pt idx="746">
                  <c:v>-1.4199428571428572E-4</c:v>
                </c:pt>
                <c:pt idx="747">
                  <c:v>-1.4199428571428572E-4</c:v>
                </c:pt>
                <c:pt idx="748">
                  <c:v>-2.1836285714285717E-4</c:v>
                </c:pt>
                <c:pt idx="749">
                  <c:v>-2.1836285714285717E-4</c:v>
                </c:pt>
                <c:pt idx="750">
                  <c:v>9.7680000000000027E-5</c:v>
                </c:pt>
                <c:pt idx="751">
                  <c:v>9.7680000000000027E-5</c:v>
                </c:pt>
                <c:pt idx="752">
                  <c:v>-1.7067714285714288E-4</c:v>
                </c:pt>
                <c:pt idx="753">
                  <c:v>-1.7067714285714288E-4</c:v>
                </c:pt>
                <c:pt idx="754">
                  <c:v>3.6720285714285719E-4</c:v>
                </c:pt>
                <c:pt idx="755">
                  <c:v>3.6720285714285719E-4</c:v>
                </c:pt>
                <c:pt idx="756">
                  <c:v>-1.1717714285714287E-4</c:v>
                </c:pt>
                <c:pt idx="757">
                  <c:v>-1.1717714285714287E-4</c:v>
                </c:pt>
                <c:pt idx="758">
                  <c:v>-2.4758000000000007E-4</c:v>
                </c:pt>
                <c:pt idx="759">
                  <c:v>-2.4758000000000007E-4</c:v>
                </c:pt>
                <c:pt idx="760">
                  <c:v>2.7460571428571432E-4</c:v>
                </c:pt>
                <c:pt idx="761">
                  <c:v>2.7460571428571432E-4</c:v>
                </c:pt>
                <c:pt idx="762">
                  <c:v>9.876000000000001E-5</c:v>
                </c:pt>
                <c:pt idx="763">
                  <c:v>9.876000000000001E-5</c:v>
                </c:pt>
                <c:pt idx="764">
                  <c:v>-1.4735142857142858E-4</c:v>
                </c:pt>
                <c:pt idx="765">
                  <c:v>-1.4735142857142858E-4</c:v>
                </c:pt>
                <c:pt idx="766">
                  <c:v>4.7130285714285723E-4</c:v>
                </c:pt>
                <c:pt idx="767">
                  <c:v>4.7130285714285723E-4</c:v>
                </c:pt>
                <c:pt idx="768">
                  <c:v>1.0050857142857143E-4</c:v>
                </c:pt>
                <c:pt idx="769">
                  <c:v>1.0050857142857143E-4</c:v>
                </c:pt>
                <c:pt idx="770">
                  <c:v>-2.8524571428571434E-4</c:v>
                </c:pt>
                <c:pt idx="771">
                  <c:v>-2.8524571428571434E-4</c:v>
                </c:pt>
                <c:pt idx="772">
                  <c:v>8.3922857142857153E-5</c:v>
                </c:pt>
                <c:pt idx="773">
                  <c:v>8.3922857142857153E-5</c:v>
                </c:pt>
                <c:pt idx="774">
                  <c:v>1.9816000000000001E-4</c:v>
                </c:pt>
                <c:pt idx="775">
                  <c:v>1.9816000000000001E-4</c:v>
                </c:pt>
                <c:pt idx="776">
                  <c:v>3.3511142857142864E-4</c:v>
                </c:pt>
                <c:pt idx="777">
                  <c:v>3.3511142857142864E-4</c:v>
                </c:pt>
                <c:pt idx="778">
                  <c:v>3.1634285714285718E-4</c:v>
                </c:pt>
                <c:pt idx="779">
                  <c:v>3.1634285714285718E-4</c:v>
                </c:pt>
                <c:pt idx="780">
                  <c:v>5.7482571428571429E-4</c:v>
                </c:pt>
                <c:pt idx="781">
                  <c:v>5.7482571428571429E-4</c:v>
                </c:pt>
                <c:pt idx="782">
                  <c:v>-2.0860000000000003E-4</c:v>
                </c:pt>
                <c:pt idx="783">
                  <c:v>-2.0860000000000003E-4</c:v>
                </c:pt>
                <c:pt idx="784">
                  <c:v>-1.2962857142857144E-4</c:v>
                </c:pt>
                <c:pt idx="785">
                  <c:v>-1.2962857142857144E-4</c:v>
                </c:pt>
                <c:pt idx="786">
                  <c:v>4.5600285714285724E-4</c:v>
                </c:pt>
                <c:pt idx="787">
                  <c:v>4.5600285714285724E-4</c:v>
                </c:pt>
                <c:pt idx="788">
                  <c:v>5.236742857142858E-4</c:v>
                </c:pt>
                <c:pt idx="789">
                  <c:v>5.236742857142858E-4</c:v>
                </c:pt>
                <c:pt idx="790">
                  <c:v>1.0805714285714286E-4</c:v>
                </c:pt>
                <c:pt idx="791">
                  <c:v>1.0805714285714286E-4</c:v>
                </c:pt>
                <c:pt idx="792">
                  <c:v>-1.926514285714286E-4</c:v>
                </c:pt>
                <c:pt idx="793">
                  <c:v>-1.926514285714286E-4</c:v>
                </c:pt>
                <c:pt idx="794">
                  <c:v>-5.1560857142857153E-4</c:v>
                </c:pt>
                <c:pt idx="795">
                  <c:v>-5.1560857142857153E-4</c:v>
                </c:pt>
                <c:pt idx="796">
                  <c:v>-4.4885714285714294E-6</c:v>
                </c:pt>
                <c:pt idx="797">
                  <c:v>-4.4885714285714294E-6</c:v>
                </c:pt>
                <c:pt idx="798">
                  <c:v>-2.2205142857142861E-4</c:v>
                </c:pt>
                <c:pt idx="799">
                  <c:v>-2.2205142857142861E-4</c:v>
                </c:pt>
                <c:pt idx="800">
                  <c:v>6.338285714285715E-5</c:v>
                </c:pt>
                <c:pt idx="801">
                  <c:v>6.338285714285715E-5</c:v>
                </c:pt>
                <c:pt idx="802">
                  <c:v>-5.4113428571428575E-4</c:v>
                </c:pt>
                <c:pt idx="803">
                  <c:v>-5.4113428571428575E-4</c:v>
                </c:pt>
                <c:pt idx="804">
                  <c:v>-9.8668571428571451E-5</c:v>
                </c:pt>
                <c:pt idx="805">
                  <c:v>-9.8668571428571451E-5</c:v>
                </c:pt>
                <c:pt idx="806">
                  <c:v>-6.2247142857142865E-4</c:v>
                </c:pt>
                <c:pt idx="807">
                  <c:v>-6.2247142857142865E-4</c:v>
                </c:pt>
                <c:pt idx="808">
                  <c:v>-6.2293714285714295E-4</c:v>
                </c:pt>
                <c:pt idx="809">
                  <c:v>-6.2293714285714295E-4</c:v>
                </c:pt>
                <c:pt idx="810">
                  <c:v>4.2508571428571433E-5</c:v>
                </c:pt>
                <c:pt idx="811">
                  <c:v>4.2508571428571433E-5</c:v>
                </c:pt>
                <c:pt idx="812">
                  <c:v>-2.7036000000000003E-4</c:v>
                </c:pt>
                <c:pt idx="813">
                  <c:v>-2.7036000000000003E-4</c:v>
                </c:pt>
                <c:pt idx="814">
                  <c:v>4.6226285714285719E-4</c:v>
                </c:pt>
                <c:pt idx="815">
                  <c:v>4.6226285714285719E-4</c:v>
                </c:pt>
                <c:pt idx="816">
                  <c:v>-6.4850857142857157E-4</c:v>
                </c:pt>
                <c:pt idx="817">
                  <c:v>-6.4850857142857157E-4</c:v>
                </c:pt>
                <c:pt idx="818">
                  <c:v>1.7664000000000004E-4</c:v>
                </c:pt>
                <c:pt idx="819">
                  <c:v>1.7664000000000004E-4</c:v>
                </c:pt>
                <c:pt idx="820">
                  <c:v>-2.6734571428571429E-4</c:v>
                </c:pt>
                <c:pt idx="821">
                  <c:v>-2.6734571428571429E-4</c:v>
                </c:pt>
                <c:pt idx="822">
                  <c:v>8.5714285714285733E-9</c:v>
                </c:pt>
                <c:pt idx="823">
                  <c:v>8.5714285714285733E-9</c:v>
                </c:pt>
                <c:pt idx="824">
                  <c:v>-4.2887142857142867E-4</c:v>
                </c:pt>
                <c:pt idx="825">
                  <c:v>-4.2887142857142867E-4</c:v>
                </c:pt>
                <c:pt idx="826">
                  <c:v>-5.3594285714285722E-5</c:v>
                </c:pt>
                <c:pt idx="827">
                  <c:v>-5.3594285714285722E-5</c:v>
                </c:pt>
                <c:pt idx="828">
                  <c:v>-1.7551428571428571E-4</c:v>
                </c:pt>
                <c:pt idx="829">
                  <c:v>-1.7551428571428571E-4</c:v>
                </c:pt>
                <c:pt idx="830">
                  <c:v>2.962771428571429E-4</c:v>
                </c:pt>
                <c:pt idx="831">
                  <c:v>2.962771428571429E-4</c:v>
                </c:pt>
                <c:pt idx="832">
                  <c:v>-1.654057142857143E-4</c:v>
                </c:pt>
                <c:pt idx="833">
                  <c:v>-1.654057142857143E-4</c:v>
                </c:pt>
                <c:pt idx="834">
                  <c:v>1.280257142857143E-4</c:v>
                </c:pt>
                <c:pt idx="835">
                  <c:v>1.280257142857143E-4</c:v>
                </c:pt>
                <c:pt idx="836">
                  <c:v>6.4841428571428582E-4</c:v>
                </c:pt>
                <c:pt idx="837">
                  <c:v>6.4841428571428582E-4</c:v>
                </c:pt>
                <c:pt idx="838">
                  <c:v>3.6872857142857148E-4</c:v>
                </c:pt>
                <c:pt idx="839">
                  <c:v>3.6872857142857148E-4</c:v>
                </c:pt>
                <c:pt idx="840">
                  <c:v>1.3864285714285714E-4</c:v>
                </c:pt>
                <c:pt idx="841">
                  <c:v>1.3864285714285714E-4</c:v>
                </c:pt>
                <c:pt idx="842">
                  <c:v>1.714514285714286E-4</c:v>
                </c:pt>
                <c:pt idx="843">
                  <c:v>1.714514285714286E-4</c:v>
                </c:pt>
                <c:pt idx="844">
                  <c:v>2.259514285714286E-4</c:v>
                </c:pt>
                <c:pt idx="845">
                  <c:v>2.259514285714286E-4</c:v>
                </c:pt>
                <c:pt idx="846">
                  <c:v>7.3631428571428577E-5</c:v>
                </c:pt>
                <c:pt idx="847">
                  <c:v>7.3631428571428577E-5</c:v>
                </c:pt>
                <c:pt idx="848">
                  <c:v>5.4534571428571437E-4</c:v>
                </c:pt>
                <c:pt idx="849">
                  <c:v>5.4534571428571437E-4</c:v>
                </c:pt>
                <c:pt idx="850">
                  <c:v>4.2127142857142864E-4</c:v>
                </c:pt>
                <c:pt idx="851">
                  <c:v>4.2127142857142864E-4</c:v>
                </c:pt>
                <c:pt idx="852">
                  <c:v>6.4016000000000008E-4</c:v>
                </c:pt>
                <c:pt idx="853">
                  <c:v>6.4016000000000008E-4</c:v>
                </c:pt>
                <c:pt idx="854">
                  <c:v>1.3417714285714286E-4</c:v>
                </c:pt>
                <c:pt idx="855">
                  <c:v>1.3417714285714286E-4</c:v>
                </c:pt>
                <c:pt idx="856">
                  <c:v>1.2971428571428574E-4</c:v>
                </c:pt>
                <c:pt idx="857">
                  <c:v>1.2971428571428574E-4</c:v>
                </c:pt>
                <c:pt idx="858">
                  <c:v>1.9112857142857144E-4</c:v>
                </c:pt>
                <c:pt idx="859">
                  <c:v>1.9112857142857144E-4</c:v>
                </c:pt>
                <c:pt idx="860">
                  <c:v>3.1097714285714293E-4</c:v>
                </c:pt>
                <c:pt idx="861">
                  <c:v>3.1097714285714293E-4</c:v>
                </c:pt>
                <c:pt idx="862">
                  <c:v>5.6178857142857148E-4</c:v>
                </c:pt>
                <c:pt idx="863">
                  <c:v>5.6178857142857148E-4</c:v>
                </c:pt>
                <c:pt idx="864">
                  <c:v>5.7063428571428577E-4</c:v>
                </c:pt>
                <c:pt idx="865">
                  <c:v>5.7063428571428577E-4</c:v>
                </c:pt>
                <c:pt idx="866">
                  <c:v>4.6724000000000006E-4</c:v>
                </c:pt>
                <c:pt idx="867">
                  <c:v>4.6724000000000006E-4</c:v>
                </c:pt>
                <c:pt idx="868">
                  <c:v>1.6183142857142859E-4</c:v>
                </c:pt>
                <c:pt idx="869">
                  <c:v>1.6183142857142859E-4</c:v>
                </c:pt>
                <c:pt idx="870">
                  <c:v>-1.1018571428571429E-4</c:v>
                </c:pt>
                <c:pt idx="871">
                  <c:v>-1.1018571428571429E-4</c:v>
                </c:pt>
                <c:pt idx="872">
                  <c:v>-2.1134285714285718E-5</c:v>
                </c:pt>
                <c:pt idx="873">
                  <c:v>-2.1134285714285718E-5</c:v>
                </c:pt>
                <c:pt idx="874">
                  <c:v>-5.8280000000000004E-5</c:v>
                </c:pt>
                <c:pt idx="875">
                  <c:v>-5.8280000000000004E-5</c:v>
                </c:pt>
                <c:pt idx="876">
                  <c:v>2.3072000000000001E-4</c:v>
                </c:pt>
                <c:pt idx="877">
                  <c:v>2.3072000000000001E-4</c:v>
                </c:pt>
                <c:pt idx="878">
                  <c:v>-3.5742857142857151E-6</c:v>
                </c:pt>
                <c:pt idx="879">
                  <c:v>-3.5742857142857151E-6</c:v>
                </c:pt>
                <c:pt idx="880">
                  <c:v>-3.0253714285714286E-4</c:v>
                </c:pt>
                <c:pt idx="881">
                  <c:v>-3.0253714285714286E-4</c:v>
                </c:pt>
                <c:pt idx="882">
                  <c:v>2.7131428571428574E-5</c:v>
                </c:pt>
                <c:pt idx="883">
                  <c:v>2.7131428571428574E-5</c:v>
                </c:pt>
                <c:pt idx="884">
                  <c:v>-5.8317714285714293E-4</c:v>
                </c:pt>
                <c:pt idx="885">
                  <c:v>-5.8317714285714293E-4</c:v>
                </c:pt>
                <c:pt idx="886">
                  <c:v>-4.6814285714285716E-5</c:v>
                </c:pt>
                <c:pt idx="887">
                  <c:v>-4.6814285714285716E-5</c:v>
                </c:pt>
                <c:pt idx="888">
                  <c:v>-2.2439714285714288E-4</c:v>
                </c:pt>
                <c:pt idx="889">
                  <c:v>-2.2439714285714288E-4</c:v>
                </c:pt>
                <c:pt idx="890">
                  <c:v>2.6704571428571433E-4</c:v>
                </c:pt>
                <c:pt idx="891">
                  <c:v>2.6704571428571433E-4</c:v>
                </c:pt>
                <c:pt idx="892">
                  <c:v>2.1515428571428576E-4</c:v>
                </c:pt>
                <c:pt idx="893">
                  <c:v>2.1515428571428576E-4</c:v>
                </c:pt>
                <c:pt idx="894">
                  <c:v>-2.5697142857142861E-5</c:v>
                </c:pt>
                <c:pt idx="895">
                  <c:v>-2.5697142857142861E-5</c:v>
                </c:pt>
                <c:pt idx="896">
                  <c:v>-1.4905714285714288E-5</c:v>
                </c:pt>
                <c:pt idx="897">
                  <c:v>-1.4905714285714288E-5</c:v>
                </c:pt>
                <c:pt idx="898">
                  <c:v>1.1067428571428573E-4</c:v>
                </c:pt>
                <c:pt idx="899">
                  <c:v>1.1067428571428573E-4</c:v>
                </c:pt>
                <c:pt idx="900">
                  <c:v>-1.5263142857142859E-4</c:v>
                </c:pt>
                <c:pt idx="901">
                  <c:v>-1.5263142857142859E-4</c:v>
                </c:pt>
                <c:pt idx="902">
                  <c:v>-3.614228571428572E-4</c:v>
                </c:pt>
                <c:pt idx="903">
                  <c:v>-3.614228571428572E-4</c:v>
                </c:pt>
                <c:pt idx="904">
                  <c:v>-2.4038000000000003E-4</c:v>
                </c:pt>
                <c:pt idx="905">
                  <c:v>-2.4038000000000003E-4</c:v>
                </c:pt>
                <c:pt idx="906">
                  <c:v>1.5080857142857145E-4</c:v>
                </c:pt>
                <c:pt idx="907">
                  <c:v>1.5080857142857145E-4</c:v>
                </c:pt>
                <c:pt idx="908">
                  <c:v>-3.5410571428571436E-4</c:v>
                </c:pt>
                <c:pt idx="909">
                  <c:v>-3.5410571428571436E-4</c:v>
                </c:pt>
                <c:pt idx="910">
                  <c:v>-3.2982285714285719E-4</c:v>
                </c:pt>
                <c:pt idx="911">
                  <c:v>-3.2982285714285719E-4</c:v>
                </c:pt>
                <c:pt idx="912">
                  <c:v>3.3828571428571428E-5</c:v>
                </c:pt>
                <c:pt idx="913">
                  <c:v>3.3828571428571428E-5</c:v>
                </c:pt>
                <c:pt idx="914">
                  <c:v>-1.6867428571428573E-4</c:v>
                </c:pt>
                <c:pt idx="915">
                  <c:v>-1.6867428571428573E-4</c:v>
                </c:pt>
                <c:pt idx="916">
                  <c:v>-7.1657142857142858E-6</c:v>
                </c:pt>
                <c:pt idx="917">
                  <c:v>-7.1657142857142858E-6</c:v>
                </c:pt>
                <c:pt idx="918">
                  <c:v>-3.9928571428571434E-5</c:v>
                </c:pt>
                <c:pt idx="919">
                  <c:v>-3.9928571428571434E-5</c:v>
                </c:pt>
                <c:pt idx="920">
                  <c:v>-2.4005142857142861E-4</c:v>
                </c:pt>
                <c:pt idx="921">
                  <c:v>-2.4005142857142861E-4</c:v>
                </c:pt>
                <c:pt idx="922">
                  <c:v>-1.599057142857143E-4</c:v>
                </c:pt>
                <c:pt idx="923">
                  <c:v>-1.599057142857143E-4</c:v>
                </c:pt>
                <c:pt idx="924">
                  <c:v>-6.5197428571428582E-4</c:v>
                </c:pt>
                <c:pt idx="925">
                  <c:v>-6.5197428571428582E-4</c:v>
                </c:pt>
                <c:pt idx="926">
                  <c:v>1.019257142857143E-4</c:v>
                </c:pt>
                <c:pt idx="927">
                  <c:v>1.019257142857143E-4</c:v>
                </c:pt>
                <c:pt idx="928">
                  <c:v>-5.382571428571429E-5</c:v>
                </c:pt>
                <c:pt idx="929">
                  <c:v>-5.382571428571429E-5</c:v>
                </c:pt>
                <c:pt idx="930">
                  <c:v>-1.4001142857142859E-4</c:v>
                </c:pt>
                <c:pt idx="931">
                  <c:v>-1.4001142857142859E-4</c:v>
                </c:pt>
                <c:pt idx="932">
                  <c:v>4.3371142857142865E-4</c:v>
                </c:pt>
                <c:pt idx="933">
                  <c:v>4.3371142857142865E-4</c:v>
                </c:pt>
                <c:pt idx="934">
                  <c:v>-5.6780000000000009E-5</c:v>
                </c:pt>
                <c:pt idx="935">
                  <c:v>-5.6780000000000009E-5</c:v>
                </c:pt>
                <c:pt idx="936">
                  <c:v>-1.3653428571428573E-4</c:v>
                </c:pt>
                <c:pt idx="937">
                  <c:v>-1.3653428571428573E-4</c:v>
                </c:pt>
                <c:pt idx="938">
                  <c:v>7.7742857142857155E-5</c:v>
                </c:pt>
                <c:pt idx="939">
                  <c:v>7.7742857142857155E-5</c:v>
                </c:pt>
                <c:pt idx="940">
                  <c:v>2.1198285714285717E-4</c:v>
                </c:pt>
                <c:pt idx="941">
                  <c:v>2.1198285714285717E-4</c:v>
                </c:pt>
                <c:pt idx="942">
                  <c:v>8.0454285714285726E-5</c:v>
                </c:pt>
                <c:pt idx="943">
                  <c:v>8.0454285714285726E-5</c:v>
                </c:pt>
                <c:pt idx="944">
                  <c:v>4.6502285714285723E-4</c:v>
                </c:pt>
                <c:pt idx="945">
                  <c:v>4.6502285714285723E-4</c:v>
                </c:pt>
                <c:pt idx="946">
                  <c:v>-2.335457142857143E-4</c:v>
                </c:pt>
                <c:pt idx="947">
                  <c:v>-2.335457142857143E-4</c:v>
                </c:pt>
                <c:pt idx="948">
                  <c:v>3.6076571428571438E-4</c:v>
                </c:pt>
                <c:pt idx="949">
                  <c:v>3.6076571428571438E-4</c:v>
                </c:pt>
                <c:pt idx="950">
                  <c:v>-4.5099714285714291E-4</c:v>
                </c:pt>
                <c:pt idx="951">
                  <c:v>-4.5099714285714291E-4</c:v>
                </c:pt>
                <c:pt idx="952">
                  <c:v>6.2542857142857151E-5</c:v>
                </c:pt>
                <c:pt idx="953">
                  <c:v>6.2542857142857151E-5</c:v>
                </c:pt>
                <c:pt idx="954">
                  <c:v>5.7568571428571434E-5</c:v>
                </c:pt>
                <c:pt idx="955">
                  <c:v>5.7568571428571434E-5</c:v>
                </c:pt>
                <c:pt idx="956">
                  <c:v>7.3805714285714292E-5</c:v>
                </c:pt>
                <c:pt idx="957">
                  <c:v>7.3805714285714292E-5</c:v>
                </c:pt>
                <c:pt idx="958">
                  <c:v>-8.8599999999999999E-6</c:v>
                </c:pt>
                <c:pt idx="959">
                  <c:v>-8.8599999999999999E-6</c:v>
                </c:pt>
                <c:pt idx="960">
                  <c:v>-3.2211428571428575E-4</c:v>
                </c:pt>
                <c:pt idx="961">
                  <c:v>-3.2211428571428575E-4</c:v>
                </c:pt>
                <c:pt idx="962">
                  <c:v>-3.8644000000000005E-4</c:v>
                </c:pt>
                <c:pt idx="963">
                  <c:v>-3.8644000000000005E-4</c:v>
                </c:pt>
                <c:pt idx="964">
                  <c:v>1.8001142857142861E-4</c:v>
                </c:pt>
                <c:pt idx="965">
                  <c:v>1.8001142857142861E-4</c:v>
                </c:pt>
                <c:pt idx="966">
                  <c:v>6.4005714285714284E-5</c:v>
                </c:pt>
                <c:pt idx="967">
                  <c:v>6.4005714285714284E-5</c:v>
                </c:pt>
                <c:pt idx="968">
                  <c:v>9.6920000000000014E-5</c:v>
                </c:pt>
                <c:pt idx="969">
                  <c:v>9.6920000000000014E-5</c:v>
                </c:pt>
                <c:pt idx="970">
                  <c:v>1.9624857142857145E-4</c:v>
                </c:pt>
                <c:pt idx="971">
                  <c:v>1.9624857142857145E-4</c:v>
                </c:pt>
                <c:pt idx="972">
                  <c:v>-1.0437142857142858E-4</c:v>
                </c:pt>
                <c:pt idx="973">
                  <c:v>-1.0437142857142858E-4</c:v>
                </c:pt>
                <c:pt idx="974">
                  <c:v>-7.576285714285715E-5</c:v>
                </c:pt>
                <c:pt idx="975">
                  <c:v>-7.576285714285715E-5</c:v>
                </c:pt>
                <c:pt idx="976">
                  <c:v>-4.6636285714285718E-4</c:v>
                </c:pt>
                <c:pt idx="977">
                  <c:v>-4.6636285714285718E-4</c:v>
                </c:pt>
                <c:pt idx="978">
                  <c:v>7.8442857142857144E-5</c:v>
                </c:pt>
                <c:pt idx="979">
                  <c:v>7.8442857142857144E-5</c:v>
                </c:pt>
                <c:pt idx="980">
                  <c:v>-4.3745714285714285E-5</c:v>
                </c:pt>
                <c:pt idx="981">
                  <c:v>-4.3745714285714285E-5</c:v>
                </c:pt>
                <c:pt idx="982">
                  <c:v>4.9157142857142867E-5</c:v>
                </c:pt>
                <c:pt idx="983">
                  <c:v>4.9157142857142867E-5</c:v>
                </c:pt>
                <c:pt idx="984">
                  <c:v>-1.5090000000000001E-4</c:v>
                </c:pt>
                <c:pt idx="985">
                  <c:v>-1.5090000000000001E-4</c:v>
                </c:pt>
                <c:pt idx="986">
                  <c:v>1.8160285714285718E-4</c:v>
                </c:pt>
                <c:pt idx="987">
                  <c:v>1.8160285714285718E-4</c:v>
                </c:pt>
                <c:pt idx="988">
                  <c:v>1.3811714285714288E-4</c:v>
                </c:pt>
                <c:pt idx="989">
                  <c:v>1.3811714285714288E-4</c:v>
                </c:pt>
                <c:pt idx="990">
                  <c:v>-4.2992571428571429E-4</c:v>
                </c:pt>
                <c:pt idx="991">
                  <c:v>-4.2992571428571429E-4</c:v>
                </c:pt>
                <c:pt idx="992">
                  <c:v>-2.4431714285714286E-4</c:v>
                </c:pt>
                <c:pt idx="993">
                  <c:v>-2.4431714285714286E-4</c:v>
                </c:pt>
                <c:pt idx="994">
                  <c:v>-1.2746000000000003E-4</c:v>
                </c:pt>
                <c:pt idx="995">
                  <c:v>-1.2746000000000003E-4</c:v>
                </c:pt>
                <c:pt idx="996">
                  <c:v>2.6304571428571434E-4</c:v>
                </c:pt>
                <c:pt idx="997">
                  <c:v>2.6304571428571434E-4</c:v>
                </c:pt>
                <c:pt idx="998">
                  <c:v>-3.8998000000000006E-4</c:v>
                </c:pt>
                <c:pt idx="999">
                  <c:v>-3.8998000000000006E-4</c:v>
                </c:pt>
                <c:pt idx="1000">
                  <c:v>4.0297428571428573E-4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E584-43F9-B973-3D8D08753D9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65678352"/>
        <c:axId val="10246736"/>
      </c:scatterChart>
      <c:valAx>
        <c:axId val="365678352"/>
        <c:scaling>
          <c:orientation val="minMax"/>
          <c:max val="100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low"/>
        <c:crossAx val="10246736"/>
        <c:crosses val="autoZero"/>
        <c:crossBetween val="midCat"/>
      </c:valAx>
      <c:valAx>
        <c:axId val="10246736"/>
        <c:scaling>
          <c:orientation val="minMax"/>
          <c:max val="2.0000000000000005E-3"/>
          <c:min val="-2.0000000000000005E-3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 sz="12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ΔE/E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n-SE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SE"/>
          </a:p>
        </c:txPr>
        <c:crossAx val="365678352"/>
        <c:crosses val="autoZero"/>
        <c:crossBetween val="midCat"/>
        <c:majorUnit val="1.0000000000000002E-3"/>
      </c:val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SE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'[OMO 10V 85mW.xlsx]OMO 10V 85mW plotting'!$F$1</c:f>
              <c:strCache>
                <c:ptCount val="1"/>
                <c:pt idx="0">
                  <c:v>tango://g-v-csdb-0.maxiv.lu.se:10000/I-BC2/DIA/BPL-01/x[0]_x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'[OMO 10V 85mW.xlsx]OMO 10V 85mW plotting'!$B$1343:$B$2343</c:f>
              <c:numCache>
                <c:formatCode>General</c:formatCode>
                <c:ptCount val="1001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</c:v>
                </c:pt>
                <c:pt idx="7">
                  <c:v>0.7</c:v>
                </c:pt>
                <c:pt idx="8">
                  <c:v>0.79999999999999993</c:v>
                </c:pt>
                <c:pt idx="9">
                  <c:v>0.89999999999999991</c:v>
                </c:pt>
                <c:pt idx="10">
                  <c:v>0.99999999999999989</c:v>
                </c:pt>
                <c:pt idx="11">
                  <c:v>1.0999999999999999</c:v>
                </c:pt>
                <c:pt idx="12">
                  <c:v>1.2</c:v>
                </c:pt>
                <c:pt idx="13">
                  <c:v>1.3</c:v>
                </c:pt>
                <c:pt idx="14">
                  <c:v>1.4000000000000001</c:v>
                </c:pt>
                <c:pt idx="15">
                  <c:v>1.5000000000000002</c:v>
                </c:pt>
                <c:pt idx="16">
                  <c:v>1.6000000000000003</c:v>
                </c:pt>
                <c:pt idx="17">
                  <c:v>1.7000000000000004</c:v>
                </c:pt>
                <c:pt idx="18">
                  <c:v>1.8000000000000005</c:v>
                </c:pt>
                <c:pt idx="19">
                  <c:v>1.9000000000000006</c:v>
                </c:pt>
                <c:pt idx="20">
                  <c:v>2.0000000000000004</c:v>
                </c:pt>
                <c:pt idx="21">
                  <c:v>2.1000000000000005</c:v>
                </c:pt>
                <c:pt idx="22">
                  <c:v>2.2000000000000006</c:v>
                </c:pt>
                <c:pt idx="23">
                  <c:v>2.3000000000000007</c:v>
                </c:pt>
                <c:pt idx="24">
                  <c:v>2.4000000000000008</c:v>
                </c:pt>
                <c:pt idx="25">
                  <c:v>2.5000000000000009</c:v>
                </c:pt>
                <c:pt idx="26">
                  <c:v>2.600000000000001</c:v>
                </c:pt>
                <c:pt idx="27">
                  <c:v>2.7000000000000011</c:v>
                </c:pt>
                <c:pt idx="28">
                  <c:v>2.8000000000000012</c:v>
                </c:pt>
                <c:pt idx="29">
                  <c:v>2.9000000000000012</c:v>
                </c:pt>
                <c:pt idx="30">
                  <c:v>3.0000000000000013</c:v>
                </c:pt>
                <c:pt idx="31">
                  <c:v>3.1000000000000014</c:v>
                </c:pt>
                <c:pt idx="32">
                  <c:v>3.2000000000000015</c:v>
                </c:pt>
                <c:pt idx="33">
                  <c:v>3.3000000000000016</c:v>
                </c:pt>
                <c:pt idx="34">
                  <c:v>3.4000000000000017</c:v>
                </c:pt>
                <c:pt idx="35">
                  <c:v>3.5000000000000018</c:v>
                </c:pt>
                <c:pt idx="36">
                  <c:v>3.6000000000000019</c:v>
                </c:pt>
                <c:pt idx="37">
                  <c:v>3.700000000000002</c:v>
                </c:pt>
                <c:pt idx="38">
                  <c:v>3.800000000000002</c:v>
                </c:pt>
                <c:pt idx="39">
                  <c:v>3.9000000000000021</c:v>
                </c:pt>
                <c:pt idx="40">
                  <c:v>4.0000000000000018</c:v>
                </c:pt>
                <c:pt idx="41">
                  <c:v>4.1000000000000014</c:v>
                </c:pt>
                <c:pt idx="42">
                  <c:v>4.2000000000000011</c:v>
                </c:pt>
                <c:pt idx="43">
                  <c:v>4.3000000000000007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4.5999999999999996</c:v>
                </c:pt>
                <c:pt idx="47">
                  <c:v>4.6999999999999993</c:v>
                </c:pt>
                <c:pt idx="48">
                  <c:v>4.7999999999999989</c:v>
                </c:pt>
                <c:pt idx="49">
                  <c:v>4.8999999999999986</c:v>
                </c:pt>
                <c:pt idx="50">
                  <c:v>4.9999999999999982</c:v>
                </c:pt>
                <c:pt idx="51">
                  <c:v>5.0999999999999979</c:v>
                </c:pt>
                <c:pt idx="52">
                  <c:v>5.1999999999999975</c:v>
                </c:pt>
                <c:pt idx="53">
                  <c:v>5.2999999999999972</c:v>
                </c:pt>
                <c:pt idx="54">
                  <c:v>5.3999999999999968</c:v>
                </c:pt>
                <c:pt idx="55">
                  <c:v>5.4999999999999964</c:v>
                </c:pt>
                <c:pt idx="56">
                  <c:v>5.5999999999999961</c:v>
                </c:pt>
                <c:pt idx="57">
                  <c:v>5.6999999999999957</c:v>
                </c:pt>
                <c:pt idx="58">
                  <c:v>5.7999999999999954</c:v>
                </c:pt>
                <c:pt idx="59">
                  <c:v>5.899999999999995</c:v>
                </c:pt>
                <c:pt idx="60">
                  <c:v>5.9999999999999947</c:v>
                </c:pt>
                <c:pt idx="61">
                  <c:v>6.0999999999999943</c:v>
                </c:pt>
                <c:pt idx="62">
                  <c:v>6.199999999999994</c:v>
                </c:pt>
                <c:pt idx="63">
                  <c:v>6.2999999999999936</c:v>
                </c:pt>
                <c:pt idx="64">
                  <c:v>6.3999999999999932</c:v>
                </c:pt>
                <c:pt idx="65">
                  <c:v>6.4999999999999929</c:v>
                </c:pt>
                <c:pt idx="66">
                  <c:v>6.5999999999999925</c:v>
                </c:pt>
                <c:pt idx="67">
                  <c:v>6.6999999999999922</c:v>
                </c:pt>
                <c:pt idx="68">
                  <c:v>6.7999999999999918</c:v>
                </c:pt>
                <c:pt idx="69">
                  <c:v>6.8999999999999915</c:v>
                </c:pt>
                <c:pt idx="70">
                  <c:v>6.9999999999999911</c:v>
                </c:pt>
                <c:pt idx="71">
                  <c:v>7.0999999999999908</c:v>
                </c:pt>
                <c:pt idx="72">
                  <c:v>7.1999999999999904</c:v>
                </c:pt>
                <c:pt idx="73">
                  <c:v>7.2999999999999901</c:v>
                </c:pt>
                <c:pt idx="74">
                  <c:v>7.3999999999999897</c:v>
                </c:pt>
                <c:pt idx="75">
                  <c:v>7.4999999999999893</c:v>
                </c:pt>
                <c:pt idx="76">
                  <c:v>7.599999999999989</c:v>
                </c:pt>
                <c:pt idx="77">
                  <c:v>7.6999999999999886</c:v>
                </c:pt>
                <c:pt idx="78">
                  <c:v>7.7999999999999883</c:v>
                </c:pt>
                <c:pt idx="79">
                  <c:v>7.8999999999999879</c:v>
                </c:pt>
                <c:pt idx="80">
                  <c:v>7.9999999999999876</c:v>
                </c:pt>
                <c:pt idx="81">
                  <c:v>8.0999999999999872</c:v>
                </c:pt>
                <c:pt idx="82">
                  <c:v>8.1999999999999869</c:v>
                </c:pt>
                <c:pt idx="83">
                  <c:v>8.2999999999999865</c:v>
                </c:pt>
                <c:pt idx="84">
                  <c:v>8.3999999999999861</c:v>
                </c:pt>
                <c:pt idx="85">
                  <c:v>8.4999999999999858</c:v>
                </c:pt>
                <c:pt idx="86">
                  <c:v>8.5999999999999854</c:v>
                </c:pt>
                <c:pt idx="87">
                  <c:v>8.6999999999999851</c:v>
                </c:pt>
                <c:pt idx="88">
                  <c:v>8.7999999999999847</c:v>
                </c:pt>
                <c:pt idx="89">
                  <c:v>8.8999999999999844</c:v>
                </c:pt>
                <c:pt idx="90">
                  <c:v>8.999999999999984</c:v>
                </c:pt>
                <c:pt idx="91">
                  <c:v>9.0999999999999837</c:v>
                </c:pt>
                <c:pt idx="92">
                  <c:v>9.1999999999999833</c:v>
                </c:pt>
                <c:pt idx="93">
                  <c:v>9.2999999999999829</c:v>
                </c:pt>
                <c:pt idx="94">
                  <c:v>9.3999999999999826</c:v>
                </c:pt>
                <c:pt idx="95">
                  <c:v>9.4999999999999822</c:v>
                </c:pt>
                <c:pt idx="96">
                  <c:v>9.5999999999999819</c:v>
                </c:pt>
                <c:pt idx="97">
                  <c:v>9.6999999999999815</c:v>
                </c:pt>
                <c:pt idx="98">
                  <c:v>9.7999999999999812</c:v>
                </c:pt>
                <c:pt idx="99">
                  <c:v>9.8999999999999808</c:v>
                </c:pt>
                <c:pt idx="100">
                  <c:v>9.9999999999999805</c:v>
                </c:pt>
                <c:pt idx="101">
                  <c:v>10.09999999999998</c:v>
                </c:pt>
                <c:pt idx="102">
                  <c:v>10.19999999999998</c:v>
                </c:pt>
                <c:pt idx="103">
                  <c:v>10.299999999999979</c:v>
                </c:pt>
                <c:pt idx="104">
                  <c:v>10.399999999999979</c:v>
                </c:pt>
                <c:pt idx="105">
                  <c:v>10.499999999999979</c:v>
                </c:pt>
                <c:pt idx="106">
                  <c:v>10.599999999999978</c:v>
                </c:pt>
                <c:pt idx="107">
                  <c:v>10.699999999999978</c:v>
                </c:pt>
                <c:pt idx="108">
                  <c:v>10.799999999999978</c:v>
                </c:pt>
                <c:pt idx="109">
                  <c:v>10.899999999999977</c:v>
                </c:pt>
                <c:pt idx="110">
                  <c:v>10.999999999999977</c:v>
                </c:pt>
                <c:pt idx="111">
                  <c:v>11.099999999999977</c:v>
                </c:pt>
                <c:pt idx="112">
                  <c:v>11.199999999999976</c:v>
                </c:pt>
                <c:pt idx="113">
                  <c:v>11.299999999999976</c:v>
                </c:pt>
                <c:pt idx="114">
                  <c:v>11.399999999999975</c:v>
                </c:pt>
                <c:pt idx="115">
                  <c:v>11.499999999999975</c:v>
                </c:pt>
                <c:pt idx="116">
                  <c:v>11.599999999999975</c:v>
                </c:pt>
                <c:pt idx="117">
                  <c:v>11.699999999999974</c:v>
                </c:pt>
                <c:pt idx="118">
                  <c:v>11.799999999999974</c:v>
                </c:pt>
                <c:pt idx="119">
                  <c:v>11.899999999999974</c:v>
                </c:pt>
                <c:pt idx="120">
                  <c:v>11.999999999999973</c:v>
                </c:pt>
                <c:pt idx="121">
                  <c:v>12.099999999999973</c:v>
                </c:pt>
                <c:pt idx="122">
                  <c:v>12.199999999999973</c:v>
                </c:pt>
                <c:pt idx="123">
                  <c:v>12.299999999999972</c:v>
                </c:pt>
                <c:pt idx="124">
                  <c:v>12.399999999999972</c:v>
                </c:pt>
                <c:pt idx="125">
                  <c:v>12.499999999999972</c:v>
                </c:pt>
                <c:pt idx="126">
                  <c:v>12.599999999999971</c:v>
                </c:pt>
                <c:pt idx="127">
                  <c:v>12.699999999999971</c:v>
                </c:pt>
                <c:pt idx="128">
                  <c:v>12.799999999999971</c:v>
                </c:pt>
                <c:pt idx="129">
                  <c:v>12.89999999999997</c:v>
                </c:pt>
                <c:pt idx="130">
                  <c:v>12.99999999999997</c:v>
                </c:pt>
                <c:pt idx="131">
                  <c:v>13.099999999999969</c:v>
                </c:pt>
                <c:pt idx="132">
                  <c:v>13.199999999999969</c:v>
                </c:pt>
                <c:pt idx="133">
                  <c:v>13.299999999999969</c:v>
                </c:pt>
                <c:pt idx="134">
                  <c:v>13.399999999999968</c:v>
                </c:pt>
                <c:pt idx="135">
                  <c:v>13.499999999999968</c:v>
                </c:pt>
                <c:pt idx="136">
                  <c:v>13.599999999999968</c:v>
                </c:pt>
                <c:pt idx="137">
                  <c:v>13.699999999999967</c:v>
                </c:pt>
                <c:pt idx="138">
                  <c:v>13.799999999999967</c:v>
                </c:pt>
                <c:pt idx="139">
                  <c:v>13.899999999999967</c:v>
                </c:pt>
                <c:pt idx="140">
                  <c:v>13.999999999999966</c:v>
                </c:pt>
                <c:pt idx="141">
                  <c:v>14.099999999999966</c:v>
                </c:pt>
                <c:pt idx="142">
                  <c:v>14.199999999999966</c:v>
                </c:pt>
                <c:pt idx="143">
                  <c:v>14.299999999999965</c:v>
                </c:pt>
                <c:pt idx="144">
                  <c:v>14.399999999999965</c:v>
                </c:pt>
                <c:pt idx="145">
                  <c:v>14.499999999999964</c:v>
                </c:pt>
                <c:pt idx="146">
                  <c:v>14.599999999999964</c:v>
                </c:pt>
                <c:pt idx="147">
                  <c:v>14.699999999999964</c:v>
                </c:pt>
                <c:pt idx="148">
                  <c:v>14.799999999999963</c:v>
                </c:pt>
                <c:pt idx="149">
                  <c:v>14.899999999999963</c:v>
                </c:pt>
                <c:pt idx="150">
                  <c:v>14.999999999999963</c:v>
                </c:pt>
                <c:pt idx="151">
                  <c:v>15.099999999999962</c:v>
                </c:pt>
                <c:pt idx="152">
                  <c:v>15.199999999999962</c:v>
                </c:pt>
                <c:pt idx="153">
                  <c:v>15.299999999999962</c:v>
                </c:pt>
                <c:pt idx="154">
                  <c:v>15.399999999999961</c:v>
                </c:pt>
                <c:pt idx="155">
                  <c:v>15.499999999999961</c:v>
                </c:pt>
                <c:pt idx="156">
                  <c:v>15.599999999999961</c:v>
                </c:pt>
                <c:pt idx="157">
                  <c:v>15.69999999999996</c:v>
                </c:pt>
                <c:pt idx="158">
                  <c:v>15.79999999999996</c:v>
                </c:pt>
                <c:pt idx="159">
                  <c:v>15.899999999999959</c:v>
                </c:pt>
                <c:pt idx="160">
                  <c:v>15.999999999999959</c:v>
                </c:pt>
                <c:pt idx="161">
                  <c:v>16.099999999999959</c:v>
                </c:pt>
                <c:pt idx="162">
                  <c:v>16.19999999999996</c:v>
                </c:pt>
                <c:pt idx="163">
                  <c:v>16.299999999999962</c:v>
                </c:pt>
                <c:pt idx="164">
                  <c:v>16.399999999999963</c:v>
                </c:pt>
                <c:pt idx="165">
                  <c:v>16.499999999999964</c:v>
                </c:pt>
                <c:pt idx="166">
                  <c:v>16.599999999999966</c:v>
                </c:pt>
                <c:pt idx="167">
                  <c:v>16.699999999999967</c:v>
                </c:pt>
                <c:pt idx="168">
                  <c:v>16.799999999999969</c:v>
                </c:pt>
                <c:pt idx="169">
                  <c:v>16.89999999999997</c:v>
                </c:pt>
                <c:pt idx="170">
                  <c:v>16.999999999999972</c:v>
                </c:pt>
                <c:pt idx="171">
                  <c:v>17.099999999999973</c:v>
                </c:pt>
                <c:pt idx="172">
                  <c:v>17.199999999999974</c:v>
                </c:pt>
                <c:pt idx="173">
                  <c:v>17.299999999999976</c:v>
                </c:pt>
                <c:pt idx="174">
                  <c:v>17.399999999999977</c:v>
                </c:pt>
                <c:pt idx="175">
                  <c:v>17.499999999999979</c:v>
                </c:pt>
                <c:pt idx="176">
                  <c:v>17.59999999999998</c:v>
                </c:pt>
                <c:pt idx="177">
                  <c:v>17.699999999999982</c:v>
                </c:pt>
                <c:pt idx="178">
                  <c:v>17.799999999999983</c:v>
                </c:pt>
                <c:pt idx="179">
                  <c:v>17.899999999999984</c:v>
                </c:pt>
                <c:pt idx="180">
                  <c:v>17.999999999999986</c:v>
                </c:pt>
                <c:pt idx="181">
                  <c:v>18.099999999999987</c:v>
                </c:pt>
                <c:pt idx="182">
                  <c:v>18.199999999999989</c:v>
                </c:pt>
                <c:pt idx="183">
                  <c:v>18.29999999999999</c:v>
                </c:pt>
                <c:pt idx="184">
                  <c:v>18.399999999999991</c:v>
                </c:pt>
                <c:pt idx="185">
                  <c:v>18.499999999999993</c:v>
                </c:pt>
                <c:pt idx="186">
                  <c:v>18.599999999999994</c:v>
                </c:pt>
                <c:pt idx="187">
                  <c:v>18.699999999999996</c:v>
                </c:pt>
                <c:pt idx="188">
                  <c:v>18.799999999999997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19.200000000000003</c:v>
                </c:pt>
                <c:pt idx="193">
                  <c:v>19.300000000000004</c:v>
                </c:pt>
                <c:pt idx="194">
                  <c:v>19.400000000000006</c:v>
                </c:pt>
                <c:pt idx="195">
                  <c:v>19.500000000000007</c:v>
                </c:pt>
                <c:pt idx="196">
                  <c:v>19.600000000000009</c:v>
                </c:pt>
                <c:pt idx="197">
                  <c:v>19.70000000000001</c:v>
                </c:pt>
                <c:pt idx="198">
                  <c:v>19.800000000000011</c:v>
                </c:pt>
                <c:pt idx="199">
                  <c:v>19.900000000000013</c:v>
                </c:pt>
                <c:pt idx="200">
                  <c:v>20.000000000000014</c:v>
                </c:pt>
                <c:pt idx="201">
                  <c:v>20.100000000000016</c:v>
                </c:pt>
                <c:pt idx="202">
                  <c:v>20.200000000000017</c:v>
                </c:pt>
                <c:pt idx="203">
                  <c:v>20.300000000000018</c:v>
                </c:pt>
                <c:pt idx="204">
                  <c:v>20.40000000000002</c:v>
                </c:pt>
                <c:pt idx="205">
                  <c:v>20.500000000000021</c:v>
                </c:pt>
                <c:pt idx="206">
                  <c:v>20.600000000000023</c:v>
                </c:pt>
                <c:pt idx="207">
                  <c:v>20.700000000000024</c:v>
                </c:pt>
                <c:pt idx="208">
                  <c:v>20.800000000000026</c:v>
                </c:pt>
                <c:pt idx="209">
                  <c:v>20.900000000000027</c:v>
                </c:pt>
                <c:pt idx="210">
                  <c:v>21.000000000000028</c:v>
                </c:pt>
                <c:pt idx="211">
                  <c:v>21.10000000000003</c:v>
                </c:pt>
                <c:pt idx="212">
                  <c:v>21.200000000000031</c:v>
                </c:pt>
                <c:pt idx="213">
                  <c:v>21.300000000000033</c:v>
                </c:pt>
                <c:pt idx="214">
                  <c:v>21.400000000000034</c:v>
                </c:pt>
                <c:pt idx="215">
                  <c:v>21.500000000000036</c:v>
                </c:pt>
                <c:pt idx="216">
                  <c:v>21.600000000000037</c:v>
                </c:pt>
                <c:pt idx="217">
                  <c:v>21.700000000000038</c:v>
                </c:pt>
                <c:pt idx="218">
                  <c:v>21.80000000000004</c:v>
                </c:pt>
                <c:pt idx="219">
                  <c:v>21.900000000000041</c:v>
                </c:pt>
                <c:pt idx="220">
                  <c:v>22.000000000000043</c:v>
                </c:pt>
                <c:pt idx="221">
                  <c:v>22.100000000000044</c:v>
                </c:pt>
                <c:pt idx="222">
                  <c:v>22.200000000000045</c:v>
                </c:pt>
                <c:pt idx="223">
                  <c:v>22.300000000000047</c:v>
                </c:pt>
                <c:pt idx="224">
                  <c:v>22.400000000000048</c:v>
                </c:pt>
                <c:pt idx="225">
                  <c:v>22.50000000000005</c:v>
                </c:pt>
                <c:pt idx="226">
                  <c:v>22.600000000000051</c:v>
                </c:pt>
                <c:pt idx="227">
                  <c:v>22.700000000000053</c:v>
                </c:pt>
                <c:pt idx="228">
                  <c:v>22.800000000000054</c:v>
                </c:pt>
                <c:pt idx="229">
                  <c:v>22.900000000000055</c:v>
                </c:pt>
                <c:pt idx="230">
                  <c:v>23.000000000000057</c:v>
                </c:pt>
                <c:pt idx="231">
                  <c:v>23.100000000000058</c:v>
                </c:pt>
                <c:pt idx="232">
                  <c:v>23.20000000000006</c:v>
                </c:pt>
                <c:pt idx="233">
                  <c:v>23.300000000000061</c:v>
                </c:pt>
                <c:pt idx="234">
                  <c:v>23.400000000000063</c:v>
                </c:pt>
                <c:pt idx="235">
                  <c:v>23.500000000000064</c:v>
                </c:pt>
                <c:pt idx="236">
                  <c:v>23.600000000000065</c:v>
                </c:pt>
                <c:pt idx="237">
                  <c:v>23.700000000000067</c:v>
                </c:pt>
                <c:pt idx="238">
                  <c:v>23.800000000000068</c:v>
                </c:pt>
                <c:pt idx="239">
                  <c:v>23.90000000000007</c:v>
                </c:pt>
                <c:pt idx="240">
                  <c:v>24.000000000000071</c:v>
                </c:pt>
                <c:pt idx="241">
                  <c:v>24.100000000000072</c:v>
                </c:pt>
                <c:pt idx="242">
                  <c:v>24.200000000000074</c:v>
                </c:pt>
                <c:pt idx="243">
                  <c:v>24.300000000000075</c:v>
                </c:pt>
                <c:pt idx="244">
                  <c:v>24.400000000000077</c:v>
                </c:pt>
                <c:pt idx="245">
                  <c:v>24.500000000000078</c:v>
                </c:pt>
                <c:pt idx="246">
                  <c:v>24.60000000000008</c:v>
                </c:pt>
                <c:pt idx="247">
                  <c:v>24.700000000000081</c:v>
                </c:pt>
                <c:pt idx="248">
                  <c:v>24.800000000000082</c:v>
                </c:pt>
                <c:pt idx="249">
                  <c:v>24.900000000000084</c:v>
                </c:pt>
                <c:pt idx="250">
                  <c:v>25.000000000000085</c:v>
                </c:pt>
                <c:pt idx="251">
                  <c:v>25.100000000000087</c:v>
                </c:pt>
                <c:pt idx="252">
                  <c:v>25.200000000000088</c:v>
                </c:pt>
                <c:pt idx="253">
                  <c:v>25.30000000000009</c:v>
                </c:pt>
                <c:pt idx="254">
                  <c:v>25.400000000000091</c:v>
                </c:pt>
                <c:pt idx="255">
                  <c:v>25.500000000000092</c:v>
                </c:pt>
                <c:pt idx="256">
                  <c:v>25.600000000000094</c:v>
                </c:pt>
                <c:pt idx="257">
                  <c:v>25.700000000000095</c:v>
                </c:pt>
                <c:pt idx="258">
                  <c:v>25.800000000000097</c:v>
                </c:pt>
                <c:pt idx="259">
                  <c:v>25.900000000000098</c:v>
                </c:pt>
                <c:pt idx="260">
                  <c:v>26.000000000000099</c:v>
                </c:pt>
                <c:pt idx="261">
                  <c:v>26.100000000000101</c:v>
                </c:pt>
                <c:pt idx="262">
                  <c:v>26.200000000000102</c:v>
                </c:pt>
                <c:pt idx="263">
                  <c:v>26.300000000000104</c:v>
                </c:pt>
                <c:pt idx="264">
                  <c:v>26.400000000000105</c:v>
                </c:pt>
                <c:pt idx="265">
                  <c:v>26.500000000000107</c:v>
                </c:pt>
                <c:pt idx="266">
                  <c:v>26.600000000000108</c:v>
                </c:pt>
                <c:pt idx="267">
                  <c:v>26.700000000000109</c:v>
                </c:pt>
                <c:pt idx="268">
                  <c:v>26.800000000000111</c:v>
                </c:pt>
                <c:pt idx="269">
                  <c:v>26.900000000000112</c:v>
                </c:pt>
                <c:pt idx="270">
                  <c:v>27.000000000000114</c:v>
                </c:pt>
                <c:pt idx="271">
                  <c:v>27.100000000000115</c:v>
                </c:pt>
                <c:pt idx="272">
                  <c:v>27.200000000000117</c:v>
                </c:pt>
                <c:pt idx="273">
                  <c:v>27.300000000000118</c:v>
                </c:pt>
                <c:pt idx="274">
                  <c:v>27.400000000000119</c:v>
                </c:pt>
                <c:pt idx="275">
                  <c:v>27.500000000000121</c:v>
                </c:pt>
                <c:pt idx="276">
                  <c:v>27.600000000000122</c:v>
                </c:pt>
                <c:pt idx="277">
                  <c:v>27.700000000000124</c:v>
                </c:pt>
                <c:pt idx="278">
                  <c:v>27.800000000000125</c:v>
                </c:pt>
                <c:pt idx="279">
                  <c:v>27.900000000000126</c:v>
                </c:pt>
                <c:pt idx="280">
                  <c:v>28.000000000000128</c:v>
                </c:pt>
                <c:pt idx="281">
                  <c:v>28.100000000000129</c:v>
                </c:pt>
                <c:pt idx="282">
                  <c:v>28.200000000000131</c:v>
                </c:pt>
                <c:pt idx="283">
                  <c:v>28.300000000000132</c:v>
                </c:pt>
                <c:pt idx="284">
                  <c:v>28.400000000000134</c:v>
                </c:pt>
                <c:pt idx="285">
                  <c:v>28.500000000000135</c:v>
                </c:pt>
                <c:pt idx="286">
                  <c:v>28.600000000000136</c:v>
                </c:pt>
                <c:pt idx="287">
                  <c:v>28.700000000000138</c:v>
                </c:pt>
                <c:pt idx="288">
                  <c:v>28.800000000000139</c:v>
                </c:pt>
                <c:pt idx="289">
                  <c:v>28.900000000000141</c:v>
                </c:pt>
                <c:pt idx="290">
                  <c:v>29.000000000000142</c:v>
                </c:pt>
                <c:pt idx="291">
                  <c:v>29.100000000000144</c:v>
                </c:pt>
                <c:pt idx="292">
                  <c:v>29.200000000000145</c:v>
                </c:pt>
                <c:pt idx="293">
                  <c:v>29.300000000000146</c:v>
                </c:pt>
                <c:pt idx="294">
                  <c:v>29.400000000000148</c:v>
                </c:pt>
                <c:pt idx="295">
                  <c:v>29.500000000000149</c:v>
                </c:pt>
                <c:pt idx="296">
                  <c:v>29.600000000000151</c:v>
                </c:pt>
                <c:pt idx="297">
                  <c:v>29.700000000000152</c:v>
                </c:pt>
                <c:pt idx="298">
                  <c:v>29.800000000000153</c:v>
                </c:pt>
                <c:pt idx="299">
                  <c:v>29.900000000000155</c:v>
                </c:pt>
                <c:pt idx="300">
                  <c:v>30.000000000000156</c:v>
                </c:pt>
                <c:pt idx="301">
                  <c:v>30.100000000000158</c:v>
                </c:pt>
                <c:pt idx="302">
                  <c:v>30.200000000000159</c:v>
                </c:pt>
                <c:pt idx="303">
                  <c:v>30.300000000000161</c:v>
                </c:pt>
                <c:pt idx="304">
                  <c:v>30.400000000000162</c:v>
                </c:pt>
                <c:pt idx="305">
                  <c:v>30.500000000000163</c:v>
                </c:pt>
                <c:pt idx="306">
                  <c:v>30.600000000000165</c:v>
                </c:pt>
                <c:pt idx="307">
                  <c:v>30.700000000000166</c:v>
                </c:pt>
                <c:pt idx="308">
                  <c:v>30.800000000000168</c:v>
                </c:pt>
                <c:pt idx="309">
                  <c:v>30.900000000000169</c:v>
                </c:pt>
                <c:pt idx="310">
                  <c:v>31.000000000000171</c:v>
                </c:pt>
                <c:pt idx="311">
                  <c:v>31.100000000000172</c:v>
                </c:pt>
                <c:pt idx="312">
                  <c:v>31.200000000000173</c:v>
                </c:pt>
                <c:pt idx="313">
                  <c:v>31.300000000000175</c:v>
                </c:pt>
                <c:pt idx="314">
                  <c:v>31.400000000000176</c:v>
                </c:pt>
                <c:pt idx="315">
                  <c:v>31.500000000000178</c:v>
                </c:pt>
                <c:pt idx="316">
                  <c:v>31.600000000000179</c:v>
                </c:pt>
                <c:pt idx="317">
                  <c:v>31.70000000000018</c:v>
                </c:pt>
                <c:pt idx="318">
                  <c:v>31.800000000000182</c:v>
                </c:pt>
                <c:pt idx="319">
                  <c:v>31.900000000000183</c:v>
                </c:pt>
                <c:pt idx="320">
                  <c:v>32.000000000000185</c:v>
                </c:pt>
                <c:pt idx="321">
                  <c:v>32.100000000000186</c:v>
                </c:pt>
                <c:pt idx="322">
                  <c:v>32.200000000000188</c:v>
                </c:pt>
                <c:pt idx="323">
                  <c:v>32.300000000000189</c:v>
                </c:pt>
                <c:pt idx="324">
                  <c:v>32.40000000000019</c:v>
                </c:pt>
                <c:pt idx="325">
                  <c:v>32.500000000000192</c:v>
                </c:pt>
                <c:pt idx="326">
                  <c:v>32.600000000000193</c:v>
                </c:pt>
                <c:pt idx="327">
                  <c:v>32.700000000000195</c:v>
                </c:pt>
                <c:pt idx="328">
                  <c:v>32.800000000000196</c:v>
                </c:pt>
                <c:pt idx="329">
                  <c:v>32.900000000000198</c:v>
                </c:pt>
                <c:pt idx="330">
                  <c:v>33.000000000000199</c:v>
                </c:pt>
                <c:pt idx="331">
                  <c:v>33.1000000000002</c:v>
                </c:pt>
                <c:pt idx="332">
                  <c:v>33.200000000000202</c:v>
                </c:pt>
                <c:pt idx="333">
                  <c:v>33.300000000000203</c:v>
                </c:pt>
                <c:pt idx="334">
                  <c:v>33.400000000000205</c:v>
                </c:pt>
                <c:pt idx="335">
                  <c:v>33.500000000000206</c:v>
                </c:pt>
                <c:pt idx="336">
                  <c:v>33.600000000000207</c:v>
                </c:pt>
                <c:pt idx="337">
                  <c:v>33.700000000000209</c:v>
                </c:pt>
                <c:pt idx="338">
                  <c:v>33.80000000000021</c:v>
                </c:pt>
                <c:pt idx="339">
                  <c:v>33.900000000000212</c:v>
                </c:pt>
                <c:pt idx="340">
                  <c:v>34.000000000000213</c:v>
                </c:pt>
                <c:pt idx="341">
                  <c:v>34.100000000000215</c:v>
                </c:pt>
                <c:pt idx="342">
                  <c:v>34.200000000000216</c:v>
                </c:pt>
                <c:pt idx="343">
                  <c:v>34.300000000000217</c:v>
                </c:pt>
                <c:pt idx="344">
                  <c:v>34.400000000000219</c:v>
                </c:pt>
                <c:pt idx="345">
                  <c:v>34.50000000000022</c:v>
                </c:pt>
                <c:pt idx="346">
                  <c:v>34.600000000000222</c:v>
                </c:pt>
                <c:pt idx="347">
                  <c:v>34.700000000000223</c:v>
                </c:pt>
                <c:pt idx="348">
                  <c:v>34.800000000000225</c:v>
                </c:pt>
                <c:pt idx="349">
                  <c:v>34.900000000000226</c:v>
                </c:pt>
                <c:pt idx="350">
                  <c:v>35.000000000000227</c:v>
                </c:pt>
                <c:pt idx="351">
                  <c:v>35.100000000000229</c:v>
                </c:pt>
                <c:pt idx="352">
                  <c:v>35.20000000000023</c:v>
                </c:pt>
                <c:pt idx="353">
                  <c:v>35.300000000000232</c:v>
                </c:pt>
                <c:pt idx="354">
                  <c:v>35.400000000000233</c:v>
                </c:pt>
                <c:pt idx="355">
                  <c:v>35.500000000000234</c:v>
                </c:pt>
                <c:pt idx="356">
                  <c:v>35.600000000000236</c:v>
                </c:pt>
                <c:pt idx="357">
                  <c:v>35.700000000000237</c:v>
                </c:pt>
                <c:pt idx="358">
                  <c:v>35.800000000000239</c:v>
                </c:pt>
                <c:pt idx="359">
                  <c:v>35.90000000000024</c:v>
                </c:pt>
                <c:pt idx="360">
                  <c:v>36.000000000000242</c:v>
                </c:pt>
                <c:pt idx="361">
                  <c:v>36.100000000000243</c:v>
                </c:pt>
                <c:pt idx="362">
                  <c:v>36.200000000000244</c:v>
                </c:pt>
                <c:pt idx="363">
                  <c:v>36.300000000000246</c:v>
                </c:pt>
                <c:pt idx="364">
                  <c:v>36.400000000000247</c:v>
                </c:pt>
                <c:pt idx="365">
                  <c:v>36.500000000000249</c:v>
                </c:pt>
                <c:pt idx="366">
                  <c:v>36.60000000000025</c:v>
                </c:pt>
                <c:pt idx="367">
                  <c:v>36.700000000000252</c:v>
                </c:pt>
                <c:pt idx="368">
                  <c:v>36.800000000000253</c:v>
                </c:pt>
                <c:pt idx="369">
                  <c:v>36.900000000000254</c:v>
                </c:pt>
                <c:pt idx="370">
                  <c:v>37.000000000000256</c:v>
                </c:pt>
                <c:pt idx="371">
                  <c:v>37.100000000000257</c:v>
                </c:pt>
                <c:pt idx="372">
                  <c:v>37.200000000000259</c:v>
                </c:pt>
                <c:pt idx="373">
                  <c:v>37.30000000000026</c:v>
                </c:pt>
                <c:pt idx="374">
                  <c:v>37.400000000000261</c:v>
                </c:pt>
                <c:pt idx="375">
                  <c:v>37.500000000000263</c:v>
                </c:pt>
                <c:pt idx="376">
                  <c:v>37.600000000000264</c:v>
                </c:pt>
                <c:pt idx="377">
                  <c:v>37.700000000000266</c:v>
                </c:pt>
                <c:pt idx="378">
                  <c:v>37.800000000000267</c:v>
                </c:pt>
                <c:pt idx="379">
                  <c:v>37.900000000000269</c:v>
                </c:pt>
                <c:pt idx="380">
                  <c:v>38.00000000000027</c:v>
                </c:pt>
                <c:pt idx="381">
                  <c:v>38.100000000000271</c:v>
                </c:pt>
                <c:pt idx="382">
                  <c:v>38.200000000000273</c:v>
                </c:pt>
                <c:pt idx="383">
                  <c:v>38.300000000000274</c:v>
                </c:pt>
                <c:pt idx="384">
                  <c:v>38.400000000000276</c:v>
                </c:pt>
                <c:pt idx="385">
                  <c:v>38.500000000000277</c:v>
                </c:pt>
                <c:pt idx="386">
                  <c:v>38.600000000000279</c:v>
                </c:pt>
                <c:pt idx="387">
                  <c:v>38.70000000000028</c:v>
                </c:pt>
                <c:pt idx="388">
                  <c:v>38.800000000000281</c:v>
                </c:pt>
                <c:pt idx="389">
                  <c:v>38.900000000000283</c:v>
                </c:pt>
                <c:pt idx="390">
                  <c:v>39.000000000000284</c:v>
                </c:pt>
                <c:pt idx="391">
                  <c:v>39.100000000000286</c:v>
                </c:pt>
                <c:pt idx="392">
                  <c:v>39.200000000000287</c:v>
                </c:pt>
                <c:pt idx="393">
                  <c:v>39.300000000000288</c:v>
                </c:pt>
                <c:pt idx="394">
                  <c:v>39.40000000000029</c:v>
                </c:pt>
                <c:pt idx="395">
                  <c:v>39.500000000000291</c:v>
                </c:pt>
                <c:pt idx="396">
                  <c:v>39.600000000000293</c:v>
                </c:pt>
                <c:pt idx="397">
                  <c:v>39.700000000000294</c:v>
                </c:pt>
                <c:pt idx="398">
                  <c:v>39.800000000000296</c:v>
                </c:pt>
                <c:pt idx="399">
                  <c:v>39.900000000000297</c:v>
                </c:pt>
                <c:pt idx="400">
                  <c:v>40.000000000000298</c:v>
                </c:pt>
                <c:pt idx="401">
                  <c:v>40.1000000000003</c:v>
                </c:pt>
                <c:pt idx="402">
                  <c:v>40.200000000000301</c:v>
                </c:pt>
                <c:pt idx="403">
                  <c:v>40.300000000000303</c:v>
                </c:pt>
                <c:pt idx="404">
                  <c:v>40.400000000000304</c:v>
                </c:pt>
                <c:pt idx="405">
                  <c:v>40.500000000000306</c:v>
                </c:pt>
                <c:pt idx="406">
                  <c:v>40.600000000000307</c:v>
                </c:pt>
                <c:pt idx="407">
                  <c:v>40.700000000000308</c:v>
                </c:pt>
                <c:pt idx="408">
                  <c:v>40.80000000000031</c:v>
                </c:pt>
                <c:pt idx="409">
                  <c:v>40.900000000000311</c:v>
                </c:pt>
                <c:pt idx="410">
                  <c:v>41.000000000000313</c:v>
                </c:pt>
                <c:pt idx="411">
                  <c:v>41.100000000000314</c:v>
                </c:pt>
                <c:pt idx="412">
                  <c:v>41.200000000000315</c:v>
                </c:pt>
                <c:pt idx="413">
                  <c:v>41.300000000000317</c:v>
                </c:pt>
                <c:pt idx="414">
                  <c:v>41.400000000000318</c:v>
                </c:pt>
                <c:pt idx="415">
                  <c:v>41.50000000000032</c:v>
                </c:pt>
                <c:pt idx="416">
                  <c:v>41.600000000000321</c:v>
                </c:pt>
                <c:pt idx="417">
                  <c:v>41.700000000000323</c:v>
                </c:pt>
                <c:pt idx="418">
                  <c:v>41.800000000000324</c:v>
                </c:pt>
                <c:pt idx="419">
                  <c:v>41.900000000000325</c:v>
                </c:pt>
                <c:pt idx="420">
                  <c:v>42.000000000000327</c:v>
                </c:pt>
                <c:pt idx="421">
                  <c:v>42.100000000000328</c:v>
                </c:pt>
                <c:pt idx="422">
                  <c:v>42.20000000000033</c:v>
                </c:pt>
                <c:pt idx="423">
                  <c:v>42.300000000000331</c:v>
                </c:pt>
                <c:pt idx="424">
                  <c:v>42.400000000000333</c:v>
                </c:pt>
                <c:pt idx="425">
                  <c:v>42.500000000000334</c:v>
                </c:pt>
                <c:pt idx="426">
                  <c:v>42.600000000000335</c:v>
                </c:pt>
                <c:pt idx="427">
                  <c:v>42.700000000000337</c:v>
                </c:pt>
                <c:pt idx="428">
                  <c:v>42.800000000000338</c:v>
                </c:pt>
                <c:pt idx="429">
                  <c:v>42.90000000000034</c:v>
                </c:pt>
                <c:pt idx="430">
                  <c:v>43.000000000000341</c:v>
                </c:pt>
                <c:pt idx="431">
                  <c:v>43.100000000000342</c:v>
                </c:pt>
                <c:pt idx="432">
                  <c:v>43.200000000000344</c:v>
                </c:pt>
                <c:pt idx="433">
                  <c:v>43.300000000000345</c:v>
                </c:pt>
                <c:pt idx="434">
                  <c:v>43.400000000000347</c:v>
                </c:pt>
                <c:pt idx="435">
                  <c:v>43.500000000000348</c:v>
                </c:pt>
                <c:pt idx="436">
                  <c:v>43.60000000000035</c:v>
                </c:pt>
                <c:pt idx="437">
                  <c:v>43.700000000000351</c:v>
                </c:pt>
                <c:pt idx="438">
                  <c:v>43.800000000000352</c:v>
                </c:pt>
                <c:pt idx="439">
                  <c:v>43.900000000000354</c:v>
                </c:pt>
                <c:pt idx="440">
                  <c:v>44.000000000000355</c:v>
                </c:pt>
                <c:pt idx="441">
                  <c:v>44.100000000000357</c:v>
                </c:pt>
                <c:pt idx="442">
                  <c:v>44.200000000000358</c:v>
                </c:pt>
                <c:pt idx="443">
                  <c:v>44.30000000000036</c:v>
                </c:pt>
                <c:pt idx="444">
                  <c:v>44.400000000000361</c:v>
                </c:pt>
                <c:pt idx="445">
                  <c:v>44.500000000000362</c:v>
                </c:pt>
                <c:pt idx="446">
                  <c:v>44.600000000000364</c:v>
                </c:pt>
                <c:pt idx="447">
                  <c:v>44.700000000000365</c:v>
                </c:pt>
                <c:pt idx="448">
                  <c:v>44.800000000000367</c:v>
                </c:pt>
                <c:pt idx="449">
                  <c:v>44.900000000000368</c:v>
                </c:pt>
                <c:pt idx="450">
                  <c:v>45.000000000000369</c:v>
                </c:pt>
                <c:pt idx="451">
                  <c:v>45.100000000000371</c:v>
                </c:pt>
                <c:pt idx="452">
                  <c:v>45.200000000000372</c:v>
                </c:pt>
                <c:pt idx="453">
                  <c:v>45.300000000000374</c:v>
                </c:pt>
                <c:pt idx="454">
                  <c:v>45.400000000000375</c:v>
                </c:pt>
                <c:pt idx="455">
                  <c:v>45.500000000000377</c:v>
                </c:pt>
                <c:pt idx="456">
                  <c:v>45.600000000000378</c:v>
                </c:pt>
                <c:pt idx="457">
                  <c:v>45.700000000000379</c:v>
                </c:pt>
                <c:pt idx="458">
                  <c:v>45.800000000000381</c:v>
                </c:pt>
                <c:pt idx="459">
                  <c:v>45.900000000000382</c:v>
                </c:pt>
                <c:pt idx="460">
                  <c:v>46.000000000000384</c:v>
                </c:pt>
                <c:pt idx="461">
                  <c:v>46.100000000000385</c:v>
                </c:pt>
                <c:pt idx="462">
                  <c:v>46.200000000000387</c:v>
                </c:pt>
                <c:pt idx="463">
                  <c:v>46.300000000000388</c:v>
                </c:pt>
                <c:pt idx="464">
                  <c:v>46.400000000000389</c:v>
                </c:pt>
                <c:pt idx="465">
                  <c:v>46.500000000000391</c:v>
                </c:pt>
                <c:pt idx="466">
                  <c:v>46.600000000000392</c:v>
                </c:pt>
                <c:pt idx="467">
                  <c:v>46.700000000000394</c:v>
                </c:pt>
                <c:pt idx="468">
                  <c:v>46.800000000000395</c:v>
                </c:pt>
                <c:pt idx="469">
                  <c:v>46.900000000000396</c:v>
                </c:pt>
                <c:pt idx="470">
                  <c:v>47.000000000000398</c:v>
                </c:pt>
                <c:pt idx="471">
                  <c:v>47.100000000000399</c:v>
                </c:pt>
                <c:pt idx="472">
                  <c:v>47.200000000000401</c:v>
                </c:pt>
                <c:pt idx="473">
                  <c:v>47.300000000000402</c:v>
                </c:pt>
                <c:pt idx="474">
                  <c:v>47.400000000000404</c:v>
                </c:pt>
                <c:pt idx="475">
                  <c:v>47.500000000000405</c:v>
                </c:pt>
                <c:pt idx="476">
                  <c:v>47.600000000000406</c:v>
                </c:pt>
                <c:pt idx="477">
                  <c:v>47.700000000000408</c:v>
                </c:pt>
                <c:pt idx="478">
                  <c:v>47.800000000000409</c:v>
                </c:pt>
                <c:pt idx="479">
                  <c:v>47.900000000000411</c:v>
                </c:pt>
                <c:pt idx="480">
                  <c:v>48.000000000000412</c:v>
                </c:pt>
                <c:pt idx="481">
                  <c:v>48.100000000000414</c:v>
                </c:pt>
                <c:pt idx="482">
                  <c:v>48.200000000000415</c:v>
                </c:pt>
                <c:pt idx="483">
                  <c:v>48.300000000000416</c:v>
                </c:pt>
                <c:pt idx="484">
                  <c:v>48.400000000000418</c:v>
                </c:pt>
                <c:pt idx="485">
                  <c:v>48.500000000000419</c:v>
                </c:pt>
                <c:pt idx="486">
                  <c:v>48.600000000000421</c:v>
                </c:pt>
                <c:pt idx="487">
                  <c:v>48.700000000000422</c:v>
                </c:pt>
                <c:pt idx="488">
                  <c:v>48.800000000000423</c:v>
                </c:pt>
                <c:pt idx="489">
                  <c:v>48.900000000000425</c:v>
                </c:pt>
                <c:pt idx="490">
                  <c:v>49.000000000000426</c:v>
                </c:pt>
                <c:pt idx="491">
                  <c:v>49.100000000000428</c:v>
                </c:pt>
                <c:pt idx="492">
                  <c:v>49.200000000000429</c:v>
                </c:pt>
                <c:pt idx="493">
                  <c:v>49.300000000000431</c:v>
                </c:pt>
                <c:pt idx="494">
                  <c:v>49.400000000000432</c:v>
                </c:pt>
                <c:pt idx="495">
                  <c:v>49.500000000000433</c:v>
                </c:pt>
                <c:pt idx="496">
                  <c:v>49.600000000000435</c:v>
                </c:pt>
                <c:pt idx="497">
                  <c:v>49.700000000000436</c:v>
                </c:pt>
                <c:pt idx="498">
                  <c:v>49.800000000000438</c:v>
                </c:pt>
                <c:pt idx="499">
                  <c:v>49.900000000000439</c:v>
                </c:pt>
                <c:pt idx="500">
                  <c:v>50.000000000000441</c:v>
                </c:pt>
                <c:pt idx="501">
                  <c:v>50.100000000000442</c:v>
                </c:pt>
                <c:pt idx="502">
                  <c:v>50.200000000000443</c:v>
                </c:pt>
                <c:pt idx="503">
                  <c:v>50.300000000000445</c:v>
                </c:pt>
                <c:pt idx="504">
                  <c:v>50.400000000000446</c:v>
                </c:pt>
                <c:pt idx="505">
                  <c:v>50.500000000000448</c:v>
                </c:pt>
                <c:pt idx="506">
                  <c:v>50.600000000000449</c:v>
                </c:pt>
                <c:pt idx="507">
                  <c:v>50.70000000000045</c:v>
                </c:pt>
                <c:pt idx="508">
                  <c:v>50.800000000000452</c:v>
                </c:pt>
                <c:pt idx="509">
                  <c:v>50.900000000000453</c:v>
                </c:pt>
                <c:pt idx="510">
                  <c:v>51.000000000000455</c:v>
                </c:pt>
                <c:pt idx="511">
                  <c:v>51.100000000000456</c:v>
                </c:pt>
                <c:pt idx="512">
                  <c:v>51.200000000000458</c:v>
                </c:pt>
                <c:pt idx="513">
                  <c:v>51.300000000000459</c:v>
                </c:pt>
                <c:pt idx="514">
                  <c:v>51.40000000000046</c:v>
                </c:pt>
                <c:pt idx="515">
                  <c:v>51.500000000000462</c:v>
                </c:pt>
                <c:pt idx="516">
                  <c:v>51.600000000000463</c:v>
                </c:pt>
                <c:pt idx="517">
                  <c:v>51.700000000000465</c:v>
                </c:pt>
                <c:pt idx="518">
                  <c:v>51.800000000000466</c:v>
                </c:pt>
                <c:pt idx="519">
                  <c:v>51.900000000000468</c:v>
                </c:pt>
                <c:pt idx="520">
                  <c:v>52.000000000000469</c:v>
                </c:pt>
                <c:pt idx="521">
                  <c:v>52.10000000000047</c:v>
                </c:pt>
                <c:pt idx="522">
                  <c:v>52.200000000000472</c:v>
                </c:pt>
                <c:pt idx="523">
                  <c:v>52.300000000000473</c:v>
                </c:pt>
                <c:pt idx="524">
                  <c:v>52.400000000000475</c:v>
                </c:pt>
                <c:pt idx="525">
                  <c:v>52.500000000000476</c:v>
                </c:pt>
                <c:pt idx="526">
                  <c:v>52.600000000000477</c:v>
                </c:pt>
                <c:pt idx="527">
                  <c:v>52.700000000000479</c:v>
                </c:pt>
                <c:pt idx="528">
                  <c:v>52.80000000000048</c:v>
                </c:pt>
                <c:pt idx="529">
                  <c:v>52.900000000000482</c:v>
                </c:pt>
                <c:pt idx="530">
                  <c:v>53.000000000000483</c:v>
                </c:pt>
                <c:pt idx="531">
                  <c:v>53.100000000000485</c:v>
                </c:pt>
                <c:pt idx="532">
                  <c:v>53.200000000000486</c:v>
                </c:pt>
                <c:pt idx="533">
                  <c:v>53.300000000000487</c:v>
                </c:pt>
                <c:pt idx="534">
                  <c:v>53.400000000000489</c:v>
                </c:pt>
                <c:pt idx="535">
                  <c:v>53.50000000000049</c:v>
                </c:pt>
                <c:pt idx="536">
                  <c:v>53.600000000000492</c:v>
                </c:pt>
                <c:pt idx="537">
                  <c:v>53.700000000000493</c:v>
                </c:pt>
                <c:pt idx="538">
                  <c:v>53.800000000000495</c:v>
                </c:pt>
                <c:pt idx="539">
                  <c:v>53.900000000000496</c:v>
                </c:pt>
                <c:pt idx="540">
                  <c:v>54.000000000000497</c:v>
                </c:pt>
                <c:pt idx="541">
                  <c:v>54.100000000000499</c:v>
                </c:pt>
                <c:pt idx="542">
                  <c:v>54.2000000000005</c:v>
                </c:pt>
                <c:pt idx="543">
                  <c:v>54.300000000000502</c:v>
                </c:pt>
                <c:pt idx="544">
                  <c:v>54.400000000000503</c:v>
                </c:pt>
                <c:pt idx="545">
                  <c:v>54.500000000000504</c:v>
                </c:pt>
                <c:pt idx="546">
                  <c:v>54.600000000000506</c:v>
                </c:pt>
                <c:pt idx="547">
                  <c:v>54.700000000000507</c:v>
                </c:pt>
                <c:pt idx="548">
                  <c:v>54.800000000000509</c:v>
                </c:pt>
                <c:pt idx="549">
                  <c:v>54.90000000000051</c:v>
                </c:pt>
                <c:pt idx="550">
                  <c:v>55.000000000000512</c:v>
                </c:pt>
                <c:pt idx="551">
                  <c:v>55.100000000000513</c:v>
                </c:pt>
                <c:pt idx="552">
                  <c:v>55.200000000000514</c:v>
                </c:pt>
                <c:pt idx="553">
                  <c:v>55.300000000000516</c:v>
                </c:pt>
                <c:pt idx="554">
                  <c:v>55.400000000000517</c:v>
                </c:pt>
                <c:pt idx="555">
                  <c:v>55.500000000000519</c:v>
                </c:pt>
                <c:pt idx="556">
                  <c:v>55.60000000000052</c:v>
                </c:pt>
                <c:pt idx="557">
                  <c:v>55.700000000000522</c:v>
                </c:pt>
                <c:pt idx="558">
                  <c:v>55.800000000000523</c:v>
                </c:pt>
                <c:pt idx="559">
                  <c:v>55.900000000000524</c:v>
                </c:pt>
                <c:pt idx="560">
                  <c:v>56.000000000000526</c:v>
                </c:pt>
                <c:pt idx="561">
                  <c:v>56.100000000000527</c:v>
                </c:pt>
                <c:pt idx="562">
                  <c:v>56.200000000000529</c:v>
                </c:pt>
                <c:pt idx="563">
                  <c:v>56.30000000000053</c:v>
                </c:pt>
                <c:pt idx="564">
                  <c:v>56.400000000000531</c:v>
                </c:pt>
                <c:pt idx="565">
                  <c:v>56.500000000000533</c:v>
                </c:pt>
                <c:pt idx="566">
                  <c:v>56.600000000000534</c:v>
                </c:pt>
                <c:pt idx="567">
                  <c:v>56.700000000000536</c:v>
                </c:pt>
                <c:pt idx="568">
                  <c:v>56.800000000000537</c:v>
                </c:pt>
                <c:pt idx="569">
                  <c:v>56.900000000000539</c:v>
                </c:pt>
                <c:pt idx="570">
                  <c:v>57.00000000000054</c:v>
                </c:pt>
                <c:pt idx="571">
                  <c:v>57.100000000000541</c:v>
                </c:pt>
                <c:pt idx="572">
                  <c:v>57.200000000000543</c:v>
                </c:pt>
                <c:pt idx="573">
                  <c:v>57.300000000000544</c:v>
                </c:pt>
                <c:pt idx="574">
                  <c:v>57.400000000000546</c:v>
                </c:pt>
                <c:pt idx="575">
                  <c:v>57.500000000000547</c:v>
                </c:pt>
                <c:pt idx="576">
                  <c:v>57.600000000000549</c:v>
                </c:pt>
                <c:pt idx="577">
                  <c:v>57.70000000000055</c:v>
                </c:pt>
                <c:pt idx="578">
                  <c:v>57.800000000000551</c:v>
                </c:pt>
                <c:pt idx="579">
                  <c:v>57.900000000000553</c:v>
                </c:pt>
                <c:pt idx="580">
                  <c:v>58.000000000000554</c:v>
                </c:pt>
                <c:pt idx="581">
                  <c:v>58.100000000000556</c:v>
                </c:pt>
                <c:pt idx="582">
                  <c:v>58.200000000000557</c:v>
                </c:pt>
                <c:pt idx="583">
                  <c:v>58.300000000000558</c:v>
                </c:pt>
                <c:pt idx="584">
                  <c:v>58.40000000000056</c:v>
                </c:pt>
                <c:pt idx="585">
                  <c:v>58.500000000000561</c:v>
                </c:pt>
                <c:pt idx="586">
                  <c:v>58.600000000000563</c:v>
                </c:pt>
                <c:pt idx="587">
                  <c:v>58.700000000000564</c:v>
                </c:pt>
                <c:pt idx="588">
                  <c:v>58.800000000000566</c:v>
                </c:pt>
                <c:pt idx="589">
                  <c:v>58.900000000000567</c:v>
                </c:pt>
                <c:pt idx="590">
                  <c:v>59.000000000000568</c:v>
                </c:pt>
                <c:pt idx="591">
                  <c:v>59.10000000000057</c:v>
                </c:pt>
                <c:pt idx="592">
                  <c:v>59.200000000000571</c:v>
                </c:pt>
                <c:pt idx="593">
                  <c:v>59.300000000000573</c:v>
                </c:pt>
                <c:pt idx="594">
                  <c:v>59.400000000000574</c:v>
                </c:pt>
                <c:pt idx="595">
                  <c:v>59.500000000000576</c:v>
                </c:pt>
                <c:pt idx="596">
                  <c:v>59.600000000000577</c:v>
                </c:pt>
                <c:pt idx="597">
                  <c:v>59.700000000000578</c:v>
                </c:pt>
                <c:pt idx="598">
                  <c:v>59.80000000000058</c:v>
                </c:pt>
                <c:pt idx="599">
                  <c:v>59.900000000000581</c:v>
                </c:pt>
                <c:pt idx="600">
                  <c:v>60.000000000000583</c:v>
                </c:pt>
                <c:pt idx="601">
                  <c:v>60.100000000000584</c:v>
                </c:pt>
                <c:pt idx="602">
                  <c:v>60.200000000000585</c:v>
                </c:pt>
                <c:pt idx="603">
                  <c:v>60.300000000000587</c:v>
                </c:pt>
                <c:pt idx="604">
                  <c:v>60.400000000000588</c:v>
                </c:pt>
                <c:pt idx="605">
                  <c:v>60.50000000000059</c:v>
                </c:pt>
                <c:pt idx="606">
                  <c:v>60.600000000000591</c:v>
                </c:pt>
                <c:pt idx="607">
                  <c:v>60.700000000000593</c:v>
                </c:pt>
                <c:pt idx="608">
                  <c:v>60.800000000000594</c:v>
                </c:pt>
                <c:pt idx="609">
                  <c:v>60.900000000000595</c:v>
                </c:pt>
                <c:pt idx="610">
                  <c:v>61.000000000000597</c:v>
                </c:pt>
                <c:pt idx="611">
                  <c:v>61.100000000000598</c:v>
                </c:pt>
                <c:pt idx="612">
                  <c:v>61.2000000000006</c:v>
                </c:pt>
                <c:pt idx="613">
                  <c:v>61.300000000000601</c:v>
                </c:pt>
                <c:pt idx="614">
                  <c:v>61.400000000000603</c:v>
                </c:pt>
                <c:pt idx="615">
                  <c:v>61.500000000000604</c:v>
                </c:pt>
                <c:pt idx="616">
                  <c:v>61.600000000000605</c:v>
                </c:pt>
                <c:pt idx="617">
                  <c:v>61.700000000000607</c:v>
                </c:pt>
                <c:pt idx="618">
                  <c:v>61.800000000000608</c:v>
                </c:pt>
                <c:pt idx="619">
                  <c:v>61.90000000000061</c:v>
                </c:pt>
                <c:pt idx="620">
                  <c:v>62.000000000000611</c:v>
                </c:pt>
                <c:pt idx="621">
                  <c:v>62.100000000000612</c:v>
                </c:pt>
                <c:pt idx="622">
                  <c:v>62.200000000000614</c:v>
                </c:pt>
                <c:pt idx="623">
                  <c:v>62.300000000000615</c:v>
                </c:pt>
                <c:pt idx="624">
                  <c:v>62.400000000000617</c:v>
                </c:pt>
                <c:pt idx="625">
                  <c:v>62.500000000000618</c:v>
                </c:pt>
                <c:pt idx="626">
                  <c:v>62.60000000000062</c:v>
                </c:pt>
                <c:pt idx="627">
                  <c:v>62.700000000000621</c:v>
                </c:pt>
                <c:pt idx="628">
                  <c:v>62.800000000000622</c:v>
                </c:pt>
                <c:pt idx="629">
                  <c:v>62.900000000000624</c:v>
                </c:pt>
                <c:pt idx="630">
                  <c:v>63.000000000000625</c:v>
                </c:pt>
                <c:pt idx="631">
                  <c:v>63.100000000000627</c:v>
                </c:pt>
                <c:pt idx="632">
                  <c:v>63.200000000000628</c:v>
                </c:pt>
                <c:pt idx="633">
                  <c:v>63.30000000000063</c:v>
                </c:pt>
                <c:pt idx="634">
                  <c:v>63.400000000000631</c:v>
                </c:pt>
                <c:pt idx="635">
                  <c:v>63.500000000000632</c:v>
                </c:pt>
                <c:pt idx="636">
                  <c:v>63.600000000000634</c:v>
                </c:pt>
                <c:pt idx="637">
                  <c:v>63.700000000000635</c:v>
                </c:pt>
                <c:pt idx="638">
                  <c:v>63.800000000000637</c:v>
                </c:pt>
                <c:pt idx="639">
                  <c:v>63.900000000000638</c:v>
                </c:pt>
                <c:pt idx="640">
                  <c:v>64.000000000000639</c:v>
                </c:pt>
                <c:pt idx="641">
                  <c:v>64.100000000000634</c:v>
                </c:pt>
                <c:pt idx="642">
                  <c:v>64.200000000000628</c:v>
                </c:pt>
                <c:pt idx="643">
                  <c:v>64.300000000000622</c:v>
                </c:pt>
                <c:pt idx="644">
                  <c:v>64.400000000000617</c:v>
                </c:pt>
                <c:pt idx="645">
                  <c:v>64.500000000000611</c:v>
                </c:pt>
                <c:pt idx="646">
                  <c:v>64.600000000000605</c:v>
                </c:pt>
                <c:pt idx="647">
                  <c:v>64.7000000000006</c:v>
                </c:pt>
                <c:pt idx="648">
                  <c:v>64.800000000000594</c:v>
                </c:pt>
                <c:pt idx="649">
                  <c:v>64.900000000000588</c:v>
                </c:pt>
                <c:pt idx="650">
                  <c:v>65.000000000000583</c:v>
                </c:pt>
                <c:pt idx="651">
                  <c:v>65.100000000000577</c:v>
                </c:pt>
                <c:pt idx="652">
                  <c:v>65.200000000000571</c:v>
                </c:pt>
                <c:pt idx="653">
                  <c:v>65.300000000000566</c:v>
                </c:pt>
                <c:pt idx="654">
                  <c:v>65.40000000000056</c:v>
                </c:pt>
                <c:pt idx="655">
                  <c:v>65.500000000000554</c:v>
                </c:pt>
                <c:pt idx="656">
                  <c:v>65.600000000000549</c:v>
                </c:pt>
                <c:pt idx="657">
                  <c:v>65.700000000000543</c:v>
                </c:pt>
                <c:pt idx="658">
                  <c:v>65.800000000000537</c:v>
                </c:pt>
                <c:pt idx="659">
                  <c:v>65.900000000000531</c:v>
                </c:pt>
                <c:pt idx="660">
                  <c:v>66.000000000000526</c:v>
                </c:pt>
                <c:pt idx="661">
                  <c:v>66.10000000000052</c:v>
                </c:pt>
                <c:pt idx="662">
                  <c:v>66.200000000000514</c:v>
                </c:pt>
                <c:pt idx="663">
                  <c:v>66.300000000000509</c:v>
                </c:pt>
                <c:pt idx="664">
                  <c:v>66.400000000000503</c:v>
                </c:pt>
                <c:pt idx="665">
                  <c:v>66.500000000000497</c:v>
                </c:pt>
                <c:pt idx="666">
                  <c:v>66.600000000000492</c:v>
                </c:pt>
                <c:pt idx="667">
                  <c:v>66.700000000000486</c:v>
                </c:pt>
                <c:pt idx="668">
                  <c:v>66.80000000000048</c:v>
                </c:pt>
                <c:pt idx="669">
                  <c:v>66.900000000000475</c:v>
                </c:pt>
                <c:pt idx="670">
                  <c:v>67.000000000000469</c:v>
                </c:pt>
                <c:pt idx="671">
                  <c:v>67.100000000000463</c:v>
                </c:pt>
                <c:pt idx="672">
                  <c:v>67.200000000000458</c:v>
                </c:pt>
                <c:pt idx="673">
                  <c:v>67.300000000000452</c:v>
                </c:pt>
                <c:pt idx="674">
                  <c:v>67.400000000000446</c:v>
                </c:pt>
                <c:pt idx="675">
                  <c:v>67.500000000000441</c:v>
                </c:pt>
                <c:pt idx="676">
                  <c:v>67.600000000000435</c:v>
                </c:pt>
                <c:pt idx="677">
                  <c:v>67.700000000000429</c:v>
                </c:pt>
                <c:pt idx="678">
                  <c:v>67.800000000000423</c:v>
                </c:pt>
                <c:pt idx="679">
                  <c:v>67.900000000000418</c:v>
                </c:pt>
                <c:pt idx="680">
                  <c:v>68.000000000000412</c:v>
                </c:pt>
                <c:pt idx="681">
                  <c:v>68.100000000000406</c:v>
                </c:pt>
                <c:pt idx="682">
                  <c:v>68.200000000000401</c:v>
                </c:pt>
                <c:pt idx="683">
                  <c:v>68.300000000000395</c:v>
                </c:pt>
                <c:pt idx="684">
                  <c:v>68.400000000000389</c:v>
                </c:pt>
                <c:pt idx="685">
                  <c:v>68.500000000000384</c:v>
                </c:pt>
                <c:pt idx="686">
                  <c:v>68.600000000000378</c:v>
                </c:pt>
                <c:pt idx="687">
                  <c:v>68.700000000000372</c:v>
                </c:pt>
                <c:pt idx="688">
                  <c:v>68.800000000000367</c:v>
                </c:pt>
                <c:pt idx="689">
                  <c:v>68.900000000000361</c:v>
                </c:pt>
                <c:pt idx="690">
                  <c:v>69.000000000000355</c:v>
                </c:pt>
                <c:pt idx="691">
                  <c:v>69.10000000000035</c:v>
                </c:pt>
                <c:pt idx="692">
                  <c:v>69.200000000000344</c:v>
                </c:pt>
                <c:pt idx="693">
                  <c:v>69.300000000000338</c:v>
                </c:pt>
                <c:pt idx="694">
                  <c:v>69.400000000000333</c:v>
                </c:pt>
                <c:pt idx="695">
                  <c:v>69.500000000000327</c:v>
                </c:pt>
                <c:pt idx="696">
                  <c:v>69.600000000000321</c:v>
                </c:pt>
                <c:pt idx="697">
                  <c:v>69.700000000000315</c:v>
                </c:pt>
                <c:pt idx="698">
                  <c:v>69.80000000000031</c:v>
                </c:pt>
                <c:pt idx="699">
                  <c:v>69.900000000000304</c:v>
                </c:pt>
                <c:pt idx="700">
                  <c:v>70.000000000000298</c:v>
                </c:pt>
                <c:pt idx="701">
                  <c:v>70.100000000000293</c:v>
                </c:pt>
                <c:pt idx="702">
                  <c:v>70.200000000000287</c:v>
                </c:pt>
                <c:pt idx="703">
                  <c:v>70.300000000000281</c:v>
                </c:pt>
                <c:pt idx="704">
                  <c:v>70.400000000000276</c:v>
                </c:pt>
                <c:pt idx="705">
                  <c:v>70.50000000000027</c:v>
                </c:pt>
                <c:pt idx="706">
                  <c:v>70.600000000000264</c:v>
                </c:pt>
                <c:pt idx="707">
                  <c:v>70.700000000000259</c:v>
                </c:pt>
                <c:pt idx="708">
                  <c:v>70.800000000000253</c:v>
                </c:pt>
                <c:pt idx="709">
                  <c:v>70.900000000000247</c:v>
                </c:pt>
                <c:pt idx="710">
                  <c:v>71.000000000000242</c:v>
                </c:pt>
                <c:pt idx="711">
                  <c:v>71.100000000000236</c:v>
                </c:pt>
                <c:pt idx="712">
                  <c:v>71.20000000000023</c:v>
                </c:pt>
                <c:pt idx="713">
                  <c:v>71.300000000000225</c:v>
                </c:pt>
                <c:pt idx="714">
                  <c:v>71.400000000000219</c:v>
                </c:pt>
                <c:pt idx="715">
                  <c:v>71.500000000000213</c:v>
                </c:pt>
                <c:pt idx="716">
                  <c:v>71.600000000000207</c:v>
                </c:pt>
                <c:pt idx="717">
                  <c:v>71.700000000000202</c:v>
                </c:pt>
                <c:pt idx="718">
                  <c:v>71.800000000000196</c:v>
                </c:pt>
                <c:pt idx="719">
                  <c:v>71.90000000000019</c:v>
                </c:pt>
                <c:pt idx="720">
                  <c:v>72.000000000000185</c:v>
                </c:pt>
                <c:pt idx="721">
                  <c:v>72.100000000000179</c:v>
                </c:pt>
                <c:pt idx="722">
                  <c:v>72.200000000000173</c:v>
                </c:pt>
                <c:pt idx="723">
                  <c:v>72.300000000000168</c:v>
                </c:pt>
                <c:pt idx="724">
                  <c:v>72.400000000000162</c:v>
                </c:pt>
                <c:pt idx="725">
                  <c:v>72.500000000000156</c:v>
                </c:pt>
                <c:pt idx="726">
                  <c:v>72.600000000000151</c:v>
                </c:pt>
                <c:pt idx="727">
                  <c:v>72.700000000000145</c:v>
                </c:pt>
                <c:pt idx="728">
                  <c:v>72.800000000000139</c:v>
                </c:pt>
                <c:pt idx="729">
                  <c:v>72.900000000000134</c:v>
                </c:pt>
                <c:pt idx="730">
                  <c:v>73.000000000000128</c:v>
                </c:pt>
                <c:pt idx="731">
                  <c:v>73.100000000000122</c:v>
                </c:pt>
                <c:pt idx="732">
                  <c:v>73.200000000000117</c:v>
                </c:pt>
                <c:pt idx="733">
                  <c:v>73.300000000000111</c:v>
                </c:pt>
                <c:pt idx="734">
                  <c:v>73.400000000000105</c:v>
                </c:pt>
                <c:pt idx="735">
                  <c:v>73.500000000000099</c:v>
                </c:pt>
                <c:pt idx="736">
                  <c:v>73.600000000000094</c:v>
                </c:pt>
                <c:pt idx="737">
                  <c:v>73.700000000000088</c:v>
                </c:pt>
                <c:pt idx="738">
                  <c:v>73.800000000000082</c:v>
                </c:pt>
                <c:pt idx="739">
                  <c:v>73.900000000000077</c:v>
                </c:pt>
                <c:pt idx="740">
                  <c:v>74.000000000000071</c:v>
                </c:pt>
                <c:pt idx="741">
                  <c:v>74.100000000000065</c:v>
                </c:pt>
                <c:pt idx="742">
                  <c:v>74.20000000000006</c:v>
                </c:pt>
                <c:pt idx="743">
                  <c:v>74.300000000000054</c:v>
                </c:pt>
                <c:pt idx="744">
                  <c:v>74.400000000000048</c:v>
                </c:pt>
                <c:pt idx="745">
                  <c:v>74.500000000000043</c:v>
                </c:pt>
                <c:pt idx="746">
                  <c:v>74.600000000000037</c:v>
                </c:pt>
                <c:pt idx="747">
                  <c:v>74.700000000000031</c:v>
                </c:pt>
                <c:pt idx="748">
                  <c:v>74.800000000000026</c:v>
                </c:pt>
                <c:pt idx="749">
                  <c:v>74.90000000000002</c:v>
                </c:pt>
                <c:pt idx="750">
                  <c:v>75.000000000000014</c:v>
                </c:pt>
                <c:pt idx="751">
                  <c:v>75.100000000000009</c:v>
                </c:pt>
                <c:pt idx="752">
                  <c:v>75.2</c:v>
                </c:pt>
                <c:pt idx="753">
                  <c:v>75.3</c:v>
                </c:pt>
                <c:pt idx="754">
                  <c:v>75.399999999999991</c:v>
                </c:pt>
                <c:pt idx="755">
                  <c:v>75.499999999999986</c:v>
                </c:pt>
                <c:pt idx="756">
                  <c:v>75.59999999999998</c:v>
                </c:pt>
                <c:pt idx="757">
                  <c:v>75.699999999999974</c:v>
                </c:pt>
                <c:pt idx="758">
                  <c:v>75.799999999999969</c:v>
                </c:pt>
                <c:pt idx="759">
                  <c:v>75.899999999999963</c:v>
                </c:pt>
                <c:pt idx="760">
                  <c:v>75.999999999999957</c:v>
                </c:pt>
                <c:pt idx="761">
                  <c:v>76.099999999999952</c:v>
                </c:pt>
                <c:pt idx="762">
                  <c:v>76.199999999999946</c:v>
                </c:pt>
                <c:pt idx="763">
                  <c:v>76.29999999999994</c:v>
                </c:pt>
                <c:pt idx="764">
                  <c:v>76.399999999999935</c:v>
                </c:pt>
                <c:pt idx="765">
                  <c:v>76.499999999999929</c:v>
                </c:pt>
                <c:pt idx="766">
                  <c:v>76.599999999999923</c:v>
                </c:pt>
                <c:pt idx="767">
                  <c:v>76.699999999999918</c:v>
                </c:pt>
                <c:pt idx="768">
                  <c:v>76.799999999999912</c:v>
                </c:pt>
                <c:pt idx="769">
                  <c:v>76.899999999999906</c:v>
                </c:pt>
                <c:pt idx="770">
                  <c:v>76.999999999999901</c:v>
                </c:pt>
                <c:pt idx="771">
                  <c:v>77.099999999999895</c:v>
                </c:pt>
                <c:pt idx="772">
                  <c:v>77.199999999999889</c:v>
                </c:pt>
                <c:pt idx="773">
                  <c:v>77.299999999999883</c:v>
                </c:pt>
                <c:pt idx="774">
                  <c:v>77.399999999999878</c:v>
                </c:pt>
                <c:pt idx="775">
                  <c:v>77.499999999999872</c:v>
                </c:pt>
                <c:pt idx="776">
                  <c:v>77.599999999999866</c:v>
                </c:pt>
                <c:pt idx="777">
                  <c:v>77.699999999999861</c:v>
                </c:pt>
                <c:pt idx="778">
                  <c:v>77.799999999999855</c:v>
                </c:pt>
                <c:pt idx="779">
                  <c:v>77.899999999999849</c:v>
                </c:pt>
                <c:pt idx="780">
                  <c:v>77.999999999999844</c:v>
                </c:pt>
                <c:pt idx="781">
                  <c:v>78.099999999999838</c:v>
                </c:pt>
                <c:pt idx="782">
                  <c:v>78.199999999999832</c:v>
                </c:pt>
                <c:pt idx="783">
                  <c:v>78.299999999999827</c:v>
                </c:pt>
                <c:pt idx="784">
                  <c:v>78.399999999999821</c:v>
                </c:pt>
                <c:pt idx="785">
                  <c:v>78.499999999999815</c:v>
                </c:pt>
                <c:pt idx="786">
                  <c:v>78.59999999999981</c:v>
                </c:pt>
                <c:pt idx="787">
                  <c:v>78.699999999999804</c:v>
                </c:pt>
                <c:pt idx="788">
                  <c:v>78.799999999999798</c:v>
                </c:pt>
                <c:pt idx="789">
                  <c:v>78.899999999999793</c:v>
                </c:pt>
                <c:pt idx="790">
                  <c:v>78.999999999999787</c:v>
                </c:pt>
                <c:pt idx="791">
                  <c:v>79.099999999999781</c:v>
                </c:pt>
                <c:pt idx="792">
                  <c:v>79.199999999999775</c:v>
                </c:pt>
                <c:pt idx="793">
                  <c:v>79.29999999999977</c:v>
                </c:pt>
                <c:pt idx="794">
                  <c:v>79.399999999999764</c:v>
                </c:pt>
                <c:pt idx="795">
                  <c:v>79.499999999999758</c:v>
                </c:pt>
                <c:pt idx="796">
                  <c:v>79.599999999999753</c:v>
                </c:pt>
                <c:pt idx="797">
                  <c:v>79.699999999999747</c:v>
                </c:pt>
                <c:pt idx="798">
                  <c:v>79.799999999999741</c:v>
                </c:pt>
                <c:pt idx="799">
                  <c:v>79.899999999999736</c:v>
                </c:pt>
                <c:pt idx="800">
                  <c:v>79.99999999999973</c:v>
                </c:pt>
                <c:pt idx="801">
                  <c:v>80.099999999999724</c:v>
                </c:pt>
                <c:pt idx="802">
                  <c:v>80.199999999999719</c:v>
                </c:pt>
                <c:pt idx="803">
                  <c:v>80.299999999999713</c:v>
                </c:pt>
                <c:pt idx="804">
                  <c:v>80.399999999999707</c:v>
                </c:pt>
                <c:pt idx="805">
                  <c:v>80.499999999999702</c:v>
                </c:pt>
                <c:pt idx="806">
                  <c:v>80.599999999999696</c:v>
                </c:pt>
                <c:pt idx="807">
                  <c:v>80.69999999999969</c:v>
                </c:pt>
                <c:pt idx="808">
                  <c:v>80.799999999999685</c:v>
                </c:pt>
                <c:pt idx="809">
                  <c:v>80.899999999999679</c:v>
                </c:pt>
                <c:pt idx="810">
                  <c:v>80.999999999999673</c:v>
                </c:pt>
                <c:pt idx="811">
                  <c:v>81.099999999999667</c:v>
                </c:pt>
                <c:pt idx="812">
                  <c:v>81.199999999999662</c:v>
                </c:pt>
                <c:pt idx="813">
                  <c:v>81.299999999999656</c:v>
                </c:pt>
                <c:pt idx="814">
                  <c:v>81.39999999999965</c:v>
                </c:pt>
                <c:pt idx="815">
                  <c:v>81.499999999999645</c:v>
                </c:pt>
                <c:pt idx="816">
                  <c:v>81.599999999999639</c:v>
                </c:pt>
                <c:pt idx="817">
                  <c:v>81.699999999999633</c:v>
                </c:pt>
                <c:pt idx="818">
                  <c:v>81.799999999999628</c:v>
                </c:pt>
                <c:pt idx="819">
                  <c:v>81.899999999999622</c:v>
                </c:pt>
                <c:pt idx="820">
                  <c:v>81.999999999999616</c:v>
                </c:pt>
                <c:pt idx="821">
                  <c:v>82.099999999999611</c:v>
                </c:pt>
                <c:pt idx="822">
                  <c:v>82.199999999999605</c:v>
                </c:pt>
                <c:pt idx="823">
                  <c:v>82.299999999999599</c:v>
                </c:pt>
                <c:pt idx="824">
                  <c:v>82.399999999999594</c:v>
                </c:pt>
                <c:pt idx="825">
                  <c:v>82.499999999999588</c:v>
                </c:pt>
                <c:pt idx="826">
                  <c:v>82.599999999999582</c:v>
                </c:pt>
                <c:pt idx="827">
                  <c:v>82.699999999999577</c:v>
                </c:pt>
                <c:pt idx="828">
                  <c:v>82.799999999999571</c:v>
                </c:pt>
                <c:pt idx="829">
                  <c:v>82.899999999999565</c:v>
                </c:pt>
                <c:pt idx="830">
                  <c:v>82.999999999999559</c:v>
                </c:pt>
                <c:pt idx="831">
                  <c:v>83.099999999999554</c:v>
                </c:pt>
                <c:pt idx="832">
                  <c:v>83.199999999999548</c:v>
                </c:pt>
                <c:pt idx="833">
                  <c:v>83.299999999999542</c:v>
                </c:pt>
                <c:pt idx="834">
                  <c:v>83.399999999999537</c:v>
                </c:pt>
                <c:pt idx="835">
                  <c:v>83.499999999999531</c:v>
                </c:pt>
                <c:pt idx="836">
                  <c:v>83.599999999999525</c:v>
                </c:pt>
                <c:pt idx="837">
                  <c:v>83.69999999999952</c:v>
                </c:pt>
                <c:pt idx="838">
                  <c:v>83.799999999999514</c:v>
                </c:pt>
                <c:pt idx="839">
                  <c:v>83.899999999999508</c:v>
                </c:pt>
                <c:pt idx="840">
                  <c:v>83.999999999999503</c:v>
                </c:pt>
                <c:pt idx="841">
                  <c:v>84.099999999999497</c:v>
                </c:pt>
                <c:pt idx="842">
                  <c:v>84.199999999999491</c:v>
                </c:pt>
                <c:pt idx="843">
                  <c:v>84.299999999999486</c:v>
                </c:pt>
                <c:pt idx="844">
                  <c:v>84.39999999999948</c:v>
                </c:pt>
                <c:pt idx="845">
                  <c:v>84.499999999999474</c:v>
                </c:pt>
                <c:pt idx="846">
                  <c:v>84.599999999999469</c:v>
                </c:pt>
                <c:pt idx="847">
                  <c:v>84.699999999999463</c:v>
                </c:pt>
                <c:pt idx="848">
                  <c:v>84.799999999999457</c:v>
                </c:pt>
                <c:pt idx="849">
                  <c:v>84.899999999999451</c:v>
                </c:pt>
                <c:pt idx="850">
                  <c:v>84.999999999999446</c:v>
                </c:pt>
                <c:pt idx="851">
                  <c:v>85.09999999999944</c:v>
                </c:pt>
                <c:pt idx="852">
                  <c:v>85.199999999999434</c:v>
                </c:pt>
                <c:pt idx="853">
                  <c:v>85.299999999999429</c:v>
                </c:pt>
                <c:pt idx="854">
                  <c:v>85.399999999999423</c:v>
                </c:pt>
                <c:pt idx="855">
                  <c:v>85.499999999999417</c:v>
                </c:pt>
                <c:pt idx="856">
                  <c:v>85.599999999999412</c:v>
                </c:pt>
                <c:pt idx="857">
                  <c:v>85.699999999999406</c:v>
                </c:pt>
                <c:pt idx="858">
                  <c:v>85.7999999999994</c:v>
                </c:pt>
                <c:pt idx="859">
                  <c:v>85.899999999999395</c:v>
                </c:pt>
                <c:pt idx="860">
                  <c:v>85.999999999999389</c:v>
                </c:pt>
                <c:pt idx="861">
                  <c:v>86.099999999999383</c:v>
                </c:pt>
                <c:pt idx="862">
                  <c:v>86.199999999999378</c:v>
                </c:pt>
                <c:pt idx="863">
                  <c:v>86.299999999999372</c:v>
                </c:pt>
                <c:pt idx="864">
                  <c:v>86.399999999999366</c:v>
                </c:pt>
                <c:pt idx="865">
                  <c:v>86.499999999999361</c:v>
                </c:pt>
                <c:pt idx="866">
                  <c:v>86.599999999999355</c:v>
                </c:pt>
                <c:pt idx="867">
                  <c:v>86.699999999999349</c:v>
                </c:pt>
                <c:pt idx="868">
                  <c:v>86.799999999999343</c:v>
                </c:pt>
                <c:pt idx="869">
                  <c:v>86.899999999999338</c:v>
                </c:pt>
                <c:pt idx="870">
                  <c:v>86.999999999999332</c:v>
                </c:pt>
                <c:pt idx="871">
                  <c:v>87.099999999999326</c:v>
                </c:pt>
                <c:pt idx="872">
                  <c:v>87.199999999999321</c:v>
                </c:pt>
                <c:pt idx="873">
                  <c:v>87.299999999999315</c:v>
                </c:pt>
                <c:pt idx="874">
                  <c:v>87.399999999999309</c:v>
                </c:pt>
                <c:pt idx="875">
                  <c:v>87.499999999999304</c:v>
                </c:pt>
                <c:pt idx="876">
                  <c:v>87.599999999999298</c:v>
                </c:pt>
                <c:pt idx="877">
                  <c:v>87.699999999999292</c:v>
                </c:pt>
                <c:pt idx="878">
                  <c:v>87.799999999999287</c:v>
                </c:pt>
                <c:pt idx="879">
                  <c:v>87.899999999999281</c:v>
                </c:pt>
                <c:pt idx="880">
                  <c:v>87.999999999999275</c:v>
                </c:pt>
                <c:pt idx="881">
                  <c:v>88.09999999999927</c:v>
                </c:pt>
                <c:pt idx="882">
                  <c:v>88.199999999999264</c:v>
                </c:pt>
                <c:pt idx="883">
                  <c:v>88.299999999999258</c:v>
                </c:pt>
                <c:pt idx="884">
                  <c:v>88.399999999999253</c:v>
                </c:pt>
                <c:pt idx="885">
                  <c:v>88.499999999999247</c:v>
                </c:pt>
                <c:pt idx="886">
                  <c:v>88.599999999999241</c:v>
                </c:pt>
                <c:pt idx="887">
                  <c:v>88.699999999999235</c:v>
                </c:pt>
                <c:pt idx="888">
                  <c:v>88.79999999999923</c:v>
                </c:pt>
                <c:pt idx="889">
                  <c:v>88.899999999999224</c:v>
                </c:pt>
                <c:pt idx="890">
                  <c:v>88.999999999999218</c:v>
                </c:pt>
                <c:pt idx="891">
                  <c:v>89.099999999999213</c:v>
                </c:pt>
                <c:pt idx="892">
                  <c:v>89.199999999999207</c:v>
                </c:pt>
                <c:pt idx="893">
                  <c:v>89.299999999999201</c:v>
                </c:pt>
                <c:pt idx="894">
                  <c:v>89.399999999999196</c:v>
                </c:pt>
                <c:pt idx="895">
                  <c:v>89.49999999999919</c:v>
                </c:pt>
                <c:pt idx="896">
                  <c:v>89.599999999999184</c:v>
                </c:pt>
                <c:pt idx="897">
                  <c:v>89.699999999999179</c:v>
                </c:pt>
                <c:pt idx="898">
                  <c:v>89.799999999999173</c:v>
                </c:pt>
                <c:pt idx="899">
                  <c:v>89.899999999999167</c:v>
                </c:pt>
                <c:pt idx="900">
                  <c:v>89.999999999999162</c:v>
                </c:pt>
                <c:pt idx="901">
                  <c:v>90.099999999999156</c:v>
                </c:pt>
                <c:pt idx="902">
                  <c:v>90.19999999999915</c:v>
                </c:pt>
                <c:pt idx="903">
                  <c:v>90.299999999999145</c:v>
                </c:pt>
                <c:pt idx="904">
                  <c:v>90.399999999999139</c:v>
                </c:pt>
                <c:pt idx="905">
                  <c:v>90.499999999999133</c:v>
                </c:pt>
                <c:pt idx="906">
                  <c:v>90.599999999999127</c:v>
                </c:pt>
                <c:pt idx="907">
                  <c:v>90.699999999999122</c:v>
                </c:pt>
                <c:pt idx="908">
                  <c:v>90.799999999999116</c:v>
                </c:pt>
                <c:pt idx="909">
                  <c:v>90.89999999999911</c:v>
                </c:pt>
                <c:pt idx="910">
                  <c:v>90.999999999999105</c:v>
                </c:pt>
                <c:pt idx="911">
                  <c:v>91.099999999999099</c:v>
                </c:pt>
                <c:pt idx="912">
                  <c:v>91.199999999999093</c:v>
                </c:pt>
                <c:pt idx="913">
                  <c:v>91.299999999999088</c:v>
                </c:pt>
                <c:pt idx="914">
                  <c:v>91.399999999999082</c:v>
                </c:pt>
                <c:pt idx="915">
                  <c:v>91.499999999999076</c:v>
                </c:pt>
                <c:pt idx="916">
                  <c:v>91.599999999999071</c:v>
                </c:pt>
                <c:pt idx="917">
                  <c:v>91.699999999999065</c:v>
                </c:pt>
                <c:pt idx="918">
                  <c:v>91.799999999999059</c:v>
                </c:pt>
                <c:pt idx="919">
                  <c:v>91.899999999999054</c:v>
                </c:pt>
                <c:pt idx="920">
                  <c:v>91.999999999999048</c:v>
                </c:pt>
                <c:pt idx="921">
                  <c:v>92.099999999999042</c:v>
                </c:pt>
                <c:pt idx="922">
                  <c:v>92.199999999999037</c:v>
                </c:pt>
                <c:pt idx="923">
                  <c:v>92.299999999999031</c:v>
                </c:pt>
                <c:pt idx="924">
                  <c:v>92.399999999999025</c:v>
                </c:pt>
                <c:pt idx="925">
                  <c:v>92.499999999999019</c:v>
                </c:pt>
                <c:pt idx="926">
                  <c:v>92.599999999999014</c:v>
                </c:pt>
                <c:pt idx="927">
                  <c:v>92.699999999999008</c:v>
                </c:pt>
                <c:pt idx="928">
                  <c:v>92.799999999999002</c:v>
                </c:pt>
                <c:pt idx="929">
                  <c:v>92.899999999998997</c:v>
                </c:pt>
                <c:pt idx="930">
                  <c:v>92.999999999998991</c:v>
                </c:pt>
                <c:pt idx="931">
                  <c:v>93.099999999998985</c:v>
                </c:pt>
                <c:pt idx="932">
                  <c:v>93.19999999999898</c:v>
                </c:pt>
                <c:pt idx="933">
                  <c:v>93.299999999998974</c:v>
                </c:pt>
                <c:pt idx="934">
                  <c:v>93.399999999998968</c:v>
                </c:pt>
                <c:pt idx="935">
                  <c:v>93.499999999998963</c:v>
                </c:pt>
                <c:pt idx="936">
                  <c:v>93.599999999998957</c:v>
                </c:pt>
                <c:pt idx="937">
                  <c:v>93.699999999998951</c:v>
                </c:pt>
                <c:pt idx="938">
                  <c:v>93.799999999998946</c:v>
                </c:pt>
                <c:pt idx="939">
                  <c:v>93.89999999999894</c:v>
                </c:pt>
                <c:pt idx="940">
                  <c:v>93.999999999998934</c:v>
                </c:pt>
                <c:pt idx="941">
                  <c:v>94.099999999998929</c:v>
                </c:pt>
                <c:pt idx="942">
                  <c:v>94.199999999998923</c:v>
                </c:pt>
                <c:pt idx="943">
                  <c:v>94.299999999998917</c:v>
                </c:pt>
                <c:pt idx="944">
                  <c:v>94.399999999998911</c:v>
                </c:pt>
                <c:pt idx="945">
                  <c:v>94.499999999998906</c:v>
                </c:pt>
                <c:pt idx="946">
                  <c:v>94.5999999999989</c:v>
                </c:pt>
                <c:pt idx="947">
                  <c:v>94.699999999998894</c:v>
                </c:pt>
                <c:pt idx="948">
                  <c:v>94.799999999998889</c:v>
                </c:pt>
                <c:pt idx="949">
                  <c:v>94.899999999998883</c:v>
                </c:pt>
                <c:pt idx="950">
                  <c:v>94.999999999998877</c:v>
                </c:pt>
                <c:pt idx="951">
                  <c:v>95.099999999998872</c:v>
                </c:pt>
                <c:pt idx="952">
                  <c:v>95.199999999998866</c:v>
                </c:pt>
                <c:pt idx="953">
                  <c:v>95.29999999999886</c:v>
                </c:pt>
                <c:pt idx="954">
                  <c:v>95.399999999998855</c:v>
                </c:pt>
                <c:pt idx="955">
                  <c:v>95.499999999998849</c:v>
                </c:pt>
                <c:pt idx="956">
                  <c:v>95.599999999998843</c:v>
                </c:pt>
                <c:pt idx="957">
                  <c:v>95.699999999998838</c:v>
                </c:pt>
                <c:pt idx="958">
                  <c:v>95.799999999998832</c:v>
                </c:pt>
                <c:pt idx="959">
                  <c:v>95.899999999998826</c:v>
                </c:pt>
                <c:pt idx="960">
                  <c:v>95.99999999999882</c:v>
                </c:pt>
                <c:pt idx="961">
                  <c:v>96.099999999998815</c:v>
                </c:pt>
                <c:pt idx="962">
                  <c:v>96.199999999998809</c:v>
                </c:pt>
                <c:pt idx="963">
                  <c:v>96.299999999998803</c:v>
                </c:pt>
                <c:pt idx="964">
                  <c:v>96.399999999998798</c:v>
                </c:pt>
                <c:pt idx="965">
                  <c:v>96.499999999998792</c:v>
                </c:pt>
                <c:pt idx="966">
                  <c:v>96.599999999998786</c:v>
                </c:pt>
                <c:pt idx="967">
                  <c:v>96.699999999998781</c:v>
                </c:pt>
                <c:pt idx="968">
                  <c:v>96.799999999998775</c:v>
                </c:pt>
                <c:pt idx="969">
                  <c:v>96.899999999998769</c:v>
                </c:pt>
                <c:pt idx="970">
                  <c:v>96.999999999998764</c:v>
                </c:pt>
                <c:pt idx="971">
                  <c:v>97.099999999998758</c:v>
                </c:pt>
                <c:pt idx="972">
                  <c:v>97.199999999998752</c:v>
                </c:pt>
                <c:pt idx="973">
                  <c:v>97.299999999998747</c:v>
                </c:pt>
                <c:pt idx="974">
                  <c:v>97.399999999998741</c:v>
                </c:pt>
                <c:pt idx="975">
                  <c:v>97.499999999998735</c:v>
                </c:pt>
                <c:pt idx="976">
                  <c:v>97.59999999999873</c:v>
                </c:pt>
                <c:pt idx="977">
                  <c:v>97.699999999998724</c:v>
                </c:pt>
                <c:pt idx="978">
                  <c:v>97.799999999998718</c:v>
                </c:pt>
                <c:pt idx="979">
                  <c:v>97.899999999998712</c:v>
                </c:pt>
                <c:pt idx="980">
                  <c:v>97.999999999998707</c:v>
                </c:pt>
                <c:pt idx="981">
                  <c:v>98.099999999998701</c:v>
                </c:pt>
                <c:pt idx="982">
                  <c:v>98.199999999998695</c:v>
                </c:pt>
                <c:pt idx="983">
                  <c:v>98.29999999999869</c:v>
                </c:pt>
                <c:pt idx="984">
                  <c:v>98.399999999998684</c:v>
                </c:pt>
                <c:pt idx="985">
                  <c:v>98.499999999998678</c:v>
                </c:pt>
                <c:pt idx="986">
                  <c:v>98.599999999998673</c:v>
                </c:pt>
                <c:pt idx="987">
                  <c:v>98.699999999998667</c:v>
                </c:pt>
                <c:pt idx="988">
                  <c:v>98.799999999998661</c:v>
                </c:pt>
                <c:pt idx="989">
                  <c:v>98.899999999998656</c:v>
                </c:pt>
                <c:pt idx="990">
                  <c:v>98.99999999999865</c:v>
                </c:pt>
                <c:pt idx="991">
                  <c:v>99.099999999998644</c:v>
                </c:pt>
                <c:pt idx="992">
                  <c:v>99.199999999998639</c:v>
                </c:pt>
                <c:pt idx="993">
                  <c:v>99.299999999998633</c:v>
                </c:pt>
                <c:pt idx="994">
                  <c:v>99.399999999998627</c:v>
                </c:pt>
                <c:pt idx="995">
                  <c:v>99.499999999998622</c:v>
                </c:pt>
                <c:pt idx="996">
                  <c:v>99.599999999998616</c:v>
                </c:pt>
                <c:pt idx="997">
                  <c:v>99.69999999999861</c:v>
                </c:pt>
                <c:pt idx="998">
                  <c:v>99.799999999998604</c:v>
                </c:pt>
                <c:pt idx="999">
                  <c:v>99.899999999998599</c:v>
                </c:pt>
                <c:pt idx="1000">
                  <c:v>99.999999999998593</c:v>
                </c:pt>
              </c:numCache>
            </c:numRef>
          </c:xVal>
          <c:yVal>
            <c:numRef>
              <c:f>'[OMO 10V 85mW.xlsx]OMO 10V 85mW plotting'!$E$1343:$E$2343</c:f>
              <c:numCache>
                <c:formatCode>General</c:formatCode>
                <c:ptCount val="1001"/>
                <c:pt idx="0">
                  <c:v>2.2076499999999999E-4</c:v>
                </c:pt>
                <c:pt idx="1">
                  <c:v>2.5433500000000001E-4</c:v>
                </c:pt>
                <c:pt idx="2">
                  <c:v>2.5433500000000001E-4</c:v>
                </c:pt>
                <c:pt idx="3">
                  <c:v>8.2622500000000004E-5</c:v>
                </c:pt>
                <c:pt idx="4">
                  <c:v>8.2622500000000004E-5</c:v>
                </c:pt>
                <c:pt idx="5">
                  <c:v>3.0298E-4</c:v>
                </c:pt>
                <c:pt idx="6">
                  <c:v>3.0298E-4</c:v>
                </c:pt>
                <c:pt idx="7">
                  <c:v>2.1280750000000001E-4</c:v>
                </c:pt>
                <c:pt idx="8">
                  <c:v>2.1280750000000001E-4</c:v>
                </c:pt>
                <c:pt idx="9">
                  <c:v>1.418275E-4</c:v>
                </c:pt>
                <c:pt idx="10">
                  <c:v>1.418275E-4</c:v>
                </c:pt>
                <c:pt idx="11">
                  <c:v>2.2417499999999999E-4</c:v>
                </c:pt>
                <c:pt idx="12">
                  <c:v>2.2417499999999999E-4</c:v>
                </c:pt>
                <c:pt idx="13">
                  <c:v>2.2132499999999999E-5</c:v>
                </c:pt>
                <c:pt idx="14">
                  <c:v>2.2132499999999999E-5</c:v>
                </c:pt>
                <c:pt idx="15">
                  <c:v>3.5353750000000002E-4</c:v>
                </c:pt>
                <c:pt idx="16">
                  <c:v>3.5353750000000002E-4</c:v>
                </c:pt>
                <c:pt idx="17">
                  <c:v>1.652425E-4</c:v>
                </c:pt>
                <c:pt idx="18">
                  <c:v>1.652425E-4</c:v>
                </c:pt>
                <c:pt idx="19">
                  <c:v>2.7360999999999998E-4</c:v>
                </c:pt>
                <c:pt idx="20">
                  <c:v>2.7360999999999998E-4</c:v>
                </c:pt>
                <c:pt idx="21">
                  <c:v>1.3670499999999999E-4</c:v>
                </c:pt>
                <c:pt idx="22">
                  <c:v>1.3670499999999999E-4</c:v>
                </c:pt>
                <c:pt idx="23">
                  <c:v>4.5857499999999999E-5</c:v>
                </c:pt>
                <c:pt idx="24">
                  <c:v>4.5857499999999999E-5</c:v>
                </c:pt>
                <c:pt idx="25">
                  <c:v>7.9722499999999988E-5</c:v>
                </c:pt>
                <c:pt idx="26">
                  <c:v>7.9722499999999988E-5</c:v>
                </c:pt>
                <c:pt idx="27">
                  <c:v>8.3952500000000006E-5</c:v>
                </c:pt>
                <c:pt idx="28">
                  <c:v>8.3952500000000006E-5</c:v>
                </c:pt>
                <c:pt idx="29">
                  <c:v>9.0432499999999999E-5</c:v>
                </c:pt>
                <c:pt idx="30">
                  <c:v>9.0432499999999999E-5</c:v>
                </c:pt>
                <c:pt idx="31">
                  <c:v>1.4631750000000001E-4</c:v>
                </c:pt>
                <c:pt idx="32">
                  <c:v>1.4631750000000001E-4</c:v>
                </c:pt>
                <c:pt idx="33">
                  <c:v>1.1115E-4</c:v>
                </c:pt>
                <c:pt idx="34">
                  <c:v>1.1115E-4</c:v>
                </c:pt>
                <c:pt idx="35">
                  <c:v>1.4389249999999999E-4</c:v>
                </c:pt>
                <c:pt idx="36">
                  <c:v>1.4389249999999999E-4</c:v>
                </c:pt>
                <c:pt idx="37">
                  <c:v>1.185425E-4</c:v>
                </c:pt>
                <c:pt idx="38">
                  <c:v>1.185425E-4</c:v>
                </c:pt>
                <c:pt idx="39">
                  <c:v>1.4072250000000001E-4</c:v>
                </c:pt>
                <c:pt idx="40">
                  <c:v>1.4072250000000001E-4</c:v>
                </c:pt>
                <c:pt idx="41">
                  <c:v>2.192075E-4</c:v>
                </c:pt>
                <c:pt idx="42">
                  <c:v>2.192075E-4</c:v>
                </c:pt>
                <c:pt idx="43">
                  <c:v>9.9364999999999995E-5</c:v>
                </c:pt>
                <c:pt idx="44">
                  <c:v>9.9364999999999995E-5</c:v>
                </c:pt>
                <c:pt idx="45">
                  <c:v>2.2756250000000001E-4</c:v>
                </c:pt>
                <c:pt idx="46">
                  <c:v>2.2756250000000001E-4</c:v>
                </c:pt>
                <c:pt idx="47">
                  <c:v>9.3402500000000006E-5</c:v>
                </c:pt>
                <c:pt idx="48">
                  <c:v>9.3402500000000006E-5</c:v>
                </c:pt>
                <c:pt idx="49">
                  <c:v>-6.3810000000000001E-5</c:v>
                </c:pt>
                <c:pt idx="50">
                  <c:v>-6.3810000000000001E-5</c:v>
                </c:pt>
                <c:pt idx="51">
                  <c:v>1.6857749999999998E-4</c:v>
                </c:pt>
                <c:pt idx="52">
                  <c:v>1.6857749999999998E-4</c:v>
                </c:pt>
                <c:pt idx="53">
                  <c:v>1.2552750000000001E-4</c:v>
                </c:pt>
                <c:pt idx="54">
                  <c:v>1.2552750000000001E-4</c:v>
                </c:pt>
                <c:pt idx="55">
                  <c:v>-1.6357500000000001E-5</c:v>
                </c:pt>
                <c:pt idx="56">
                  <c:v>-1.6357500000000001E-5</c:v>
                </c:pt>
                <c:pt idx="57">
                  <c:v>-3.506E-5</c:v>
                </c:pt>
                <c:pt idx="58">
                  <c:v>-3.506E-5</c:v>
                </c:pt>
                <c:pt idx="59">
                  <c:v>1.335675E-4</c:v>
                </c:pt>
                <c:pt idx="60">
                  <c:v>1.335675E-4</c:v>
                </c:pt>
                <c:pt idx="61">
                  <c:v>1.1757750000000001E-4</c:v>
                </c:pt>
                <c:pt idx="62">
                  <c:v>1.1757750000000001E-4</c:v>
                </c:pt>
                <c:pt idx="63">
                  <c:v>7.9022499999999998E-5</c:v>
                </c:pt>
                <c:pt idx="64">
                  <c:v>7.9022499999999998E-5</c:v>
                </c:pt>
                <c:pt idx="65">
                  <c:v>2.7650249999999998E-4</c:v>
                </c:pt>
                <c:pt idx="66">
                  <c:v>2.7650249999999998E-4</c:v>
                </c:pt>
                <c:pt idx="67">
                  <c:v>6.7597500000000005E-5</c:v>
                </c:pt>
                <c:pt idx="68">
                  <c:v>6.7597500000000005E-5</c:v>
                </c:pt>
                <c:pt idx="69">
                  <c:v>1.8875000000000001E-5</c:v>
                </c:pt>
                <c:pt idx="70">
                  <c:v>1.8875000000000001E-5</c:v>
                </c:pt>
                <c:pt idx="71">
                  <c:v>2.0459000000000002E-4</c:v>
                </c:pt>
                <c:pt idx="72">
                  <c:v>2.0459000000000002E-4</c:v>
                </c:pt>
                <c:pt idx="73">
                  <c:v>5.9927499999999998E-5</c:v>
                </c:pt>
                <c:pt idx="74">
                  <c:v>5.9927499999999998E-5</c:v>
                </c:pt>
                <c:pt idx="75">
                  <c:v>1.6043000000000001E-4</c:v>
                </c:pt>
                <c:pt idx="76">
                  <c:v>1.6043000000000001E-4</c:v>
                </c:pt>
                <c:pt idx="77">
                  <c:v>2.3622749999999999E-4</c:v>
                </c:pt>
                <c:pt idx="78">
                  <c:v>2.3622749999999999E-4</c:v>
                </c:pt>
                <c:pt idx="79">
                  <c:v>1.7424000000000001E-4</c:v>
                </c:pt>
                <c:pt idx="80">
                  <c:v>1.7424000000000001E-4</c:v>
                </c:pt>
                <c:pt idx="81">
                  <c:v>5.4100000000000007E-5</c:v>
                </c:pt>
                <c:pt idx="82">
                  <c:v>5.4100000000000007E-5</c:v>
                </c:pt>
                <c:pt idx="83">
                  <c:v>1.0159499999999999E-4</c:v>
                </c:pt>
                <c:pt idx="84">
                  <c:v>1.0159499999999999E-4</c:v>
                </c:pt>
                <c:pt idx="85">
                  <c:v>3.7343249999999999E-4</c:v>
                </c:pt>
                <c:pt idx="86">
                  <c:v>3.7343249999999999E-4</c:v>
                </c:pt>
                <c:pt idx="87">
                  <c:v>7.1347500000000001E-5</c:v>
                </c:pt>
                <c:pt idx="88">
                  <c:v>7.1347500000000001E-5</c:v>
                </c:pt>
                <c:pt idx="89">
                  <c:v>3.1854999999999996E-4</c:v>
                </c:pt>
                <c:pt idx="90">
                  <c:v>3.1854999999999996E-4</c:v>
                </c:pt>
                <c:pt idx="91">
                  <c:v>1.2729500000000001E-4</c:v>
                </c:pt>
                <c:pt idx="92">
                  <c:v>1.2729500000000001E-4</c:v>
                </c:pt>
                <c:pt idx="93">
                  <c:v>5.6287499999999999E-5</c:v>
                </c:pt>
                <c:pt idx="94">
                  <c:v>5.6287499999999999E-5</c:v>
                </c:pt>
                <c:pt idx="95">
                  <c:v>4.3129999999999995E-5</c:v>
                </c:pt>
                <c:pt idx="96">
                  <c:v>4.3129999999999995E-5</c:v>
                </c:pt>
                <c:pt idx="97">
                  <c:v>1.8883250000000001E-4</c:v>
                </c:pt>
                <c:pt idx="98">
                  <c:v>1.8883250000000001E-4</c:v>
                </c:pt>
                <c:pt idx="99">
                  <c:v>1.60705E-4</c:v>
                </c:pt>
                <c:pt idx="100">
                  <c:v>1.60705E-4</c:v>
                </c:pt>
                <c:pt idx="101">
                  <c:v>4.3413499999999999E-4</c:v>
                </c:pt>
                <c:pt idx="102">
                  <c:v>4.3413499999999999E-4</c:v>
                </c:pt>
                <c:pt idx="103">
                  <c:v>2.0986999999999999E-4</c:v>
                </c:pt>
                <c:pt idx="104">
                  <c:v>2.0986999999999999E-4</c:v>
                </c:pt>
                <c:pt idx="105">
                  <c:v>2.0768500000000001E-4</c:v>
                </c:pt>
                <c:pt idx="106">
                  <c:v>2.0768500000000001E-4</c:v>
                </c:pt>
                <c:pt idx="107">
                  <c:v>2.2401999999999999E-4</c:v>
                </c:pt>
                <c:pt idx="108">
                  <c:v>2.2401999999999999E-4</c:v>
                </c:pt>
                <c:pt idx="109">
                  <c:v>6.6854999999999996E-5</c:v>
                </c:pt>
                <c:pt idx="110">
                  <c:v>6.6854999999999996E-5</c:v>
                </c:pt>
                <c:pt idx="111">
                  <c:v>2.919725E-4</c:v>
                </c:pt>
                <c:pt idx="112">
                  <c:v>2.919725E-4</c:v>
                </c:pt>
                <c:pt idx="113">
                  <c:v>1.40035E-4</c:v>
                </c:pt>
                <c:pt idx="114">
                  <c:v>1.40035E-4</c:v>
                </c:pt>
                <c:pt idx="115">
                  <c:v>2.5489749999999998E-4</c:v>
                </c:pt>
                <c:pt idx="116">
                  <c:v>2.5489749999999998E-4</c:v>
                </c:pt>
                <c:pt idx="117">
                  <c:v>3.1836000000000001E-4</c:v>
                </c:pt>
                <c:pt idx="118">
                  <c:v>3.1836000000000001E-4</c:v>
                </c:pt>
                <c:pt idx="119">
                  <c:v>9.6197499999999995E-5</c:v>
                </c:pt>
                <c:pt idx="120">
                  <c:v>9.6197499999999995E-5</c:v>
                </c:pt>
                <c:pt idx="121">
                  <c:v>1.6117749999999999E-4</c:v>
                </c:pt>
                <c:pt idx="122">
                  <c:v>1.6117749999999999E-4</c:v>
                </c:pt>
                <c:pt idx="123">
                  <c:v>8.9435E-5</c:v>
                </c:pt>
                <c:pt idx="124">
                  <c:v>8.9435E-5</c:v>
                </c:pt>
                <c:pt idx="125">
                  <c:v>2.98745E-4</c:v>
                </c:pt>
                <c:pt idx="126">
                  <c:v>2.98745E-4</c:v>
                </c:pt>
                <c:pt idx="127">
                  <c:v>3.5093E-4</c:v>
                </c:pt>
                <c:pt idx="128">
                  <c:v>3.5093E-4</c:v>
                </c:pt>
                <c:pt idx="129">
                  <c:v>4.14975E-5</c:v>
                </c:pt>
                <c:pt idx="130">
                  <c:v>4.14975E-5</c:v>
                </c:pt>
                <c:pt idx="131">
                  <c:v>3.1899499999999998E-4</c:v>
                </c:pt>
                <c:pt idx="132">
                  <c:v>3.1899499999999998E-4</c:v>
                </c:pt>
                <c:pt idx="133">
                  <c:v>2.7602500000000002E-5</c:v>
                </c:pt>
                <c:pt idx="134">
                  <c:v>2.7602500000000002E-5</c:v>
                </c:pt>
                <c:pt idx="135">
                  <c:v>2.0048749999999999E-4</c:v>
                </c:pt>
                <c:pt idx="136">
                  <c:v>2.0048749999999999E-4</c:v>
                </c:pt>
                <c:pt idx="137">
                  <c:v>3.5762000000000001E-4</c:v>
                </c:pt>
                <c:pt idx="138">
                  <c:v>3.5762000000000001E-4</c:v>
                </c:pt>
                <c:pt idx="139">
                  <c:v>1.6818750000000002E-4</c:v>
                </c:pt>
                <c:pt idx="140">
                  <c:v>1.6818750000000002E-4</c:v>
                </c:pt>
                <c:pt idx="141">
                  <c:v>1.4007500000000001E-5</c:v>
                </c:pt>
                <c:pt idx="142">
                  <c:v>1.4007500000000001E-5</c:v>
                </c:pt>
                <c:pt idx="143">
                  <c:v>3.4001000000000002E-4</c:v>
                </c:pt>
                <c:pt idx="144">
                  <c:v>3.4001000000000002E-4</c:v>
                </c:pt>
                <c:pt idx="145">
                  <c:v>7.9175E-6</c:v>
                </c:pt>
                <c:pt idx="146">
                  <c:v>7.9175E-6</c:v>
                </c:pt>
                <c:pt idx="147">
                  <c:v>1.1773250000000001E-4</c:v>
                </c:pt>
                <c:pt idx="148">
                  <c:v>1.1773250000000001E-4</c:v>
                </c:pt>
                <c:pt idx="149">
                  <c:v>-2.7305000000000004E-5</c:v>
                </c:pt>
                <c:pt idx="150">
                  <c:v>-2.7305000000000004E-5</c:v>
                </c:pt>
                <c:pt idx="151">
                  <c:v>4.4702500000000001E-5</c:v>
                </c:pt>
                <c:pt idx="152">
                  <c:v>4.4702500000000001E-5</c:v>
                </c:pt>
                <c:pt idx="153">
                  <c:v>1.1394500000000001E-4</c:v>
                </c:pt>
                <c:pt idx="154">
                  <c:v>1.1394500000000001E-4</c:v>
                </c:pt>
                <c:pt idx="155">
                  <c:v>7.7142499999999995E-5</c:v>
                </c:pt>
                <c:pt idx="156">
                  <c:v>7.7142499999999995E-5</c:v>
                </c:pt>
                <c:pt idx="157">
                  <c:v>4.0414500000000001E-4</c:v>
                </c:pt>
                <c:pt idx="158">
                  <c:v>4.0414500000000001E-4</c:v>
                </c:pt>
                <c:pt idx="159">
                  <c:v>5.78065E-4</c:v>
                </c:pt>
                <c:pt idx="160">
                  <c:v>5.78065E-4</c:v>
                </c:pt>
                <c:pt idx="161">
                  <c:v>2.7161749999999999E-4</c:v>
                </c:pt>
                <c:pt idx="162">
                  <c:v>2.7161749999999999E-4</c:v>
                </c:pt>
                <c:pt idx="163">
                  <c:v>6.7274999999999995E-5</c:v>
                </c:pt>
                <c:pt idx="164">
                  <c:v>6.7274999999999995E-5</c:v>
                </c:pt>
                <c:pt idx="165">
                  <c:v>1.1651000000000001E-4</c:v>
                </c:pt>
                <c:pt idx="166">
                  <c:v>1.1651000000000001E-4</c:v>
                </c:pt>
                <c:pt idx="167">
                  <c:v>7.2497500000000002E-5</c:v>
                </c:pt>
                <c:pt idx="168">
                  <c:v>7.2497500000000002E-5</c:v>
                </c:pt>
                <c:pt idx="169">
                  <c:v>2.2095000000000001E-5</c:v>
                </c:pt>
                <c:pt idx="170">
                  <c:v>2.2095000000000001E-5</c:v>
                </c:pt>
                <c:pt idx="171">
                  <c:v>2.9441500000000002E-4</c:v>
                </c:pt>
                <c:pt idx="172">
                  <c:v>2.9441500000000002E-4</c:v>
                </c:pt>
                <c:pt idx="173">
                  <c:v>2.5927250000000002E-4</c:v>
                </c:pt>
                <c:pt idx="174">
                  <c:v>2.5927250000000002E-4</c:v>
                </c:pt>
                <c:pt idx="175">
                  <c:v>2.4827749999999999E-4</c:v>
                </c:pt>
                <c:pt idx="176">
                  <c:v>2.4827749999999999E-4</c:v>
                </c:pt>
                <c:pt idx="177">
                  <c:v>2.0746250000000001E-4</c:v>
                </c:pt>
                <c:pt idx="178">
                  <c:v>2.0746250000000001E-4</c:v>
                </c:pt>
                <c:pt idx="179">
                  <c:v>1.5040499999999999E-4</c:v>
                </c:pt>
                <c:pt idx="180">
                  <c:v>1.5040499999999999E-4</c:v>
                </c:pt>
                <c:pt idx="181">
                  <c:v>2.7996750000000001E-4</c:v>
                </c:pt>
                <c:pt idx="182">
                  <c:v>2.7996750000000001E-4</c:v>
                </c:pt>
                <c:pt idx="183">
                  <c:v>2.8446500000000002E-4</c:v>
                </c:pt>
                <c:pt idx="184">
                  <c:v>2.8446500000000002E-4</c:v>
                </c:pt>
                <c:pt idx="185">
                  <c:v>2.0808749999999998E-4</c:v>
                </c:pt>
                <c:pt idx="186">
                  <c:v>2.0808749999999998E-4</c:v>
                </c:pt>
                <c:pt idx="187">
                  <c:v>5.3377500000000002E-5</c:v>
                </c:pt>
                <c:pt idx="188">
                  <c:v>5.3377500000000002E-5</c:v>
                </c:pt>
                <c:pt idx="189">
                  <c:v>-1.1526249999999999E-4</c:v>
                </c:pt>
                <c:pt idx="190">
                  <c:v>-1.1526249999999999E-4</c:v>
                </c:pt>
                <c:pt idx="191">
                  <c:v>8.3724999999999989E-5</c:v>
                </c:pt>
                <c:pt idx="192">
                  <c:v>8.3724999999999989E-5</c:v>
                </c:pt>
                <c:pt idx="193">
                  <c:v>7.6325000000000002E-6</c:v>
                </c:pt>
                <c:pt idx="194">
                  <c:v>7.6325000000000002E-6</c:v>
                </c:pt>
                <c:pt idx="195">
                  <c:v>9.8434999999999988E-5</c:v>
                </c:pt>
                <c:pt idx="196">
                  <c:v>9.8434999999999988E-5</c:v>
                </c:pt>
                <c:pt idx="197">
                  <c:v>2.1483250000000001E-4</c:v>
                </c:pt>
                <c:pt idx="198">
                  <c:v>2.1483250000000001E-4</c:v>
                </c:pt>
                <c:pt idx="199">
                  <c:v>1.830875E-4</c:v>
                </c:pt>
                <c:pt idx="200">
                  <c:v>1.830875E-4</c:v>
                </c:pt>
                <c:pt idx="201">
                  <c:v>3.0017249999999998E-4</c:v>
                </c:pt>
                <c:pt idx="202">
                  <c:v>3.0017249999999998E-4</c:v>
                </c:pt>
                <c:pt idx="203">
                  <c:v>3.3839250000000003E-4</c:v>
                </c:pt>
                <c:pt idx="204">
                  <c:v>3.3839250000000003E-4</c:v>
                </c:pt>
                <c:pt idx="205">
                  <c:v>1.7802249999999999E-4</c:v>
                </c:pt>
                <c:pt idx="206">
                  <c:v>1.7802249999999999E-4</c:v>
                </c:pt>
                <c:pt idx="207">
                  <c:v>2.7780999999999997E-4</c:v>
                </c:pt>
                <c:pt idx="208">
                  <c:v>2.7780999999999997E-4</c:v>
                </c:pt>
                <c:pt idx="209">
                  <c:v>-1.1166999999999999E-4</c:v>
                </c:pt>
                <c:pt idx="210">
                  <c:v>-1.1166999999999999E-4</c:v>
                </c:pt>
                <c:pt idx="211">
                  <c:v>4.087E-5</c:v>
                </c:pt>
                <c:pt idx="212">
                  <c:v>4.087E-5</c:v>
                </c:pt>
                <c:pt idx="213">
                  <c:v>1.2577500000000001E-5</c:v>
                </c:pt>
                <c:pt idx="214">
                  <c:v>1.2577500000000001E-5</c:v>
                </c:pt>
                <c:pt idx="215">
                  <c:v>-9.0547499999999993E-5</c:v>
                </c:pt>
                <c:pt idx="216">
                  <c:v>-9.0547499999999993E-5</c:v>
                </c:pt>
                <c:pt idx="217">
                  <c:v>2.3528000000000001E-4</c:v>
                </c:pt>
                <c:pt idx="218">
                  <c:v>2.3528000000000001E-4</c:v>
                </c:pt>
                <c:pt idx="219">
                  <c:v>2.0416750000000001E-4</c:v>
                </c:pt>
                <c:pt idx="220">
                  <c:v>2.0416750000000001E-4</c:v>
                </c:pt>
                <c:pt idx="221">
                  <c:v>4.8522499999999995E-5</c:v>
                </c:pt>
                <c:pt idx="222">
                  <c:v>4.8522499999999995E-5</c:v>
                </c:pt>
                <c:pt idx="223">
                  <c:v>6.4272499999999992E-5</c:v>
                </c:pt>
                <c:pt idx="224">
                  <c:v>6.4272499999999992E-5</c:v>
                </c:pt>
                <c:pt idx="225">
                  <c:v>7.0275000000000001E-5</c:v>
                </c:pt>
                <c:pt idx="226">
                  <c:v>7.0275000000000001E-5</c:v>
                </c:pt>
                <c:pt idx="227">
                  <c:v>9.6719999999999996E-5</c:v>
                </c:pt>
                <c:pt idx="228">
                  <c:v>9.6719999999999996E-5</c:v>
                </c:pt>
                <c:pt idx="229">
                  <c:v>1.5365499999999999E-4</c:v>
                </c:pt>
                <c:pt idx="230">
                  <c:v>1.5365499999999999E-4</c:v>
                </c:pt>
                <c:pt idx="231">
                  <c:v>-1.7262499999999999E-5</c:v>
                </c:pt>
                <c:pt idx="232">
                  <c:v>-1.7262499999999999E-5</c:v>
                </c:pt>
                <c:pt idx="233">
                  <c:v>7.4645000000000001E-5</c:v>
                </c:pt>
                <c:pt idx="234">
                  <c:v>7.4645000000000001E-5</c:v>
                </c:pt>
                <c:pt idx="235">
                  <c:v>1.1978249999999999E-4</c:v>
                </c:pt>
                <c:pt idx="236">
                  <c:v>1.1978249999999999E-4</c:v>
                </c:pt>
                <c:pt idx="237">
                  <c:v>-1.34425E-5</c:v>
                </c:pt>
                <c:pt idx="238">
                  <c:v>-1.34425E-5</c:v>
                </c:pt>
                <c:pt idx="239">
                  <c:v>1.351425E-4</c:v>
                </c:pt>
                <c:pt idx="240">
                  <c:v>1.351425E-4</c:v>
                </c:pt>
                <c:pt idx="241">
                  <c:v>2.5933500000000002E-4</c:v>
                </c:pt>
                <c:pt idx="242">
                  <c:v>2.5933500000000002E-4</c:v>
                </c:pt>
                <c:pt idx="243">
                  <c:v>1.6400749999999998E-4</c:v>
                </c:pt>
                <c:pt idx="244">
                  <c:v>1.6400749999999998E-4</c:v>
                </c:pt>
                <c:pt idx="245">
                  <c:v>1.4459999999999999E-5</c:v>
                </c:pt>
                <c:pt idx="246">
                  <c:v>1.4459999999999999E-5</c:v>
                </c:pt>
                <c:pt idx="247">
                  <c:v>-2.264725E-4</c:v>
                </c:pt>
                <c:pt idx="248">
                  <c:v>-2.264725E-4</c:v>
                </c:pt>
                <c:pt idx="249">
                  <c:v>-2.4479999999999999E-5</c:v>
                </c:pt>
                <c:pt idx="250">
                  <c:v>-2.4479999999999999E-5</c:v>
                </c:pt>
                <c:pt idx="251">
                  <c:v>-4.8062499999999996E-5</c:v>
                </c:pt>
                <c:pt idx="252">
                  <c:v>-4.8062499999999996E-5</c:v>
                </c:pt>
                <c:pt idx="253">
                  <c:v>-2.6837500000000002E-5</c:v>
                </c:pt>
                <c:pt idx="254">
                  <c:v>-2.6837500000000002E-5</c:v>
                </c:pt>
                <c:pt idx="255">
                  <c:v>3.4041749999999998E-4</c:v>
                </c:pt>
                <c:pt idx="256">
                  <c:v>3.4041749999999998E-4</c:v>
                </c:pt>
                <c:pt idx="257">
                  <c:v>3.0550750000000001E-4</c:v>
                </c:pt>
                <c:pt idx="258">
                  <c:v>3.0550750000000001E-4</c:v>
                </c:pt>
                <c:pt idx="259">
                  <c:v>2.8760499999999997E-4</c:v>
                </c:pt>
                <c:pt idx="260">
                  <c:v>2.8760499999999997E-4</c:v>
                </c:pt>
                <c:pt idx="261">
                  <c:v>1.4975750000000002E-4</c:v>
                </c:pt>
                <c:pt idx="262">
                  <c:v>1.4975750000000002E-4</c:v>
                </c:pt>
                <c:pt idx="263">
                  <c:v>9.1787500000000002E-5</c:v>
                </c:pt>
                <c:pt idx="264">
                  <c:v>9.1787500000000002E-5</c:v>
                </c:pt>
                <c:pt idx="265">
                  <c:v>1.7396999999999999E-4</c:v>
                </c:pt>
                <c:pt idx="266">
                  <c:v>1.7396999999999999E-4</c:v>
                </c:pt>
                <c:pt idx="267">
                  <c:v>1.004E-4</c:v>
                </c:pt>
                <c:pt idx="268">
                  <c:v>1.004E-4</c:v>
                </c:pt>
                <c:pt idx="269">
                  <c:v>5.7334999999999999E-5</c:v>
                </c:pt>
                <c:pt idx="270">
                  <c:v>5.7334999999999999E-5</c:v>
                </c:pt>
                <c:pt idx="271">
                  <c:v>-5.6645000000000004E-5</c:v>
                </c:pt>
                <c:pt idx="272">
                  <c:v>-5.6645000000000004E-5</c:v>
                </c:pt>
                <c:pt idx="273">
                  <c:v>-9.1295000000000013E-5</c:v>
                </c:pt>
                <c:pt idx="274">
                  <c:v>-9.1295000000000013E-5</c:v>
                </c:pt>
                <c:pt idx="275">
                  <c:v>1.1102750000000001E-4</c:v>
                </c:pt>
                <c:pt idx="276">
                  <c:v>1.1102750000000001E-4</c:v>
                </c:pt>
                <c:pt idx="277">
                  <c:v>3.4514499999999999E-4</c:v>
                </c:pt>
                <c:pt idx="278">
                  <c:v>3.4514499999999999E-4</c:v>
                </c:pt>
                <c:pt idx="279">
                  <c:v>2.5920000000000003E-5</c:v>
                </c:pt>
                <c:pt idx="280">
                  <c:v>2.5920000000000003E-5</c:v>
                </c:pt>
                <c:pt idx="281">
                  <c:v>2.004725E-4</c:v>
                </c:pt>
                <c:pt idx="282">
                  <c:v>2.004725E-4</c:v>
                </c:pt>
                <c:pt idx="283">
                  <c:v>2.3549750000000002E-4</c:v>
                </c:pt>
                <c:pt idx="284">
                  <c:v>2.3549750000000002E-4</c:v>
                </c:pt>
                <c:pt idx="285">
                  <c:v>2.3371500000000001E-4</c:v>
                </c:pt>
                <c:pt idx="286">
                  <c:v>2.3371500000000001E-4</c:v>
                </c:pt>
                <c:pt idx="287">
                  <c:v>2.0691499999999998E-4</c:v>
                </c:pt>
                <c:pt idx="288">
                  <c:v>2.0691499999999998E-4</c:v>
                </c:pt>
                <c:pt idx="289">
                  <c:v>1.2516E-4</c:v>
                </c:pt>
                <c:pt idx="290">
                  <c:v>1.2516E-4</c:v>
                </c:pt>
                <c:pt idx="291">
                  <c:v>1.9584500000000002E-4</c:v>
                </c:pt>
                <c:pt idx="292">
                  <c:v>1.9584500000000002E-4</c:v>
                </c:pt>
                <c:pt idx="293">
                  <c:v>4.5595E-5</c:v>
                </c:pt>
                <c:pt idx="294">
                  <c:v>4.5595E-5</c:v>
                </c:pt>
                <c:pt idx="295">
                  <c:v>1.128575E-4</c:v>
                </c:pt>
                <c:pt idx="296">
                  <c:v>1.128575E-4</c:v>
                </c:pt>
                <c:pt idx="297">
                  <c:v>1.3819750000000001E-4</c:v>
                </c:pt>
                <c:pt idx="298">
                  <c:v>1.3819750000000001E-4</c:v>
                </c:pt>
                <c:pt idx="299">
                  <c:v>1.0934499999999999E-4</c:v>
                </c:pt>
                <c:pt idx="300">
                  <c:v>1.0934499999999999E-4</c:v>
                </c:pt>
                <c:pt idx="301">
                  <c:v>1.1855250000000001E-4</c:v>
                </c:pt>
                <c:pt idx="302">
                  <c:v>1.1855250000000001E-4</c:v>
                </c:pt>
                <c:pt idx="303">
                  <c:v>8.5957499999999998E-5</c:v>
                </c:pt>
                <c:pt idx="304">
                  <c:v>8.5957499999999998E-5</c:v>
                </c:pt>
                <c:pt idx="305">
                  <c:v>-4.8337499999999996E-5</c:v>
                </c:pt>
                <c:pt idx="306">
                  <c:v>-4.8337499999999996E-5</c:v>
                </c:pt>
                <c:pt idx="307">
                  <c:v>1.0124E-4</c:v>
                </c:pt>
                <c:pt idx="308">
                  <c:v>1.0124E-4</c:v>
                </c:pt>
                <c:pt idx="309">
                  <c:v>2.0315E-4</c:v>
                </c:pt>
                <c:pt idx="310">
                  <c:v>2.0315E-4</c:v>
                </c:pt>
                <c:pt idx="311">
                  <c:v>7.4225000000000002E-5</c:v>
                </c:pt>
                <c:pt idx="312">
                  <c:v>7.4225000000000002E-5</c:v>
                </c:pt>
                <c:pt idx="313">
                  <c:v>2.6602499999999998E-5</c:v>
                </c:pt>
                <c:pt idx="314">
                  <c:v>2.6602499999999998E-5</c:v>
                </c:pt>
                <c:pt idx="315">
                  <c:v>2.6119749999999997E-4</c:v>
                </c:pt>
                <c:pt idx="316">
                  <c:v>2.6119749999999997E-4</c:v>
                </c:pt>
                <c:pt idx="317">
                  <c:v>6.1389999999999993E-5</c:v>
                </c:pt>
                <c:pt idx="318">
                  <c:v>6.1389999999999993E-5</c:v>
                </c:pt>
                <c:pt idx="319">
                  <c:v>5.1214999999999997E-5</c:v>
                </c:pt>
                <c:pt idx="320">
                  <c:v>5.1214999999999997E-5</c:v>
                </c:pt>
                <c:pt idx="321">
                  <c:v>-4.2657500000000003E-5</c:v>
                </c:pt>
                <c:pt idx="322">
                  <c:v>-4.2657500000000003E-5</c:v>
                </c:pt>
                <c:pt idx="323">
                  <c:v>8.5237500000000005E-5</c:v>
                </c:pt>
                <c:pt idx="324">
                  <c:v>8.5237500000000005E-5</c:v>
                </c:pt>
                <c:pt idx="325">
                  <c:v>9.9407500000000013E-5</c:v>
                </c:pt>
                <c:pt idx="326">
                  <c:v>9.9407500000000013E-5</c:v>
                </c:pt>
                <c:pt idx="327">
                  <c:v>-1.42595E-4</c:v>
                </c:pt>
                <c:pt idx="328">
                  <c:v>-1.42595E-4</c:v>
                </c:pt>
                <c:pt idx="329">
                  <c:v>1.165425E-4</c:v>
                </c:pt>
                <c:pt idx="330">
                  <c:v>1.165425E-4</c:v>
                </c:pt>
                <c:pt idx="331">
                  <c:v>-9.9850000000000001E-6</c:v>
                </c:pt>
                <c:pt idx="332">
                  <c:v>-9.9850000000000001E-6</c:v>
                </c:pt>
                <c:pt idx="333">
                  <c:v>-2.63575E-5</c:v>
                </c:pt>
                <c:pt idx="334">
                  <c:v>-2.63575E-5</c:v>
                </c:pt>
                <c:pt idx="335">
                  <c:v>9.1859999999999991E-5</c:v>
                </c:pt>
                <c:pt idx="336">
                  <c:v>9.1859999999999991E-5</c:v>
                </c:pt>
                <c:pt idx="337">
                  <c:v>-8.2477499999999998E-5</c:v>
                </c:pt>
                <c:pt idx="338">
                  <c:v>-8.2477499999999998E-5</c:v>
                </c:pt>
                <c:pt idx="339">
                  <c:v>-1.5563E-4</c:v>
                </c:pt>
                <c:pt idx="340">
                  <c:v>-1.5563E-4</c:v>
                </c:pt>
                <c:pt idx="341">
                  <c:v>7.9862499999999996E-5</c:v>
                </c:pt>
                <c:pt idx="342">
                  <c:v>7.9862499999999996E-5</c:v>
                </c:pt>
                <c:pt idx="343">
                  <c:v>8.708E-5</c:v>
                </c:pt>
                <c:pt idx="344">
                  <c:v>8.708E-5</c:v>
                </c:pt>
                <c:pt idx="345">
                  <c:v>1.175375E-4</c:v>
                </c:pt>
                <c:pt idx="346">
                  <c:v>1.175375E-4</c:v>
                </c:pt>
                <c:pt idx="347">
                  <c:v>2.253825E-4</c:v>
                </c:pt>
                <c:pt idx="348">
                  <c:v>2.253825E-4</c:v>
                </c:pt>
                <c:pt idx="349">
                  <c:v>1.1766250000000001E-4</c:v>
                </c:pt>
                <c:pt idx="350">
                  <c:v>1.1766250000000001E-4</c:v>
                </c:pt>
                <c:pt idx="351">
                  <c:v>8.2572500000000003E-5</c:v>
                </c:pt>
                <c:pt idx="352">
                  <c:v>8.2572500000000003E-5</c:v>
                </c:pt>
                <c:pt idx="353">
                  <c:v>-9.3049999999999998E-6</c:v>
                </c:pt>
                <c:pt idx="354">
                  <c:v>-9.3049999999999998E-6</c:v>
                </c:pt>
                <c:pt idx="355">
                  <c:v>2.72465E-4</c:v>
                </c:pt>
                <c:pt idx="356">
                  <c:v>2.72465E-4</c:v>
                </c:pt>
                <c:pt idx="357">
                  <c:v>2.0728000000000001E-4</c:v>
                </c:pt>
                <c:pt idx="358">
                  <c:v>2.0728000000000001E-4</c:v>
                </c:pt>
                <c:pt idx="359">
                  <c:v>2.1247500000000003E-4</c:v>
                </c:pt>
                <c:pt idx="360">
                  <c:v>2.1247500000000003E-4</c:v>
                </c:pt>
                <c:pt idx="361">
                  <c:v>-4.08175E-5</c:v>
                </c:pt>
                <c:pt idx="362">
                  <c:v>-4.08175E-5</c:v>
                </c:pt>
                <c:pt idx="363">
                  <c:v>1.0357499999999999E-5</c:v>
                </c:pt>
                <c:pt idx="364">
                  <c:v>1.0357499999999999E-5</c:v>
                </c:pt>
                <c:pt idx="365">
                  <c:v>-1.175725E-4</c:v>
                </c:pt>
                <c:pt idx="366">
                  <c:v>-1.175725E-4</c:v>
                </c:pt>
                <c:pt idx="367">
                  <c:v>-5.2672500000000001E-5</c:v>
                </c:pt>
                <c:pt idx="368">
                  <c:v>-5.2672500000000001E-5</c:v>
                </c:pt>
                <c:pt idx="369">
                  <c:v>4.2914999999999998E-5</c:v>
                </c:pt>
                <c:pt idx="370">
                  <c:v>4.2914999999999998E-5</c:v>
                </c:pt>
                <c:pt idx="371">
                  <c:v>-1.816725E-4</c:v>
                </c:pt>
                <c:pt idx="372">
                  <c:v>-1.816725E-4</c:v>
                </c:pt>
                <c:pt idx="373">
                  <c:v>2.3892500000000002E-4</c:v>
                </c:pt>
                <c:pt idx="374">
                  <c:v>2.3892500000000002E-4</c:v>
                </c:pt>
                <c:pt idx="375">
                  <c:v>1.6381500000000002E-4</c:v>
                </c:pt>
                <c:pt idx="376">
                  <c:v>1.6381500000000002E-4</c:v>
                </c:pt>
                <c:pt idx="377">
                  <c:v>9.6402500000000011E-5</c:v>
                </c:pt>
                <c:pt idx="378">
                  <c:v>9.6402500000000011E-5</c:v>
                </c:pt>
                <c:pt idx="379">
                  <c:v>8.7730000000000002E-5</c:v>
                </c:pt>
                <c:pt idx="380">
                  <c:v>8.7730000000000002E-5</c:v>
                </c:pt>
                <c:pt idx="381">
                  <c:v>-3.8497499999999995E-5</c:v>
                </c:pt>
                <c:pt idx="382">
                  <c:v>-3.8497499999999995E-5</c:v>
                </c:pt>
                <c:pt idx="383">
                  <c:v>1.660675E-4</c:v>
                </c:pt>
                <c:pt idx="384">
                  <c:v>1.660675E-4</c:v>
                </c:pt>
                <c:pt idx="385">
                  <c:v>1.2837499999999999E-4</c:v>
                </c:pt>
                <c:pt idx="386">
                  <c:v>1.2837499999999999E-4</c:v>
                </c:pt>
                <c:pt idx="387">
                  <c:v>1.4684999999999999E-4</c:v>
                </c:pt>
                <c:pt idx="388">
                  <c:v>1.4684999999999999E-4</c:v>
                </c:pt>
                <c:pt idx="389">
                  <c:v>1.0992E-4</c:v>
                </c:pt>
                <c:pt idx="390">
                  <c:v>1.0992E-4</c:v>
                </c:pt>
                <c:pt idx="391">
                  <c:v>1.917275E-4</c:v>
                </c:pt>
                <c:pt idx="392">
                  <c:v>1.917275E-4</c:v>
                </c:pt>
                <c:pt idx="393">
                  <c:v>-7.3134999999999997E-5</c:v>
                </c:pt>
                <c:pt idx="394">
                  <c:v>-7.3134999999999997E-5</c:v>
                </c:pt>
                <c:pt idx="395">
                  <c:v>-8.4574999999999999E-6</c:v>
                </c:pt>
                <c:pt idx="396">
                  <c:v>-8.4574999999999999E-6</c:v>
                </c:pt>
                <c:pt idx="397">
                  <c:v>-7.4540000000000001E-5</c:v>
                </c:pt>
                <c:pt idx="398">
                  <c:v>-7.4540000000000001E-5</c:v>
                </c:pt>
                <c:pt idx="399">
                  <c:v>-3.1105000000000001E-5</c:v>
                </c:pt>
                <c:pt idx="400">
                  <c:v>-3.1105000000000001E-5</c:v>
                </c:pt>
                <c:pt idx="401">
                  <c:v>2.4261750000000002E-4</c:v>
                </c:pt>
                <c:pt idx="402">
                  <c:v>2.4261750000000002E-4</c:v>
                </c:pt>
                <c:pt idx="403">
                  <c:v>-1.41925E-5</c:v>
                </c:pt>
                <c:pt idx="404">
                  <c:v>-1.41925E-5</c:v>
                </c:pt>
                <c:pt idx="405">
                  <c:v>1.3666249999999999E-4</c:v>
                </c:pt>
                <c:pt idx="406">
                  <c:v>1.3666249999999999E-4</c:v>
                </c:pt>
                <c:pt idx="407">
                  <c:v>-5.6285000000000001E-5</c:v>
                </c:pt>
                <c:pt idx="408">
                  <c:v>-5.6285000000000001E-5</c:v>
                </c:pt>
                <c:pt idx="409">
                  <c:v>-1.5108250000000001E-4</c:v>
                </c:pt>
                <c:pt idx="410">
                  <c:v>-1.5108250000000001E-4</c:v>
                </c:pt>
                <c:pt idx="411">
                  <c:v>-9.145750000000001E-5</c:v>
                </c:pt>
                <c:pt idx="412">
                  <c:v>-9.145750000000001E-5</c:v>
                </c:pt>
                <c:pt idx="413">
                  <c:v>1.69505E-4</c:v>
                </c:pt>
                <c:pt idx="414">
                  <c:v>1.69505E-4</c:v>
                </c:pt>
                <c:pt idx="415">
                  <c:v>4.84465E-4</c:v>
                </c:pt>
                <c:pt idx="416">
                  <c:v>4.84465E-4</c:v>
                </c:pt>
                <c:pt idx="417">
                  <c:v>1.816675E-4</c:v>
                </c:pt>
                <c:pt idx="418">
                  <c:v>1.816675E-4</c:v>
                </c:pt>
                <c:pt idx="419">
                  <c:v>2.0672750000000001E-4</c:v>
                </c:pt>
                <c:pt idx="420">
                  <c:v>2.0672750000000001E-4</c:v>
                </c:pt>
                <c:pt idx="421">
                  <c:v>2.21425E-4</c:v>
                </c:pt>
                <c:pt idx="422">
                  <c:v>2.21425E-4</c:v>
                </c:pt>
                <c:pt idx="423">
                  <c:v>3.1434999999999997E-4</c:v>
                </c:pt>
                <c:pt idx="424">
                  <c:v>3.1434999999999997E-4</c:v>
                </c:pt>
                <c:pt idx="425">
                  <c:v>-7.2197500000000008E-5</c:v>
                </c:pt>
                <c:pt idx="426">
                  <c:v>-7.2197500000000008E-5</c:v>
                </c:pt>
                <c:pt idx="427">
                  <c:v>6.1250000000000006E-6</c:v>
                </c:pt>
                <c:pt idx="428">
                  <c:v>6.1250000000000006E-6</c:v>
                </c:pt>
                <c:pt idx="429">
                  <c:v>1.3791500000000001E-4</c:v>
                </c:pt>
                <c:pt idx="430">
                  <c:v>1.3791500000000001E-4</c:v>
                </c:pt>
                <c:pt idx="431">
                  <c:v>4.8772500000000001E-5</c:v>
                </c:pt>
                <c:pt idx="432">
                  <c:v>4.8772500000000001E-5</c:v>
                </c:pt>
                <c:pt idx="433">
                  <c:v>3.2298500000000003E-4</c:v>
                </c:pt>
                <c:pt idx="434">
                  <c:v>3.2298500000000003E-4</c:v>
                </c:pt>
                <c:pt idx="435">
                  <c:v>1.6704500000000002E-4</c:v>
                </c:pt>
                <c:pt idx="436">
                  <c:v>1.6704500000000002E-4</c:v>
                </c:pt>
                <c:pt idx="437">
                  <c:v>1.289E-5</c:v>
                </c:pt>
                <c:pt idx="438">
                  <c:v>1.289E-5</c:v>
                </c:pt>
                <c:pt idx="439">
                  <c:v>1.115E-4</c:v>
                </c:pt>
                <c:pt idx="440">
                  <c:v>1.115E-4</c:v>
                </c:pt>
                <c:pt idx="441">
                  <c:v>-6.7224999999999996E-6</c:v>
                </c:pt>
                <c:pt idx="442">
                  <c:v>-6.7224999999999996E-6</c:v>
                </c:pt>
                <c:pt idx="443">
                  <c:v>9.2120000000000006E-5</c:v>
                </c:pt>
                <c:pt idx="444">
                  <c:v>9.2120000000000006E-5</c:v>
                </c:pt>
                <c:pt idx="445">
                  <c:v>1.4820499999999999E-4</c:v>
                </c:pt>
                <c:pt idx="446">
                  <c:v>1.4820499999999999E-4</c:v>
                </c:pt>
                <c:pt idx="447">
                  <c:v>-1.6412500000000002E-4</c:v>
                </c:pt>
                <c:pt idx="448">
                  <c:v>-1.6412500000000002E-4</c:v>
                </c:pt>
                <c:pt idx="449">
                  <c:v>1.1418500000000001E-4</c:v>
                </c:pt>
                <c:pt idx="450">
                  <c:v>1.1418500000000001E-4</c:v>
                </c:pt>
                <c:pt idx="451">
                  <c:v>3.030075E-4</c:v>
                </c:pt>
                <c:pt idx="452">
                  <c:v>3.030075E-4</c:v>
                </c:pt>
                <c:pt idx="453">
                  <c:v>1.8898E-4</c:v>
                </c:pt>
                <c:pt idx="454">
                  <c:v>1.8898E-4</c:v>
                </c:pt>
                <c:pt idx="455">
                  <c:v>-3.7442499999999999E-5</c:v>
                </c:pt>
                <c:pt idx="456">
                  <c:v>-3.7442499999999999E-5</c:v>
                </c:pt>
                <c:pt idx="457">
                  <c:v>1.7668E-4</c:v>
                </c:pt>
                <c:pt idx="458">
                  <c:v>1.7668E-4</c:v>
                </c:pt>
                <c:pt idx="459">
                  <c:v>3.5252500000000002E-5</c:v>
                </c:pt>
                <c:pt idx="460">
                  <c:v>3.5252500000000002E-5</c:v>
                </c:pt>
                <c:pt idx="461">
                  <c:v>6.9872500000000006E-5</c:v>
                </c:pt>
                <c:pt idx="462">
                  <c:v>6.9872500000000006E-5</c:v>
                </c:pt>
                <c:pt idx="463">
                  <c:v>5.4190000000000001E-5</c:v>
                </c:pt>
                <c:pt idx="464">
                  <c:v>5.4190000000000001E-5</c:v>
                </c:pt>
                <c:pt idx="465">
                  <c:v>1.3679999999999999E-5</c:v>
                </c:pt>
                <c:pt idx="466">
                  <c:v>1.3679999999999999E-5</c:v>
                </c:pt>
                <c:pt idx="467">
                  <c:v>1.2956E-4</c:v>
                </c:pt>
                <c:pt idx="468">
                  <c:v>1.2956E-4</c:v>
                </c:pt>
                <c:pt idx="469">
                  <c:v>2.6536250000000001E-4</c:v>
                </c:pt>
                <c:pt idx="470">
                  <c:v>2.6536250000000001E-4</c:v>
                </c:pt>
                <c:pt idx="471">
                  <c:v>-6.1422500000000004E-5</c:v>
                </c:pt>
                <c:pt idx="472">
                  <c:v>-6.1422500000000004E-5</c:v>
                </c:pt>
                <c:pt idx="473">
                  <c:v>6.5482500000000002E-5</c:v>
                </c:pt>
                <c:pt idx="474">
                  <c:v>6.5482500000000002E-5</c:v>
                </c:pt>
                <c:pt idx="475">
                  <c:v>-3.3367500000000002E-5</c:v>
                </c:pt>
                <c:pt idx="476">
                  <c:v>-3.3367500000000002E-5</c:v>
                </c:pt>
                <c:pt idx="477">
                  <c:v>-8.74975E-5</c:v>
                </c:pt>
                <c:pt idx="478">
                  <c:v>-8.74975E-5</c:v>
                </c:pt>
                <c:pt idx="479">
                  <c:v>8.106E-5</c:v>
                </c:pt>
                <c:pt idx="480">
                  <c:v>8.106E-5</c:v>
                </c:pt>
                <c:pt idx="481">
                  <c:v>-1.5712999999999998E-4</c:v>
                </c:pt>
                <c:pt idx="482">
                  <c:v>-1.5712999999999998E-4</c:v>
                </c:pt>
                <c:pt idx="483">
                  <c:v>2.1081E-4</c:v>
                </c:pt>
                <c:pt idx="484">
                  <c:v>2.1081E-4</c:v>
                </c:pt>
                <c:pt idx="485">
                  <c:v>1.17235E-4</c:v>
                </c:pt>
                <c:pt idx="486">
                  <c:v>1.17235E-4</c:v>
                </c:pt>
                <c:pt idx="487">
                  <c:v>-1.46475E-5</c:v>
                </c:pt>
                <c:pt idx="488">
                  <c:v>-1.46475E-5</c:v>
                </c:pt>
                <c:pt idx="489">
                  <c:v>5.9315000000000004E-5</c:v>
                </c:pt>
                <c:pt idx="490">
                  <c:v>5.9315000000000004E-5</c:v>
                </c:pt>
                <c:pt idx="491">
                  <c:v>1.512625E-4</c:v>
                </c:pt>
                <c:pt idx="492">
                  <c:v>1.512625E-4</c:v>
                </c:pt>
                <c:pt idx="493">
                  <c:v>-9.9090000000000002E-5</c:v>
                </c:pt>
                <c:pt idx="494">
                  <c:v>-9.9090000000000002E-5</c:v>
                </c:pt>
                <c:pt idx="495">
                  <c:v>1.0564250000000001E-4</c:v>
                </c:pt>
                <c:pt idx="496">
                  <c:v>1.0564250000000001E-4</c:v>
                </c:pt>
                <c:pt idx="497">
                  <c:v>-7.9124999999999992E-6</c:v>
                </c:pt>
                <c:pt idx="498">
                  <c:v>-7.9124999999999992E-6</c:v>
                </c:pt>
                <c:pt idx="499">
                  <c:v>-2.5324999999999999E-6</c:v>
                </c:pt>
                <c:pt idx="500">
                  <c:v>-2.5324999999999999E-6</c:v>
                </c:pt>
                <c:pt idx="501">
                  <c:v>-2.0797E-4</c:v>
                </c:pt>
                <c:pt idx="502">
                  <c:v>-2.0797E-4</c:v>
                </c:pt>
                <c:pt idx="503">
                  <c:v>-1.9136000000000001E-4</c:v>
                </c:pt>
                <c:pt idx="504">
                  <c:v>-1.9136000000000001E-4</c:v>
                </c:pt>
                <c:pt idx="505">
                  <c:v>-1.0852250000000001E-4</c:v>
                </c:pt>
                <c:pt idx="506">
                  <c:v>-1.0852250000000001E-4</c:v>
                </c:pt>
                <c:pt idx="507">
                  <c:v>4.1492499999999996E-5</c:v>
                </c:pt>
                <c:pt idx="508">
                  <c:v>4.1492499999999996E-5</c:v>
                </c:pt>
                <c:pt idx="509">
                  <c:v>8.2832500000000004E-5</c:v>
                </c:pt>
                <c:pt idx="510">
                  <c:v>8.2832500000000004E-5</c:v>
                </c:pt>
                <c:pt idx="511">
                  <c:v>1.4991749999999999E-4</c:v>
                </c:pt>
                <c:pt idx="512">
                  <c:v>1.4991749999999999E-4</c:v>
                </c:pt>
                <c:pt idx="513">
                  <c:v>1.0954E-4</c:v>
                </c:pt>
                <c:pt idx="514">
                  <c:v>1.0954E-4</c:v>
                </c:pt>
                <c:pt idx="515">
                  <c:v>-3.375125E-4</c:v>
                </c:pt>
                <c:pt idx="516">
                  <c:v>-3.375125E-4</c:v>
                </c:pt>
                <c:pt idx="517">
                  <c:v>-2.1136499999999998E-4</c:v>
                </c:pt>
                <c:pt idx="518">
                  <c:v>-2.1136499999999998E-4</c:v>
                </c:pt>
                <c:pt idx="519">
                  <c:v>1.2951250000000001E-4</c:v>
                </c:pt>
                <c:pt idx="520">
                  <c:v>1.2951250000000001E-4</c:v>
                </c:pt>
                <c:pt idx="521">
                  <c:v>-9.4602499999999994E-5</c:v>
                </c:pt>
                <c:pt idx="522">
                  <c:v>-9.4602499999999994E-5</c:v>
                </c:pt>
                <c:pt idx="523">
                  <c:v>-3.0997500000000003E-5</c:v>
                </c:pt>
                <c:pt idx="524">
                  <c:v>-3.0997500000000003E-5</c:v>
                </c:pt>
                <c:pt idx="525">
                  <c:v>-1.199075E-4</c:v>
                </c:pt>
                <c:pt idx="526">
                  <c:v>-1.199075E-4</c:v>
                </c:pt>
                <c:pt idx="527">
                  <c:v>1.0737E-4</c:v>
                </c:pt>
                <c:pt idx="528">
                  <c:v>1.0737E-4</c:v>
                </c:pt>
                <c:pt idx="529">
                  <c:v>-1.8434999999999999E-5</c:v>
                </c:pt>
                <c:pt idx="530">
                  <c:v>-1.8434999999999999E-5</c:v>
                </c:pt>
                <c:pt idx="531">
                  <c:v>-1.2245999999999999E-4</c:v>
                </c:pt>
                <c:pt idx="532">
                  <c:v>-1.2245999999999999E-4</c:v>
                </c:pt>
                <c:pt idx="533">
                  <c:v>-1.497975E-4</c:v>
                </c:pt>
                <c:pt idx="534">
                  <c:v>-1.497975E-4</c:v>
                </c:pt>
                <c:pt idx="535">
                  <c:v>1.9259499999999999E-4</c:v>
                </c:pt>
                <c:pt idx="536">
                  <c:v>1.9259499999999999E-4</c:v>
                </c:pt>
                <c:pt idx="537">
                  <c:v>6.949E-5</c:v>
                </c:pt>
                <c:pt idx="538">
                  <c:v>6.949E-5</c:v>
                </c:pt>
                <c:pt idx="539">
                  <c:v>2.9904999999999999E-5</c:v>
                </c:pt>
                <c:pt idx="540">
                  <c:v>2.9904999999999999E-5</c:v>
                </c:pt>
                <c:pt idx="541">
                  <c:v>9.0882499999999996E-5</c:v>
                </c:pt>
                <c:pt idx="542">
                  <c:v>9.0882499999999996E-5</c:v>
                </c:pt>
                <c:pt idx="543">
                  <c:v>4.2327499999999998E-5</c:v>
                </c:pt>
                <c:pt idx="544">
                  <c:v>4.2327499999999998E-5</c:v>
                </c:pt>
                <c:pt idx="545">
                  <c:v>4.0262500000000003E-5</c:v>
                </c:pt>
                <c:pt idx="546">
                  <c:v>4.0262500000000003E-5</c:v>
                </c:pt>
                <c:pt idx="547">
                  <c:v>2.2017000000000003E-4</c:v>
                </c:pt>
                <c:pt idx="548">
                  <c:v>2.2017000000000003E-4</c:v>
                </c:pt>
                <c:pt idx="549">
                  <c:v>1.9059749999999999E-4</c:v>
                </c:pt>
                <c:pt idx="550">
                  <c:v>1.9059749999999999E-4</c:v>
                </c:pt>
                <c:pt idx="551">
                  <c:v>5.0327500000000002E-5</c:v>
                </c:pt>
                <c:pt idx="552">
                  <c:v>5.0327500000000002E-5</c:v>
                </c:pt>
                <c:pt idx="553">
                  <c:v>1.9084000000000001E-4</c:v>
                </c:pt>
                <c:pt idx="554">
                  <c:v>1.9084000000000001E-4</c:v>
                </c:pt>
                <c:pt idx="555">
                  <c:v>-5.8319999999999997E-5</c:v>
                </c:pt>
                <c:pt idx="556">
                  <c:v>-5.8319999999999997E-5</c:v>
                </c:pt>
                <c:pt idx="557">
                  <c:v>-2.0586000000000001E-4</c:v>
                </c:pt>
                <c:pt idx="558">
                  <c:v>-2.0586000000000001E-4</c:v>
                </c:pt>
                <c:pt idx="559">
                  <c:v>-6.9284999999999998E-5</c:v>
                </c:pt>
                <c:pt idx="560">
                  <c:v>-6.9284999999999998E-5</c:v>
                </c:pt>
                <c:pt idx="561">
                  <c:v>9.0929999999999998E-5</c:v>
                </c:pt>
                <c:pt idx="562">
                  <c:v>9.0929999999999998E-5</c:v>
                </c:pt>
                <c:pt idx="563">
                  <c:v>4.8742499999999996E-5</c:v>
                </c:pt>
                <c:pt idx="564">
                  <c:v>4.8742499999999996E-5</c:v>
                </c:pt>
                <c:pt idx="565">
                  <c:v>2.6106499999999999E-4</c:v>
                </c:pt>
                <c:pt idx="566">
                  <c:v>2.6106499999999999E-4</c:v>
                </c:pt>
                <c:pt idx="567">
                  <c:v>1.3357749999999999E-4</c:v>
                </c:pt>
                <c:pt idx="568">
                  <c:v>1.3357749999999999E-4</c:v>
                </c:pt>
                <c:pt idx="569">
                  <c:v>2.2589250000000001E-4</c:v>
                </c:pt>
                <c:pt idx="570">
                  <c:v>2.2589250000000001E-4</c:v>
                </c:pt>
                <c:pt idx="571">
                  <c:v>1.0792499999999999E-4</c:v>
                </c:pt>
                <c:pt idx="572">
                  <c:v>1.0792499999999999E-4</c:v>
                </c:pt>
                <c:pt idx="573">
                  <c:v>9.8740000000000007E-5</c:v>
                </c:pt>
                <c:pt idx="574">
                  <c:v>9.8740000000000007E-5</c:v>
                </c:pt>
                <c:pt idx="575">
                  <c:v>7.9494999999999997E-5</c:v>
                </c:pt>
                <c:pt idx="576">
                  <c:v>7.9494999999999997E-5</c:v>
                </c:pt>
                <c:pt idx="577">
                  <c:v>1.222475E-4</c:v>
                </c:pt>
                <c:pt idx="578">
                  <c:v>1.222475E-4</c:v>
                </c:pt>
                <c:pt idx="579">
                  <c:v>3.4474999999999998E-5</c:v>
                </c:pt>
                <c:pt idx="580">
                  <c:v>3.4474999999999998E-5</c:v>
                </c:pt>
                <c:pt idx="581">
                  <c:v>-1.5847249999999998E-4</c:v>
                </c:pt>
                <c:pt idx="582">
                  <c:v>-1.5847249999999998E-4</c:v>
                </c:pt>
                <c:pt idx="583">
                  <c:v>-2.1576000000000001E-4</c:v>
                </c:pt>
                <c:pt idx="584">
                  <c:v>-2.1576000000000001E-4</c:v>
                </c:pt>
                <c:pt idx="585">
                  <c:v>-1.8762500000000002E-4</c:v>
                </c:pt>
                <c:pt idx="586">
                  <c:v>-1.8762500000000002E-4</c:v>
                </c:pt>
                <c:pt idx="587">
                  <c:v>1.8519750000000002E-4</c:v>
                </c:pt>
                <c:pt idx="588">
                  <c:v>1.8519750000000002E-4</c:v>
                </c:pt>
                <c:pt idx="589">
                  <c:v>1.77465E-4</c:v>
                </c:pt>
                <c:pt idx="590">
                  <c:v>1.77465E-4</c:v>
                </c:pt>
                <c:pt idx="591">
                  <c:v>1.6367999999999998E-4</c:v>
                </c:pt>
                <c:pt idx="592">
                  <c:v>1.6367999999999998E-4</c:v>
                </c:pt>
                <c:pt idx="593">
                  <c:v>2.1489E-4</c:v>
                </c:pt>
                <c:pt idx="594">
                  <c:v>2.1489E-4</c:v>
                </c:pt>
                <c:pt idx="595">
                  <c:v>1.6642E-4</c:v>
                </c:pt>
                <c:pt idx="596">
                  <c:v>1.6642E-4</c:v>
                </c:pt>
                <c:pt idx="597">
                  <c:v>6.4515000000000001E-5</c:v>
                </c:pt>
                <c:pt idx="598">
                  <c:v>6.4515000000000001E-5</c:v>
                </c:pt>
                <c:pt idx="599">
                  <c:v>1.2029750000000001E-4</c:v>
                </c:pt>
                <c:pt idx="600">
                  <c:v>1.2029750000000001E-4</c:v>
                </c:pt>
                <c:pt idx="601">
                  <c:v>-1.4599999999999999E-5</c:v>
                </c:pt>
                <c:pt idx="602">
                  <c:v>-1.4599999999999999E-5</c:v>
                </c:pt>
                <c:pt idx="603">
                  <c:v>1.0046749999999999E-4</c:v>
                </c:pt>
                <c:pt idx="604">
                  <c:v>1.0046749999999999E-4</c:v>
                </c:pt>
                <c:pt idx="605">
                  <c:v>2.0409249999999999E-4</c:v>
                </c:pt>
                <c:pt idx="606">
                  <c:v>2.0409249999999999E-4</c:v>
                </c:pt>
                <c:pt idx="607">
                  <c:v>1.9164250000000001E-4</c:v>
                </c:pt>
                <c:pt idx="608">
                  <c:v>1.9164250000000001E-4</c:v>
                </c:pt>
                <c:pt idx="609">
                  <c:v>1.2254E-4</c:v>
                </c:pt>
                <c:pt idx="610">
                  <c:v>1.2254E-4</c:v>
                </c:pt>
                <c:pt idx="611">
                  <c:v>9.658750000000001E-5</c:v>
                </c:pt>
                <c:pt idx="612">
                  <c:v>9.658750000000001E-5</c:v>
                </c:pt>
                <c:pt idx="613">
                  <c:v>1.1967250000000001E-4</c:v>
                </c:pt>
                <c:pt idx="614">
                  <c:v>1.1967250000000001E-4</c:v>
                </c:pt>
                <c:pt idx="615">
                  <c:v>5.3117500000000001E-5</c:v>
                </c:pt>
                <c:pt idx="616">
                  <c:v>5.3117500000000001E-5</c:v>
                </c:pt>
                <c:pt idx="617">
                  <c:v>2.8399999999999999E-6</c:v>
                </c:pt>
                <c:pt idx="618">
                  <c:v>2.8399999999999999E-6</c:v>
                </c:pt>
                <c:pt idx="619">
                  <c:v>-2.9507499999999998E-5</c:v>
                </c:pt>
                <c:pt idx="620">
                  <c:v>-2.9507499999999998E-5</c:v>
                </c:pt>
                <c:pt idx="621">
                  <c:v>-4.04375E-5</c:v>
                </c:pt>
                <c:pt idx="622">
                  <c:v>-4.04375E-5</c:v>
                </c:pt>
                <c:pt idx="623">
                  <c:v>3.0599999999999998E-5</c:v>
                </c:pt>
                <c:pt idx="624">
                  <c:v>3.0599999999999998E-5</c:v>
                </c:pt>
                <c:pt idx="625">
                  <c:v>2.0534750000000002E-4</c:v>
                </c:pt>
                <c:pt idx="626">
                  <c:v>2.0534750000000002E-4</c:v>
                </c:pt>
                <c:pt idx="627">
                  <c:v>5.4727500000000001E-5</c:v>
                </c:pt>
                <c:pt idx="628">
                  <c:v>5.4727500000000001E-5</c:v>
                </c:pt>
                <c:pt idx="629">
                  <c:v>2.2127249999999999E-4</c:v>
                </c:pt>
                <c:pt idx="630">
                  <c:v>2.2127249999999999E-4</c:v>
                </c:pt>
                <c:pt idx="631">
                  <c:v>7.2582499999999998E-5</c:v>
                </c:pt>
                <c:pt idx="632">
                  <c:v>7.2582499999999998E-5</c:v>
                </c:pt>
                <c:pt idx="633">
                  <c:v>2.5365000000000002E-5</c:v>
                </c:pt>
                <c:pt idx="634">
                  <c:v>2.5365000000000002E-5</c:v>
                </c:pt>
                <c:pt idx="635">
                  <c:v>1.3332E-4</c:v>
                </c:pt>
                <c:pt idx="636">
                  <c:v>1.3332E-4</c:v>
                </c:pt>
                <c:pt idx="637">
                  <c:v>1.9348250000000001E-4</c:v>
                </c:pt>
                <c:pt idx="638">
                  <c:v>1.9348250000000001E-4</c:v>
                </c:pt>
                <c:pt idx="639">
                  <c:v>4.7896249999999999E-4</c:v>
                </c:pt>
                <c:pt idx="640">
                  <c:v>4.7896249999999999E-4</c:v>
                </c:pt>
                <c:pt idx="641">
                  <c:v>4.305725E-4</c:v>
                </c:pt>
                <c:pt idx="642">
                  <c:v>4.305725E-4</c:v>
                </c:pt>
                <c:pt idx="643">
                  <c:v>-1.4500000000000001E-6</c:v>
                </c:pt>
                <c:pt idx="644">
                  <c:v>-1.4500000000000001E-6</c:v>
                </c:pt>
                <c:pt idx="645">
                  <c:v>-9.2717499999999994E-5</c:v>
                </c:pt>
                <c:pt idx="646">
                  <c:v>-9.2717499999999994E-5</c:v>
                </c:pt>
                <c:pt idx="647">
                  <c:v>-1.95985E-4</c:v>
                </c:pt>
                <c:pt idx="648">
                  <c:v>-1.95985E-4</c:v>
                </c:pt>
                <c:pt idx="649">
                  <c:v>-2.1988500000000001E-4</c:v>
                </c:pt>
                <c:pt idx="650">
                  <c:v>-2.1988500000000001E-4</c:v>
                </c:pt>
                <c:pt idx="651">
                  <c:v>2.2994750000000002E-4</c:v>
                </c:pt>
                <c:pt idx="652">
                  <c:v>2.2994750000000002E-4</c:v>
                </c:pt>
                <c:pt idx="653">
                  <c:v>8.7929999999999993E-5</c:v>
                </c:pt>
                <c:pt idx="654">
                  <c:v>8.7929999999999993E-5</c:v>
                </c:pt>
                <c:pt idx="655">
                  <c:v>2.1064E-4</c:v>
                </c:pt>
                <c:pt idx="656">
                  <c:v>2.1064E-4</c:v>
                </c:pt>
                <c:pt idx="657">
                  <c:v>7.3072500000000002E-5</c:v>
                </c:pt>
                <c:pt idx="658">
                  <c:v>7.3072500000000002E-5</c:v>
                </c:pt>
                <c:pt idx="659">
                  <c:v>1.5062500000000002E-5</c:v>
                </c:pt>
                <c:pt idx="660">
                  <c:v>1.5062500000000002E-5</c:v>
                </c:pt>
                <c:pt idx="661">
                  <c:v>1.63995E-4</c:v>
                </c:pt>
                <c:pt idx="662">
                  <c:v>1.63995E-4</c:v>
                </c:pt>
                <c:pt idx="663">
                  <c:v>-1.9921750000000002E-4</c:v>
                </c:pt>
                <c:pt idx="664">
                  <c:v>-1.9921750000000002E-4</c:v>
                </c:pt>
                <c:pt idx="665">
                  <c:v>1.969075E-4</c:v>
                </c:pt>
                <c:pt idx="666">
                  <c:v>1.969075E-4</c:v>
                </c:pt>
                <c:pt idx="667">
                  <c:v>1.2870500000000001E-4</c:v>
                </c:pt>
                <c:pt idx="668">
                  <c:v>1.2870500000000001E-4</c:v>
                </c:pt>
                <c:pt idx="669">
                  <c:v>1.3789249999999998E-4</c:v>
                </c:pt>
                <c:pt idx="670">
                  <c:v>1.3789249999999998E-4</c:v>
                </c:pt>
                <c:pt idx="671">
                  <c:v>1.2074999999999999E-4</c:v>
                </c:pt>
                <c:pt idx="672">
                  <c:v>1.2074999999999999E-4</c:v>
                </c:pt>
                <c:pt idx="673">
                  <c:v>1.537675E-4</c:v>
                </c:pt>
                <c:pt idx="674">
                  <c:v>1.537675E-4</c:v>
                </c:pt>
                <c:pt idx="675">
                  <c:v>2.6962500000000001E-4</c:v>
                </c:pt>
                <c:pt idx="676">
                  <c:v>2.6962500000000001E-4</c:v>
                </c:pt>
                <c:pt idx="677">
                  <c:v>2.5078249999999997E-4</c:v>
                </c:pt>
                <c:pt idx="678">
                  <c:v>2.5078249999999997E-4</c:v>
                </c:pt>
                <c:pt idx="679">
                  <c:v>2.13055E-4</c:v>
                </c:pt>
                <c:pt idx="680">
                  <c:v>2.13055E-4</c:v>
                </c:pt>
                <c:pt idx="681">
                  <c:v>2.194625E-4</c:v>
                </c:pt>
                <c:pt idx="682">
                  <c:v>2.194625E-4</c:v>
                </c:pt>
                <c:pt idx="683">
                  <c:v>1.215225E-4</c:v>
                </c:pt>
                <c:pt idx="684">
                  <c:v>1.215225E-4</c:v>
                </c:pt>
                <c:pt idx="685">
                  <c:v>1.1122000000000001E-4</c:v>
                </c:pt>
                <c:pt idx="686">
                  <c:v>1.1122000000000001E-4</c:v>
                </c:pt>
                <c:pt idx="687">
                  <c:v>3.8509999999999996E-5</c:v>
                </c:pt>
                <c:pt idx="688">
                  <c:v>3.8509999999999996E-5</c:v>
                </c:pt>
                <c:pt idx="689">
                  <c:v>2.0703E-4</c:v>
                </c:pt>
                <c:pt idx="690">
                  <c:v>2.0703E-4</c:v>
                </c:pt>
                <c:pt idx="691">
                  <c:v>1.4553750000000001E-4</c:v>
                </c:pt>
                <c:pt idx="692">
                  <c:v>1.4553750000000001E-4</c:v>
                </c:pt>
                <c:pt idx="693">
                  <c:v>1.7474999999999999E-4</c:v>
                </c:pt>
                <c:pt idx="694">
                  <c:v>1.7474999999999999E-4</c:v>
                </c:pt>
                <c:pt idx="695">
                  <c:v>1.4974499999999998E-4</c:v>
                </c:pt>
                <c:pt idx="696">
                  <c:v>1.4974499999999998E-4</c:v>
                </c:pt>
                <c:pt idx="697">
                  <c:v>2.3199249999999999E-4</c:v>
                </c:pt>
                <c:pt idx="698">
                  <c:v>2.3199249999999999E-4</c:v>
                </c:pt>
                <c:pt idx="699">
                  <c:v>6.0652499999999996E-5</c:v>
                </c:pt>
                <c:pt idx="700">
                  <c:v>6.0652499999999996E-5</c:v>
                </c:pt>
                <c:pt idx="701">
                  <c:v>6.4834999999999998E-5</c:v>
                </c:pt>
                <c:pt idx="702">
                  <c:v>6.4834999999999998E-5</c:v>
                </c:pt>
                <c:pt idx="703">
                  <c:v>-8.0507500000000001E-5</c:v>
                </c:pt>
                <c:pt idx="704">
                  <c:v>-8.0507500000000001E-5</c:v>
                </c:pt>
                <c:pt idx="705">
                  <c:v>8.0992499999999994E-5</c:v>
                </c:pt>
                <c:pt idx="706">
                  <c:v>8.0992499999999994E-5</c:v>
                </c:pt>
                <c:pt idx="707">
                  <c:v>1.462875E-4</c:v>
                </c:pt>
                <c:pt idx="708">
                  <c:v>1.462875E-4</c:v>
                </c:pt>
                <c:pt idx="709">
                  <c:v>2.1518500000000001E-4</c:v>
                </c:pt>
                <c:pt idx="710">
                  <c:v>2.1518500000000001E-4</c:v>
                </c:pt>
                <c:pt idx="711">
                  <c:v>-1.331E-5</c:v>
                </c:pt>
                <c:pt idx="712">
                  <c:v>-1.331E-5</c:v>
                </c:pt>
                <c:pt idx="713">
                  <c:v>1.9847999999999998E-4</c:v>
                </c:pt>
                <c:pt idx="714">
                  <c:v>1.9847999999999998E-4</c:v>
                </c:pt>
                <c:pt idx="715">
                  <c:v>7.7829999999999992E-5</c:v>
                </c:pt>
                <c:pt idx="716">
                  <c:v>7.7829999999999992E-5</c:v>
                </c:pt>
                <c:pt idx="717">
                  <c:v>2.7865000000000002E-5</c:v>
                </c:pt>
                <c:pt idx="718">
                  <c:v>2.7865000000000002E-5</c:v>
                </c:pt>
                <c:pt idx="719">
                  <c:v>5.0917499999999995E-5</c:v>
                </c:pt>
                <c:pt idx="720">
                  <c:v>5.0917499999999995E-5</c:v>
                </c:pt>
                <c:pt idx="721">
                  <c:v>-8.2922499999999998E-5</c:v>
                </c:pt>
                <c:pt idx="722">
                  <c:v>-8.2922499999999998E-5</c:v>
                </c:pt>
                <c:pt idx="723">
                  <c:v>1.6160999999999999E-4</c:v>
                </c:pt>
                <c:pt idx="724">
                  <c:v>1.6160999999999999E-4</c:v>
                </c:pt>
                <c:pt idx="725">
                  <c:v>3.6805500000000005E-4</c:v>
                </c:pt>
                <c:pt idx="726">
                  <c:v>3.6805500000000005E-4</c:v>
                </c:pt>
                <c:pt idx="727">
                  <c:v>3.8323250000000001E-4</c:v>
                </c:pt>
                <c:pt idx="728">
                  <c:v>3.8323250000000001E-4</c:v>
                </c:pt>
                <c:pt idx="729">
                  <c:v>1.3109250000000001E-4</c:v>
                </c:pt>
                <c:pt idx="730">
                  <c:v>1.3109250000000001E-4</c:v>
                </c:pt>
                <c:pt idx="731">
                  <c:v>5.8077500000000001E-5</c:v>
                </c:pt>
                <c:pt idx="732">
                  <c:v>5.8077500000000001E-5</c:v>
                </c:pt>
                <c:pt idx="733">
                  <c:v>-9.0144999999999998E-5</c:v>
                </c:pt>
                <c:pt idx="734">
                  <c:v>-9.0144999999999998E-5</c:v>
                </c:pt>
                <c:pt idx="735">
                  <c:v>4.9604999999999997E-5</c:v>
                </c:pt>
                <c:pt idx="736">
                  <c:v>4.9604999999999997E-5</c:v>
                </c:pt>
                <c:pt idx="737">
                  <c:v>-2.47925E-5</c:v>
                </c:pt>
                <c:pt idx="738">
                  <c:v>-2.47925E-5</c:v>
                </c:pt>
                <c:pt idx="739">
                  <c:v>1.9160249999999998E-4</c:v>
                </c:pt>
                <c:pt idx="740">
                  <c:v>1.9160249999999998E-4</c:v>
                </c:pt>
                <c:pt idx="741">
                  <c:v>1.2298499999999999E-4</c:v>
                </c:pt>
                <c:pt idx="742">
                  <c:v>1.2298499999999999E-4</c:v>
                </c:pt>
                <c:pt idx="743">
                  <c:v>-2.2489250000000001E-4</c:v>
                </c:pt>
                <c:pt idx="744">
                  <c:v>-2.2489250000000001E-4</c:v>
                </c:pt>
                <c:pt idx="745">
                  <c:v>1.1362250000000001E-4</c:v>
                </c:pt>
                <c:pt idx="746">
                  <c:v>1.1362250000000001E-4</c:v>
                </c:pt>
                <c:pt idx="747">
                  <c:v>-2.0675000000000001E-5</c:v>
                </c:pt>
                <c:pt idx="748">
                  <c:v>-2.0675000000000001E-5</c:v>
                </c:pt>
                <c:pt idx="749">
                  <c:v>-1.2043000000000001E-4</c:v>
                </c:pt>
                <c:pt idx="750">
                  <c:v>-1.2043000000000001E-4</c:v>
                </c:pt>
                <c:pt idx="751">
                  <c:v>1.1352E-4</c:v>
                </c:pt>
                <c:pt idx="752">
                  <c:v>1.1352E-4</c:v>
                </c:pt>
                <c:pt idx="753">
                  <c:v>5.0772500000000002E-5</c:v>
                </c:pt>
                <c:pt idx="754">
                  <c:v>5.0772500000000002E-5</c:v>
                </c:pt>
                <c:pt idx="755">
                  <c:v>6.9620000000000001E-5</c:v>
                </c:pt>
                <c:pt idx="756">
                  <c:v>6.9620000000000001E-5</c:v>
                </c:pt>
                <c:pt idx="757">
                  <c:v>1.106975E-4</c:v>
                </c:pt>
                <c:pt idx="758">
                  <c:v>1.106975E-4</c:v>
                </c:pt>
                <c:pt idx="759">
                  <c:v>1.7427750000000001E-4</c:v>
                </c:pt>
                <c:pt idx="760">
                  <c:v>1.7427750000000001E-4</c:v>
                </c:pt>
                <c:pt idx="761">
                  <c:v>1.2489000000000001E-4</c:v>
                </c:pt>
                <c:pt idx="762">
                  <c:v>1.2489000000000001E-4</c:v>
                </c:pt>
                <c:pt idx="763">
                  <c:v>-3.6100000000000002E-6</c:v>
                </c:pt>
                <c:pt idx="764">
                  <c:v>-3.6100000000000002E-6</c:v>
                </c:pt>
                <c:pt idx="765">
                  <c:v>-5.7199999999999994E-6</c:v>
                </c:pt>
                <c:pt idx="766">
                  <c:v>-5.7199999999999994E-6</c:v>
                </c:pt>
                <c:pt idx="767">
                  <c:v>-2.0069249999999999E-4</c:v>
                </c:pt>
                <c:pt idx="768">
                  <c:v>-2.0069249999999999E-4</c:v>
                </c:pt>
                <c:pt idx="769">
                  <c:v>-8.4920000000000007E-5</c:v>
                </c:pt>
                <c:pt idx="770">
                  <c:v>-8.4920000000000007E-5</c:v>
                </c:pt>
                <c:pt idx="771">
                  <c:v>1.2517999999999999E-4</c:v>
                </c:pt>
                <c:pt idx="772">
                  <c:v>1.2517999999999999E-4</c:v>
                </c:pt>
                <c:pt idx="773">
                  <c:v>3.2684999999999996E-5</c:v>
                </c:pt>
                <c:pt idx="774">
                  <c:v>3.2684999999999996E-5</c:v>
                </c:pt>
                <c:pt idx="775">
                  <c:v>2.8511999999999998E-4</c:v>
                </c:pt>
                <c:pt idx="776">
                  <c:v>2.8511999999999998E-4</c:v>
                </c:pt>
                <c:pt idx="777">
                  <c:v>4.3549999999999998E-6</c:v>
                </c:pt>
                <c:pt idx="778">
                  <c:v>4.3549999999999998E-6</c:v>
                </c:pt>
                <c:pt idx="779">
                  <c:v>-1.08885E-4</c:v>
                </c:pt>
                <c:pt idx="780">
                  <c:v>-1.08885E-4</c:v>
                </c:pt>
                <c:pt idx="781">
                  <c:v>-6.7582499999999999E-5</c:v>
                </c:pt>
                <c:pt idx="782">
                  <c:v>-6.7582499999999999E-5</c:v>
                </c:pt>
                <c:pt idx="783">
                  <c:v>-2.3755250000000001E-4</c:v>
                </c:pt>
                <c:pt idx="784">
                  <c:v>-2.3755250000000001E-4</c:v>
                </c:pt>
                <c:pt idx="785">
                  <c:v>-7.1062499999999999E-5</c:v>
                </c:pt>
                <c:pt idx="786">
                  <c:v>-7.1062499999999999E-5</c:v>
                </c:pt>
                <c:pt idx="787">
                  <c:v>1.5326000000000001E-4</c:v>
                </c:pt>
                <c:pt idx="788">
                  <c:v>1.5326000000000001E-4</c:v>
                </c:pt>
                <c:pt idx="789">
                  <c:v>-1.6019999999999999E-5</c:v>
                </c:pt>
                <c:pt idx="790">
                  <c:v>-1.6019999999999999E-5</c:v>
                </c:pt>
                <c:pt idx="791">
                  <c:v>2.0756750000000001E-4</c:v>
                </c:pt>
                <c:pt idx="792">
                  <c:v>2.0756750000000001E-4</c:v>
                </c:pt>
                <c:pt idx="793">
                  <c:v>-9.7225000000000005E-6</c:v>
                </c:pt>
                <c:pt idx="794">
                  <c:v>-9.7225000000000005E-6</c:v>
                </c:pt>
                <c:pt idx="795">
                  <c:v>-9.7525000000000002E-6</c:v>
                </c:pt>
                <c:pt idx="796">
                  <c:v>-9.7525000000000002E-6</c:v>
                </c:pt>
                <c:pt idx="797">
                  <c:v>-1.345E-5</c:v>
                </c:pt>
                <c:pt idx="798">
                  <c:v>-1.345E-5</c:v>
                </c:pt>
                <c:pt idx="799">
                  <c:v>-9.1437499999999993E-5</c:v>
                </c:pt>
                <c:pt idx="800">
                  <c:v>-9.1437499999999993E-5</c:v>
                </c:pt>
                <c:pt idx="801">
                  <c:v>-1.1161E-4</c:v>
                </c:pt>
                <c:pt idx="802">
                  <c:v>-1.1161E-4</c:v>
                </c:pt>
                <c:pt idx="803">
                  <c:v>1.6710000000000001E-5</c:v>
                </c:pt>
                <c:pt idx="804">
                  <c:v>1.6710000000000001E-5</c:v>
                </c:pt>
                <c:pt idx="805">
                  <c:v>-9.1399999999999999E-5</c:v>
                </c:pt>
                <c:pt idx="806">
                  <c:v>-9.1399999999999999E-5</c:v>
                </c:pt>
                <c:pt idx="807">
                  <c:v>-5.8452500000000003E-5</c:v>
                </c:pt>
                <c:pt idx="808">
                  <c:v>-5.8452500000000003E-5</c:v>
                </c:pt>
                <c:pt idx="809">
                  <c:v>1.6548999999999999E-4</c:v>
                </c:pt>
                <c:pt idx="810">
                  <c:v>1.6548999999999999E-4</c:v>
                </c:pt>
                <c:pt idx="811">
                  <c:v>-2.7845000000000002E-5</c:v>
                </c:pt>
                <c:pt idx="812">
                  <c:v>-2.7845000000000002E-5</c:v>
                </c:pt>
                <c:pt idx="813">
                  <c:v>-1.435E-6</c:v>
                </c:pt>
                <c:pt idx="814">
                  <c:v>-1.435E-6</c:v>
                </c:pt>
                <c:pt idx="815">
                  <c:v>-6.2887500000000004E-5</c:v>
                </c:pt>
                <c:pt idx="816">
                  <c:v>-6.2887500000000004E-5</c:v>
                </c:pt>
                <c:pt idx="817">
                  <c:v>-1.0366250000000001E-4</c:v>
                </c:pt>
                <c:pt idx="818">
                  <c:v>-1.0366250000000001E-4</c:v>
                </c:pt>
                <c:pt idx="819">
                  <c:v>1.1391999999999999E-4</c:v>
                </c:pt>
                <c:pt idx="820">
                  <c:v>1.1391999999999999E-4</c:v>
                </c:pt>
                <c:pt idx="821">
                  <c:v>6.5044999999999998E-5</c:v>
                </c:pt>
                <c:pt idx="822">
                  <c:v>6.5044999999999998E-5</c:v>
                </c:pt>
                <c:pt idx="823">
                  <c:v>1.113475E-4</c:v>
                </c:pt>
                <c:pt idx="824">
                  <c:v>1.113475E-4</c:v>
                </c:pt>
                <c:pt idx="825">
                  <c:v>9.8837499999999997E-5</c:v>
                </c:pt>
                <c:pt idx="826">
                  <c:v>9.8837499999999997E-5</c:v>
                </c:pt>
                <c:pt idx="827">
                  <c:v>3.1109999999999999E-5</c:v>
                </c:pt>
                <c:pt idx="828">
                  <c:v>3.1109999999999999E-5</c:v>
                </c:pt>
                <c:pt idx="829">
                  <c:v>2.6349000000000001E-4</c:v>
                </c:pt>
                <c:pt idx="830">
                  <c:v>2.6349000000000001E-4</c:v>
                </c:pt>
                <c:pt idx="831">
                  <c:v>-1.3912499999999999E-5</c:v>
                </c:pt>
                <c:pt idx="832">
                  <c:v>-1.3912499999999999E-5</c:v>
                </c:pt>
                <c:pt idx="833">
                  <c:v>-1.226325E-4</c:v>
                </c:pt>
                <c:pt idx="834">
                  <c:v>-1.226325E-4</c:v>
                </c:pt>
                <c:pt idx="835">
                  <c:v>1.104975E-4</c:v>
                </c:pt>
                <c:pt idx="836">
                  <c:v>1.104975E-4</c:v>
                </c:pt>
                <c:pt idx="837">
                  <c:v>9.1852499999999995E-5</c:v>
                </c:pt>
                <c:pt idx="838">
                  <c:v>9.1852499999999995E-5</c:v>
                </c:pt>
                <c:pt idx="839">
                  <c:v>-6.5630000000000007E-5</c:v>
                </c:pt>
                <c:pt idx="840">
                  <c:v>-6.5630000000000007E-5</c:v>
                </c:pt>
                <c:pt idx="841">
                  <c:v>2.4887499999999998E-5</c:v>
                </c:pt>
                <c:pt idx="842">
                  <c:v>2.4887499999999998E-5</c:v>
                </c:pt>
                <c:pt idx="843">
                  <c:v>-1.1827500000000002E-4</c:v>
                </c:pt>
                <c:pt idx="844">
                  <c:v>-1.1827500000000002E-4</c:v>
                </c:pt>
                <c:pt idx="845">
                  <c:v>-1.9938750000000002E-4</c:v>
                </c:pt>
                <c:pt idx="846">
                  <c:v>-1.9938750000000002E-4</c:v>
                </c:pt>
                <c:pt idx="847">
                  <c:v>1.28665E-4</c:v>
                </c:pt>
                <c:pt idx="848">
                  <c:v>1.28665E-4</c:v>
                </c:pt>
                <c:pt idx="849">
                  <c:v>2.298825E-4</c:v>
                </c:pt>
                <c:pt idx="850">
                  <c:v>2.298825E-4</c:v>
                </c:pt>
                <c:pt idx="851">
                  <c:v>1.3415000000000001E-4</c:v>
                </c:pt>
                <c:pt idx="852">
                  <c:v>1.3415000000000001E-4</c:v>
                </c:pt>
                <c:pt idx="853">
                  <c:v>6.3144999999999993E-5</c:v>
                </c:pt>
                <c:pt idx="854">
                  <c:v>6.3144999999999993E-5</c:v>
                </c:pt>
                <c:pt idx="855">
                  <c:v>1.4619500000000001E-4</c:v>
                </c:pt>
                <c:pt idx="856">
                  <c:v>1.4619500000000001E-4</c:v>
                </c:pt>
                <c:pt idx="857">
                  <c:v>1.1124749999999999E-4</c:v>
                </c:pt>
                <c:pt idx="858">
                  <c:v>1.1124749999999999E-4</c:v>
                </c:pt>
                <c:pt idx="859">
                  <c:v>3.4478999999999998E-4</c:v>
                </c:pt>
                <c:pt idx="860">
                  <c:v>3.4478999999999998E-4</c:v>
                </c:pt>
                <c:pt idx="861">
                  <c:v>1.2817500000000001E-5</c:v>
                </c:pt>
                <c:pt idx="862">
                  <c:v>1.2817500000000001E-5</c:v>
                </c:pt>
                <c:pt idx="863">
                  <c:v>7.9115000000000004E-5</c:v>
                </c:pt>
                <c:pt idx="864">
                  <c:v>7.9115000000000004E-5</c:v>
                </c:pt>
                <c:pt idx="865">
                  <c:v>-3.6640000000000002E-5</c:v>
                </c:pt>
                <c:pt idx="866">
                  <c:v>-3.6640000000000002E-5</c:v>
                </c:pt>
                <c:pt idx="867">
                  <c:v>-3.4075000000000002E-5</c:v>
                </c:pt>
                <c:pt idx="868">
                  <c:v>-3.4075000000000002E-5</c:v>
                </c:pt>
                <c:pt idx="869">
                  <c:v>1.002375E-4</c:v>
                </c:pt>
                <c:pt idx="870">
                  <c:v>1.002375E-4</c:v>
                </c:pt>
                <c:pt idx="871">
                  <c:v>9.3425000000000008E-6</c:v>
                </c:pt>
                <c:pt idx="872">
                  <c:v>9.3425000000000008E-6</c:v>
                </c:pt>
                <c:pt idx="873">
                  <c:v>6.8982500000000006E-5</c:v>
                </c:pt>
                <c:pt idx="874">
                  <c:v>6.8982500000000006E-5</c:v>
                </c:pt>
                <c:pt idx="875">
                  <c:v>5.4910000000000001E-5</c:v>
                </c:pt>
                <c:pt idx="876">
                  <c:v>5.4910000000000001E-5</c:v>
                </c:pt>
                <c:pt idx="877">
                  <c:v>3.0385000000000001E-5</c:v>
                </c:pt>
                <c:pt idx="878">
                  <c:v>3.0385000000000001E-5</c:v>
                </c:pt>
                <c:pt idx="879">
                  <c:v>4.4022500000000001E-5</c:v>
                </c:pt>
                <c:pt idx="880">
                  <c:v>4.4022500000000001E-5</c:v>
                </c:pt>
                <c:pt idx="881">
                  <c:v>1.152875E-4</c:v>
                </c:pt>
                <c:pt idx="882">
                  <c:v>1.152875E-4</c:v>
                </c:pt>
                <c:pt idx="883">
                  <c:v>3.07675E-5</c:v>
                </c:pt>
                <c:pt idx="884">
                  <c:v>3.07675E-5</c:v>
                </c:pt>
                <c:pt idx="885">
                  <c:v>1.5129E-4</c:v>
                </c:pt>
                <c:pt idx="886">
                  <c:v>1.5129E-4</c:v>
                </c:pt>
                <c:pt idx="887">
                  <c:v>1.6917999999999998E-4</c:v>
                </c:pt>
                <c:pt idx="888">
                  <c:v>1.6917999999999998E-4</c:v>
                </c:pt>
                <c:pt idx="889">
                  <c:v>1.228275E-4</c:v>
                </c:pt>
                <c:pt idx="890">
                  <c:v>1.228275E-4</c:v>
                </c:pt>
                <c:pt idx="891">
                  <c:v>2.4975000000000002E-6</c:v>
                </c:pt>
                <c:pt idx="892">
                  <c:v>2.4975000000000002E-6</c:v>
                </c:pt>
                <c:pt idx="893">
                  <c:v>1.5294749999999999E-4</c:v>
                </c:pt>
                <c:pt idx="894">
                  <c:v>1.5294749999999999E-4</c:v>
                </c:pt>
                <c:pt idx="895">
                  <c:v>7.593E-5</c:v>
                </c:pt>
                <c:pt idx="896">
                  <c:v>7.593E-5</c:v>
                </c:pt>
                <c:pt idx="897">
                  <c:v>1.946475E-4</c:v>
                </c:pt>
                <c:pt idx="898">
                  <c:v>1.946475E-4</c:v>
                </c:pt>
                <c:pt idx="899">
                  <c:v>2.5872999999999998E-4</c:v>
                </c:pt>
                <c:pt idx="900">
                  <c:v>2.5872999999999998E-4</c:v>
                </c:pt>
                <c:pt idx="901">
                  <c:v>2.5599249999999998E-4</c:v>
                </c:pt>
                <c:pt idx="902">
                  <c:v>2.5599249999999998E-4</c:v>
                </c:pt>
                <c:pt idx="903">
                  <c:v>1.7089250000000002E-4</c:v>
                </c:pt>
                <c:pt idx="904">
                  <c:v>1.7089250000000002E-4</c:v>
                </c:pt>
                <c:pt idx="905">
                  <c:v>6.9424999999999993E-5</c:v>
                </c:pt>
                <c:pt idx="906">
                  <c:v>6.9424999999999993E-5</c:v>
                </c:pt>
                <c:pt idx="907">
                  <c:v>6.9627499999999997E-5</c:v>
                </c:pt>
                <c:pt idx="908">
                  <c:v>6.9627499999999997E-5</c:v>
                </c:pt>
                <c:pt idx="909">
                  <c:v>5.3529999999999997E-5</c:v>
                </c:pt>
                <c:pt idx="910">
                  <c:v>5.3529999999999997E-5</c:v>
                </c:pt>
                <c:pt idx="911">
                  <c:v>9.3767500000000006E-5</c:v>
                </c:pt>
                <c:pt idx="912">
                  <c:v>9.3767500000000006E-5</c:v>
                </c:pt>
                <c:pt idx="913">
                  <c:v>1.2907500000000001E-4</c:v>
                </c:pt>
                <c:pt idx="914">
                  <c:v>1.2907500000000001E-4</c:v>
                </c:pt>
                <c:pt idx="915">
                  <c:v>2.2759750000000002E-4</c:v>
                </c:pt>
                <c:pt idx="916">
                  <c:v>2.2759750000000002E-4</c:v>
                </c:pt>
                <c:pt idx="917">
                  <c:v>2.4625999999999999E-4</c:v>
                </c:pt>
                <c:pt idx="918">
                  <c:v>2.4625999999999999E-4</c:v>
                </c:pt>
                <c:pt idx="919">
                  <c:v>2.872525E-4</c:v>
                </c:pt>
                <c:pt idx="920">
                  <c:v>2.872525E-4</c:v>
                </c:pt>
                <c:pt idx="921">
                  <c:v>2.5345749999999996E-4</c:v>
                </c:pt>
                <c:pt idx="922">
                  <c:v>2.5345749999999996E-4</c:v>
                </c:pt>
                <c:pt idx="923">
                  <c:v>4.14325E-5</c:v>
                </c:pt>
                <c:pt idx="924">
                  <c:v>4.14325E-5</c:v>
                </c:pt>
                <c:pt idx="925">
                  <c:v>2.8787500000000002E-5</c:v>
                </c:pt>
                <c:pt idx="926">
                  <c:v>2.8787500000000002E-5</c:v>
                </c:pt>
                <c:pt idx="927">
                  <c:v>6.8617500000000005E-5</c:v>
                </c:pt>
                <c:pt idx="928">
                  <c:v>6.8617500000000005E-5</c:v>
                </c:pt>
                <c:pt idx="929">
                  <c:v>3.4474999999999998E-5</c:v>
                </c:pt>
                <c:pt idx="930">
                  <c:v>3.4474999999999998E-5</c:v>
                </c:pt>
                <c:pt idx="931">
                  <c:v>-1.8292500000000001E-5</c:v>
                </c:pt>
                <c:pt idx="932">
                  <c:v>-1.8292500000000001E-5</c:v>
                </c:pt>
                <c:pt idx="933">
                  <c:v>2.2032250000000002E-4</c:v>
                </c:pt>
                <c:pt idx="934">
                  <c:v>2.2032250000000002E-4</c:v>
                </c:pt>
                <c:pt idx="935">
                  <c:v>1.91485E-4</c:v>
                </c:pt>
                <c:pt idx="936">
                  <c:v>1.91485E-4</c:v>
                </c:pt>
                <c:pt idx="937">
                  <c:v>1.540925E-4</c:v>
                </c:pt>
                <c:pt idx="938">
                  <c:v>1.540925E-4</c:v>
                </c:pt>
                <c:pt idx="939">
                  <c:v>1.7834E-4</c:v>
                </c:pt>
                <c:pt idx="940">
                  <c:v>1.7834E-4</c:v>
                </c:pt>
                <c:pt idx="941">
                  <c:v>2.1261250000000002E-4</c:v>
                </c:pt>
                <c:pt idx="942">
                  <c:v>2.1261250000000002E-4</c:v>
                </c:pt>
                <c:pt idx="943">
                  <c:v>4.6864999999999999E-5</c:v>
                </c:pt>
                <c:pt idx="944">
                  <c:v>4.6864999999999999E-5</c:v>
                </c:pt>
                <c:pt idx="945">
                  <c:v>1.2510249999999999E-4</c:v>
                </c:pt>
                <c:pt idx="946">
                  <c:v>1.2510249999999999E-4</c:v>
                </c:pt>
                <c:pt idx="947">
                  <c:v>1.096225E-4</c:v>
                </c:pt>
                <c:pt idx="948">
                  <c:v>1.096225E-4</c:v>
                </c:pt>
                <c:pt idx="949">
                  <c:v>2.2477E-4</c:v>
                </c:pt>
                <c:pt idx="950">
                  <c:v>2.2477E-4</c:v>
                </c:pt>
                <c:pt idx="951">
                  <c:v>1.7459499999999999E-4</c:v>
                </c:pt>
                <c:pt idx="952">
                  <c:v>1.7459499999999999E-4</c:v>
                </c:pt>
                <c:pt idx="953">
                  <c:v>1.37305E-4</c:v>
                </c:pt>
                <c:pt idx="954">
                  <c:v>1.37305E-4</c:v>
                </c:pt>
                <c:pt idx="955">
                  <c:v>2.9076249999999997E-4</c:v>
                </c:pt>
                <c:pt idx="956">
                  <c:v>2.9076249999999997E-4</c:v>
                </c:pt>
                <c:pt idx="957">
                  <c:v>2.5040000000000001E-4</c:v>
                </c:pt>
                <c:pt idx="958">
                  <c:v>2.5040000000000001E-4</c:v>
                </c:pt>
                <c:pt idx="959">
                  <c:v>1.8285999999999999E-4</c:v>
                </c:pt>
                <c:pt idx="960">
                  <c:v>1.8285999999999999E-4</c:v>
                </c:pt>
                <c:pt idx="961">
                  <c:v>8.1865000000000003E-5</c:v>
                </c:pt>
                <c:pt idx="962">
                  <c:v>8.1865000000000003E-5</c:v>
                </c:pt>
                <c:pt idx="963">
                  <c:v>4.6860000000000002E-5</c:v>
                </c:pt>
                <c:pt idx="964">
                  <c:v>4.6860000000000002E-5</c:v>
                </c:pt>
                <c:pt idx="965">
                  <c:v>2.0331250000000002E-4</c:v>
                </c:pt>
                <c:pt idx="966">
                  <c:v>2.0331250000000002E-4</c:v>
                </c:pt>
                <c:pt idx="967">
                  <c:v>1.7152749999999999E-4</c:v>
                </c:pt>
                <c:pt idx="968">
                  <c:v>1.7152749999999999E-4</c:v>
                </c:pt>
                <c:pt idx="969">
                  <c:v>9.4277500000000013E-5</c:v>
                </c:pt>
                <c:pt idx="970">
                  <c:v>9.4277500000000013E-5</c:v>
                </c:pt>
                <c:pt idx="971">
                  <c:v>2.8117250000000001E-4</c:v>
                </c:pt>
                <c:pt idx="972">
                  <c:v>2.8117250000000001E-4</c:v>
                </c:pt>
                <c:pt idx="973">
                  <c:v>2.687775E-4</c:v>
                </c:pt>
                <c:pt idx="974">
                  <c:v>2.687775E-4</c:v>
                </c:pt>
                <c:pt idx="975">
                  <c:v>-2.5602500000000001E-5</c:v>
                </c:pt>
                <c:pt idx="976">
                  <c:v>-2.5602500000000001E-5</c:v>
                </c:pt>
                <c:pt idx="977">
                  <c:v>1.9034999999999999E-4</c:v>
                </c:pt>
                <c:pt idx="978">
                  <c:v>1.9034999999999999E-4</c:v>
                </c:pt>
                <c:pt idx="979">
                  <c:v>1.6497000000000001E-4</c:v>
                </c:pt>
                <c:pt idx="980">
                  <c:v>1.6497000000000001E-4</c:v>
                </c:pt>
                <c:pt idx="981">
                  <c:v>2.120375E-4</c:v>
                </c:pt>
                <c:pt idx="982">
                  <c:v>2.120375E-4</c:v>
                </c:pt>
                <c:pt idx="983">
                  <c:v>2.3059250000000001E-4</c:v>
                </c:pt>
                <c:pt idx="984">
                  <c:v>2.3059250000000001E-4</c:v>
                </c:pt>
                <c:pt idx="985">
                  <c:v>2.8020999999999998E-4</c:v>
                </c:pt>
                <c:pt idx="986">
                  <c:v>2.8020999999999998E-4</c:v>
                </c:pt>
                <c:pt idx="987">
                  <c:v>1.41495E-4</c:v>
                </c:pt>
                <c:pt idx="988">
                  <c:v>1.41495E-4</c:v>
                </c:pt>
                <c:pt idx="989">
                  <c:v>1.97985E-4</c:v>
                </c:pt>
                <c:pt idx="990">
                  <c:v>1.97985E-4</c:v>
                </c:pt>
                <c:pt idx="991">
                  <c:v>-1.3792500000000001E-5</c:v>
                </c:pt>
                <c:pt idx="992">
                  <c:v>-1.3792500000000001E-5</c:v>
                </c:pt>
                <c:pt idx="993">
                  <c:v>2.2919500000000002E-4</c:v>
                </c:pt>
                <c:pt idx="994">
                  <c:v>2.2919500000000002E-4</c:v>
                </c:pt>
                <c:pt idx="995">
                  <c:v>4.3801500000000004E-4</c:v>
                </c:pt>
                <c:pt idx="996">
                  <c:v>4.3801500000000004E-4</c:v>
                </c:pt>
                <c:pt idx="997">
                  <c:v>4.1827500000000002E-4</c:v>
                </c:pt>
                <c:pt idx="998">
                  <c:v>4.1827500000000002E-4</c:v>
                </c:pt>
                <c:pt idx="999">
                  <c:v>2.5817750000000001E-4</c:v>
                </c:pt>
                <c:pt idx="1000">
                  <c:v>2.5817750000000001E-4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C37D-46BD-8E3D-CAC87F06BBBB}"/>
            </c:ext>
          </c:extLst>
        </c:ser>
        <c:ser>
          <c:idx val="1"/>
          <c:order val="1"/>
          <c:tx>
            <c:strRef>
              <c:f>'[OMO 10V 85mW.xlsx]OMO 10V 85mW plotting'!$G$1</c:f>
              <c:strCache>
                <c:ptCount val="1"/>
                <c:pt idx="0">
                  <c:v>tango://g-v-csdb-0.maxiv.lu.se:10000/I-BC2/DIA/BPL-01/x[0]_y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xVal>
            <c:numRef>
              <c:f>'[OMO 10V 85mW.xlsx]OMO 10V 85mW plotting'!$B$1343:$B$2343</c:f>
              <c:numCache>
                <c:formatCode>General</c:formatCode>
                <c:ptCount val="1001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</c:v>
                </c:pt>
                <c:pt idx="7">
                  <c:v>0.7</c:v>
                </c:pt>
                <c:pt idx="8">
                  <c:v>0.79999999999999993</c:v>
                </c:pt>
                <c:pt idx="9">
                  <c:v>0.89999999999999991</c:v>
                </c:pt>
                <c:pt idx="10">
                  <c:v>0.99999999999999989</c:v>
                </c:pt>
                <c:pt idx="11">
                  <c:v>1.0999999999999999</c:v>
                </c:pt>
                <c:pt idx="12">
                  <c:v>1.2</c:v>
                </c:pt>
                <c:pt idx="13">
                  <c:v>1.3</c:v>
                </c:pt>
                <c:pt idx="14">
                  <c:v>1.4000000000000001</c:v>
                </c:pt>
                <c:pt idx="15">
                  <c:v>1.5000000000000002</c:v>
                </c:pt>
                <c:pt idx="16">
                  <c:v>1.6000000000000003</c:v>
                </c:pt>
                <c:pt idx="17">
                  <c:v>1.7000000000000004</c:v>
                </c:pt>
                <c:pt idx="18">
                  <c:v>1.8000000000000005</c:v>
                </c:pt>
                <c:pt idx="19">
                  <c:v>1.9000000000000006</c:v>
                </c:pt>
                <c:pt idx="20">
                  <c:v>2.0000000000000004</c:v>
                </c:pt>
                <c:pt idx="21">
                  <c:v>2.1000000000000005</c:v>
                </c:pt>
                <c:pt idx="22">
                  <c:v>2.2000000000000006</c:v>
                </c:pt>
                <c:pt idx="23">
                  <c:v>2.3000000000000007</c:v>
                </c:pt>
                <c:pt idx="24">
                  <c:v>2.4000000000000008</c:v>
                </c:pt>
                <c:pt idx="25">
                  <c:v>2.5000000000000009</c:v>
                </c:pt>
                <c:pt idx="26">
                  <c:v>2.600000000000001</c:v>
                </c:pt>
                <c:pt idx="27">
                  <c:v>2.7000000000000011</c:v>
                </c:pt>
                <c:pt idx="28">
                  <c:v>2.8000000000000012</c:v>
                </c:pt>
                <c:pt idx="29">
                  <c:v>2.9000000000000012</c:v>
                </c:pt>
                <c:pt idx="30">
                  <c:v>3.0000000000000013</c:v>
                </c:pt>
                <c:pt idx="31">
                  <c:v>3.1000000000000014</c:v>
                </c:pt>
                <c:pt idx="32">
                  <c:v>3.2000000000000015</c:v>
                </c:pt>
                <c:pt idx="33">
                  <c:v>3.3000000000000016</c:v>
                </c:pt>
                <c:pt idx="34">
                  <c:v>3.4000000000000017</c:v>
                </c:pt>
                <c:pt idx="35">
                  <c:v>3.5000000000000018</c:v>
                </c:pt>
                <c:pt idx="36">
                  <c:v>3.6000000000000019</c:v>
                </c:pt>
                <c:pt idx="37">
                  <c:v>3.700000000000002</c:v>
                </c:pt>
                <c:pt idx="38">
                  <c:v>3.800000000000002</c:v>
                </c:pt>
                <c:pt idx="39">
                  <c:v>3.9000000000000021</c:v>
                </c:pt>
                <c:pt idx="40">
                  <c:v>4.0000000000000018</c:v>
                </c:pt>
                <c:pt idx="41">
                  <c:v>4.1000000000000014</c:v>
                </c:pt>
                <c:pt idx="42">
                  <c:v>4.2000000000000011</c:v>
                </c:pt>
                <c:pt idx="43">
                  <c:v>4.3000000000000007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4.5999999999999996</c:v>
                </c:pt>
                <c:pt idx="47">
                  <c:v>4.6999999999999993</c:v>
                </c:pt>
                <c:pt idx="48">
                  <c:v>4.7999999999999989</c:v>
                </c:pt>
                <c:pt idx="49">
                  <c:v>4.8999999999999986</c:v>
                </c:pt>
                <c:pt idx="50">
                  <c:v>4.9999999999999982</c:v>
                </c:pt>
                <c:pt idx="51">
                  <c:v>5.0999999999999979</c:v>
                </c:pt>
                <c:pt idx="52">
                  <c:v>5.1999999999999975</c:v>
                </c:pt>
                <c:pt idx="53">
                  <c:v>5.2999999999999972</c:v>
                </c:pt>
                <c:pt idx="54">
                  <c:v>5.3999999999999968</c:v>
                </c:pt>
                <c:pt idx="55">
                  <c:v>5.4999999999999964</c:v>
                </c:pt>
                <c:pt idx="56">
                  <c:v>5.5999999999999961</c:v>
                </c:pt>
                <c:pt idx="57">
                  <c:v>5.6999999999999957</c:v>
                </c:pt>
                <c:pt idx="58">
                  <c:v>5.7999999999999954</c:v>
                </c:pt>
                <c:pt idx="59">
                  <c:v>5.899999999999995</c:v>
                </c:pt>
                <c:pt idx="60">
                  <c:v>5.9999999999999947</c:v>
                </c:pt>
                <c:pt idx="61">
                  <c:v>6.0999999999999943</c:v>
                </c:pt>
                <c:pt idx="62">
                  <c:v>6.199999999999994</c:v>
                </c:pt>
                <c:pt idx="63">
                  <c:v>6.2999999999999936</c:v>
                </c:pt>
                <c:pt idx="64">
                  <c:v>6.3999999999999932</c:v>
                </c:pt>
                <c:pt idx="65">
                  <c:v>6.4999999999999929</c:v>
                </c:pt>
                <c:pt idx="66">
                  <c:v>6.5999999999999925</c:v>
                </c:pt>
                <c:pt idx="67">
                  <c:v>6.6999999999999922</c:v>
                </c:pt>
                <c:pt idx="68">
                  <c:v>6.7999999999999918</c:v>
                </c:pt>
                <c:pt idx="69">
                  <c:v>6.8999999999999915</c:v>
                </c:pt>
                <c:pt idx="70">
                  <c:v>6.9999999999999911</c:v>
                </c:pt>
                <c:pt idx="71">
                  <c:v>7.0999999999999908</c:v>
                </c:pt>
                <c:pt idx="72">
                  <c:v>7.1999999999999904</c:v>
                </c:pt>
                <c:pt idx="73">
                  <c:v>7.2999999999999901</c:v>
                </c:pt>
                <c:pt idx="74">
                  <c:v>7.3999999999999897</c:v>
                </c:pt>
                <c:pt idx="75">
                  <c:v>7.4999999999999893</c:v>
                </c:pt>
                <c:pt idx="76">
                  <c:v>7.599999999999989</c:v>
                </c:pt>
                <c:pt idx="77">
                  <c:v>7.6999999999999886</c:v>
                </c:pt>
                <c:pt idx="78">
                  <c:v>7.7999999999999883</c:v>
                </c:pt>
                <c:pt idx="79">
                  <c:v>7.8999999999999879</c:v>
                </c:pt>
                <c:pt idx="80">
                  <c:v>7.9999999999999876</c:v>
                </c:pt>
                <c:pt idx="81">
                  <c:v>8.0999999999999872</c:v>
                </c:pt>
                <c:pt idx="82">
                  <c:v>8.1999999999999869</c:v>
                </c:pt>
                <c:pt idx="83">
                  <c:v>8.2999999999999865</c:v>
                </c:pt>
                <c:pt idx="84">
                  <c:v>8.3999999999999861</c:v>
                </c:pt>
                <c:pt idx="85">
                  <c:v>8.4999999999999858</c:v>
                </c:pt>
                <c:pt idx="86">
                  <c:v>8.5999999999999854</c:v>
                </c:pt>
                <c:pt idx="87">
                  <c:v>8.6999999999999851</c:v>
                </c:pt>
                <c:pt idx="88">
                  <c:v>8.7999999999999847</c:v>
                </c:pt>
                <c:pt idx="89">
                  <c:v>8.8999999999999844</c:v>
                </c:pt>
                <c:pt idx="90">
                  <c:v>8.999999999999984</c:v>
                </c:pt>
                <c:pt idx="91">
                  <c:v>9.0999999999999837</c:v>
                </c:pt>
                <c:pt idx="92">
                  <c:v>9.1999999999999833</c:v>
                </c:pt>
                <c:pt idx="93">
                  <c:v>9.2999999999999829</c:v>
                </c:pt>
                <c:pt idx="94">
                  <c:v>9.3999999999999826</c:v>
                </c:pt>
                <c:pt idx="95">
                  <c:v>9.4999999999999822</c:v>
                </c:pt>
                <c:pt idx="96">
                  <c:v>9.5999999999999819</c:v>
                </c:pt>
                <c:pt idx="97">
                  <c:v>9.6999999999999815</c:v>
                </c:pt>
                <c:pt idx="98">
                  <c:v>9.7999999999999812</c:v>
                </c:pt>
                <c:pt idx="99">
                  <c:v>9.8999999999999808</c:v>
                </c:pt>
                <c:pt idx="100">
                  <c:v>9.9999999999999805</c:v>
                </c:pt>
                <c:pt idx="101">
                  <c:v>10.09999999999998</c:v>
                </c:pt>
                <c:pt idx="102">
                  <c:v>10.19999999999998</c:v>
                </c:pt>
                <c:pt idx="103">
                  <c:v>10.299999999999979</c:v>
                </c:pt>
                <c:pt idx="104">
                  <c:v>10.399999999999979</c:v>
                </c:pt>
                <c:pt idx="105">
                  <c:v>10.499999999999979</c:v>
                </c:pt>
                <c:pt idx="106">
                  <c:v>10.599999999999978</c:v>
                </c:pt>
                <c:pt idx="107">
                  <c:v>10.699999999999978</c:v>
                </c:pt>
                <c:pt idx="108">
                  <c:v>10.799999999999978</c:v>
                </c:pt>
                <c:pt idx="109">
                  <c:v>10.899999999999977</c:v>
                </c:pt>
                <c:pt idx="110">
                  <c:v>10.999999999999977</c:v>
                </c:pt>
                <c:pt idx="111">
                  <c:v>11.099999999999977</c:v>
                </c:pt>
                <c:pt idx="112">
                  <c:v>11.199999999999976</c:v>
                </c:pt>
                <c:pt idx="113">
                  <c:v>11.299999999999976</c:v>
                </c:pt>
                <c:pt idx="114">
                  <c:v>11.399999999999975</c:v>
                </c:pt>
                <c:pt idx="115">
                  <c:v>11.499999999999975</c:v>
                </c:pt>
                <c:pt idx="116">
                  <c:v>11.599999999999975</c:v>
                </c:pt>
                <c:pt idx="117">
                  <c:v>11.699999999999974</c:v>
                </c:pt>
                <c:pt idx="118">
                  <c:v>11.799999999999974</c:v>
                </c:pt>
                <c:pt idx="119">
                  <c:v>11.899999999999974</c:v>
                </c:pt>
                <c:pt idx="120">
                  <c:v>11.999999999999973</c:v>
                </c:pt>
                <c:pt idx="121">
                  <c:v>12.099999999999973</c:v>
                </c:pt>
                <c:pt idx="122">
                  <c:v>12.199999999999973</c:v>
                </c:pt>
                <c:pt idx="123">
                  <c:v>12.299999999999972</c:v>
                </c:pt>
                <c:pt idx="124">
                  <c:v>12.399999999999972</c:v>
                </c:pt>
                <c:pt idx="125">
                  <c:v>12.499999999999972</c:v>
                </c:pt>
                <c:pt idx="126">
                  <c:v>12.599999999999971</c:v>
                </c:pt>
                <c:pt idx="127">
                  <c:v>12.699999999999971</c:v>
                </c:pt>
                <c:pt idx="128">
                  <c:v>12.799999999999971</c:v>
                </c:pt>
                <c:pt idx="129">
                  <c:v>12.89999999999997</c:v>
                </c:pt>
                <c:pt idx="130">
                  <c:v>12.99999999999997</c:v>
                </c:pt>
                <c:pt idx="131">
                  <c:v>13.099999999999969</c:v>
                </c:pt>
                <c:pt idx="132">
                  <c:v>13.199999999999969</c:v>
                </c:pt>
                <c:pt idx="133">
                  <c:v>13.299999999999969</c:v>
                </c:pt>
                <c:pt idx="134">
                  <c:v>13.399999999999968</c:v>
                </c:pt>
                <c:pt idx="135">
                  <c:v>13.499999999999968</c:v>
                </c:pt>
                <c:pt idx="136">
                  <c:v>13.599999999999968</c:v>
                </c:pt>
                <c:pt idx="137">
                  <c:v>13.699999999999967</c:v>
                </c:pt>
                <c:pt idx="138">
                  <c:v>13.799999999999967</c:v>
                </c:pt>
                <c:pt idx="139">
                  <c:v>13.899999999999967</c:v>
                </c:pt>
                <c:pt idx="140">
                  <c:v>13.999999999999966</c:v>
                </c:pt>
                <c:pt idx="141">
                  <c:v>14.099999999999966</c:v>
                </c:pt>
                <c:pt idx="142">
                  <c:v>14.199999999999966</c:v>
                </c:pt>
                <c:pt idx="143">
                  <c:v>14.299999999999965</c:v>
                </c:pt>
                <c:pt idx="144">
                  <c:v>14.399999999999965</c:v>
                </c:pt>
                <c:pt idx="145">
                  <c:v>14.499999999999964</c:v>
                </c:pt>
                <c:pt idx="146">
                  <c:v>14.599999999999964</c:v>
                </c:pt>
                <c:pt idx="147">
                  <c:v>14.699999999999964</c:v>
                </c:pt>
                <c:pt idx="148">
                  <c:v>14.799999999999963</c:v>
                </c:pt>
                <c:pt idx="149">
                  <c:v>14.899999999999963</c:v>
                </c:pt>
                <c:pt idx="150">
                  <c:v>14.999999999999963</c:v>
                </c:pt>
                <c:pt idx="151">
                  <c:v>15.099999999999962</c:v>
                </c:pt>
                <c:pt idx="152">
                  <c:v>15.199999999999962</c:v>
                </c:pt>
                <c:pt idx="153">
                  <c:v>15.299999999999962</c:v>
                </c:pt>
                <c:pt idx="154">
                  <c:v>15.399999999999961</c:v>
                </c:pt>
                <c:pt idx="155">
                  <c:v>15.499999999999961</c:v>
                </c:pt>
                <c:pt idx="156">
                  <c:v>15.599999999999961</c:v>
                </c:pt>
                <c:pt idx="157">
                  <c:v>15.69999999999996</c:v>
                </c:pt>
                <c:pt idx="158">
                  <c:v>15.79999999999996</c:v>
                </c:pt>
                <c:pt idx="159">
                  <c:v>15.899999999999959</c:v>
                </c:pt>
                <c:pt idx="160">
                  <c:v>15.999999999999959</c:v>
                </c:pt>
                <c:pt idx="161">
                  <c:v>16.099999999999959</c:v>
                </c:pt>
                <c:pt idx="162">
                  <c:v>16.19999999999996</c:v>
                </c:pt>
                <c:pt idx="163">
                  <c:v>16.299999999999962</c:v>
                </c:pt>
                <c:pt idx="164">
                  <c:v>16.399999999999963</c:v>
                </c:pt>
                <c:pt idx="165">
                  <c:v>16.499999999999964</c:v>
                </c:pt>
                <c:pt idx="166">
                  <c:v>16.599999999999966</c:v>
                </c:pt>
                <c:pt idx="167">
                  <c:v>16.699999999999967</c:v>
                </c:pt>
                <c:pt idx="168">
                  <c:v>16.799999999999969</c:v>
                </c:pt>
                <c:pt idx="169">
                  <c:v>16.89999999999997</c:v>
                </c:pt>
                <c:pt idx="170">
                  <c:v>16.999999999999972</c:v>
                </c:pt>
                <c:pt idx="171">
                  <c:v>17.099999999999973</c:v>
                </c:pt>
                <c:pt idx="172">
                  <c:v>17.199999999999974</c:v>
                </c:pt>
                <c:pt idx="173">
                  <c:v>17.299999999999976</c:v>
                </c:pt>
                <c:pt idx="174">
                  <c:v>17.399999999999977</c:v>
                </c:pt>
                <c:pt idx="175">
                  <c:v>17.499999999999979</c:v>
                </c:pt>
                <c:pt idx="176">
                  <c:v>17.59999999999998</c:v>
                </c:pt>
                <c:pt idx="177">
                  <c:v>17.699999999999982</c:v>
                </c:pt>
                <c:pt idx="178">
                  <c:v>17.799999999999983</c:v>
                </c:pt>
                <c:pt idx="179">
                  <c:v>17.899999999999984</c:v>
                </c:pt>
                <c:pt idx="180">
                  <c:v>17.999999999999986</c:v>
                </c:pt>
                <c:pt idx="181">
                  <c:v>18.099999999999987</c:v>
                </c:pt>
                <c:pt idx="182">
                  <c:v>18.199999999999989</c:v>
                </c:pt>
                <c:pt idx="183">
                  <c:v>18.29999999999999</c:v>
                </c:pt>
                <c:pt idx="184">
                  <c:v>18.399999999999991</c:v>
                </c:pt>
                <c:pt idx="185">
                  <c:v>18.499999999999993</c:v>
                </c:pt>
                <c:pt idx="186">
                  <c:v>18.599999999999994</c:v>
                </c:pt>
                <c:pt idx="187">
                  <c:v>18.699999999999996</c:v>
                </c:pt>
                <c:pt idx="188">
                  <c:v>18.799999999999997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19.200000000000003</c:v>
                </c:pt>
                <c:pt idx="193">
                  <c:v>19.300000000000004</c:v>
                </c:pt>
                <c:pt idx="194">
                  <c:v>19.400000000000006</c:v>
                </c:pt>
                <c:pt idx="195">
                  <c:v>19.500000000000007</c:v>
                </c:pt>
                <c:pt idx="196">
                  <c:v>19.600000000000009</c:v>
                </c:pt>
                <c:pt idx="197">
                  <c:v>19.70000000000001</c:v>
                </c:pt>
                <c:pt idx="198">
                  <c:v>19.800000000000011</c:v>
                </c:pt>
                <c:pt idx="199">
                  <c:v>19.900000000000013</c:v>
                </c:pt>
                <c:pt idx="200">
                  <c:v>20.000000000000014</c:v>
                </c:pt>
                <c:pt idx="201">
                  <c:v>20.100000000000016</c:v>
                </c:pt>
                <c:pt idx="202">
                  <c:v>20.200000000000017</c:v>
                </c:pt>
                <c:pt idx="203">
                  <c:v>20.300000000000018</c:v>
                </c:pt>
                <c:pt idx="204">
                  <c:v>20.40000000000002</c:v>
                </c:pt>
                <c:pt idx="205">
                  <c:v>20.500000000000021</c:v>
                </c:pt>
                <c:pt idx="206">
                  <c:v>20.600000000000023</c:v>
                </c:pt>
                <c:pt idx="207">
                  <c:v>20.700000000000024</c:v>
                </c:pt>
                <c:pt idx="208">
                  <c:v>20.800000000000026</c:v>
                </c:pt>
                <c:pt idx="209">
                  <c:v>20.900000000000027</c:v>
                </c:pt>
                <c:pt idx="210">
                  <c:v>21.000000000000028</c:v>
                </c:pt>
                <c:pt idx="211">
                  <c:v>21.10000000000003</c:v>
                </c:pt>
                <c:pt idx="212">
                  <c:v>21.200000000000031</c:v>
                </c:pt>
                <c:pt idx="213">
                  <c:v>21.300000000000033</c:v>
                </c:pt>
                <c:pt idx="214">
                  <c:v>21.400000000000034</c:v>
                </c:pt>
                <c:pt idx="215">
                  <c:v>21.500000000000036</c:v>
                </c:pt>
                <c:pt idx="216">
                  <c:v>21.600000000000037</c:v>
                </c:pt>
                <c:pt idx="217">
                  <c:v>21.700000000000038</c:v>
                </c:pt>
                <c:pt idx="218">
                  <c:v>21.80000000000004</c:v>
                </c:pt>
                <c:pt idx="219">
                  <c:v>21.900000000000041</c:v>
                </c:pt>
                <c:pt idx="220">
                  <c:v>22.000000000000043</c:v>
                </c:pt>
                <c:pt idx="221">
                  <c:v>22.100000000000044</c:v>
                </c:pt>
                <c:pt idx="222">
                  <c:v>22.200000000000045</c:v>
                </c:pt>
                <c:pt idx="223">
                  <c:v>22.300000000000047</c:v>
                </c:pt>
                <c:pt idx="224">
                  <c:v>22.400000000000048</c:v>
                </c:pt>
                <c:pt idx="225">
                  <c:v>22.50000000000005</c:v>
                </c:pt>
                <c:pt idx="226">
                  <c:v>22.600000000000051</c:v>
                </c:pt>
                <c:pt idx="227">
                  <c:v>22.700000000000053</c:v>
                </c:pt>
                <c:pt idx="228">
                  <c:v>22.800000000000054</c:v>
                </c:pt>
                <c:pt idx="229">
                  <c:v>22.900000000000055</c:v>
                </c:pt>
                <c:pt idx="230">
                  <c:v>23.000000000000057</c:v>
                </c:pt>
                <c:pt idx="231">
                  <c:v>23.100000000000058</c:v>
                </c:pt>
                <c:pt idx="232">
                  <c:v>23.20000000000006</c:v>
                </c:pt>
                <c:pt idx="233">
                  <c:v>23.300000000000061</c:v>
                </c:pt>
                <c:pt idx="234">
                  <c:v>23.400000000000063</c:v>
                </c:pt>
                <c:pt idx="235">
                  <c:v>23.500000000000064</c:v>
                </c:pt>
                <c:pt idx="236">
                  <c:v>23.600000000000065</c:v>
                </c:pt>
                <c:pt idx="237">
                  <c:v>23.700000000000067</c:v>
                </c:pt>
                <c:pt idx="238">
                  <c:v>23.800000000000068</c:v>
                </c:pt>
                <c:pt idx="239">
                  <c:v>23.90000000000007</c:v>
                </c:pt>
                <c:pt idx="240">
                  <c:v>24.000000000000071</c:v>
                </c:pt>
                <c:pt idx="241">
                  <c:v>24.100000000000072</c:v>
                </c:pt>
                <c:pt idx="242">
                  <c:v>24.200000000000074</c:v>
                </c:pt>
                <c:pt idx="243">
                  <c:v>24.300000000000075</c:v>
                </c:pt>
                <c:pt idx="244">
                  <c:v>24.400000000000077</c:v>
                </c:pt>
                <c:pt idx="245">
                  <c:v>24.500000000000078</c:v>
                </c:pt>
                <c:pt idx="246">
                  <c:v>24.60000000000008</c:v>
                </c:pt>
                <c:pt idx="247">
                  <c:v>24.700000000000081</c:v>
                </c:pt>
                <c:pt idx="248">
                  <c:v>24.800000000000082</c:v>
                </c:pt>
                <c:pt idx="249">
                  <c:v>24.900000000000084</c:v>
                </c:pt>
                <c:pt idx="250">
                  <c:v>25.000000000000085</c:v>
                </c:pt>
                <c:pt idx="251">
                  <c:v>25.100000000000087</c:v>
                </c:pt>
                <c:pt idx="252">
                  <c:v>25.200000000000088</c:v>
                </c:pt>
                <c:pt idx="253">
                  <c:v>25.30000000000009</c:v>
                </c:pt>
                <c:pt idx="254">
                  <c:v>25.400000000000091</c:v>
                </c:pt>
                <c:pt idx="255">
                  <c:v>25.500000000000092</c:v>
                </c:pt>
                <c:pt idx="256">
                  <c:v>25.600000000000094</c:v>
                </c:pt>
                <c:pt idx="257">
                  <c:v>25.700000000000095</c:v>
                </c:pt>
                <c:pt idx="258">
                  <c:v>25.800000000000097</c:v>
                </c:pt>
                <c:pt idx="259">
                  <c:v>25.900000000000098</c:v>
                </c:pt>
                <c:pt idx="260">
                  <c:v>26.000000000000099</c:v>
                </c:pt>
                <c:pt idx="261">
                  <c:v>26.100000000000101</c:v>
                </c:pt>
                <c:pt idx="262">
                  <c:v>26.200000000000102</c:v>
                </c:pt>
                <c:pt idx="263">
                  <c:v>26.300000000000104</c:v>
                </c:pt>
                <c:pt idx="264">
                  <c:v>26.400000000000105</c:v>
                </c:pt>
                <c:pt idx="265">
                  <c:v>26.500000000000107</c:v>
                </c:pt>
                <c:pt idx="266">
                  <c:v>26.600000000000108</c:v>
                </c:pt>
                <c:pt idx="267">
                  <c:v>26.700000000000109</c:v>
                </c:pt>
                <c:pt idx="268">
                  <c:v>26.800000000000111</c:v>
                </c:pt>
                <c:pt idx="269">
                  <c:v>26.900000000000112</c:v>
                </c:pt>
                <c:pt idx="270">
                  <c:v>27.000000000000114</c:v>
                </c:pt>
                <c:pt idx="271">
                  <c:v>27.100000000000115</c:v>
                </c:pt>
                <c:pt idx="272">
                  <c:v>27.200000000000117</c:v>
                </c:pt>
                <c:pt idx="273">
                  <c:v>27.300000000000118</c:v>
                </c:pt>
                <c:pt idx="274">
                  <c:v>27.400000000000119</c:v>
                </c:pt>
                <c:pt idx="275">
                  <c:v>27.500000000000121</c:v>
                </c:pt>
                <c:pt idx="276">
                  <c:v>27.600000000000122</c:v>
                </c:pt>
                <c:pt idx="277">
                  <c:v>27.700000000000124</c:v>
                </c:pt>
                <c:pt idx="278">
                  <c:v>27.800000000000125</c:v>
                </c:pt>
                <c:pt idx="279">
                  <c:v>27.900000000000126</c:v>
                </c:pt>
                <c:pt idx="280">
                  <c:v>28.000000000000128</c:v>
                </c:pt>
                <c:pt idx="281">
                  <c:v>28.100000000000129</c:v>
                </c:pt>
                <c:pt idx="282">
                  <c:v>28.200000000000131</c:v>
                </c:pt>
                <c:pt idx="283">
                  <c:v>28.300000000000132</c:v>
                </c:pt>
                <c:pt idx="284">
                  <c:v>28.400000000000134</c:v>
                </c:pt>
                <c:pt idx="285">
                  <c:v>28.500000000000135</c:v>
                </c:pt>
                <c:pt idx="286">
                  <c:v>28.600000000000136</c:v>
                </c:pt>
                <c:pt idx="287">
                  <c:v>28.700000000000138</c:v>
                </c:pt>
                <c:pt idx="288">
                  <c:v>28.800000000000139</c:v>
                </c:pt>
                <c:pt idx="289">
                  <c:v>28.900000000000141</c:v>
                </c:pt>
                <c:pt idx="290">
                  <c:v>29.000000000000142</c:v>
                </c:pt>
                <c:pt idx="291">
                  <c:v>29.100000000000144</c:v>
                </c:pt>
                <c:pt idx="292">
                  <c:v>29.200000000000145</c:v>
                </c:pt>
                <c:pt idx="293">
                  <c:v>29.300000000000146</c:v>
                </c:pt>
                <c:pt idx="294">
                  <c:v>29.400000000000148</c:v>
                </c:pt>
                <c:pt idx="295">
                  <c:v>29.500000000000149</c:v>
                </c:pt>
                <c:pt idx="296">
                  <c:v>29.600000000000151</c:v>
                </c:pt>
                <c:pt idx="297">
                  <c:v>29.700000000000152</c:v>
                </c:pt>
                <c:pt idx="298">
                  <c:v>29.800000000000153</c:v>
                </c:pt>
                <c:pt idx="299">
                  <c:v>29.900000000000155</c:v>
                </c:pt>
                <c:pt idx="300">
                  <c:v>30.000000000000156</c:v>
                </c:pt>
                <c:pt idx="301">
                  <c:v>30.100000000000158</c:v>
                </c:pt>
                <c:pt idx="302">
                  <c:v>30.200000000000159</c:v>
                </c:pt>
                <c:pt idx="303">
                  <c:v>30.300000000000161</c:v>
                </c:pt>
                <c:pt idx="304">
                  <c:v>30.400000000000162</c:v>
                </c:pt>
                <c:pt idx="305">
                  <c:v>30.500000000000163</c:v>
                </c:pt>
                <c:pt idx="306">
                  <c:v>30.600000000000165</c:v>
                </c:pt>
                <c:pt idx="307">
                  <c:v>30.700000000000166</c:v>
                </c:pt>
                <c:pt idx="308">
                  <c:v>30.800000000000168</c:v>
                </c:pt>
                <c:pt idx="309">
                  <c:v>30.900000000000169</c:v>
                </c:pt>
                <c:pt idx="310">
                  <c:v>31.000000000000171</c:v>
                </c:pt>
                <c:pt idx="311">
                  <c:v>31.100000000000172</c:v>
                </c:pt>
                <c:pt idx="312">
                  <c:v>31.200000000000173</c:v>
                </c:pt>
                <c:pt idx="313">
                  <c:v>31.300000000000175</c:v>
                </c:pt>
                <c:pt idx="314">
                  <c:v>31.400000000000176</c:v>
                </c:pt>
                <c:pt idx="315">
                  <c:v>31.500000000000178</c:v>
                </c:pt>
                <c:pt idx="316">
                  <c:v>31.600000000000179</c:v>
                </c:pt>
                <c:pt idx="317">
                  <c:v>31.70000000000018</c:v>
                </c:pt>
                <c:pt idx="318">
                  <c:v>31.800000000000182</c:v>
                </c:pt>
                <c:pt idx="319">
                  <c:v>31.900000000000183</c:v>
                </c:pt>
                <c:pt idx="320">
                  <c:v>32.000000000000185</c:v>
                </c:pt>
                <c:pt idx="321">
                  <c:v>32.100000000000186</c:v>
                </c:pt>
                <c:pt idx="322">
                  <c:v>32.200000000000188</c:v>
                </c:pt>
                <c:pt idx="323">
                  <c:v>32.300000000000189</c:v>
                </c:pt>
                <c:pt idx="324">
                  <c:v>32.40000000000019</c:v>
                </c:pt>
                <c:pt idx="325">
                  <c:v>32.500000000000192</c:v>
                </c:pt>
                <c:pt idx="326">
                  <c:v>32.600000000000193</c:v>
                </c:pt>
                <c:pt idx="327">
                  <c:v>32.700000000000195</c:v>
                </c:pt>
                <c:pt idx="328">
                  <c:v>32.800000000000196</c:v>
                </c:pt>
                <c:pt idx="329">
                  <c:v>32.900000000000198</c:v>
                </c:pt>
                <c:pt idx="330">
                  <c:v>33.000000000000199</c:v>
                </c:pt>
                <c:pt idx="331">
                  <c:v>33.1000000000002</c:v>
                </c:pt>
                <c:pt idx="332">
                  <c:v>33.200000000000202</c:v>
                </c:pt>
                <c:pt idx="333">
                  <c:v>33.300000000000203</c:v>
                </c:pt>
                <c:pt idx="334">
                  <c:v>33.400000000000205</c:v>
                </c:pt>
                <c:pt idx="335">
                  <c:v>33.500000000000206</c:v>
                </c:pt>
                <c:pt idx="336">
                  <c:v>33.600000000000207</c:v>
                </c:pt>
                <c:pt idx="337">
                  <c:v>33.700000000000209</c:v>
                </c:pt>
                <c:pt idx="338">
                  <c:v>33.80000000000021</c:v>
                </c:pt>
                <c:pt idx="339">
                  <c:v>33.900000000000212</c:v>
                </c:pt>
                <c:pt idx="340">
                  <c:v>34.000000000000213</c:v>
                </c:pt>
                <c:pt idx="341">
                  <c:v>34.100000000000215</c:v>
                </c:pt>
                <c:pt idx="342">
                  <c:v>34.200000000000216</c:v>
                </c:pt>
                <c:pt idx="343">
                  <c:v>34.300000000000217</c:v>
                </c:pt>
                <c:pt idx="344">
                  <c:v>34.400000000000219</c:v>
                </c:pt>
                <c:pt idx="345">
                  <c:v>34.50000000000022</c:v>
                </c:pt>
                <c:pt idx="346">
                  <c:v>34.600000000000222</c:v>
                </c:pt>
                <c:pt idx="347">
                  <c:v>34.700000000000223</c:v>
                </c:pt>
                <c:pt idx="348">
                  <c:v>34.800000000000225</c:v>
                </c:pt>
                <c:pt idx="349">
                  <c:v>34.900000000000226</c:v>
                </c:pt>
                <c:pt idx="350">
                  <c:v>35.000000000000227</c:v>
                </c:pt>
                <c:pt idx="351">
                  <c:v>35.100000000000229</c:v>
                </c:pt>
                <c:pt idx="352">
                  <c:v>35.20000000000023</c:v>
                </c:pt>
                <c:pt idx="353">
                  <c:v>35.300000000000232</c:v>
                </c:pt>
                <c:pt idx="354">
                  <c:v>35.400000000000233</c:v>
                </c:pt>
                <c:pt idx="355">
                  <c:v>35.500000000000234</c:v>
                </c:pt>
                <c:pt idx="356">
                  <c:v>35.600000000000236</c:v>
                </c:pt>
                <c:pt idx="357">
                  <c:v>35.700000000000237</c:v>
                </c:pt>
                <c:pt idx="358">
                  <c:v>35.800000000000239</c:v>
                </c:pt>
                <c:pt idx="359">
                  <c:v>35.90000000000024</c:v>
                </c:pt>
                <c:pt idx="360">
                  <c:v>36.000000000000242</c:v>
                </c:pt>
                <c:pt idx="361">
                  <c:v>36.100000000000243</c:v>
                </c:pt>
                <c:pt idx="362">
                  <c:v>36.200000000000244</c:v>
                </c:pt>
                <c:pt idx="363">
                  <c:v>36.300000000000246</c:v>
                </c:pt>
                <c:pt idx="364">
                  <c:v>36.400000000000247</c:v>
                </c:pt>
                <c:pt idx="365">
                  <c:v>36.500000000000249</c:v>
                </c:pt>
                <c:pt idx="366">
                  <c:v>36.60000000000025</c:v>
                </c:pt>
                <c:pt idx="367">
                  <c:v>36.700000000000252</c:v>
                </c:pt>
                <c:pt idx="368">
                  <c:v>36.800000000000253</c:v>
                </c:pt>
                <c:pt idx="369">
                  <c:v>36.900000000000254</c:v>
                </c:pt>
                <c:pt idx="370">
                  <c:v>37.000000000000256</c:v>
                </c:pt>
                <c:pt idx="371">
                  <c:v>37.100000000000257</c:v>
                </c:pt>
                <c:pt idx="372">
                  <c:v>37.200000000000259</c:v>
                </c:pt>
                <c:pt idx="373">
                  <c:v>37.30000000000026</c:v>
                </c:pt>
                <c:pt idx="374">
                  <c:v>37.400000000000261</c:v>
                </c:pt>
                <c:pt idx="375">
                  <c:v>37.500000000000263</c:v>
                </c:pt>
                <c:pt idx="376">
                  <c:v>37.600000000000264</c:v>
                </c:pt>
                <c:pt idx="377">
                  <c:v>37.700000000000266</c:v>
                </c:pt>
                <c:pt idx="378">
                  <c:v>37.800000000000267</c:v>
                </c:pt>
                <c:pt idx="379">
                  <c:v>37.900000000000269</c:v>
                </c:pt>
                <c:pt idx="380">
                  <c:v>38.00000000000027</c:v>
                </c:pt>
                <c:pt idx="381">
                  <c:v>38.100000000000271</c:v>
                </c:pt>
                <c:pt idx="382">
                  <c:v>38.200000000000273</c:v>
                </c:pt>
                <c:pt idx="383">
                  <c:v>38.300000000000274</c:v>
                </c:pt>
                <c:pt idx="384">
                  <c:v>38.400000000000276</c:v>
                </c:pt>
                <c:pt idx="385">
                  <c:v>38.500000000000277</c:v>
                </c:pt>
                <c:pt idx="386">
                  <c:v>38.600000000000279</c:v>
                </c:pt>
                <c:pt idx="387">
                  <c:v>38.70000000000028</c:v>
                </c:pt>
                <c:pt idx="388">
                  <c:v>38.800000000000281</c:v>
                </c:pt>
                <c:pt idx="389">
                  <c:v>38.900000000000283</c:v>
                </c:pt>
                <c:pt idx="390">
                  <c:v>39.000000000000284</c:v>
                </c:pt>
                <c:pt idx="391">
                  <c:v>39.100000000000286</c:v>
                </c:pt>
                <c:pt idx="392">
                  <c:v>39.200000000000287</c:v>
                </c:pt>
                <c:pt idx="393">
                  <c:v>39.300000000000288</c:v>
                </c:pt>
                <c:pt idx="394">
                  <c:v>39.40000000000029</c:v>
                </c:pt>
                <c:pt idx="395">
                  <c:v>39.500000000000291</c:v>
                </c:pt>
                <c:pt idx="396">
                  <c:v>39.600000000000293</c:v>
                </c:pt>
                <c:pt idx="397">
                  <c:v>39.700000000000294</c:v>
                </c:pt>
                <c:pt idx="398">
                  <c:v>39.800000000000296</c:v>
                </c:pt>
                <c:pt idx="399">
                  <c:v>39.900000000000297</c:v>
                </c:pt>
                <c:pt idx="400">
                  <c:v>40.000000000000298</c:v>
                </c:pt>
                <c:pt idx="401">
                  <c:v>40.1000000000003</c:v>
                </c:pt>
                <c:pt idx="402">
                  <c:v>40.200000000000301</c:v>
                </c:pt>
                <c:pt idx="403">
                  <c:v>40.300000000000303</c:v>
                </c:pt>
                <c:pt idx="404">
                  <c:v>40.400000000000304</c:v>
                </c:pt>
                <c:pt idx="405">
                  <c:v>40.500000000000306</c:v>
                </c:pt>
                <c:pt idx="406">
                  <c:v>40.600000000000307</c:v>
                </c:pt>
                <c:pt idx="407">
                  <c:v>40.700000000000308</c:v>
                </c:pt>
                <c:pt idx="408">
                  <c:v>40.80000000000031</c:v>
                </c:pt>
                <c:pt idx="409">
                  <c:v>40.900000000000311</c:v>
                </c:pt>
                <c:pt idx="410">
                  <c:v>41.000000000000313</c:v>
                </c:pt>
                <c:pt idx="411">
                  <c:v>41.100000000000314</c:v>
                </c:pt>
                <c:pt idx="412">
                  <c:v>41.200000000000315</c:v>
                </c:pt>
                <c:pt idx="413">
                  <c:v>41.300000000000317</c:v>
                </c:pt>
                <c:pt idx="414">
                  <c:v>41.400000000000318</c:v>
                </c:pt>
                <c:pt idx="415">
                  <c:v>41.50000000000032</c:v>
                </c:pt>
                <c:pt idx="416">
                  <c:v>41.600000000000321</c:v>
                </c:pt>
                <c:pt idx="417">
                  <c:v>41.700000000000323</c:v>
                </c:pt>
                <c:pt idx="418">
                  <c:v>41.800000000000324</c:v>
                </c:pt>
                <c:pt idx="419">
                  <c:v>41.900000000000325</c:v>
                </c:pt>
                <c:pt idx="420">
                  <c:v>42.000000000000327</c:v>
                </c:pt>
                <c:pt idx="421">
                  <c:v>42.100000000000328</c:v>
                </c:pt>
                <c:pt idx="422">
                  <c:v>42.20000000000033</c:v>
                </c:pt>
                <c:pt idx="423">
                  <c:v>42.300000000000331</c:v>
                </c:pt>
                <c:pt idx="424">
                  <c:v>42.400000000000333</c:v>
                </c:pt>
                <c:pt idx="425">
                  <c:v>42.500000000000334</c:v>
                </c:pt>
                <c:pt idx="426">
                  <c:v>42.600000000000335</c:v>
                </c:pt>
                <c:pt idx="427">
                  <c:v>42.700000000000337</c:v>
                </c:pt>
                <c:pt idx="428">
                  <c:v>42.800000000000338</c:v>
                </c:pt>
                <c:pt idx="429">
                  <c:v>42.90000000000034</c:v>
                </c:pt>
                <c:pt idx="430">
                  <c:v>43.000000000000341</c:v>
                </c:pt>
                <c:pt idx="431">
                  <c:v>43.100000000000342</c:v>
                </c:pt>
                <c:pt idx="432">
                  <c:v>43.200000000000344</c:v>
                </c:pt>
                <c:pt idx="433">
                  <c:v>43.300000000000345</c:v>
                </c:pt>
                <c:pt idx="434">
                  <c:v>43.400000000000347</c:v>
                </c:pt>
                <c:pt idx="435">
                  <c:v>43.500000000000348</c:v>
                </c:pt>
                <c:pt idx="436">
                  <c:v>43.60000000000035</c:v>
                </c:pt>
                <c:pt idx="437">
                  <c:v>43.700000000000351</c:v>
                </c:pt>
                <c:pt idx="438">
                  <c:v>43.800000000000352</c:v>
                </c:pt>
                <c:pt idx="439">
                  <c:v>43.900000000000354</c:v>
                </c:pt>
                <c:pt idx="440">
                  <c:v>44.000000000000355</c:v>
                </c:pt>
                <c:pt idx="441">
                  <c:v>44.100000000000357</c:v>
                </c:pt>
                <c:pt idx="442">
                  <c:v>44.200000000000358</c:v>
                </c:pt>
                <c:pt idx="443">
                  <c:v>44.30000000000036</c:v>
                </c:pt>
                <c:pt idx="444">
                  <c:v>44.400000000000361</c:v>
                </c:pt>
                <c:pt idx="445">
                  <c:v>44.500000000000362</c:v>
                </c:pt>
                <c:pt idx="446">
                  <c:v>44.600000000000364</c:v>
                </c:pt>
                <c:pt idx="447">
                  <c:v>44.700000000000365</c:v>
                </c:pt>
                <c:pt idx="448">
                  <c:v>44.800000000000367</c:v>
                </c:pt>
                <c:pt idx="449">
                  <c:v>44.900000000000368</c:v>
                </c:pt>
                <c:pt idx="450">
                  <c:v>45.000000000000369</c:v>
                </c:pt>
                <c:pt idx="451">
                  <c:v>45.100000000000371</c:v>
                </c:pt>
                <c:pt idx="452">
                  <c:v>45.200000000000372</c:v>
                </c:pt>
                <c:pt idx="453">
                  <c:v>45.300000000000374</c:v>
                </c:pt>
                <c:pt idx="454">
                  <c:v>45.400000000000375</c:v>
                </c:pt>
                <c:pt idx="455">
                  <c:v>45.500000000000377</c:v>
                </c:pt>
                <c:pt idx="456">
                  <c:v>45.600000000000378</c:v>
                </c:pt>
                <c:pt idx="457">
                  <c:v>45.700000000000379</c:v>
                </c:pt>
                <c:pt idx="458">
                  <c:v>45.800000000000381</c:v>
                </c:pt>
                <c:pt idx="459">
                  <c:v>45.900000000000382</c:v>
                </c:pt>
                <c:pt idx="460">
                  <c:v>46.000000000000384</c:v>
                </c:pt>
                <c:pt idx="461">
                  <c:v>46.100000000000385</c:v>
                </c:pt>
                <c:pt idx="462">
                  <c:v>46.200000000000387</c:v>
                </c:pt>
                <c:pt idx="463">
                  <c:v>46.300000000000388</c:v>
                </c:pt>
                <c:pt idx="464">
                  <c:v>46.400000000000389</c:v>
                </c:pt>
                <c:pt idx="465">
                  <c:v>46.500000000000391</c:v>
                </c:pt>
                <c:pt idx="466">
                  <c:v>46.600000000000392</c:v>
                </c:pt>
                <c:pt idx="467">
                  <c:v>46.700000000000394</c:v>
                </c:pt>
                <c:pt idx="468">
                  <c:v>46.800000000000395</c:v>
                </c:pt>
                <c:pt idx="469">
                  <c:v>46.900000000000396</c:v>
                </c:pt>
                <c:pt idx="470">
                  <c:v>47.000000000000398</c:v>
                </c:pt>
                <c:pt idx="471">
                  <c:v>47.100000000000399</c:v>
                </c:pt>
                <c:pt idx="472">
                  <c:v>47.200000000000401</c:v>
                </c:pt>
                <c:pt idx="473">
                  <c:v>47.300000000000402</c:v>
                </c:pt>
                <c:pt idx="474">
                  <c:v>47.400000000000404</c:v>
                </c:pt>
                <c:pt idx="475">
                  <c:v>47.500000000000405</c:v>
                </c:pt>
                <c:pt idx="476">
                  <c:v>47.600000000000406</c:v>
                </c:pt>
                <c:pt idx="477">
                  <c:v>47.700000000000408</c:v>
                </c:pt>
                <c:pt idx="478">
                  <c:v>47.800000000000409</c:v>
                </c:pt>
                <c:pt idx="479">
                  <c:v>47.900000000000411</c:v>
                </c:pt>
                <c:pt idx="480">
                  <c:v>48.000000000000412</c:v>
                </c:pt>
                <c:pt idx="481">
                  <c:v>48.100000000000414</c:v>
                </c:pt>
                <c:pt idx="482">
                  <c:v>48.200000000000415</c:v>
                </c:pt>
                <c:pt idx="483">
                  <c:v>48.300000000000416</c:v>
                </c:pt>
                <c:pt idx="484">
                  <c:v>48.400000000000418</c:v>
                </c:pt>
                <c:pt idx="485">
                  <c:v>48.500000000000419</c:v>
                </c:pt>
                <c:pt idx="486">
                  <c:v>48.600000000000421</c:v>
                </c:pt>
                <c:pt idx="487">
                  <c:v>48.700000000000422</c:v>
                </c:pt>
                <c:pt idx="488">
                  <c:v>48.800000000000423</c:v>
                </c:pt>
                <c:pt idx="489">
                  <c:v>48.900000000000425</c:v>
                </c:pt>
                <c:pt idx="490">
                  <c:v>49.000000000000426</c:v>
                </c:pt>
                <c:pt idx="491">
                  <c:v>49.100000000000428</c:v>
                </c:pt>
                <c:pt idx="492">
                  <c:v>49.200000000000429</c:v>
                </c:pt>
                <c:pt idx="493">
                  <c:v>49.300000000000431</c:v>
                </c:pt>
                <c:pt idx="494">
                  <c:v>49.400000000000432</c:v>
                </c:pt>
                <c:pt idx="495">
                  <c:v>49.500000000000433</c:v>
                </c:pt>
                <c:pt idx="496">
                  <c:v>49.600000000000435</c:v>
                </c:pt>
                <c:pt idx="497">
                  <c:v>49.700000000000436</c:v>
                </c:pt>
                <c:pt idx="498">
                  <c:v>49.800000000000438</c:v>
                </c:pt>
                <c:pt idx="499">
                  <c:v>49.900000000000439</c:v>
                </c:pt>
                <c:pt idx="500">
                  <c:v>50.000000000000441</c:v>
                </c:pt>
                <c:pt idx="501">
                  <c:v>50.100000000000442</c:v>
                </c:pt>
                <c:pt idx="502">
                  <c:v>50.200000000000443</c:v>
                </c:pt>
                <c:pt idx="503">
                  <c:v>50.300000000000445</c:v>
                </c:pt>
                <c:pt idx="504">
                  <c:v>50.400000000000446</c:v>
                </c:pt>
                <c:pt idx="505">
                  <c:v>50.500000000000448</c:v>
                </c:pt>
                <c:pt idx="506">
                  <c:v>50.600000000000449</c:v>
                </c:pt>
                <c:pt idx="507">
                  <c:v>50.70000000000045</c:v>
                </c:pt>
                <c:pt idx="508">
                  <c:v>50.800000000000452</c:v>
                </c:pt>
                <c:pt idx="509">
                  <c:v>50.900000000000453</c:v>
                </c:pt>
                <c:pt idx="510">
                  <c:v>51.000000000000455</c:v>
                </c:pt>
                <c:pt idx="511">
                  <c:v>51.100000000000456</c:v>
                </c:pt>
                <c:pt idx="512">
                  <c:v>51.200000000000458</c:v>
                </c:pt>
                <c:pt idx="513">
                  <c:v>51.300000000000459</c:v>
                </c:pt>
                <c:pt idx="514">
                  <c:v>51.40000000000046</c:v>
                </c:pt>
                <c:pt idx="515">
                  <c:v>51.500000000000462</c:v>
                </c:pt>
                <c:pt idx="516">
                  <c:v>51.600000000000463</c:v>
                </c:pt>
                <c:pt idx="517">
                  <c:v>51.700000000000465</c:v>
                </c:pt>
                <c:pt idx="518">
                  <c:v>51.800000000000466</c:v>
                </c:pt>
                <c:pt idx="519">
                  <c:v>51.900000000000468</c:v>
                </c:pt>
                <c:pt idx="520">
                  <c:v>52.000000000000469</c:v>
                </c:pt>
                <c:pt idx="521">
                  <c:v>52.10000000000047</c:v>
                </c:pt>
                <c:pt idx="522">
                  <c:v>52.200000000000472</c:v>
                </c:pt>
                <c:pt idx="523">
                  <c:v>52.300000000000473</c:v>
                </c:pt>
                <c:pt idx="524">
                  <c:v>52.400000000000475</c:v>
                </c:pt>
                <c:pt idx="525">
                  <c:v>52.500000000000476</c:v>
                </c:pt>
                <c:pt idx="526">
                  <c:v>52.600000000000477</c:v>
                </c:pt>
                <c:pt idx="527">
                  <c:v>52.700000000000479</c:v>
                </c:pt>
                <c:pt idx="528">
                  <c:v>52.80000000000048</c:v>
                </c:pt>
                <c:pt idx="529">
                  <c:v>52.900000000000482</c:v>
                </c:pt>
                <c:pt idx="530">
                  <c:v>53.000000000000483</c:v>
                </c:pt>
                <c:pt idx="531">
                  <c:v>53.100000000000485</c:v>
                </c:pt>
                <c:pt idx="532">
                  <c:v>53.200000000000486</c:v>
                </c:pt>
                <c:pt idx="533">
                  <c:v>53.300000000000487</c:v>
                </c:pt>
                <c:pt idx="534">
                  <c:v>53.400000000000489</c:v>
                </c:pt>
                <c:pt idx="535">
                  <c:v>53.50000000000049</c:v>
                </c:pt>
                <c:pt idx="536">
                  <c:v>53.600000000000492</c:v>
                </c:pt>
                <c:pt idx="537">
                  <c:v>53.700000000000493</c:v>
                </c:pt>
                <c:pt idx="538">
                  <c:v>53.800000000000495</c:v>
                </c:pt>
                <c:pt idx="539">
                  <c:v>53.900000000000496</c:v>
                </c:pt>
                <c:pt idx="540">
                  <c:v>54.000000000000497</c:v>
                </c:pt>
                <c:pt idx="541">
                  <c:v>54.100000000000499</c:v>
                </c:pt>
                <c:pt idx="542">
                  <c:v>54.2000000000005</c:v>
                </c:pt>
                <c:pt idx="543">
                  <c:v>54.300000000000502</c:v>
                </c:pt>
                <c:pt idx="544">
                  <c:v>54.400000000000503</c:v>
                </c:pt>
                <c:pt idx="545">
                  <c:v>54.500000000000504</c:v>
                </c:pt>
                <c:pt idx="546">
                  <c:v>54.600000000000506</c:v>
                </c:pt>
                <c:pt idx="547">
                  <c:v>54.700000000000507</c:v>
                </c:pt>
                <c:pt idx="548">
                  <c:v>54.800000000000509</c:v>
                </c:pt>
                <c:pt idx="549">
                  <c:v>54.90000000000051</c:v>
                </c:pt>
                <c:pt idx="550">
                  <c:v>55.000000000000512</c:v>
                </c:pt>
                <c:pt idx="551">
                  <c:v>55.100000000000513</c:v>
                </c:pt>
                <c:pt idx="552">
                  <c:v>55.200000000000514</c:v>
                </c:pt>
                <c:pt idx="553">
                  <c:v>55.300000000000516</c:v>
                </c:pt>
                <c:pt idx="554">
                  <c:v>55.400000000000517</c:v>
                </c:pt>
                <c:pt idx="555">
                  <c:v>55.500000000000519</c:v>
                </c:pt>
                <c:pt idx="556">
                  <c:v>55.60000000000052</c:v>
                </c:pt>
                <c:pt idx="557">
                  <c:v>55.700000000000522</c:v>
                </c:pt>
                <c:pt idx="558">
                  <c:v>55.800000000000523</c:v>
                </c:pt>
                <c:pt idx="559">
                  <c:v>55.900000000000524</c:v>
                </c:pt>
                <c:pt idx="560">
                  <c:v>56.000000000000526</c:v>
                </c:pt>
                <c:pt idx="561">
                  <c:v>56.100000000000527</c:v>
                </c:pt>
                <c:pt idx="562">
                  <c:v>56.200000000000529</c:v>
                </c:pt>
                <c:pt idx="563">
                  <c:v>56.30000000000053</c:v>
                </c:pt>
                <c:pt idx="564">
                  <c:v>56.400000000000531</c:v>
                </c:pt>
                <c:pt idx="565">
                  <c:v>56.500000000000533</c:v>
                </c:pt>
                <c:pt idx="566">
                  <c:v>56.600000000000534</c:v>
                </c:pt>
                <c:pt idx="567">
                  <c:v>56.700000000000536</c:v>
                </c:pt>
                <c:pt idx="568">
                  <c:v>56.800000000000537</c:v>
                </c:pt>
                <c:pt idx="569">
                  <c:v>56.900000000000539</c:v>
                </c:pt>
                <c:pt idx="570">
                  <c:v>57.00000000000054</c:v>
                </c:pt>
                <c:pt idx="571">
                  <c:v>57.100000000000541</c:v>
                </c:pt>
                <c:pt idx="572">
                  <c:v>57.200000000000543</c:v>
                </c:pt>
                <c:pt idx="573">
                  <c:v>57.300000000000544</c:v>
                </c:pt>
                <c:pt idx="574">
                  <c:v>57.400000000000546</c:v>
                </c:pt>
                <c:pt idx="575">
                  <c:v>57.500000000000547</c:v>
                </c:pt>
                <c:pt idx="576">
                  <c:v>57.600000000000549</c:v>
                </c:pt>
                <c:pt idx="577">
                  <c:v>57.70000000000055</c:v>
                </c:pt>
                <c:pt idx="578">
                  <c:v>57.800000000000551</c:v>
                </c:pt>
                <c:pt idx="579">
                  <c:v>57.900000000000553</c:v>
                </c:pt>
                <c:pt idx="580">
                  <c:v>58.000000000000554</c:v>
                </c:pt>
                <c:pt idx="581">
                  <c:v>58.100000000000556</c:v>
                </c:pt>
                <c:pt idx="582">
                  <c:v>58.200000000000557</c:v>
                </c:pt>
                <c:pt idx="583">
                  <c:v>58.300000000000558</c:v>
                </c:pt>
                <c:pt idx="584">
                  <c:v>58.40000000000056</c:v>
                </c:pt>
                <c:pt idx="585">
                  <c:v>58.500000000000561</c:v>
                </c:pt>
                <c:pt idx="586">
                  <c:v>58.600000000000563</c:v>
                </c:pt>
                <c:pt idx="587">
                  <c:v>58.700000000000564</c:v>
                </c:pt>
                <c:pt idx="588">
                  <c:v>58.800000000000566</c:v>
                </c:pt>
                <c:pt idx="589">
                  <c:v>58.900000000000567</c:v>
                </c:pt>
                <c:pt idx="590">
                  <c:v>59.000000000000568</c:v>
                </c:pt>
                <c:pt idx="591">
                  <c:v>59.10000000000057</c:v>
                </c:pt>
                <c:pt idx="592">
                  <c:v>59.200000000000571</c:v>
                </c:pt>
                <c:pt idx="593">
                  <c:v>59.300000000000573</c:v>
                </c:pt>
                <c:pt idx="594">
                  <c:v>59.400000000000574</c:v>
                </c:pt>
                <c:pt idx="595">
                  <c:v>59.500000000000576</c:v>
                </c:pt>
                <c:pt idx="596">
                  <c:v>59.600000000000577</c:v>
                </c:pt>
                <c:pt idx="597">
                  <c:v>59.700000000000578</c:v>
                </c:pt>
                <c:pt idx="598">
                  <c:v>59.80000000000058</c:v>
                </c:pt>
                <c:pt idx="599">
                  <c:v>59.900000000000581</c:v>
                </c:pt>
                <c:pt idx="600">
                  <c:v>60.000000000000583</c:v>
                </c:pt>
                <c:pt idx="601">
                  <c:v>60.100000000000584</c:v>
                </c:pt>
                <c:pt idx="602">
                  <c:v>60.200000000000585</c:v>
                </c:pt>
                <c:pt idx="603">
                  <c:v>60.300000000000587</c:v>
                </c:pt>
                <c:pt idx="604">
                  <c:v>60.400000000000588</c:v>
                </c:pt>
                <c:pt idx="605">
                  <c:v>60.50000000000059</c:v>
                </c:pt>
                <c:pt idx="606">
                  <c:v>60.600000000000591</c:v>
                </c:pt>
                <c:pt idx="607">
                  <c:v>60.700000000000593</c:v>
                </c:pt>
                <c:pt idx="608">
                  <c:v>60.800000000000594</c:v>
                </c:pt>
                <c:pt idx="609">
                  <c:v>60.900000000000595</c:v>
                </c:pt>
                <c:pt idx="610">
                  <c:v>61.000000000000597</c:v>
                </c:pt>
                <c:pt idx="611">
                  <c:v>61.100000000000598</c:v>
                </c:pt>
                <c:pt idx="612">
                  <c:v>61.2000000000006</c:v>
                </c:pt>
                <c:pt idx="613">
                  <c:v>61.300000000000601</c:v>
                </c:pt>
                <c:pt idx="614">
                  <c:v>61.400000000000603</c:v>
                </c:pt>
                <c:pt idx="615">
                  <c:v>61.500000000000604</c:v>
                </c:pt>
                <c:pt idx="616">
                  <c:v>61.600000000000605</c:v>
                </c:pt>
                <c:pt idx="617">
                  <c:v>61.700000000000607</c:v>
                </c:pt>
                <c:pt idx="618">
                  <c:v>61.800000000000608</c:v>
                </c:pt>
                <c:pt idx="619">
                  <c:v>61.90000000000061</c:v>
                </c:pt>
                <c:pt idx="620">
                  <c:v>62.000000000000611</c:v>
                </c:pt>
                <c:pt idx="621">
                  <c:v>62.100000000000612</c:v>
                </c:pt>
                <c:pt idx="622">
                  <c:v>62.200000000000614</c:v>
                </c:pt>
                <c:pt idx="623">
                  <c:v>62.300000000000615</c:v>
                </c:pt>
                <c:pt idx="624">
                  <c:v>62.400000000000617</c:v>
                </c:pt>
                <c:pt idx="625">
                  <c:v>62.500000000000618</c:v>
                </c:pt>
                <c:pt idx="626">
                  <c:v>62.60000000000062</c:v>
                </c:pt>
                <c:pt idx="627">
                  <c:v>62.700000000000621</c:v>
                </c:pt>
                <c:pt idx="628">
                  <c:v>62.800000000000622</c:v>
                </c:pt>
                <c:pt idx="629">
                  <c:v>62.900000000000624</c:v>
                </c:pt>
                <c:pt idx="630">
                  <c:v>63.000000000000625</c:v>
                </c:pt>
                <c:pt idx="631">
                  <c:v>63.100000000000627</c:v>
                </c:pt>
                <c:pt idx="632">
                  <c:v>63.200000000000628</c:v>
                </c:pt>
                <c:pt idx="633">
                  <c:v>63.30000000000063</c:v>
                </c:pt>
                <c:pt idx="634">
                  <c:v>63.400000000000631</c:v>
                </c:pt>
                <c:pt idx="635">
                  <c:v>63.500000000000632</c:v>
                </c:pt>
                <c:pt idx="636">
                  <c:v>63.600000000000634</c:v>
                </c:pt>
                <c:pt idx="637">
                  <c:v>63.700000000000635</c:v>
                </c:pt>
                <c:pt idx="638">
                  <c:v>63.800000000000637</c:v>
                </c:pt>
                <c:pt idx="639">
                  <c:v>63.900000000000638</c:v>
                </c:pt>
                <c:pt idx="640">
                  <c:v>64.000000000000639</c:v>
                </c:pt>
                <c:pt idx="641">
                  <c:v>64.100000000000634</c:v>
                </c:pt>
                <c:pt idx="642">
                  <c:v>64.200000000000628</c:v>
                </c:pt>
                <c:pt idx="643">
                  <c:v>64.300000000000622</c:v>
                </c:pt>
                <c:pt idx="644">
                  <c:v>64.400000000000617</c:v>
                </c:pt>
                <c:pt idx="645">
                  <c:v>64.500000000000611</c:v>
                </c:pt>
                <c:pt idx="646">
                  <c:v>64.600000000000605</c:v>
                </c:pt>
                <c:pt idx="647">
                  <c:v>64.7000000000006</c:v>
                </c:pt>
                <c:pt idx="648">
                  <c:v>64.800000000000594</c:v>
                </c:pt>
                <c:pt idx="649">
                  <c:v>64.900000000000588</c:v>
                </c:pt>
                <c:pt idx="650">
                  <c:v>65.000000000000583</c:v>
                </c:pt>
                <c:pt idx="651">
                  <c:v>65.100000000000577</c:v>
                </c:pt>
                <c:pt idx="652">
                  <c:v>65.200000000000571</c:v>
                </c:pt>
                <c:pt idx="653">
                  <c:v>65.300000000000566</c:v>
                </c:pt>
                <c:pt idx="654">
                  <c:v>65.40000000000056</c:v>
                </c:pt>
                <c:pt idx="655">
                  <c:v>65.500000000000554</c:v>
                </c:pt>
                <c:pt idx="656">
                  <c:v>65.600000000000549</c:v>
                </c:pt>
                <c:pt idx="657">
                  <c:v>65.700000000000543</c:v>
                </c:pt>
                <c:pt idx="658">
                  <c:v>65.800000000000537</c:v>
                </c:pt>
                <c:pt idx="659">
                  <c:v>65.900000000000531</c:v>
                </c:pt>
                <c:pt idx="660">
                  <c:v>66.000000000000526</c:v>
                </c:pt>
                <c:pt idx="661">
                  <c:v>66.10000000000052</c:v>
                </c:pt>
                <c:pt idx="662">
                  <c:v>66.200000000000514</c:v>
                </c:pt>
                <c:pt idx="663">
                  <c:v>66.300000000000509</c:v>
                </c:pt>
                <c:pt idx="664">
                  <c:v>66.400000000000503</c:v>
                </c:pt>
                <c:pt idx="665">
                  <c:v>66.500000000000497</c:v>
                </c:pt>
                <c:pt idx="666">
                  <c:v>66.600000000000492</c:v>
                </c:pt>
                <c:pt idx="667">
                  <c:v>66.700000000000486</c:v>
                </c:pt>
                <c:pt idx="668">
                  <c:v>66.80000000000048</c:v>
                </c:pt>
                <c:pt idx="669">
                  <c:v>66.900000000000475</c:v>
                </c:pt>
                <c:pt idx="670">
                  <c:v>67.000000000000469</c:v>
                </c:pt>
                <c:pt idx="671">
                  <c:v>67.100000000000463</c:v>
                </c:pt>
                <c:pt idx="672">
                  <c:v>67.200000000000458</c:v>
                </c:pt>
                <c:pt idx="673">
                  <c:v>67.300000000000452</c:v>
                </c:pt>
                <c:pt idx="674">
                  <c:v>67.400000000000446</c:v>
                </c:pt>
                <c:pt idx="675">
                  <c:v>67.500000000000441</c:v>
                </c:pt>
                <c:pt idx="676">
                  <c:v>67.600000000000435</c:v>
                </c:pt>
                <c:pt idx="677">
                  <c:v>67.700000000000429</c:v>
                </c:pt>
                <c:pt idx="678">
                  <c:v>67.800000000000423</c:v>
                </c:pt>
                <c:pt idx="679">
                  <c:v>67.900000000000418</c:v>
                </c:pt>
                <c:pt idx="680">
                  <c:v>68.000000000000412</c:v>
                </c:pt>
                <c:pt idx="681">
                  <c:v>68.100000000000406</c:v>
                </c:pt>
                <c:pt idx="682">
                  <c:v>68.200000000000401</c:v>
                </c:pt>
                <c:pt idx="683">
                  <c:v>68.300000000000395</c:v>
                </c:pt>
                <c:pt idx="684">
                  <c:v>68.400000000000389</c:v>
                </c:pt>
                <c:pt idx="685">
                  <c:v>68.500000000000384</c:v>
                </c:pt>
                <c:pt idx="686">
                  <c:v>68.600000000000378</c:v>
                </c:pt>
                <c:pt idx="687">
                  <c:v>68.700000000000372</c:v>
                </c:pt>
                <c:pt idx="688">
                  <c:v>68.800000000000367</c:v>
                </c:pt>
                <c:pt idx="689">
                  <c:v>68.900000000000361</c:v>
                </c:pt>
                <c:pt idx="690">
                  <c:v>69.000000000000355</c:v>
                </c:pt>
                <c:pt idx="691">
                  <c:v>69.10000000000035</c:v>
                </c:pt>
                <c:pt idx="692">
                  <c:v>69.200000000000344</c:v>
                </c:pt>
                <c:pt idx="693">
                  <c:v>69.300000000000338</c:v>
                </c:pt>
                <c:pt idx="694">
                  <c:v>69.400000000000333</c:v>
                </c:pt>
                <c:pt idx="695">
                  <c:v>69.500000000000327</c:v>
                </c:pt>
                <c:pt idx="696">
                  <c:v>69.600000000000321</c:v>
                </c:pt>
                <c:pt idx="697">
                  <c:v>69.700000000000315</c:v>
                </c:pt>
                <c:pt idx="698">
                  <c:v>69.80000000000031</c:v>
                </c:pt>
                <c:pt idx="699">
                  <c:v>69.900000000000304</c:v>
                </c:pt>
                <c:pt idx="700">
                  <c:v>70.000000000000298</c:v>
                </c:pt>
                <c:pt idx="701">
                  <c:v>70.100000000000293</c:v>
                </c:pt>
                <c:pt idx="702">
                  <c:v>70.200000000000287</c:v>
                </c:pt>
                <c:pt idx="703">
                  <c:v>70.300000000000281</c:v>
                </c:pt>
                <c:pt idx="704">
                  <c:v>70.400000000000276</c:v>
                </c:pt>
                <c:pt idx="705">
                  <c:v>70.50000000000027</c:v>
                </c:pt>
                <c:pt idx="706">
                  <c:v>70.600000000000264</c:v>
                </c:pt>
                <c:pt idx="707">
                  <c:v>70.700000000000259</c:v>
                </c:pt>
                <c:pt idx="708">
                  <c:v>70.800000000000253</c:v>
                </c:pt>
                <c:pt idx="709">
                  <c:v>70.900000000000247</c:v>
                </c:pt>
                <c:pt idx="710">
                  <c:v>71.000000000000242</c:v>
                </c:pt>
                <c:pt idx="711">
                  <c:v>71.100000000000236</c:v>
                </c:pt>
                <c:pt idx="712">
                  <c:v>71.20000000000023</c:v>
                </c:pt>
                <c:pt idx="713">
                  <c:v>71.300000000000225</c:v>
                </c:pt>
                <c:pt idx="714">
                  <c:v>71.400000000000219</c:v>
                </c:pt>
                <c:pt idx="715">
                  <c:v>71.500000000000213</c:v>
                </c:pt>
                <c:pt idx="716">
                  <c:v>71.600000000000207</c:v>
                </c:pt>
                <c:pt idx="717">
                  <c:v>71.700000000000202</c:v>
                </c:pt>
                <c:pt idx="718">
                  <c:v>71.800000000000196</c:v>
                </c:pt>
                <c:pt idx="719">
                  <c:v>71.90000000000019</c:v>
                </c:pt>
                <c:pt idx="720">
                  <c:v>72.000000000000185</c:v>
                </c:pt>
                <c:pt idx="721">
                  <c:v>72.100000000000179</c:v>
                </c:pt>
                <c:pt idx="722">
                  <c:v>72.200000000000173</c:v>
                </c:pt>
                <c:pt idx="723">
                  <c:v>72.300000000000168</c:v>
                </c:pt>
                <c:pt idx="724">
                  <c:v>72.400000000000162</c:v>
                </c:pt>
                <c:pt idx="725">
                  <c:v>72.500000000000156</c:v>
                </c:pt>
                <c:pt idx="726">
                  <c:v>72.600000000000151</c:v>
                </c:pt>
                <c:pt idx="727">
                  <c:v>72.700000000000145</c:v>
                </c:pt>
                <c:pt idx="728">
                  <c:v>72.800000000000139</c:v>
                </c:pt>
                <c:pt idx="729">
                  <c:v>72.900000000000134</c:v>
                </c:pt>
                <c:pt idx="730">
                  <c:v>73.000000000000128</c:v>
                </c:pt>
                <c:pt idx="731">
                  <c:v>73.100000000000122</c:v>
                </c:pt>
                <c:pt idx="732">
                  <c:v>73.200000000000117</c:v>
                </c:pt>
                <c:pt idx="733">
                  <c:v>73.300000000000111</c:v>
                </c:pt>
                <c:pt idx="734">
                  <c:v>73.400000000000105</c:v>
                </c:pt>
                <c:pt idx="735">
                  <c:v>73.500000000000099</c:v>
                </c:pt>
                <c:pt idx="736">
                  <c:v>73.600000000000094</c:v>
                </c:pt>
                <c:pt idx="737">
                  <c:v>73.700000000000088</c:v>
                </c:pt>
                <c:pt idx="738">
                  <c:v>73.800000000000082</c:v>
                </c:pt>
                <c:pt idx="739">
                  <c:v>73.900000000000077</c:v>
                </c:pt>
                <c:pt idx="740">
                  <c:v>74.000000000000071</c:v>
                </c:pt>
                <c:pt idx="741">
                  <c:v>74.100000000000065</c:v>
                </c:pt>
                <c:pt idx="742">
                  <c:v>74.20000000000006</c:v>
                </c:pt>
                <c:pt idx="743">
                  <c:v>74.300000000000054</c:v>
                </c:pt>
                <c:pt idx="744">
                  <c:v>74.400000000000048</c:v>
                </c:pt>
                <c:pt idx="745">
                  <c:v>74.500000000000043</c:v>
                </c:pt>
                <c:pt idx="746">
                  <c:v>74.600000000000037</c:v>
                </c:pt>
                <c:pt idx="747">
                  <c:v>74.700000000000031</c:v>
                </c:pt>
                <c:pt idx="748">
                  <c:v>74.800000000000026</c:v>
                </c:pt>
                <c:pt idx="749">
                  <c:v>74.90000000000002</c:v>
                </c:pt>
                <c:pt idx="750">
                  <c:v>75.000000000000014</c:v>
                </c:pt>
                <c:pt idx="751">
                  <c:v>75.100000000000009</c:v>
                </c:pt>
                <c:pt idx="752">
                  <c:v>75.2</c:v>
                </c:pt>
                <c:pt idx="753">
                  <c:v>75.3</c:v>
                </c:pt>
                <c:pt idx="754">
                  <c:v>75.399999999999991</c:v>
                </c:pt>
                <c:pt idx="755">
                  <c:v>75.499999999999986</c:v>
                </c:pt>
                <c:pt idx="756">
                  <c:v>75.59999999999998</c:v>
                </c:pt>
                <c:pt idx="757">
                  <c:v>75.699999999999974</c:v>
                </c:pt>
                <c:pt idx="758">
                  <c:v>75.799999999999969</c:v>
                </c:pt>
                <c:pt idx="759">
                  <c:v>75.899999999999963</c:v>
                </c:pt>
                <c:pt idx="760">
                  <c:v>75.999999999999957</c:v>
                </c:pt>
                <c:pt idx="761">
                  <c:v>76.099999999999952</c:v>
                </c:pt>
                <c:pt idx="762">
                  <c:v>76.199999999999946</c:v>
                </c:pt>
                <c:pt idx="763">
                  <c:v>76.29999999999994</c:v>
                </c:pt>
                <c:pt idx="764">
                  <c:v>76.399999999999935</c:v>
                </c:pt>
                <c:pt idx="765">
                  <c:v>76.499999999999929</c:v>
                </c:pt>
                <c:pt idx="766">
                  <c:v>76.599999999999923</c:v>
                </c:pt>
                <c:pt idx="767">
                  <c:v>76.699999999999918</c:v>
                </c:pt>
                <c:pt idx="768">
                  <c:v>76.799999999999912</c:v>
                </c:pt>
                <c:pt idx="769">
                  <c:v>76.899999999999906</c:v>
                </c:pt>
                <c:pt idx="770">
                  <c:v>76.999999999999901</c:v>
                </c:pt>
                <c:pt idx="771">
                  <c:v>77.099999999999895</c:v>
                </c:pt>
                <c:pt idx="772">
                  <c:v>77.199999999999889</c:v>
                </c:pt>
                <c:pt idx="773">
                  <c:v>77.299999999999883</c:v>
                </c:pt>
                <c:pt idx="774">
                  <c:v>77.399999999999878</c:v>
                </c:pt>
                <c:pt idx="775">
                  <c:v>77.499999999999872</c:v>
                </c:pt>
                <c:pt idx="776">
                  <c:v>77.599999999999866</c:v>
                </c:pt>
                <c:pt idx="777">
                  <c:v>77.699999999999861</c:v>
                </c:pt>
                <c:pt idx="778">
                  <c:v>77.799999999999855</c:v>
                </c:pt>
                <c:pt idx="779">
                  <c:v>77.899999999999849</c:v>
                </c:pt>
                <c:pt idx="780">
                  <c:v>77.999999999999844</c:v>
                </c:pt>
                <c:pt idx="781">
                  <c:v>78.099999999999838</c:v>
                </c:pt>
                <c:pt idx="782">
                  <c:v>78.199999999999832</c:v>
                </c:pt>
                <c:pt idx="783">
                  <c:v>78.299999999999827</c:v>
                </c:pt>
                <c:pt idx="784">
                  <c:v>78.399999999999821</c:v>
                </c:pt>
                <c:pt idx="785">
                  <c:v>78.499999999999815</c:v>
                </c:pt>
                <c:pt idx="786">
                  <c:v>78.59999999999981</c:v>
                </c:pt>
                <c:pt idx="787">
                  <c:v>78.699999999999804</c:v>
                </c:pt>
                <c:pt idx="788">
                  <c:v>78.799999999999798</c:v>
                </c:pt>
                <c:pt idx="789">
                  <c:v>78.899999999999793</c:v>
                </c:pt>
                <c:pt idx="790">
                  <c:v>78.999999999999787</c:v>
                </c:pt>
                <c:pt idx="791">
                  <c:v>79.099999999999781</c:v>
                </c:pt>
                <c:pt idx="792">
                  <c:v>79.199999999999775</c:v>
                </c:pt>
                <c:pt idx="793">
                  <c:v>79.29999999999977</c:v>
                </c:pt>
                <c:pt idx="794">
                  <c:v>79.399999999999764</c:v>
                </c:pt>
                <c:pt idx="795">
                  <c:v>79.499999999999758</c:v>
                </c:pt>
                <c:pt idx="796">
                  <c:v>79.599999999999753</c:v>
                </c:pt>
                <c:pt idx="797">
                  <c:v>79.699999999999747</c:v>
                </c:pt>
                <c:pt idx="798">
                  <c:v>79.799999999999741</c:v>
                </c:pt>
                <c:pt idx="799">
                  <c:v>79.899999999999736</c:v>
                </c:pt>
                <c:pt idx="800">
                  <c:v>79.99999999999973</c:v>
                </c:pt>
                <c:pt idx="801">
                  <c:v>80.099999999999724</c:v>
                </c:pt>
                <c:pt idx="802">
                  <c:v>80.199999999999719</c:v>
                </c:pt>
                <c:pt idx="803">
                  <c:v>80.299999999999713</c:v>
                </c:pt>
                <c:pt idx="804">
                  <c:v>80.399999999999707</c:v>
                </c:pt>
                <c:pt idx="805">
                  <c:v>80.499999999999702</c:v>
                </c:pt>
                <c:pt idx="806">
                  <c:v>80.599999999999696</c:v>
                </c:pt>
                <c:pt idx="807">
                  <c:v>80.69999999999969</c:v>
                </c:pt>
                <c:pt idx="808">
                  <c:v>80.799999999999685</c:v>
                </c:pt>
                <c:pt idx="809">
                  <c:v>80.899999999999679</c:v>
                </c:pt>
                <c:pt idx="810">
                  <c:v>80.999999999999673</c:v>
                </c:pt>
                <c:pt idx="811">
                  <c:v>81.099999999999667</c:v>
                </c:pt>
                <c:pt idx="812">
                  <c:v>81.199999999999662</c:v>
                </c:pt>
                <c:pt idx="813">
                  <c:v>81.299999999999656</c:v>
                </c:pt>
                <c:pt idx="814">
                  <c:v>81.39999999999965</c:v>
                </c:pt>
                <c:pt idx="815">
                  <c:v>81.499999999999645</c:v>
                </c:pt>
                <c:pt idx="816">
                  <c:v>81.599999999999639</c:v>
                </c:pt>
                <c:pt idx="817">
                  <c:v>81.699999999999633</c:v>
                </c:pt>
                <c:pt idx="818">
                  <c:v>81.799999999999628</c:v>
                </c:pt>
                <c:pt idx="819">
                  <c:v>81.899999999999622</c:v>
                </c:pt>
                <c:pt idx="820">
                  <c:v>81.999999999999616</c:v>
                </c:pt>
                <c:pt idx="821">
                  <c:v>82.099999999999611</c:v>
                </c:pt>
                <c:pt idx="822">
                  <c:v>82.199999999999605</c:v>
                </c:pt>
                <c:pt idx="823">
                  <c:v>82.299999999999599</c:v>
                </c:pt>
                <c:pt idx="824">
                  <c:v>82.399999999999594</c:v>
                </c:pt>
                <c:pt idx="825">
                  <c:v>82.499999999999588</c:v>
                </c:pt>
                <c:pt idx="826">
                  <c:v>82.599999999999582</c:v>
                </c:pt>
                <c:pt idx="827">
                  <c:v>82.699999999999577</c:v>
                </c:pt>
                <c:pt idx="828">
                  <c:v>82.799999999999571</c:v>
                </c:pt>
                <c:pt idx="829">
                  <c:v>82.899999999999565</c:v>
                </c:pt>
                <c:pt idx="830">
                  <c:v>82.999999999999559</c:v>
                </c:pt>
                <c:pt idx="831">
                  <c:v>83.099999999999554</c:v>
                </c:pt>
                <c:pt idx="832">
                  <c:v>83.199999999999548</c:v>
                </c:pt>
                <c:pt idx="833">
                  <c:v>83.299999999999542</c:v>
                </c:pt>
                <c:pt idx="834">
                  <c:v>83.399999999999537</c:v>
                </c:pt>
                <c:pt idx="835">
                  <c:v>83.499999999999531</c:v>
                </c:pt>
                <c:pt idx="836">
                  <c:v>83.599999999999525</c:v>
                </c:pt>
                <c:pt idx="837">
                  <c:v>83.69999999999952</c:v>
                </c:pt>
                <c:pt idx="838">
                  <c:v>83.799999999999514</c:v>
                </c:pt>
                <c:pt idx="839">
                  <c:v>83.899999999999508</c:v>
                </c:pt>
                <c:pt idx="840">
                  <c:v>83.999999999999503</c:v>
                </c:pt>
                <c:pt idx="841">
                  <c:v>84.099999999999497</c:v>
                </c:pt>
                <c:pt idx="842">
                  <c:v>84.199999999999491</c:v>
                </c:pt>
                <c:pt idx="843">
                  <c:v>84.299999999999486</c:v>
                </c:pt>
                <c:pt idx="844">
                  <c:v>84.39999999999948</c:v>
                </c:pt>
                <c:pt idx="845">
                  <c:v>84.499999999999474</c:v>
                </c:pt>
                <c:pt idx="846">
                  <c:v>84.599999999999469</c:v>
                </c:pt>
                <c:pt idx="847">
                  <c:v>84.699999999999463</c:v>
                </c:pt>
                <c:pt idx="848">
                  <c:v>84.799999999999457</c:v>
                </c:pt>
                <c:pt idx="849">
                  <c:v>84.899999999999451</c:v>
                </c:pt>
                <c:pt idx="850">
                  <c:v>84.999999999999446</c:v>
                </c:pt>
                <c:pt idx="851">
                  <c:v>85.09999999999944</c:v>
                </c:pt>
                <c:pt idx="852">
                  <c:v>85.199999999999434</c:v>
                </c:pt>
                <c:pt idx="853">
                  <c:v>85.299999999999429</c:v>
                </c:pt>
                <c:pt idx="854">
                  <c:v>85.399999999999423</c:v>
                </c:pt>
                <c:pt idx="855">
                  <c:v>85.499999999999417</c:v>
                </c:pt>
                <c:pt idx="856">
                  <c:v>85.599999999999412</c:v>
                </c:pt>
                <c:pt idx="857">
                  <c:v>85.699999999999406</c:v>
                </c:pt>
                <c:pt idx="858">
                  <c:v>85.7999999999994</c:v>
                </c:pt>
                <c:pt idx="859">
                  <c:v>85.899999999999395</c:v>
                </c:pt>
                <c:pt idx="860">
                  <c:v>85.999999999999389</c:v>
                </c:pt>
                <c:pt idx="861">
                  <c:v>86.099999999999383</c:v>
                </c:pt>
                <c:pt idx="862">
                  <c:v>86.199999999999378</c:v>
                </c:pt>
                <c:pt idx="863">
                  <c:v>86.299999999999372</c:v>
                </c:pt>
                <c:pt idx="864">
                  <c:v>86.399999999999366</c:v>
                </c:pt>
                <c:pt idx="865">
                  <c:v>86.499999999999361</c:v>
                </c:pt>
                <c:pt idx="866">
                  <c:v>86.599999999999355</c:v>
                </c:pt>
                <c:pt idx="867">
                  <c:v>86.699999999999349</c:v>
                </c:pt>
                <c:pt idx="868">
                  <c:v>86.799999999999343</c:v>
                </c:pt>
                <c:pt idx="869">
                  <c:v>86.899999999999338</c:v>
                </c:pt>
                <c:pt idx="870">
                  <c:v>86.999999999999332</c:v>
                </c:pt>
                <c:pt idx="871">
                  <c:v>87.099999999999326</c:v>
                </c:pt>
                <c:pt idx="872">
                  <c:v>87.199999999999321</c:v>
                </c:pt>
                <c:pt idx="873">
                  <c:v>87.299999999999315</c:v>
                </c:pt>
                <c:pt idx="874">
                  <c:v>87.399999999999309</c:v>
                </c:pt>
                <c:pt idx="875">
                  <c:v>87.499999999999304</c:v>
                </c:pt>
                <c:pt idx="876">
                  <c:v>87.599999999999298</c:v>
                </c:pt>
                <c:pt idx="877">
                  <c:v>87.699999999999292</c:v>
                </c:pt>
                <c:pt idx="878">
                  <c:v>87.799999999999287</c:v>
                </c:pt>
                <c:pt idx="879">
                  <c:v>87.899999999999281</c:v>
                </c:pt>
                <c:pt idx="880">
                  <c:v>87.999999999999275</c:v>
                </c:pt>
                <c:pt idx="881">
                  <c:v>88.09999999999927</c:v>
                </c:pt>
                <c:pt idx="882">
                  <c:v>88.199999999999264</c:v>
                </c:pt>
                <c:pt idx="883">
                  <c:v>88.299999999999258</c:v>
                </c:pt>
                <c:pt idx="884">
                  <c:v>88.399999999999253</c:v>
                </c:pt>
                <c:pt idx="885">
                  <c:v>88.499999999999247</c:v>
                </c:pt>
                <c:pt idx="886">
                  <c:v>88.599999999999241</c:v>
                </c:pt>
                <c:pt idx="887">
                  <c:v>88.699999999999235</c:v>
                </c:pt>
                <c:pt idx="888">
                  <c:v>88.79999999999923</c:v>
                </c:pt>
                <c:pt idx="889">
                  <c:v>88.899999999999224</c:v>
                </c:pt>
                <c:pt idx="890">
                  <c:v>88.999999999999218</c:v>
                </c:pt>
                <c:pt idx="891">
                  <c:v>89.099999999999213</c:v>
                </c:pt>
                <c:pt idx="892">
                  <c:v>89.199999999999207</c:v>
                </c:pt>
                <c:pt idx="893">
                  <c:v>89.299999999999201</c:v>
                </c:pt>
                <c:pt idx="894">
                  <c:v>89.399999999999196</c:v>
                </c:pt>
                <c:pt idx="895">
                  <c:v>89.49999999999919</c:v>
                </c:pt>
                <c:pt idx="896">
                  <c:v>89.599999999999184</c:v>
                </c:pt>
                <c:pt idx="897">
                  <c:v>89.699999999999179</c:v>
                </c:pt>
                <c:pt idx="898">
                  <c:v>89.799999999999173</c:v>
                </c:pt>
                <c:pt idx="899">
                  <c:v>89.899999999999167</c:v>
                </c:pt>
                <c:pt idx="900">
                  <c:v>89.999999999999162</c:v>
                </c:pt>
                <c:pt idx="901">
                  <c:v>90.099999999999156</c:v>
                </c:pt>
                <c:pt idx="902">
                  <c:v>90.19999999999915</c:v>
                </c:pt>
                <c:pt idx="903">
                  <c:v>90.299999999999145</c:v>
                </c:pt>
                <c:pt idx="904">
                  <c:v>90.399999999999139</c:v>
                </c:pt>
                <c:pt idx="905">
                  <c:v>90.499999999999133</c:v>
                </c:pt>
                <c:pt idx="906">
                  <c:v>90.599999999999127</c:v>
                </c:pt>
                <c:pt idx="907">
                  <c:v>90.699999999999122</c:v>
                </c:pt>
                <c:pt idx="908">
                  <c:v>90.799999999999116</c:v>
                </c:pt>
                <c:pt idx="909">
                  <c:v>90.89999999999911</c:v>
                </c:pt>
                <c:pt idx="910">
                  <c:v>90.999999999999105</c:v>
                </c:pt>
                <c:pt idx="911">
                  <c:v>91.099999999999099</c:v>
                </c:pt>
                <c:pt idx="912">
                  <c:v>91.199999999999093</c:v>
                </c:pt>
                <c:pt idx="913">
                  <c:v>91.299999999999088</c:v>
                </c:pt>
                <c:pt idx="914">
                  <c:v>91.399999999999082</c:v>
                </c:pt>
                <c:pt idx="915">
                  <c:v>91.499999999999076</c:v>
                </c:pt>
                <c:pt idx="916">
                  <c:v>91.599999999999071</c:v>
                </c:pt>
                <c:pt idx="917">
                  <c:v>91.699999999999065</c:v>
                </c:pt>
                <c:pt idx="918">
                  <c:v>91.799999999999059</c:v>
                </c:pt>
                <c:pt idx="919">
                  <c:v>91.899999999999054</c:v>
                </c:pt>
                <c:pt idx="920">
                  <c:v>91.999999999999048</c:v>
                </c:pt>
                <c:pt idx="921">
                  <c:v>92.099999999999042</c:v>
                </c:pt>
                <c:pt idx="922">
                  <c:v>92.199999999999037</c:v>
                </c:pt>
                <c:pt idx="923">
                  <c:v>92.299999999999031</c:v>
                </c:pt>
                <c:pt idx="924">
                  <c:v>92.399999999999025</c:v>
                </c:pt>
                <c:pt idx="925">
                  <c:v>92.499999999999019</c:v>
                </c:pt>
                <c:pt idx="926">
                  <c:v>92.599999999999014</c:v>
                </c:pt>
                <c:pt idx="927">
                  <c:v>92.699999999999008</c:v>
                </c:pt>
                <c:pt idx="928">
                  <c:v>92.799999999999002</c:v>
                </c:pt>
                <c:pt idx="929">
                  <c:v>92.899999999998997</c:v>
                </c:pt>
                <c:pt idx="930">
                  <c:v>92.999999999998991</c:v>
                </c:pt>
                <c:pt idx="931">
                  <c:v>93.099999999998985</c:v>
                </c:pt>
                <c:pt idx="932">
                  <c:v>93.19999999999898</c:v>
                </c:pt>
                <c:pt idx="933">
                  <c:v>93.299999999998974</c:v>
                </c:pt>
                <c:pt idx="934">
                  <c:v>93.399999999998968</c:v>
                </c:pt>
                <c:pt idx="935">
                  <c:v>93.499999999998963</c:v>
                </c:pt>
                <c:pt idx="936">
                  <c:v>93.599999999998957</c:v>
                </c:pt>
                <c:pt idx="937">
                  <c:v>93.699999999998951</c:v>
                </c:pt>
                <c:pt idx="938">
                  <c:v>93.799999999998946</c:v>
                </c:pt>
                <c:pt idx="939">
                  <c:v>93.89999999999894</c:v>
                </c:pt>
                <c:pt idx="940">
                  <c:v>93.999999999998934</c:v>
                </c:pt>
                <c:pt idx="941">
                  <c:v>94.099999999998929</c:v>
                </c:pt>
                <c:pt idx="942">
                  <c:v>94.199999999998923</c:v>
                </c:pt>
                <c:pt idx="943">
                  <c:v>94.299999999998917</c:v>
                </c:pt>
                <c:pt idx="944">
                  <c:v>94.399999999998911</c:v>
                </c:pt>
                <c:pt idx="945">
                  <c:v>94.499999999998906</c:v>
                </c:pt>
                <c:pt idx="946">
                  <c:v>94.5999999999989</c:v>
                </c:pt>
                <c:pt idx="947">
                  <c:v>94.699999999998894</c:v>
                </c:pt>
                <c:pt idx="948">
                  <c:v>94.799999999998889</c:v>
                </c:pt>
                <c:pt idx="949">
                  <c:v>94.899999999998883</c:v>
                </c:pt>
                <c:pt idx="950">
                  <c:v>94.999999999998877</c:v>
                </c:pt>
                <c:pt idx="951">
                  <c:v>95.099999999998872</c:v>
                </c:pt>
                <c:pt idx="952">
                  <c:v>95.199999999998866</c:v>
                </c:pt>
                <c:pt idx="953">
                  <c:v>95.29999999999886</c:v>
                </c:pt>
                <c:pt idx="954">
                  <c:v>95.399999999998855</c:v>
                </c:pt>
                <c:pt idx="955">
                  <c:v>95.499999999998849</c:v>
                </c:pt>
                <c:pt idx="956">
                  <c:v>95.599999999998843</c:v>
                </c:pt>
                <c:pt idx="957">
                  <c:v>95.699999999998838</c:v>
                </c:pt>
                <c:pt idx="958">
                  <c:v>95.799999999998832</c:v>
                </c:pt>
                <c:pt idx="959">
                  <c:v>95.899999999998826</c:v>
                </c:pt>
                <c:pt idx="960">
                  <c:v>95.99999999999882</c:v>
                </c:pt>
                <c:pt idx="961">
                  <c:v>96.099999999998815</c:v>
                </c:pt>
                <c:pt idx="962">
                  <c:v>96.199999999998809</c:v>
                </c:pt>
                <c:pt idx="963">
                  <c:v>96.299999999998803</c:v>
                </c:pt>
                <c:pt idx="964">
                  <c:v>96.399999999998798</c:v>
                </c:pt>
                <c:pt idx="965">
                  <c:v>96.499999999998792</c:v>
                </c:pt>
                <c:pt idx="966">
                  <c:v>96.599999999998786</c:v>
                </c:pt>
                <c:pt idx="967">
                  <c:v>96.699999999998781</c:v>
                </c:pt>
                <c:pt idx="968">
                  <c:v>96.799999999998775</c:v>
                </c:pt>
                <c:pt idx="969">
                  <c:v>96.899999999998769</c:v>
                </c:pt>
                <c:pt idx="970">
                  <c:v>96.999999999998764</c:v>
                </c:pt>
                <c:pt idx="971">
                  <c:v>97.099999999998758</c:v>
                </c:pt>
                <c:pt idx="972">
                  <c:v>97.199999999998752</c:v>
                </c:pt>
                <c:pt idx="973">
                  <c:v>97.299999999998747</c:v>
                </c:pt>
                <c:pt idx="974">
                  <c:v>97.399999999998741</c:v>
                </c:pt>
                <c:pt idx="975">
                  <c:v>97.499999999998735</c:v>
                </c:pt>
                <c:pt idx="976">
                  <c:v>97.59999999999873</c:v>
                </c:pt>
                <c:pt idx="977">
                  <c:v>97.699999999998724</c:v>
                </c:pt>
                <c:pt idx="978">
                  <c:v>97.799999999998718</c:v>
                </c:pt>
                <c:pt idx="979">
                  <c:v>97.899999999998712</c:v>
                </c:pt>
                <c:pt idx="980">
                  <c:v>97.999999999998707</c:v>
                </c:pt>
                <c:pt idx="981">
                  <c:v>98.099999999998701</c:v>
                </c:pt>
                <c:pt idx="982">
                  <c:v>98.199999999998695</c:v>
                </c:pt>
                <c:pt idx="983">
                  <c:v>98.29999999999869</c:v>
                </c:pt>
                <c:pt idx="984">
                  <c:v>98.399999999998684</c:v>
                </c:pt>
                <c:pt idx="985">
                  <c:v>98.499999999998678</c:v>
                </c:pt>
                <c:pt idx="986">
                  <c:v>98.599999999998673</c:v>
                </c:pt>
                <c:pt idx="987">
                  <c:v>98.699999999998667</c:v>
                </c:pt>
                <c:pt idx="988">
                  <c:v>98.799999999998661</c:v>
                </c:pt>
                <c:pt idx="989">
                  <c:v>98.899999999998656</c:v>
                </c:pt>
                <c:pt idx="990">
                  <c:v>98.99999999999865</c:v>
                </c:pt>
                <c:pt idx="991">
                  <c:v>99.099999999998644</c:v>
                </c:pt>
                <c:pt idx="992">
                  <c:v>99.199999999998639</c:v>
                </c:pt>
                <c:pt idx="993">
                  <c:v>99.299999999998633</c:v>
                </c:pt>
                <c:pt idx="994">
                  <c:v>99.399999999998627</c:v>
                </c:pt>
                <c:pt idx="995">
                  <c:v>99.499999999998622</c:v>
                </c:pt>
                <c:pt idx="996">
                  <c:v>99.599999999998616</c:v>
                </c:pt>
                <c:pt idx="997">
                  <c:v>99.69999999999861</c:v>
                </c:pt>
                <c:pt idx="998">
                  <c:v>99.799999999998604</c:v>
                </c:pt>
                <c:pt idx="999">
                  <c:v>99.899999999998599</c:v>
                </c:pt>
                <c:pt idx="1000">
                  <c:v>99.999999999998593</c:v>
                </c:pt>
              </c:numCache>
            </c:numRef>
          </c:xVal>
          <c:yVal>
            <c:numRef>
              <c:f>'[OMO 10V 85mW.xlsx]OMO 10V 85mW plotting'!$H$1343:$H$2343</c:f>
              <c:numCache>
                <c:formatCode>General</c:formatCode>
                <c:ptCount val="1001"/>
                <c:pt idx="0">
                  <c:v>5.9908571428571429E-5</c:v>
                </c:pt>
                <c:pt idx="1">
                  <c:v>1.9423142857142857E-4</c:v>
                </c:pt>
                <c:pt idx="2">
                  <c:v>1.9423142857142857E-4</c:v>
                </c:pt>
                <c:pt idx="3">
                  <c:v>7.9677142857142866E-5</c:v>
                </c:pt>
                <c:pt idx="4">
                  <c:v>7.9677142857142866E-5</c:v>
                </c:pt>
                <c:pt idx="5">
                  <c:v>3.8474285714285718E-5</c:v>
                </c:pt>
                <c:pt idx="6">
                  <c:v>3.8474285714285718E-5</c:v>
                </c:pt>
                <c:pt idx="7">
                  <c:v>1.5132285714285716E-4</c:v>
                </c:pt>
                <c:pt idx="8">
                  <c:v>1.5132285714285716E-4</c:v>
                </c:pt>
                <c:pt idx="9">
                  <c:v>1.1128000000000001E-4</c:v>
                </c:pt>
                <c:pt idx="10">
                  <c:v>1.1128000000000001E-4</c:v>
                </c:pt>
                <c:pt idx="11">
                  <c:v>1.5248285714285716E-4</c:v>
                </c:pt>
                <c:pt idx="12">
                  <c:v>1.5248285714285716E-4</c:v>
                </c:pt>
                <c:pt idx="13">
                  <c:v>1.1958857142857143E-4</c:v>
                </c:pt>
                <c:pt idx="14">
                  <c:v>1.1958857142857143E-4</c:v>
                </c:pt>
                <c:pt idx="15">
                  <c:v>8.3260000000000013E-5</c:v>
                </c:pt>
                <c:pt idx="16">
                  <c:v>8.3260000000000013E-5</c:v>
                </c:pt>
                <c:pt idx="17">
                  <c:v>6.0251428571428579E-5</c:v>
                </c:pt>
                <c:pt idx="18">
                  <c:v>6.0251428571428579E-5</c:v>
                </c:pt>
                <c:pt idx="19">
                  <c:v>9.7934285714285728E-5</c:v>
                </c:pt>
                <c:pt idx="20">
                  <c:v>9.7934285714285728E-5</c:v>
                </c:pt>
                <c:pt idx="21">
                  <c:v>1.6547428571428573E-4</c:v>
                </c:pt>
                <c:pt idx="22">
                  <c:v>1.6547428571428573E-4</c:v>
                </c:pt>
                <c:pt idx="23">
                  <c:v>1.176657142857143E-4</c:v>
                </c:pt>
                <c:pt idx="24">
                  <c:v>1.176657142857143E-4</c:v>
                </c:pt>
                <c:pt idx="25">
                  <c:v>8.5988571428571444E-5</c:v>
                </c:pt>
                <c:pt idx="26">
                  <c:v>8.5988571428571444E-5</c:v>
                </c:pt>
                <c:pt idx="27">
                  <c:v>1.0228285714285715E-4</c:v>
                </c:pt>
                <c:pt idx="28">
                  <c:v>1.0228285714285715E-4</c:v>
                </c:pt>
                <c:pt idx="29">
                  <c:v>8.2080000000000014E-5</c:v>
                </c:pt>
                <c:pt idx="30">
                  <c:v>8.2080000000000014E-5</c:v>
                </c:pt>
                <c:pt idx="31">
                  <c:v>1.3496285714285715E-4</c:v>
                </c:pt>
                <c:pt idx="32">
                  <c:v>1.3496285714285715E-4</c:v>
                </c:pt>
                <c:pt idx="33">
                  <c:v>4.0240000000000008E-5</c:v>
                </c:pt>
                <c:pt idx="34">
                  <c:v>4.0240000000000008E-5</c:v>
                </c:pt>
                <c:pt idx="35">
                  <c:v>1.3276000000000002E-4</c:v>
                </c:pt>
                <c:pt idx="36">
                  <c:v>1.3276000000000002E-4</c:v>
                </c:pt>
                <c:pt idx="37">
                  <c:v>1.3901714285714288E-4</c:v>
                </c:pt>
                <c:pt idx="38">
                  <c:v>1.3901714285714288E-4</c:v>
                </c:pt>
                <c:pt idx="39">
                  <c:v>1.4627714285714289E-4</c:v>
                </c:pt>
                <c:pt idx="40">
                  <c:v>1.4627714285714289E-4</c:v>
                </c:pt>
                <c:pt idx="41">
                  <c:v>1.1782571428571431E-4</c:v>
                </c:pt>
                <c:pt idx="42">
                  <c:v>1.1782571428571431E-4</c:v>
                </c:pt>
                <c:pt idx="43">
                  <c:v>1.1232000000000002E-4</c:v>
                </c:pt>
                <c:pt idx="44">
                  <c:v>1.1232000000000002E-4</c:v>
                </c:pt>
                <c:pt idx="45">
                  <c:v>1.3856285714285716E-4</c:v>
                </c:pt>
                <c:pt idx="46">
                  <c:v>1.3856285714285716E-4</c:v>
                </c:pt>
                <c:pt idx="47">
                  <c:v>1.5202285714285715E-4</c:v>
                </c:pt>
                <c:pt idx="48">
                  <c:v>1.5202285714285715E-4</c:v>
                </c:pt>
                <c:pt idx="49">
                  <c:v>6.0814285714285717E-5</c:v>
                </c:pt>
                <c:pt idx="50">
                  <c:v>6.0814285714285717E-5</c:v>
                </c:pt>
                <c:pt idx="51">
                  <c:v>1.1132857142857144E-4</c:v>
                </c:pt>
                <c:pt idx="52">
                  <c:v>1.1132857142857144E-4</c:v>
                </c:pt>
                <c:pt idx="53">
                  <c:v>8.5922857142857147E-5</c:v>
                </c:pt>
                <c:pt idx="54">
                  <c:v>8.5922857142857147E-5</c:v>
                </c:pt>
                <c:pt idx="55">
                  <c:v>1.2216285714285717E-4</c:v>
                </c:pt>
                <c:pt idx="56">
                  <c:v>1.2216285714285717E-4</c:v>
                </c:pt>
                <c:pt idx="57">
                  <c:v>1.0422000000000002E-4</c:v>
                </c:pt>
                <c:pt idx="58">
                  <c:v>1.0422000000000002E-4</c:v>
                </c:pt>
                <c:pt idx="59">
                  <c:v>7.5522857142857152E-5</c:v>
                </c:pt>
                <c:pt idx="60">
                  <c:v>7.5522857142857152E-5</c:v>
                </c:pt>
                <c:pt idx="61">
                  <c:v>8.2171428571428586E-5</c:v>
                </c:pt>
                <c:pt idx="62">
                  <c:v>8.2171428571428586E-5</c:v>
                </c:pt>
                <c:pt idx="63">
                  <c:v>1.5776857142857145E-4</c:v>
                </c:pt>
                <c:pt idx="64">
                  <c:v>1.5776857142857145E-4</c:v>
                </c:pt>
                <c:pt idx="65">
                  <c:v>1.2120285714285716E-4</c:v>
                </c:pt>
                <c:pt idx="66">
                  <c:v>1.2120285714285716E-4</c:v>
                </c:pt>
                <c:pt idx="67">
                  <c:v>9.4097142857142867E-5</c:v>
                </c:pt>
                <c:pt idx="68">
                  <c:v>9.4097142857142867E-5</c:v>
                </c:pt>
                <c:pt idx="69">
                  <c:v>3.7268571428571436E-5</c:v>
                </c:pt>
                <c:pt idx="70">
                  <c:v>3.7268571428571436E-5</c:v>
                </c:pt>
                <c:pt idx="71">
                  <c:v>1.365914285714286E-4</c:v>
                </c:pt>
                <c:pt idx="72">
                  <c:v>1.365914285714286E-4</c:v>
                </c:pt>
                <c:pt idx="73">
                  <c:v>7.8174285714285727E-5</c:v>
                </c:pt>
                <c:pt idx="74">
                  <c:v>7.8174285714285727E-5</c:v>
                </c:pt>
                <c:pt idx="75">
                  <c:v>1.4124571428571431E-4</c:v>
                </c:pt>
                <c:pt idx="76">
                  <c:v>1.4124571428571431E-4</c:v>
                </c:pt>
                <c:pt idx="77">
                  <c:v>1.4426E-4</c:v>
                </c:pt>
                <c:pt idx="78">
                  <c:v>1.4426E-4</c:v>
                </c:pt>
                <c:pt idx="79">
                  <c:v>1.0190857142857145E-4</c:v>
                </c:pt>
                <c:pt idx="80">
                  <c:v>1.0190857142857145E-4</c:v>
                </c:pt>
                <c:pt idx="81">
                  <c:v>5.6502857142857155E-5</c:v>
                </c:pt>
                <c:pt idx="82">
                  <c:v>5.6502857142857155E-5</c:v>
                </c:pt>
                <c:pt idx="83">
                  <c:v>6.7951428571428577E-5</c:v>
                </c:pt>
                <c:pt idx="84">
                  <c:v>6.7951428571428577E-5</c:v>
                </c:pt>
                <c:pt idx="85">
                  <c:v>9.9971428571428585E-5</c:v>
                </c:pt>
                <c:pt idx="86">
                  <c:v>9.9971428571428585E-5</c:v>
                </c:pt>
                <c:pt idx="87">
                  <c:v>1.6468571428571432E-4</c:v>
                </c:pt>
                <c:pt idx="88">
                  <c:v>1.6468571428571432E-4</c:v>
                </c:pt>
                <c:pt idx="89">
                  <c:v>2.2080857142857144E-4</c:v>
                </c:pt>
                <c:pt idx="90">
                  <c:v>2.2080857142857144E-4</c:v>
                </c:pt>
                <c:pt idx="91">
                  <c:v>1.5353428571428574E-4</c:v>
                </c:pt>
                <c:pt idx="92">
                  <c:v>1.5353428571428574E-4</c:v>
                </c:pt>
                <c:pt idx="93">
                  <c:v>1.689657142857143E-4</c:v>
                </c:pt>
                <c:pt idx="94">
                  <c:v>1.689657142857143E-4</c:v>
                </c:pt>
                <c:pt idx="95">
                  <c:v>1.2432571428571432E-4</c:v>
                </c:pt>
                <c:pt idx="96">
                  <c:v>1.2432571428571432E-4</c:v>
                </c:pt>
                <c:pt idx="97">
                  <c:v>1.1694285714285716E-4</c:v>
                </c:pt>
                <c:pt idx="98">
                  <c:v>1.1694285714285716E-4</c:v>
                </c:pt>
                <c:pt idx="99">
                  <c:v>1.6346857142857145E-4</c:v>
                </c:pt>
                <c:pt idx="100">
                  <c:v>1.6346857142857145E-4</c:v>
                </c:pt>
                <c:pt idx="101">
                  <c:v>1.8756571428571431E-4</c:v>
                </c:pt>
                <c:pt idx="102">
                  <c:v>1.8756571428571431E-4</c:v>
                </c:pt>
                <c:pt idx="103">
                  <c:v>8.704285714285715E-5</c:v>
                </c:pt>
                <c:pt idx="104">
                  <c:v>8.704285714285715E-5</c:v>
                </c:pt>
                <c:pt idx="105">
                  <c:v>1.5419142857142859E-4</c:v>
                </c:pt>
                <c:pt idx="106">
                  <c:v>1.5419142857142859E-4</c:v>
                </c:pt>
                <c:pt idx="107">
                  <c:v>4.674571428571429E-5</c:v>
                </c:pt>
                <c:pt idx="108">
                  <c:v>4.674571428571429E-5</c:v>
                </c:pt>
                <c:pt idx="109">
                  <c:v>1.2636571428571432E-4</c:v>
                </c:pt>
                <c:pt idx="110">
                  <c:v>1.2636571428571432E-4</c:v>
                </c:pt>
                <c:pt idx="111">
                  <c:v>1.2091428571428573E-4</c:v>
                </c:pt>
                <c:pt idx="112">
                  <c:v>1.2091428571428573E-4</c:v>
                </c:pt>
                <c:pt idx="113">
                  <c:v>9.2140000000000009E-5</c:v>
                </c:pt>
                <c:pt idx="114">
                  <c:v>9.2140000000000009E-5</c:v>
                </c:pt>
                <c:pt idx="115">
                  <c:v>1.5544285714285717E-4</c:v>
                </c:pt>
                <c:pt idx="116">
                  <c:v>1.5544285714285717E-4</c:v>
                </c:pt>
                <c:pt idx="117">
                  <c:v>1.6767428571428573E-4</c:v>
                </c:pt>
                <c:pt idx="118">
                  <c:v>1.6767428571428573E-4</c:v>
                </c:pt>
                <c:pt idx="119">
                  <c:v>6.4860000000000013E-5</c:v>
                </c:pt>
                <c:pt idx="120">
                  <c:v>6.4860000000000013E-5</c:v>
                </c:pt>
                <c:pt idx="121">
                  <c:v>2.0395714285714289E-4</c:v>
                </c:pt>
                <c:pt idx="122">
                  <c:v>2.0395714285714289E-4</c:v>
                </c:pt>
                <c:pt idx="123">
                  <c:v>4.8460000000000007E-5</c:v>
                </c:pt>
                <c:pt idx="124">
                  <c:v>4.8460000000000007E-5</c:v>
                </c:pt>
                <c:pt idx="125">
                  <c:v>3.4037142857142863E-5</c:v>
                </c:pt>
                <c:pt idx="126">
                  <c:v>3.4037142857142863E-5</c:v>
                </c:pt>
                <c:pt idx="127">
                  <c:v>8.352857142857143E-5</c:v>
                </c:pt>
                <c:pt idx="128">
                  <c:v>8.352857142857143E-5</c:v>
                </c:pt>
                <c:pt idx="129">
                  <c:v>9.5462857142857168E-5</c:v>
                </c:pt>
                <c:pt idx="130">
                  <c:v>9.5462857142857168E-5</c:v>
                </c:pt>
                <c:pt idx="131">
                  <c:v>2.3611428571428574E-5</c:v>
                </c:pt>
                <c:pt idx="132">
                  <c:v>2.3611428571428574E-5</c:v>
                </c:pt>
                <c:pt idx="133">
                  <c:v>4.5854285714285725E-5</c:v>
                </c:pt>
                <c:pt idx="134">
                  <c:v>4.5854285714285725E-5</c:v>
                </c:pt>
                <c:pt idx="135">
                  <c:v>1.6371428571428572E-4</c:v>
                </c:pt>
                <c:pt idx="136">
                  <c:v>1.6371428571428572E-4</c:v>
                </c:pt>
                <c:pt idx="137">
                  <c:v>1.1242571428571431E-4</c:v>
                </c:pt>
                <c:pt idx="138">
                  <c:v>1.1242571428571431E-4</c:v>
                </c:pt>
                <c:pt idx="139">
                  <c:v>1.7923142857142861E-4</c:v>
                </c:pt>
                <c:pt idx="140">
                  <c:v>1.7923142857142861E-4</c:v>
                </c:pt>
                <c:pt idx="141">
                  <c:v>3.0751428571428574E-5</c:v>
                </c:pt>
                <c:pt idx="142">
                  <c:v>3.0751428571428574E-5</c:v>
                </c:pt>
                <c:pt idx="143">
                  <c:v>1.7945428571428573E-4</c:v>
                </c:pt>
                <c:pt idx="144">
                  <c:v>1.7945428571428573E-4</c:v>
                </c:pt>
                <c:pt idx="145">
                  <c:v>1.3263428571428574E-4</c:v>
                </c:pt>
                <c:pt idx="146">
                  <c:v>1.3263428571428574E-4</c:v>
                </c:pt>
                <c:pt idx="147">
                  <c:v>1.1866857142857145E-4</c:v>
                </c:pt>
                <c:pt idx="148">
                  <c:v>1.1866857142857145E-4</c:v>
                </c:pt>
                <c:pt idx="149">
                  <c:v>1.188714285714286E-4</c:v>
                </c:pt>
                <c:pt idx="150">
                  <c:v>1.188714285714286E-4</c:v>
                </c:pt>
                <c:pt idx="151">
                  <c:v>8.0828571428571446E-5</c:v>
                </c:pt>
                <c:pt idx="152">
                  <c:v>8.0828571428571446E-5</c:v>
                </c:pt>
                <c:pt idx="153">
                  <c:v>6.0588571428571429E-5</c:v>
                </c:pt>
                <c:pt idx="154">
                  <c:v>6.0588571428571429E-5</c:v>
                </c:pt>
                <c:pt idx="155">
                  <c:v>6.7320000000000013E-5</c:v>
                </c:pt>
                <c:pt idx="156">
                  <c:v>6.7320000000000013E-5</c:v>
                </c:pt>
                <c:pt idx="157">
                  <c:v>1.4253142857142858E-4</c:v>
                </c:pt>
                <c:pt idx="158">
                  <c:v>1.4253142857142858E-4</c:v>
                </c:pt>
                <c:pt idx="159">
                  <c:v>1.4342285714285716E-4</c:v>
                </c:pt>
                <c:pt idx="160">
                  <c:v>1.4342285714285716E-4</c:v>
                </c:pt>
                <c:pt idx="161">
                  <c:v>9.8834285714285736E-5</c:v>
                </c:pt>
                <c:pt idx="162">
                  <c:v>9.8834285714285736E-5</c:v>
                </c:pt>
                <c:pt idx="163">
                  <c:v>1.5122000000000001E-4</c:v>
                </c:pt>
                <c:pt idx="164">
                  <c:v>1.5122000000000001E-4</c:v>
                </c:pt>
                <c:pt idx="165">
                  <c:v>1.7395714285714289E-4</c:v>
                </c:pt>
                <c:pt idx="166">
                  <c:v>1.7395714285714289E-4</c:v>
                </c:pt>
                <c:pt idx="167">
                  <c:v>3.929428571428572E-5</c:v>
                </c:pt>
                <c:pt idx="168">
                  <c:v>3.929428571428572E-5</c:v>
                </c:pt>
                <c:pt idx="169">
                  <c:v>1.5508857142857146E-4</c:v>
                </c:pt>
                <c:pt idx="170">
                  <c:v>1.5508857142857146E-4</c:v>
                </c:pt>
                <c:pt idx="171">
                  <c:v>7.3865714285714288E-5</c:v>
                </c:pt>
                <c:pt idx="172">
                  <c:v>7.3865714285714288E-5</c:v>
                </c:pt>
                <c:pt idx="173">
                  <c:v>9.9871428571428583E-5</c:v>
                </c:pt>
                <c:pt idx="174">
                  <c:v>9.9871428571428583E-5</c:v>
                </c:pt>
                <c:pt idx="175">
                  <c:v>9.7680000000000027E-5</c:v>
                </c:pt>
                <c:pt idx="176">
                  <c:v>9.7680000000000027E-5</c:v>
                </c:pt>
                <c:pt idx="177">
                  <c:v>3.684857142857143E-5</c:v>
                </c:pt>
                <c:pt idx="178">
                  <c:v>3.684857142857143E-5</c:v>
                </c:pt>
                <c:pt idx="179">
                  <c:v>9.6160000000000014E-5</c:v>
                </c:pt>
                <c:pt idx="180">
                  <c:v>9.6160000000000014E-5</c:v>
                </c:pt>
                <c:pt idx="181">
                  <c:v>1.562857142857143E-4</c:v>
                </c:pt>
                <c:pt idx="182">
                  <c:v>1.562857142857143E-4</c:v>
                </c:pt>
                <c:pt idx="183">
                  <c:v>1.3328285714285715E-4</c:v>
                </c:pt>
                <c:pt idx="184">
                  <c:v>1.3328285714285715E-4</c:v>
                </c:pt>
                <c:pt idx="185">
                  <c:v>1.1810285714285717E-4</c:v>
                </c:pt>
                <c:pt idx="186">
                  <c:v>1.1810285714285717E-4</c:v>
                </c:pt>
                <c:pt idx="187">
                  <c:v>1.5416857142857144E-4</c:v>
                </c:pt>
                <c:pt idx="188">
                  <c:v>1.5416857142857144E-4</c:v>
                </c:pt>
                <c:pt idx="189">
                  <c:v>9.4857142857142867E-5</c:v>
                </c:pt>
                <c:pt idx="190">
                  <c:v>9.4857142857142867E-5</c:v>
                </c:pt>
                <c:pt idx="191">
                  <c:v>1.4910571428571431E-4</c:v>
                </c:pt>
                <c:pt idx="192">
                  <c:v>1.4910571428571431E-4</c:v>
                </c:pt>
                <c:pt idx="193">
                  <c:v>1.2512857142857144E-4</c:v>
                </c:pt>
                <c:pt idx="194">
                  <c:v>1.2512857142857144E-4</c:v>
                </c:pt>
                <c:pt idx="195">
                  <c:v>1.0918857142857144E-4</c:v>
                </c:pt>
                <c:pt idx="196">
                  <c:v>1.0918857142857144E-4</c:v>
                </c:pt>
                <c:pt idx="197">
                  <c:v>1.4605714285714289E-4</c:v>
                </c:pt>
                <c:pt idx="198">
                  <c:v>1.4605714285714289E-4</c:v>
                </c:pt>
                <c:pt idx="199">
                  <c:v>1.0474285714285716E-4</c:v>
                </c:pt>
                <c:pt idx="200">
                  <c:v>1.0474285714285716E-4</c:v>
                </c:pt>
                <c:pt idx="201">
                  <c:v>1.1663714285714288E-4</c:v>
                </c:pt>
                <c:pt idx="202">
                  <c:v>1.1663714285714288E-4</c:v>
                </c:pt>
                <c:pt idx="203">
                  <c:v>1.8640571428571432E-4</c:v>
                </c:pt>
                <c:pt idx="204">
                  <c:v>1.8640571428571432E-4</c:v>
                </c:pt>
                <c:pt idx="205">
                  <c:v>1.1302857142857144E-4</c:v>
                </c:pt>
                <c:pt idx="206">
                  <c:v>1.1302857142857144E-4</c:v>
                </c:pt>
                <c:pt idx="207">
                  <c:v>4.4377142857142862E-5</c:v>
                </c:pt>
                <c:pt idx="208">
                  <c:v>4.4377142857142862E-5</c:v>
                </c:pt>
                <c:pt idx="209">
                  <c:v>1.1324285714285716E-4</c:v>
                </c:pt>
                <c:pt idx="210">
                  <c:v>1.1324285714285716E-4</c:v>
                </c:pt>
                <c:pt idx="211">
                  <c:v>1.2824000000000003E-4</c:v>
                </c:pt>
                <c:pt idx="212">
                  <c:v>1.2824000000000003E-4</c:v>
                </c:pt>
                <c:pt idx="213">
                  <c:v>3.2651428571428579E-5</c:v>
                </c:pt>
                <c:pt idx="214">
                  <c:v>3.2651428571428579E-5</c:v>
                </c:pt>
                <c:pt idx="215">
                  <c:v>3.6082857142857143E-5</c:v>
                </c:pt>
                <c:pt idx="216">
                  <c:v>3.6082857142857143E-5</c:v>
                </c:pt>
                <c:pt idx="217">
                  <c:v>8.5451428571428582E-5</c:v>
                </c:pt>
                <c:pt idx="218">
                  <c:v>8.5451428571428582E-5</c:v>
                </c:pt>
                <c:pt idx="219">
                  <c:v>1.2854285714285716E-5</c:v>
                </c:pt>
                <c:pt idx="220">
                  <c:v>1.2854285714285716E-5</c:v>
                </c:pt>
                <c:pt idx="221">
                  <c:v>7.8262857142857156E-5</c:v>
                </c:pt>
                <c:pt idx="222">
                  <c:v>7.8262857142857156E-5</c:v>
                </c:pt>
                <c:pt idx="223">
                  <c:v>3.5722857142857147E-5</c:v>
                </c:pt>
                <c:pt idx="224">
                  <c:v>3.5722857142857147E-5</c:v>
                </c:pt>
                <c:pt idx="225">
                  <c:v>1.4683428571428574E-4</c:v>
                </c:pt>
                <c:pt idx="226">
                  <c:v>1.4683428571428574E-4</c:v>
                </c:pt>
                <c:pt idx="227">
                  <c:v>9.1888571428571438E-5</c:v>
                </c:pt>
                <c:pt idx="228">
                  <c:v>9.1888571428571438E-5</c:v>
                </c:pt>
                <c:pt idx="229">
                  <c:v>1.168314285714286E-4</c:v>
                </c:pt>
                <c:pt idx="230">
                  <c:v>1.168314285714286E-4</c:v>
                </c:pt>
                <c:pt idx="231">
                  <c:v>4.6457142857142862E-5</c:v>
                </c:pt>
                <c:pt idx="232">
                  <c:v>4.6457142857142862E-5</c:v>
                </c:pt>
                <c:pt idx="233">
                  <c:v>1.685571428571429E-4</c:v>
                </c:pt>
                <c:pt idx="234">
                  <c:v>1.685571428571429E-4</c:v>
                </c:pt>
                <c:pt idx="235">
                  <c:v>1.5354571428571431E-4</c:v>
                </c:pt>
                <c:pt idx="236">
                  <c:v>1.5354571428571431E-4</c:v>
                </c:pt>
                <c:pt idx="237">
                  <c:v>1.7180285714285716E-4</c:v>
                </c:pt>
                <c:pt idx="238">
                  <c:v>1.7180285714285716E-4</c:v>
                </c:pt>
                <c:pt idx="239">
                  <c:v>7.0357142857142867E-5</c:v>
                </c:pt>
                <c:pt idx="240">
                  <c:v>7.0357142857142867E-5</c:v>
                </c:pt>
                <c:pt idx="241">
                  <c:v>1.1840000000000002E-4</c:v>
                </c:pt>
                <c:pt idx="242">
                  <c:v>1.1840000000000002E-4</c:v>
                </c:pt>
                <c:pt idx="243">
                  <c:v>1.6636571428571431E-4</c:v>
                </c:pt>
                <c:pt idx="244">
                  <c:v>1.6636571428571431E-4</c:v>
                </c:pt>
                <c:pt idx="245">
                  <c:v>2.0312857142857146E-4</c:v>
                </c:pt>
                <c:pt idx="246">
                  <c:v>2.0312857142857146E-4</c:v>
                </c:pt>
                <c:pt idx="247">
                  <c:v>8.0142857142857145E-5</c:v>
                </c:pt>
                <c:pt idx="248">
                  <c:v>8.0142857142857145E-5</c:v>
                </c:pt>
                <c:pt idx="249">
                  <c:v>7.8765714285714298E-5</c:v>
                </c:pt>
                <c:pt idx="250">
                  <c:v>7.8765714285714298E-5</c:v>
                </c:pt>
                <c:pt idx="251">
                  <c:v>1.7880285714285717E-4</c:v>
                </c:pt>
                <c:pt idx="252">
                  <c:v>1.7880285714285717E-4</c:v>
                </c:pt>
                <c:pt idx="253">
                  <c:v>1.4729428571428574E-4</c:v>
                </c:pt>
                <c:pt idx="254">
                  <c:v>1.4729428571428574E-4</c:v>
                </c:pt>
                <c:pt idx="255">
                  <c:v>8.2780000000000017E-5</c:v>
                </c:pt>
                <c:pt idx="256">
                  <c:v>8.2780000000000017E-5</c:v>
                </c:pt>
                <c:pt idx="257">
                  <c:v>1.2341428571428572E-4</c:v>
                </c:pt>
                <c:pt idx="258">
                  <c:v>1.2341428571428572E-4</c:v>
                </c:pt>
                <c:pt idx="259">
                  <c:v>1.246657142857143E-4</c:v>
                </c:pt>
                <c:pt idx="260">
                  <c:v>1.246657142857143E-4</c:v>
                </c:pt>
                <c:pt idx="261">
                  <c:v>7.3428571428571442E-5</c:v>
                </c:pt>
                <c:pt idx="262">
                  <c:v>7.3428571428571442E-5</c:v>
                </c:pt>
                <c:pt idx="263">
                  <c:v>3.861428571428572E-5</c:v>
                </c:pt>
                <c:pt idx="264">
                  <c:v>3.861428571428572E-5</c:v>
                </c:pt>
                <c:pt idx="265">
                  <c:v>1.1332857142857144E-4</c:v>
                </c:pt>
                <c:pt idx="266">
                  <c:v>1.1332857142857144E-4</c:v>
                </c:pt>
                <c:pt idx="267">
                  <c:v>6.2554285714285724E-5</c:v>
                </c:pt>
                <c:pt idx="268">
                  <c:v>6.2554285714285724E-5</c:v>
                </c:pt>
                <c:pt idx="269">
                  <c:v>1.2233714285714287E-4</c:v>
                </c:pt>
                <c:pt idx="270">
                  <c:v>1.2233714285714287E-4</c:v>
                </c:pt>
                <c:pt idx="271">
                  <c:v>1.1147142857142859E-4</c:v>
                </c:pt>
                <c:pt idx="272">
                  <c:v>1.1147142857142859E-4</c:v>
                </c:pt>
                <c:pt idx="273">
                  <c:v>1.3657714285714287E-4</c:v>
                </c:pt>
                <c:pt idx="274">
                  <c:v>1.3657714285714287E-4</c:v>
                </c:pt>
                <c:pt idx="275">
                  <c:v>1.3321714285714287E-4</c:v>
                </c:pt>
                <c:pt idx="276">
                  <c:v>1.3321714285714287E-4</c:v>
                </c:pt>
                <c:pt idx="277">
                  <c:v>1.1488000000000002E-4</c:v>
                </c:pt>
                <c:pt idx="278">
                  <c:v>1.1488000000000002E-4</c:v>
                </c:pt>
                <c:pt idx="279">
                  <c:v>1.0764000000000002E-4</c:v>
                </c:pt>
                <c:pt idx="280">
                  <c:v>1.0764000000000002E-4</c:v>
                </c:pt>
                <c:pt idx="281">
                  <c:v>1.6732857142857146E-4</c:v>
                </c:pt>
                <c:pt idx="282">
                  <c:v>1.6732857142857146E-4</c:v>
                </c:pt>
                <c:pt idx="283">
                  <c:v>1.8236285714285714E-4</c:v>
                </c:pt>
                <c:pt idx="284">
                  <c:v>1.8236285714285714E-4</c:v>
                </c:pt>
                <c:pt idx="285">
                  <c:v>1.2927428571428572E-4</c:v>
                </c:pt>
                <c:pt idx="286">
                  <c:v>1.2927428571428572E-4</c:v>
                </c:pt>
                <c:pt idx="287">
                  <c:v>1.2171714285714286E-4</c:v>
                </c:pt>
                <c:pt idx="288">
                  <c:v>1.2171714285714286E-4</c:v>
                </c:pt>
                <c:pt idx="289">
                  <c:v>1.0312285714285716E-4</c:v>
                </c:pt>
                <c:pt idx="290">
                  <c:v>1.0312285714285716E-4</c:v>
                </c:pt>
                <c:pt idx="291">
                  <c:v>1.5369142857142858E-4</c:v>
                </c:pt>
                <c:pt idx="292">
                  <c:v>1.5369142857142858E-4</c:v>
                </c:pt>
                <c:pt idx="293">
                  <c:v>1.0524857142857143E-4</c:v>
                </c:pt>
                <c:pt idx="294">
                  <c:v>1.0524857142857143E-4</c:v>
                </c:pt>
                <c:pt idx="295">
                  <c:v>9.805428571428572E-5</c:v>
                </c:pt>
                <c:pt idx="296">
                  <c:v>9.805428571428572E-5</c:v>
                </c:pt>
                <c:pt idx="297">
                  <c:v>6.0505714285714294E-5</c:v>
                </c:pt>
                <c:pt idx="298">
                  <c:v>6.0505714285714294E-5</c:v>
                </c:pt>
                <c:pt idx="299">
                  <c:v>1.5362571428571432E-4</c:v>
                </c:pt>
                <c:pt idx="300">
                  <c:v>1.5362571428571432E-4</c:v>
                </c:pt>
                <c:pt idx="301">
                  <c:v>3.2697142857142859E-5</c:v>
                </c:pt>
                <c:pt idx="302">
                  <c:v>3.2697142857142859E-5</c:v>
                </c:pt>
                <c:pt idx="303">
                  <c:v>7.7291428571428579E-5</c:v>
                </c:pt>
                <c:pt idx="304">
                  <c:v>7.7291428571428579E-5</c:v>
                </c:pt>
                <c:pt idx="305">
                  <c:v>-1.0942857142857145E-5</c:v>
                </c:pt>
                <c:pt idx="306">
                  <c:v>-1.0942857142857145E-5</c:v>
                </c:pt>
                <c:pt idx="307">
                  <c:v>9.8248571428571438E-5</c:v>
                </c:pt>
                <c:pt idx="308">
                  <c:v>9.8248571428571438E-5</c:v>
                </c:pt>
                <c:pt idx="309">
                  <c:v>4.0500000000000002E-5</c:v>
                </c:pt>
                <c:pt idx="310">
                  <c:v>4.0500000000000002E-5</c:v>
                </c:pt>
                <c:pt idx="311">
                  <c:v>5.131714285714286E-5</c:v>
                </c:pt>
                <c:pt idx="312">
                  <c:v>5.131714285714286E-5</c:v>
                </c:pt>
                <c:pt idx="313">
                  <c:v>9.6440000000000019E-5</c:v>
                </c:pt>
                <c:pt idx="314">
                  <c:v>9.6440000000000019E-5</c:v>
                </c:pt>
                <c:pt idx="315">
                  <c:v>4.7028571428571441E-6</c:v>
                </c:pt>
                <c:pt idx="316">
                  <c:v>4.7028571428571441E-6</c:v>
                </c:pt>
                <c:pt idx="317">
                  <c:v>1.6901428571428575E-4</c:v>
                </c:pt>
                <c:pt idx="318">
                  <c:v>1.6901428571428575E-4</c:v>
                </c:pt>
                <c:pt idx="319">
                  <c:v>9.2811428571428579E-5</c:v>
                </c:pt>
                <c:pt idx="320">
                  <c:v>9.2811428571428579E-5</c:v>
                </c:pt>
                <c:pt idx="321">
                  <c:v>1.1272E-4</c:v>
                </c:pt>
                <c:pt idx="322">
                  <c:v>1.1272E-4</c:v>
                </c:pt>
                <c:pt idx="323">
                  <c:v>1.1829428571428573E-4</c:v>
                </c:pt>
                <c:pt idx="324">
                  <c:v>1.1829428571428573E-4</c:v>
                </c:pt>
                <c:pt idx="325">
                  <c:v>1.1132285714285715E-4</c:v>
                </c:pt>
                <c:pt idx="326">
                  <c:v>1.1132285714285715E-4</c:v>
                </c:pt>
                <c:pt idx="327">
                  <c:v>1.1034000000000002E-4</c:v>
                </c:pt>
                <c:pt idx="328">
                  <c:v>1.1034000000000002E-4</c:v>
                </c:pt>
                <c:pt idx="329">
                  <c:v>4.5040000000000002E-5</c:v>
                </c:pt>
                <c:pt idx="330">
                  <c:v>4.5040000000000002E-5</c:v>
                </c:pt>
                <c:pt idx="331">
                  <c:v>8.8220000000000019E-5</c:v>
                </c:pt>
                <c:pt idx="332">
                  <c:v>8.8220000000000019E-5</c:v>
                </c:pt>
                <c:pt idx="333">
                  <c:v>1.7361142857142859E-4</c:v>
                </c:pt>
                <c:pt idx="334">
                  <c:v>1.7361142857142859E-4</c:v>
                </c:pt>
                <c:pt idx="335">
                  <c:v>1.1616857142857146E-4</c:v>
                </c:pt>
                <c:pt idx="336">
                  <c:v>1.1616857142857146E-4</c:v>
                </c:pt>
                <c:pt idx="337">
                  <c:v>1.2300285714285717E-4</c:v>
                </c:pt>
                <c:pt idx="338">
                  <c:v>1.2300285714285717E-4</c:v>
                </c:pt>
                <c:pt idx="339">
                  <c:v>1.4785714285714287E-5</c:v>
                </c:pt>
                <c:pt idx="340">
                  <c:v>1.4785714285714287E-5</c:v>
                </c:pt>
                <c:pt idx="341">
                  <c:v>9.342000000000001E-5</c:v>
                </c:pt>
                <c:pt idx="342">
                  <c:v>9.342000000000001E-5</c:v>
                </c:pt>
                <c:pt idx="343">
                  <c:v>8.8437142857142857E-5</c:v>
                </c:pt>
                <c:pt idx="344">
                  <c:v>8.8437142857142857E-5</c:v>
                </c:pt>
                <c:pt idx="345">
                  <c:v>6.4131428571428576E-5</c:v>
                </c:pt>
                <c:pt idx="346">
                  <c:v>6.4131428571428576E-5</c:v>
                </c:pt>
                <c:pt idx="347">
                  <c:v>1.214914285714286E-4</c:v>
                </c:pt>
                <c:pt idx="348">
                  <c:v>1.214914285714286E-4</c:v>
                </c:pt>
                <c:pt idx="349">
                  <c:v>1.7012285714285716E-4</c:v>
                </c:pt>
                <c:pt idx="350">
                  <c:v>1.7012285714285716E-4</c:v>
                </c:pt>
                <c:pt idx="351">
                  <c:v>-1.9454285714285717E-5</c:v>
                </c:pt>
                <c:pt idx="352">
                  <c:v>-1.9454285714285717E-5</c:v>
                </c:pt>
                <c:pt idx="353">
                  <c:v>4.5620000000000007E-5</c:v>
                </c:pt>
                <c:pt idx="354">
                  <c:v>4.5620000000000007E-5</c:v>
                </c:pt>
                <c:pt idx="355">
                  <c:v>9.450285714285715E-5</c:v>
                </c:pt>
                <c:pt idx="356">
                  <c:v>9.450285714285715E-5</c:v>
                </c:pt>
                <c:pt idx="357">
                  <c:v>5.6405714285714296E-5</c:v>
                </c:pt>
                <c:pt idx="358">
                  <c:v>5.6405714285714296E-5</c:v>
                </c:pt>
                <c:pt idx="359">
                  <c:v>7.9645714285714303E-5</c:v>
                </c:pt>
                <c:pt idx="360">
                  <c:v>7.9645714285714303E-5</c:v>
                </c:pt>
                <c:pt idx="361">
                  <c:v>9.130857142857144E-5</c:v>
                </c:pt>
                <c:pt idx="362">
                  <c:v>9.130857142857144E-5</c:v>
                </c:pt>
                <c:pt idx="363">
                  <c:v>8.3088571428571441E-5</c:v>
                </c:pt>
                <c:pt idx="364">
                  <c:v>8.3088571428571441E-5</c:v>
                </c:pt>
                <c:pt idx="365">
                  <c:v>1.4868571428571431E-4</c:v>
                </c:pt>
                <c:pt idx="366">
                  <c:v>1.4868571428571431E-4</c:v>
                </c:pt>
                <c:pt idx="367">
                  <c:v>1.3777142857142858E-4</c:v>
                </c:pt>
                <c:pt idx="368">
                  <c:v>1.3777142857142858E-4</c:v>
                </c:pt>
                <c:pt idx="369">
                  <c:v>1.2705428571428573E-4</c:v>
                </c:pt>
                <c:pt idx="370">
                  <c:v>1.2705428571428573E-4</c:v>
                </c:pt>
                <c:pt idx="371">
                  <c:v>8.1311428571428584E-5</c:v>
                </c:pt>
                <c:pt idx="372">
                  <c:v>8.1311428571428584E-5</c:v>
                </c:pt>
                <c:pt idx="373">
                  <c:v>1.0705142857142858E-4</c:v>
                </c:pt>
                <c:pt idx="374">
                  <c:v>1.0705142857142858E-4</c:v>
                </c:pt>
                <c:pt idx="375">
                  <c:v>9.8277142857142871E-5</c:v>
                </c:pt>
                <c:pt idx="376">
                  <c:v>9.8277142857142871E-5</c:v>
                </c:pt>
                <c:pt idx="377">
                  <c:v>9.1442857142857162E-5</c:v>
                </c:pt>
                <c:pt idx="378">
                  <c:v>9.1442857142857162E-5</c:v>
                </c:pt>
                <c:pt idx="379">
                  <c:v>1.3048000000000001E-4</c:v>
                </c:pt>
                <c:pt idx="380">
                  <c:v>1.3048000000000001E-4</c:v>
                </c:pt>
                <c:pt idx="381">
                  <c:v>1.0060857142857145E-4</c:v>
                </c:pt>
                <c:pt idx="382">
                  <c:v>1.0060857142857145E-4</c:v>
                </c:pt>
                <c:pt idx="383">
                  <c:v>1.5720000000000002E-5</c:v>
                </c:pt>
                <c:pt idx="384">
                  <c:v>1.5720000000000002E-5</c:v>
                </c:pt>
                <c:pt idx="385">
                  <c:v>5.270285714285715E-5</c:v>
                </c:pt>
                <c:pt idx="386">
                  <c:v>5.270285714285715E-5</c:v>
                </c:pt>
                <c:pt idx="387">
                  <c:v>6.7828571428571441E-5</c:v>
                </c:pt>
                <c:pt idx="388">
                  <c:v>6.7828571428571441E-5</c:v>
                </c:pt>
                <c:pt idx="389">
                  <c:v>3.8908571428571434E-5</c:v>
                </c:pt>
                <c:pt idx="390">
                  <c:v>3.8908571428571434E-5</c:v>
                </c:pt>
                <c:pt idx="391">
                  <c:v>6.4328571428571438E-5</c:v>
                </c:pt>
                <c:pt idx="392">
                  <c:v>6.4328571428571438E-5</c:v>
                </c:pt>
                <c:pt idx="393">
                  <c:v>1.2973428571428573E-4</c:v>
                </c:pt>
                <c:pt idx="394">
                  <c:v>1.2973428571428573E-4</c:v>
                </c:pt>
                <c:pt idx="395">
                  <c:v>1.1417428571428573E-4</c:v>
                </c:pt>
                <c:pt idx="396">
                  <c:v>1.1417428571428573E-4</c:v>
                </c:pt>
                <c:pt idx="397">
                  <c:v>1.092057142857143E-4</c:v>
                </c:pt>
                <c:pt idx="398">
                  <c:v>1.092057142857143E-4</c:v>
                </c:pt>
                <c:pt idx="399">
                  <c:v>2.5842857142857147E-5</c:v>
                </c:pt>
                <c:pt idx="400">
                  <c:v>2.5842857142857147E-5</c:v>
                </c:pt>
                <c:pt idx="401">
                  <c:v>4.0914285714285715E-6</c:v>
                </c:pt>
                <c:pt idx="402">
                  <c:v>4.0914285714285715E-6</c:v>
                </c:pt>
                <c:pt idx="403">
                  <c:v>6.7360000000000006E-5</c:v>
                </c:pt>
                <c:pt idx="404">
                  <c:v>6.7360000000000006E-5</c:v>
                </c:pt>
                <c:pt idx="405">
                  <c:v>7.9245714285714294E-5</c:v>
                </c:pt>
                <c:pt idx="406">
                  <c:v>7.9245714285714294E-5</c:v>
                </c:pt>
                <c:pt idx="407">
                  <c:v>1.0591142857142857E-4</c:v>
                </c:pt>
                <c:pt idx="408">
                  <c:v>1.0591142857142857E-4</c:v>
                </c:pt>
                <c:pt idx="409">
                  <c:v>6.0357142857142868E-5</c:v>
                </c:pt>
                <c:pt idx="410">
                  <c:v>6.0357142857142868E-5</c:v>
                </c:pt>
                <c:pt idx="411">
                  <c:v>1.6411428571428572E-5</c:v>
                </c:pt>
                <c:pt idx="412">
                  <c:v>1.6411428571428572E-5</c:v>
                </c:pt>
                <c:pt idx="413">
                  <c:v>4.3957142857142869E-5</c:v>
                </c:pt>
                <c:pt idx="414">
                  <c:v>4.3957142857142869E-5</c:v>
                </c:pt>
                <c:pt idx="415">
                  <c:v>9.7108571428571432E-5</c:v>
                </c:pt>
                <c:pt idx="416">
                  <c:v>9.7108571428571432E-5</c:v>
                </c:pt>
                <c:pt idx="417">
                  <c:v>1.4439714285714288E-4</c:v>
                </c:pt>
                <c:pt idx="418">
                  <c:v>1.4439714285714288E-4</c:v>
                </c:pt>
                <c:pt idx="419">
                  <c:v>9.0205714285714297E-5</c:v>
                </c:pt>
                <c:pt idx="420">
                  <c:v>9.0205714285714297E-5</c:v>
                </c:pt>
                <c:pt idx="421">
                  <c:v>1.5240857142857143E-4</c:v>
                </c:pt>
                <c:pt idx="422">
                  <c:v>1.5240857142857143E-4</c:v>
                </c:pt>
                <c:pt idx="423">
                  <c:v>7.2262857142857146E-5</c:v>
                </c:pt>
                <c:pt idx="424">
                  <c:v>7.2262857142857146E-5</c:v>
                </c:pt>
                <c:pt idx="425">
                  <c:v>3.9562857142857151E-5</c:v>
                </c:pt>
                <c:pt idx="426">
                  <c:v>3.9562857142857151E-5</c:v>
                </c:pt>
                <c:pt idx="427">
                  <c:v>9.0457142857142882E-5</c:v>
                </c:pt>
                <c:pt idx="428">
                  <c:v>9.0457142857142882E-5</c:v>
                </c:pt>
                <c:pt idx="429">
                  <c:v>7.4834285714285722E-5</c:v>
                </c:pt>
                <c:pt idx="430">
                  <c:v>7.4834285714285722E-5</c:v>
                </c:pt>
                <c:pt idx="431">
                  <c:v>1.8680857142857146E-4</c:v>
                </c:pt>
                <c:pt idx="432">
                  <c:v>1.8680857142857146E-4</c:v>
                </c:pt>
                <c:pt idx="433">
                  <c:v>1.2650285714285714E-4</c:v>
                </c:pt>
                <c:pt idx="434">
                  <c:v>1.2650285714285714E-4</c:v>
                </c:pt>
                <c:pt idx="435">
                  <c:v>6.3020000000000017E-5</c:v>
                </c:pt>
                <c:pt idx="436">
                  <c:v>6.3020000000000017E-5</c:v>
                </c:pt>
                <c:pt idx="437">
                  <c:v>3.9197142857142861E-5</c:v>
                </c:pt>
                <c:pt idx="438">
                  <c:v>3.9197142857142861E-5</c:v>
                </c:pt>
                <c:pt idx="439">
                  <c:v>1.0195714285714286E-4</c:v>
                </c:pt>
                <c:pt idx="440">
                  <c:v>1.0195714285714286E-4</c:v>
                </c:pt>
                <c:pt idx="441">
                  <c:v>4.5214285714285724E-5</c:v>
                </c:pt>
                <c:pt idx="442">
                  <c:v>4.5214285714285724E-5</c:v>
                </c:pt>
                <c:pt idx="443">
                  <c:v>9.9665714285714305E-5</c:v>
                </c:pt>
                <c:pt idx="444">
                  <c:v>9.9665714285714305E-5</c:v>
                </c:pt>
                <c:pt idx="445">
                  <c:v>4.4960000000000003E-5</c:v>
                </c:pt>
                <c:pt idx="446">
                  <c:v>4.4960000000000003E-5</c:v>
                </c:pt>
                <c:pt idx="447">
                  <c:v>5.234571428571429E-5</c:v>
                </c:pt>
                <c:pt idx="448">
                  <c:v>5.234571428571429E-5</c:v>
                </c:pt>
                <c:pt idx="449">
                  <c:v>-5.3571428571428579E-6</c:v>
                </c:pt>
                <c:pt idx="450">
                  <c:v>-5.3571428571428579E-6</c:v>
                </c:pt>
                <c:pt idx="451">
                  <c:v>8.5154285714285718E-5</c:v>
                </c:pt>
                <c:pt idx="452">
                  <c:v>8.5154285714285718E-5</c:v>
                </c:pt>
                <c:pt idx="453">
                  <c:v>9.8448571428571429E-5</c:v>
                </c:pt>
                <c:pt idx="454">
                  <c:v>9.8448571428571429E-5</c:v>
                </c:pt>
                <c:pt idx="455">
                  <c:v>1.3054285714285716E-4</c:v>
                </c:pt>
                <c:pt idx="456">
                  <c:v>1.3054285714285716E-4</c:v>
                </c:pt>
                <c:pt idx="457">
                  <c:v>8.0357142857142867E-5</c:v>
                </c:pt>
                <c:pt idx="458">
                  <c:v>8.0357142857142867E-5</c:v>
                </c:pt>
                <c:pt idx="459">
                  <c:v>1.2068857142857145E-4</c:v>
                </c:pt>
                <c:pt idx="460">
                  <c:v>1.2068857142857145E-4</c:v>
                </c:pt>
                <c:pt idx="461">
                  <c:v>1.5942857142857143E-5</c:v>
                </c:pt>
                <c:pt idx="462">
                  <c:v>1.5942857142857143E-5</c:v>
                </c:pt>
                <c:pt idx="463">
                  <c:v>4.4994285714285723E-5</c:v>
                </c:pt>
                <c:pt idx="464">
                  <c:v>4.4994285714285723E-5</c:v>
                </c:pt>
                <c:pt idx="465">
                  <c:v>-1.7825714285714289E-5</c:v>
                </c:pt>
                <c:pt idx="466">
                  <c:v>-1.7825714285714289E-5</c:v>
                </c:pt>
                <c:pt idx="467">
                  <c:v>9.8257142857142868E-5</c:v>
                </c:pt>
                <c:pt idx="468">
                  <c:v>9.8257142857142868E-5</c:v>
                </c:pt>
                <c:pt idx="469">
                  <c:v>7.542285714285715E-5</c:v>
                </c:pt>
                <c:pt idx="470">
                  <c:v>7.542285714285715E-5</c:v>
                </c:pt>
                <c:pt idx="471">
                  <c:v>5.8040000000000014E-5</c:v>
                </c:pt>
                <c:pt idx="472">
                  <c:v>5.8040000000000014E-5</c:v>
                </c:pt>
                <c:pt idx="473">
                  <c:v>4.890000000000001E-5</c:v>
                </c:pt>
                <c:pt idx="474">
                  <c:v>4.890000000000001E-5</c:v>
                </c:pt>
                <c:pt idx="475">
                  <c:v>5.3085714285714292E-6</c:v>
                </c:pt>
                <c:pt idx="476">
                  <c:v>5.3085714285714292E-6</c:v>
                </c:pt>
                <c:pt idx="477">
                  <c:v>3.7342857142857148E-5</c:v>
                </c:pt>
                <c:pt idx="478">
                  <c:v>3.7342857142857148E-5</c:v>
                </c:pt>
                <c:pt idx="479">
                  <c:v>-2.6082857142857144E-5</c:v>
                </c:pt>
                <c:pt idx="480">
                  <c:v>-2.6082857142857144E-5</c:v>
                </c:pt>
                <c:pt idx="481">
                  <c:v>8.2788571428571434E-5</c:v>
                </c:pt>
                <c:pt idx="482">
                  <c:v>8.2788571428571434E-5</c:v>
                </c:pt>
                <c:pt idx="483">
                  <c:v>9.0148571428571431E-5</c:v>
                </c:pt>
                <c:pt idx="484">
                  <c:v>9.0148571428571431E-5</c:v>
                </c:pt>
                <c:pt idx="485">
                  <c:v>4.604285714285715E-5</c:v>
                </c:pt>
                <c:pt idx="486">
                  <c:v>4.604285714285715E-5</c:v>
                </c:pt>
                <c:pt idx="487">
                  <c:v>8.7737142857142881E-5</c:v>
                </c:pt>
                <c:pt idx="488">
                  <c:v>8.7737142857142881E-5</c:v>
                </c:pt>
                <c:pt idx="489">
                  <c:v>1.1271714285714288E-4</c:v>
                </c:pt>
                <c:pt idx="490">
                  <c:v>1.1271714285714288E-4</c:v>
                </c:pt>
                <c:pt idx="491">
                  <c:v>1.0150000000000001E-4</c:v>
                </c:pt>
                <c:pt idx="492">
                  <c:v>1.0150000000000001E-4</c:v>
                </c:pt>
                <c:pt idx="493">
                  <c:v>9.730285714285715E-5</c:v>
                </c:pt>
                <c:pt idx="494">
                  <c:v>9.730285714285715E-5</c:v>
                </c:pt>
                <c:pt idx="495">
                  <c:v>9.1122857142857152E-5</c:v>
                </c:pt>
                <c:pt idx="496">
                  <c:v>9.1122857142857152E-5</c:v>
                </c:pt>
                <c:pt idx="497">
                  <c:v>7.5365714285714297E-5</c:v>
                </c:pt>
                <c:pt idx="498">
                  <c:v>7.5365714285714297E-5</c:v>
                </c:pt>
                <c:pt idx="499">
                  <c:v>5.1968571428571434E-5</c:v>
                </c:pt>
                <c:pt idx="500">
                  <c:v>5.1968571428571434E-5</c:v>
                </c:pt>
                <c:pt idx="501">
                  <c:v>1.2027714285714286E-4</c:v>
                </c:pt>
                <c:pt idx="502">
                  <c:v>1.2027714285714286E-4</c:v>
                </c:pt>
                <c:pt idx="503">
                  <c:v>2.3662857142857147E-5</c:v>
                </c:pt>
                <c:pt idx="504">
                  <c:v>2.3662857142857147E-5</c:v>
                </c:pt>
                <c:pt idx="505">
                  <c:v>8.7308571428571438E-5</c:v>
                </c:pt>
                <c:pt idx="506">
                  <c:v>8.7308571428571438E-5</c:v>
                </c:pt>
                <c:pt idx="507">
                  <c:v>7.9665714285714293E-5</c:v>
                </c:pt>
                <c:pt idx="508">
                  <c:v>7.9665714285714293E-5</c:v>
                </c:pt>
                <c:pt idx="509">
                  <c:v>-4.3125714285714294E-5</c:v>
                </c:pt>
                <c:pt idx="510">
                  <c:v>-4.3125714285714294E-5</c:v>
                </c:pt>
                <c:pt idx="511">
                  <c:v>2.1488571428571431E-5</c:v>
                </c:pt>
                <c:pt idx="512">
                  <c:v>2.1488571428571431E-5</c:v>
                </c:pt>
                <c:pt idx="513">
                  <c:v>4.4268571428571436E-5</c:v>
                </c:pt>
                <c:pt idx="514">
                  <c:v>4.4268571428571436E-5</c:v>
                </c:pt>
                <c:pt idx="515">
                  <c:v>1.5009428571428573E-4</c:v>
                </c:pt>
                <c:pt idx="516">
                  <c:v>1.5009428571428573E-4</c:v>
                </c:pt>
                <c:pt idx="517">
                  <c:v>6.23257142857143E-5</c:v>
                </c:pt>
                <c:pt idx="518">
                  <c:v>6.23257142857143E-5</c:v>
                </c:pt>
                <c:pt idx="519">
                  <c:v>8.9934285714285737E-5</c:v>
                </c:pt>
                <c:pt idx="520">
                  <c:v>8.9934285714285737E-5</c:v>
                </c:pt>
                <c:pt idx="521">
                  <c:v>7.3828571428571438E-5</c:v>
                </c:pt>
                <c:pt idx="522">
                  <c:v>7.3828571428571438E-5</c:v>
                </c:pt>
                <c:pt idx="523">
                  <c:v>1.0580857142857144E-4</c:v>
                </c:pt>
                <c:pt idx="524">
                  <c:v>1.0580857142857144E-4</c:v>
                </c:pt>
                <c:pt idx="525">
                  <c:v>1.2044571428571429E-4</c:v>
                </c:pt>
                <c:pt idx="526">
                  <c:v>1.2044571428571429E-4</c:v>
                </c:pt>
                <c:pt idx="527">
                  <c:v>1.8290000000000003E-4</c:v>
                </c:pt>
                <c:pt idx="528">
                  <c:v>1.8290000000000003E-4</c:v>
                </c:pt>
                <c:pt idx="529">
                  <c:v>1.0429714285714287E-4</c:v>
                </c:pt>
                <c:pt idx="530">
                  <c:v>1.0429714285714287E-4</c:v>
                </c:pt>
                <c:pt idx="531">
                  <c:v>1.3981142857142858E-4</c:v>
                </c:pt>
                <c:pt idx="532">
                  <c:v>1.3981142857142858E-4</c:v>
                </c:pt>
                <c:pt idx="533">
                  <c:v>1.3635142857142859E-4</c:v>
                </c:pt>
                <c:pt idx="534">
                  <c:v>1.3635142857142859E-4</c:v>
                </c:pt>
                <c:pt idx="535">
                  <c:v>3.1740000000000004E-5</c:v>
                </c:pt>
                <c:pt idx="536">
                  <c:v>3.1740000000000004E-5</c:v>
                </c:pt>
                <c:pt idx="537">
                  <c:v>6.9205714285714302E-5</c:v>
                </c:pt>
                <c:pt idx="538">
                  <c:v>6.9205714285714302E-5</c:v>
                </c:pt>
                <c:pt idx="539">
                  <c:v>3.0545714285714289E-5</c:v>
                </c:pt>
                <c:pt idx="540">
                  <c:v>3.0545714285714289E-5</c:v>
                </c:pt>
                <c:pt idx="541">
                  <c:v>3.1911428571428576E-5</c:v>
                </c:pt>
                <c:pt idx="542">
                  <c:v>3.1911428571428576E-5</c:v>
                </c:pt>
                <c:pt idx="543">
                  <c:v>4.1851428571428579E-5</c:v>
                </c:pt>
                <c:pt idx="544">
                  <c:v>4.1851428571428579E-5</c:v>
                </c:pt>
                <c:pt idx="545">
                  <c:v>4.0188571428571435E-5</c:v>
                </c:pt>
                <c:pt idx="546">
                  <c:v>4.0188571428571435E-5</c:v>
                </c:pt>
                <c:pt idx="547">
                  <c:v>1.4445714285714287E-5</c:v>
                </c:pt>
                <c:pt idx="548">
                  <c:v>1.4445714285714287E-5</c:v>
                </c:pt>
                <c:pt idx="549">
                  <c:v>1.5622857142857143E-5</c:v>
                </c:pt>
                <c:pt idx="550">
                  <c:v>1.5622857142857143E-5</c:v>
                </c:pt>
                <c:pt idx="551">
                  <c:v>-4.1200000000000004E-6</c:v>
                </c:pt>
                <c:pt idx="552">
                  <c:v>-4.1200000000000004E-6</c:v>
                </c:pt>
                <c:pt idx="553">
                  <c:v>9.2402857142857153E-5</c:v>
                </c:pt>
                <c:pt idx="554">
                  <c:v>9.2402857142857153E-5</c:v>
                </c:pt>
                <c:pt idx="555">
                  <c:v>-8.5828571428571442E-6</c:v>
                </c:pt>
                <c:pt idx="556">
                  <c:v>-8.5828571428571442E-6</c:v>
                </c:pt>
                <c:pt idx="557">
                  <c:v>4.5491428571428578E-5</c:v>
                </c:pt>
                <c:pt idx="558">
                  <c:v>4.5491428571428578E-5</c:v>
                </c:pt>
                <c:pt idx="559">
                  <c:v>9.4397142857142861E-5</c:v>
                </c:pt>
                <c:pt idx="560">
                  <c:v>9.4397142857142861E-5</c:v>
                </c:pt>
                <c:pt idx="561">
                  <c:v>7.4608571428571441E-5</c:v>
                </c:pt>
                <c:pt idx="562">
                  <c:v>7.4608571428571441E-5</c:v>
                </c:pt>
                <c:pt idx="563">
                  <c:v>8.3605714285714299E-5</c:v>
                </c:pt>
                <c:pt idx="564">
                  <c:v>8.3605714285714299E-5</c:v>
                </c:pt>
                <c:pt idx="565">
                  <c:v>1.446857142857143E-5</c:v>
                </c:pt>
                <c:pt idx="566">
                  <c:v>1.446857142857143E-5</c:v>
                </c:pt>
                <c:pt idx="567">
                  <c:v>1.4233142857142861E-4</c:v>
                </c:pt>
                <c:pt idx="568">
                  <c:v>1.4233142857142861E-4</c:v>
                </c:pt>
                <c:pt idx="569">
                  <c:v>1.4011142857142859E-4</c:v>
                </c:pt>
                <c:pt idx="570">
                  <c:v>1.4011142857142859E-4</c:v>
                </c:pt>
                <c:pt idx="571">
                  <c:v>1.2695428571428573E-4</c:v>
                </c:pt>
                <c:pt idx="572">
                  <c:v>1.2695428571428573E-4</c:v>
                </c:pt>
                <c:pt idx="573">
                  <c:v>5.8888571428571429E-5</c:v>
                </c:pt>
                <c:pt idx="574">
                  <c:v>5.8888571428571429E-5</c:v>
                </c:pt>
                <c:pt idx="575">
                  <c:v>5.4660000000000002E-5</c:v>
                </c:pt>
                <c:pt idx="576">
                  <c:v>5.4660000000000002E-5</c:v>
                </c:pt>
                <c:pt idx="577">
                  <c:v>3.9265714285714287E-5</c:v>
                </c:pt>
                <c:pt idx="578">
                  <c:v>3.9265714285714287E-5</c:v>
                </c:pt>
                <c:pt idx="579">
                  <c:v>6.0417142857142864E-5</c:v>
                </c:pt>
                <c:pt idx="580">
                  <c:v>6.0417142857142864E-5</c:v>
                </c:pt>
                <c:pt idx="581">
                  <c:v>7.1768571428571434E-5</c:v>
                </c:pt>
                <c:pt idx="582">
                  <c:v>7.1768571428571434E-5</c:v>
                </c:pt>
                <c:pt idx="583">
                  <c:v>6.4914285714285722E-5</c:v>
                </c:pt>
                <c:pt idx="584">
                  <c:v>6.4914285714285722E-5</c:v>
                </c:pt>
                <c:pt idx="585">
                  <c:v>6.9685714285714297E-5</c:v>
                </c:pt>
                <c:pt idx="586">
                  <c:v>6.9685714285714297E-5</c:v>
                </c:pt>
                <c:pt idx="587">
                  <c:v>2.658857142857143E-5</c:v>
                </c:pt>
                <c:pt idx="588">
                  <c:v>2.658857142857143E-5</c:v>
                </c:pt>
                <c:pt idx="589">
                  <c:v>2.7554285714285721E-5</c:v>
                </c:pt>
                <c:pt idx="590">
                  <c:v>2.7554285714285721E-5</c:v>
                </c:pt>
                <c:pt idx="591">
                  <c:v>5.7280000000000007E-5</c:v>
                </c:pt>
                <c:pt idx="592">
                  <c:v>5.7280000000000007E-5</c:v>
                </c:pt>
                <c:pt idx="593">
                  <c:v>9.3342857142857154E-5</c:v>
                </c:pt>
                <c:pt idx="594">
                  <c:v>9.3342857142857154E-5</c:v>
                </c:pt>
                <c:pt idx="595">
                  <c:v>1.6525428571428574E-4</c:v>
                </c:pt>
                <c:pt idx="596">
                  <c:v>1.6525428571428574E-4</c:v>
                </c:pt>
                <c:pt idx="597">
                  <c:v>1.2367714285714288E-4</c:v>
                </c:pt>
                <c:pt idx="598">
                  <c:v>1.2367714285714288E-4</c:v>
                </c:pt>
                <c:pt idx="599">
                  <c:v>8.1997142857142871E-5</c:v>
                </c:pt>
                <c:pt idx="600">
                  <c:v>8.1997142857142871E-5</c:v>
                </c:pt>
                <c:pt idx="601">
                  <c:v>1.4300285714285716E-4</c:v>
                </c:pt>
                <c:pt idx="602">
                  <c:v>1.4300285714285716E-4</c:v>
                </c:pt>
                <c:pt idx="603">
                  <c:v>4.2300000000000005E-5</c:v>
                </c:pt>
                <c:pt idx="604">
                  <c:v>4.2300000000000005E-5</c:v>
                </c:pt>
                <c:pt idx="605">
                  <c:v>1.4756E-4</c:v>
                </c:pt>
                <c:pt idx="606">
                  <c:v>1.4756E-4</c:v>
                </c:pt>
                <c:pt idx="607">
                  <c:v>1.6691428571428575E-4</c:v>
                </c:pt>
                <c:pt idx="608">
                  <c:v>1.6691428571428575E-4</c:v>
                </c:pt>
                <c:pt idx="609">
                  <c:v>1.6009428571428573E-4</c:v>
                </c:pt>
                <c:pt idx="610">
                  <c:v>1.6009428571428573E-4</c:v>
                </c:pt>
                <c:pt idx="611">
                  <c:v>9.8917142857142865E-5</c:v>
                </c:pt>
                <c:pt idx="612">
                  <c:v>9.8917142857142865E-5</c:v>
                </c:pt>
                <c:pt idx="613">
                  <c:v>1.070857142857143E-4</c:v>
                </c:pt>
                <c:pt idx="614">
                  <c:v>1.070857142857143E-4</c:v>
                </c:pt>
                <c:pt idx="615">
                  <c:v>3.6048571428571437E-5</c:v>
                </c:pt>
                <c:pt idx="616">
                  <c:v>3.6048571428571437E-5</c:v>
                </c:pt>
                <c:pt idx="617">
                  <c:v>1.9442000000000003E-4</c:v>
                </c:pt>
                <c:pt idx="618">
                  <c:v>1.9442000000000003E-4</c:v>
                </c:pt>
                <c:pt idx="619">
                  <c:v>6.6482857142857144E-5</c:v>
                </c:pt>
                <c:pt idx="620">
                  <c:v>6.6482857142857144E-5</c:v>
                </c:pt>
                <c:pt idx="621">
                  <c:v>1.251857142857143E-4</c:v>
                </c:pt>
                <c:pt idx="622">
                  <c:v>1.251857142857143E-4</c:v>
                </c:pt>
                <c:pt idx="623">
                  <c:v>9.3528571428571443E-5</c:v>
                </c:pt>
                <c:pt idx="624">
                  <c:v>9.3528571428571443E-5</c:v>
                </c:pt>
                <c:pt idx="625">
                  <c:v>1.3622000000000002E-4</c:v>
                </c:pt>
                <c:pt idx="626">
                  <c:v>1.3622000000000002E-4</c:v>
                </c:pt>
                <c:pt idx="627">
                  <c:v>6.1000000000000005E-5</c:v>
                </c:pt>
                <c:pt idx="628">
                  <c:v>6.1000000000000005E-5</c:v>
                </c:pt>
                <c:pt idx="629">
                  <c:v>5.9005714285714291E-5</c:v>
                </c:pt>
                <c:pt idx="630">
                  <c:v>5.9005714285714291E-5</c:v>
                </c:pt>
                <c:pt idx="631">
                  <c:v>1.2362285714285714E-4</c:v>
                </c:pt>
                <c:pt idx="632">
                  <c:v>1.2362285714285714E-4</c:v>
                </c:pt>
                <c:pt idx="633">
                  <c:v>5.9168571428571433E-5</c:v>
                </c:pt>
                <c:pt idx="634">
                  <c:v>5.9168571428571433E-5</c:v>
                </c:pt>
                <c:pt idx="635">
                  <c:v>1.0100285714285715E-4</c:v>
                </c:pt>
                <c:pt idx="636">
                  <c:v>1.0100285714285715E-4</c:v>
                </c:pt>
                <c:pt idx="637">
                  <c:v>1.0739142857142859E-4</c:v>
                </c:pt>
                <c:pt idx="638">
                  <c:v>1.0739142857142859E-4</c:v>
                </c:pt>
                <c:pt idx="639">
                  <c:v>1.6076000000000003E-4</c:v>
                </c:pt>
                <c:pt idx="640">
                  <c:v>1.6076000000000003E-4</c:v>
                </c:pt>
                <c:pt idx="641">
                  <c:v>1.9393428571428572E-4</c:v>
                </c:pt>
                <c:pt idx="642">
                  <c:v>1.9393428571428572E-4</c:v>
                </c:pt>
                <c:pt idx="643">
                  <c:v>5.9311428571428585E-5</c:v>
                </c:pt>
                <c:pt idx="644">
                  <c:v>5.9311428571428585E-5</c:v>
                </c:pt>
                <c:pt idx="645">
                  <c:v>8.0945714285714294E-5</c:v>
                </c:pt>
                <c:pt idx="646">
                  <c:v>8.0945714285714294E-5</c:v>
                </c:pt>
                <c:pt idx="647">
                  <c:v>1.0742285714285715E-4</c:v>
                </c:pt>
                <c:pt idx="648">
                  <c:v>1.0742285714285715E-4</c:v>
                </c:pt>
                <c:pt idx="649">
                  <c:v>1.0276285714285716E-4</c:v>
                </c:pt>
                <c:pt idx="650">
                  <c:v>1.0276285714285716E-4</c:v>
                </c:pt>
                <c:pt idx="651">
                  <c:v>6.9405714285714293E-5</c:v>
                </c:pt>
                <c:pt idx="652">
                  <c:v>6.9405714285714293E-5</c:v>
                </c:pt>
                <c:pt idx="653">
                  <c:v>6.233714285714286E-5</c:v>
                </c:pt>
                <c:pt idx="654">
                  <c:v>6.233714285714286E-5</c:v>
                </c:pt>
                <c:pt idx="655">
                  <c:v>1.438257142857143E-4</c:v>
                </c:pt>
                <c:pt idx="656">
                  <c:v>1.438257142857143E-4</c:v>
                </c:pt>
                <c:pt idx="657">
                  <c:v>-3.2000000000000003E-6</c:v>
                </c:pt>
                <c:pt idx="658">
                  <c:v>-3.2000000000000003E-6</c:v>
                </c:pt>
                <c:pt idx="659">
                  <c:v>-3.4771428571428572E-5</c:v>
                </c:pt>
                <c:pt idx="660">
                  <c:v>-3.4771428571428572E-5</c:v>
                </c:pt>
                <c:pt idx="661">
                  <c:v>1.0562857142857144E-5</c:v>
                </c:pt>
                <c:pt idx="662">
                  <c:v>1.0562857142857144E-5</c:v>
                </c:pt>
                <c:pt idx="663">
                  <c:v>1.0660285714285716E-4</c:v>
                </c:pt>
                <c:pt idx="664">
                  <c:v>1.0660285714285716E-4</c:v>
                </c:pt>
                <c:pt idx="665">
                  <c:v>7.1180000000000006E-5</c:v>
                </c:pt>
                <c:pt idx="666">
                  <c:v>7.1180000000000006E-5</c:v>
                </c:pt>
                <c:pt idx="667">
                  <c:v>1.9502857142857146E-5</c:v>
                </c:pt>
                <c:pt idx="668">
                  <c:v>1.9502857142857146E-5</c:v>
                </c:pt>
                <c:pt idx="669">
                  <c:v>3.4531428571428575E-5</c:v>
                </c:pt>
                <c:pt idx="670">
                  <c:v>3.4531428571428575E-5</c:v>
                </c:pt>
                <c:pt idx="671">
                  <c:v>4.1574285714285718E-5</c:v>
                </c:pt>
                <c:pt idx="672">
                  <c:v>4.1574285714285718E-5</c:v>
                </c:pt>
                <c:pt idx="673">
                  <c:v>1.1383428571428573E-4</c:v>
                </c:pt>
                <c:pt idx="674">
                  <c:v>1.1383428571428573E-4</c:v>
                </c:pt>
                <c:pt idx="675">
                  <c:v>2.0274571428571429E-4</c:v>
                </c:pt>
                <c:pt idx="676">
                  <c:v>2.0274571428571429E-4</c:v>
                </c:pt>
                <c:pt idx="677">
                  <c:v>1.2178285714285716E-4</c:v>
                </c:pt>
                <c:pt idx="678">
                  <c:v>1.2178285714285716E-4</c:v>
                </c:pt>
                <c:pt idx="679">
                  <c:v>1.8625714285714289E-4</c:v>
                </c:pt>
                <c:pt idx="680">
                  <c:v>1.8625714285714289E-4</c:v>
                </c:pt>
                <c:pt idx="681">
                  <c:v>5.7740000000000013E-5</c:v>
                </c:pt>
                <c:pt idx="682">
                  <c:v>5.7740000000000013E-5</c:v>
                </c:pt>
                <c:pt idx="683">
                  <c:v>1.3011428571428572E-5</c:v>
                </c:pt>
                <c:pt idx="684">
                  <c:v>1.3011428571428572E-5</c:v>
                </c:pt>
                <c:pt idx="685">
                  <c:v>4.7240000000000008E-5</c:v>
                </c:pt>
                <c:pt idx="686">
                  <c:v>4.7240000000000008E-5</c:v>
                </c:pt>
                <c:pt idx="687">
                  <c:v>3.6805714285714293E-5</c:v>
                </c:pt>
                <c:pt idx="688">
                  <c:v>3.6805714285714293E-5</c:v>
                </c:pt>
                <c:pt idx="689">
                  <c:v>1.0607714285714288E-4</c:v>
                </c:pt>
                <c:pt idx="690">
                  <c:v>1.0607714285714288E-4</c:v>
                </c:pt>
                <c:pt idx="691">
                  <c:v>5.2100000000000006E-5</c:v>
                </c:pt>
                <c:pt idx="692">
                  <c:v>5.2100000000000006E-5</c:v>
                </c:pt>
                <c:pt idx="693">
                  <c:v>-5.457142857142858E-7</c:v>
                </c:pt>
                <c:pt idx="694">
                  <c:v>-5.457142857142858E-7</c:v>
                </c:pt>
                <c:pt idx="695">
                  <c:v>3.9628571428571433E-5</c:v>
                </c:pt>
                <c:pt idx="696">
                  <c:v>3.9628571428571433E-5</c:v>
                </c:pt>
                <c:pt idx="697">
                  <c:v>5.878000000000001E-5</c:v>
                </c:pt>
                <c:pt idx="698">
                  <c:v>5.878000000000001E-5</c:v>
                </c:pt>
                <c:pt idx="699">
                  <c:v>5.6662857142857153E-5</c:v>
                </c:pt>
                <c:pt idx="700">
                  <c:v>5.6662857142857153E-5</c:v>
                </c:pt>
                <c:pt idx="701">
                  <c:v>7.359714285714287E-5</c:v>
                </c:pt>
                <c:pt idx="702">
                  <c:v>7.359714285714287E-5</c:v>
                </c:pt>
                <c:pt idx="703">
                  <c:v>7.1422857142857147E-5</c:v>
                </c:pt>
                <c:pt idx="704">
                  <c:v>7.1422857142857147E-5</c:v>
                </c:pt>
                <c:pt idx="705">
                  <c:v>-1.9902857142857146E-5</c:v>
                </c:pt>
                <c:pt idx="706">
                  <c:v>-1.9902857142857146E-5</c:v>
                </c:pt>
                <c:pt idx="707">
                  <c:v>5.0740000000000005E-5</c:v>
                </c:pt>
                <c:pt idx="708">
                  <c:v>5.0740000000000005E-5</c:v>
                </c:pt>
                <c:pt idx="709">
                  <c:v>-4.4685714285714296E-6</c:v>
                </c:pt>
                <c:pt idx="710">
                  <c:v>-4.4685714285714296E-6</c:v>
                </c:pt>
                <c:pt idx="711">
                  <c:v>7.8051428571428578E-5</c:v>
                </c:pt>
                <c:pt idx="712">
                  <c:v>7.8051428571428578E-5</c:v>
                </c:pt>
                <c:pt idx="713">
                  <c:v>1.5699142857142858E-4</c:v>
                </c:pt>
                <c:pt idx="714">
                  <c:v>1.5699142857142858E-4</c:v>
                </c:pt>
                <c:pt idx="715">
                  <c:v>1.0162571428571431E-4</c:v>
                </c:pt>
                <c:pt idx="716">
                  <c:v>1.0162571428571431E-4</c:v>
                </c:pt>
                <c:pt idx="717">
                  <c:v>1.2435142857142859E-4</c:v>
                </c:pt>
                <c:pt idx="718">
                  <c:v>1.2435142857142859E-4</c:v>
                </c:pt>
                <c:pt idx="719">
                  <c:v>1.0683714285714286E-4</c:v>
                </c:pt>
                <c:pt idx="720">
                  <c:v>1.0683714285714286E-4</c:v>
                </c:pt>
                <c:pt idx="721">
                  <c:v>6.0508571428571444E-5</c:v>
                </c:pt>
                <c:pt idx="722">
                  <c:v>6.0508571428571444E-5</c:v>
                </c:pt>
                <c:pt idx="723">
                  <c:v>6.7831428571428585E-5</c:v>
                </c:pt>
                <c:pt idx="724">
                  <c:v>6.7831428571428585E-5</c:v>
                </c:pt>
                <c:pt idx="725">
                  <c:v>3.855714285714286E-5</c:v>
                </c:pt>
                <c:pt idx="726">
                  <c:v>3.855714285714286E-5</c:v>
                </c:pt>
                <c:pt idx="727">
                  <c:v>8.3131428571428577E-5</c:v>
                </c:pt>
                <c:pt idx="728">
                  <c:v>8.3131428571428577E-5</c:v>
                </c:pt>
                <c:pt idx="729">
                  <c:v>2.7034285714285715E-5</c:v>
                </c:pt>
                <c:pt idx="730">
                  <c:v>2.7034285714285715E-5</c:v>
                </c:pt>
                <c:pt idx="731">
                  <c:v>1.5857142857142861E-6</c:v>
                </c:pt>
                <c:pt idx="732">
                  <c:v>1.5857142857142861E-6</c:v>
                </c:pt>
                <c:pt idx="733">
                  <c:v>3.6362857142857148E-5</c:v>
                </c:pt>
                <c:pt idx="734">
                  <c:v>3.6362857142857148E-5</c:v>
                </c:pt>
                <c:pt idx="735">
                  <c:v>5.4731428571428578E-5</c:v>
                </c:pt>
                <c:pt idx="736">
                  <c:v>5.4731428571428578E-5</c:v>
                </c:pt>
                <c:pt idx="737">
                  <c:v>5.2360000000000007E-5</c:v>
                </c:pt>
                <c:pt idx="738">
                  <c:v>5.2360000000000007E-5</c:v>
                </c:pt>
                <c:pt idx="739">
                  <c:v>1.1429428571428573E-4</c:v>
                </c:pt>
                <c:pt idx="740">
                  <c:v>1.1429428571428573E-4</c:v>
                </c:pt>
                <c:pt idx="741">
                  <c:v>1.9729142857142858E-4</c:v>
                </c:pt>
                <c:pt idx="742">
                  <c:v>1.9729142857142858E-4</c:v>
                </c:pt>
                <c:pt idx="743">
                  <c:v>7.8145714285714294E-5</c:v>
                </c:pt>
                <c:pt idx="744">
                  <c:v>7.8145714285714294E-5</c:v>
                </c:pt>
                <c:pt idx="745">
                  <c:v>3.6471428571428573E-5</c:v>
                </c:pt>
                <c:pt idx="746">
                  <c:v>3.6471428571428573E-5</c:v>
                </c:pt>
                <c:pt idx="747">
                  <c:v>7.53857142857143E-5</c:v>
                </c:pt>
                <c:pt idx="748">
                  <c:v>7.53857142857143E-5</c:v>
                </c:pt>
                <c:pt idx="749">
                  <c:v>9.3942857142857155E-5</c:v>
                </c:pt>
                <c:pt idx="750">
                  <c:v>9.3942857142857155E-5</c:v>
                </c:pt>
                <c:pt idx="751">
                  <c:v>1.1039428571428574E-4</c:v>
                </c:pt>
                <c:pt idx="752">
                  <c:v>1.1039428571428574E-4</c:v>
                </c:pt>
                <c:pt idx="753">
                  <c:v>5.3600000000000002E-5</c:v>
                </c:pt>
                <c:pt idx="754">
                  <c:v>5.3600000000000002E-5</c:v>
                </c:pt>
                <c:pt idx="755">
                  <c:v>1.1146571428571429E-4</c:v>
                </c:pt>
                <c:pt idx="756">
                  <c:v>1.1146571428571429E-4</c:v>
                </c:pt>
                <c:pt idx="757">
                  <c:v>1.038457142857143E-4</c:v>
                </c:pt>
                <c:pt idx="758">
                  <c:v>1.038457142857143E-4</c:v>
                </c:pt>
                <c:pt idx="759">
                  <c:v>1.4605428571428573E-4</c:v>
                </c:pt>
                <c:pt idx="760">
                  <c:v>1.4605428571428573E-4</c:v>
                </c:pt>
                <c:pt idx="761">
                  <c:v>6.2602857142857147E-5</c:v>
                </c:pt>
                <c:pt idx="762">
                  <c:v>6.2602857142857147E-5</c:v>
                </c:pt>
                <c:pt idx="763">
                  <c:v>-7.9000000000000006E-6</c:v>
                </c:pt>
                <c:pt idx="764">
                  <c:v>-7.9000000000000006E-6</c:v>
                </c:pt>
                <c:pt idx="765">
                  <c:v>2.8542857142857148E-6</c:v>
                </c:pt>
                <c:pt idx="766">
                  <c:v>2.8542857142857148E-6</c:v>
                </c:pt>
                <c:pt idx="767">
                  <c:v>-6.5200000000000011E-6</c:v>
                </c:pt>
                <c:pt idx="768">
                  <c:v>-6.5200000000000011E-6</c:v>
                </c:pt>
                <c:pt idx="769">
                  <c:v>5.023428571428572E-5</c:v>
                </c:pt>
                <c:pt idx="770">
                  <c:v>5.023428571428572E-5</c:v>
                </c:pt>
                <c:pt idx="771">
                  <c:v>8.6914285714285728E-5</c:v>
                </c:pt>
                <c:pt idx="772">
                  <c:v>8.6914285714285728E-5</c:v>
                </c:pt>
                <c:pt idx="773">
                  <c:v>8.351714285714287E-5</c:v>
                </c:pt>
                <c:pt idx="774">
                  <c:v>8.351714285714287E-5</c:v>
                </c:pt>
                <c:pt idx="775">
                  <c:v>1.6264571428571432E-4</c:v>
                </c:pt>
                <c:pt idx="776">
                  <c:v>1.6264571428571432E-4</c:v>
                </c:pt>
                <c:pt idx="777">
                  <c:v>5.5368571428571435E-5</c:v>
                </c:pt>
                <c:pt idx="778">
                  <c:v>5.5368571428571435E-5</c:v>
                </c:pt>
                <c:pt idx="779">
                  <c:v>1.0568285714285715E-4</c:v>
                </c:pt>
                <c:pt idx="780">
                  <c:v>1.0568285714285715E-4</c:v>
                </c:pt>
                <c:pt idx="781">
                  <c:v>8.7020000000000017E-5</c:v>
                </c:pt>
                <c:pt idx="782">
                  <c:v>8.7020000000000017E-5</c:v>
                </c:pt>
                <c:pt idx="783">
                  <c:v>1.0900000000000001E-5</c:v>
                </c:pt>
                <c:pt idx="784">
                  <c:v>1.0900000000000001E-5</c:v>
                </c:pt>
                <c:pt idx="785">
                  <c:v>-5.1425714285714292E-5</c:v>
                </c:pt>
                <c:pt idx="786">
                  <c:v>-5.1425714285714292E-5</c:v>
                </c:pt>
                <c:pt idx="787">
                  <c:v>-2.6465714285714291E-5</c:v>
                </c:pt>
                <c:pt idx="788">
                  <c:v>-2.6465714285714291E-5</c:v>
                </c:pt>
                <c:pt idx="789">
                  <c:v>-3.3411428571428572E-5</c:v>
                </c:pt>
                <c:pt idx="790">
                  <c:v>-3.3411428571428572E-5</c:v>
                </c:pt>
                <c:pt idx="791">
                  <c:v>2.9634285714285718E-5</c:v>
                </c:pt>
                <c:pt idx="792">
                  <c:v>2.9634285714285718E-5</c:v>
                </c:pt>
                <c:pt idx="793">
                  <c:v>2.9585714285714288E-5</c:v>
                </c:pt>
                <c:pt idx="794">
                  <c:v>2.9585714285714288E-5</c:v>
                </c:pt>
                <c:pt idx="795">
                  <c:v>2.4131428571428573E-5</c:v>
                </c:pt>
                <c:pt idx="796">
                  <c:v>2.4131428571428573E-5</c:v>
                </c:pt>
                <c:pt idx="797">
                  <c:v>5.6308571428571436E-5</c:v>
                </c:pt>
                <c:pt idx="798">
                  <c:v>5.6308571428571436E-5</c:v>
                </c:pt>
                <c:pt idx="799">
                  <c:v>7.1517142857142863E-5</c:v>
                </c:pt>
                <c:pt idx="800">
                  <c:v>7.1517142857142863E-5</c:v>
                </c:pt>
                <c:pt idx="801">
                  <c:v>-8.4085714285714291E-6</c:v>
                </c:pt>
                <c:pt idx="802">
                  <c:v>-8.4085714285714291E-6</c:v>
                </c:pt>
                <c:pt idx="803">
                  <c:v>3.787714285714286E-5</c:v>
                </c:pt>
                <c:pt idx="804">
                  <c:v>3.787714285714286E-5</c:v>
                </c:pt>
                <c:pt idx="805">
                  <c:v>1.0297714285714288E-4</c:v>
                </c:pt>
                <c:pt idx="806">
                  <c:v>1.0297714285714288E-4</c:v>
                </c:pt>
                <c:pt idx="807">
                  <c:v>4.4685714285714286E-5</c:v>
                </c:pt>
                <c:pt idx="808">
                  <c:v>4.4685714285714286E-5</c:v>
                </c:pt>
                <c:pt idx="809">
                  <c:v>1.1954857142857144E-4</c:v>
                </c:pt>
                <c:pt idx="810">
                  <c:v>1.1954857142857144E-4</c:v>
                </c:pt>
                <c:pt idx="811">
                  <c:v>4.1334285714285721E-5</c:v>
                </c:pt>
                <c:pt idx="812">
                  <c:v>4.1334285714285721E-5</c:v>
                </c:pt>
                <c:pt idx="813">
                  <c:v>9.5580000000000003E-5</c:v>
                </c:pt>
                <c:pt idx="814">
                  <c:v>9.5580000000000003E-5</c:v>
                </c:pt>
                <c:pt idx="815">
                  <c:v>1.2200571428571431E-4</c:v>
                </c:pt>
                <c:pt idx="816">
                  <c:v>1.2200571428571431E-4</c:v>
                </c:pt>
                <c:pt idx="817">
                  <c:v>9.1962857142857151E-5</c:v>
                </c:pt>
                <c:pt idx="818">
                  <c:v>9.1962857142857151E-5</c:v>
                </c:pt>
                <c:pt idx="819">
                  <c:v>1.2334285714285715E-4</c:v>
                </c:pt>
                <c:pt idx="820">
                  <c:v>1.2334285714285715E-4</c:v>
                </c:pt>
                <c:pt idx="821">
                  <c:v>6.544000000000001E-5</c:v>
                </c:pt>
                <c:pt idx="822">
                  <c:v>6.544000000000001E-5</c:v>
                </c:pt>
                <c:pt idx="823">
                  <c:v>7.6220000000000012E-5</c:v>
                </c:pt>
                <c:pt idx="824">
                  <c:v>7.6220000000000012E-5</c:v>
                </c:pt>
                <c:pt idx="825">
                  <c:v>1.0322285714285716E-4</c:v>
                </c:pt>
                <c:pt idx="826">
                  <c:v>1.0322285714285716E-4</c:v>
                </c:pt>
                <c:pt idx="827">
                  <c:v>1.6568000000000003E-4</c:v>
                </c:pt>
                <c:pt idx="828">
                  <c:v>1.6568000000000003E-4</c:v>
                </c:pt>
                <c:pt idx="829">
                  <c:v>1.8575142857142862E-4</c:v>
                </c:pt>
                <c:pt idx="830">
                  <c:v>1.8575142857142862E-4</c:v>
                </c:pt>
                <c:pt idx="831">
                  <c:v>4.3960000000000006E-5</c:v>
                </c:pt>
                <c:pt idx="832">
                  <c:v>4.3960000000000006E-5</c:v>
                </c:pt>
                <c:pt idx="833">
                  <c:v>1.1870000000000001E-4</c:v>
                </c:pt>
                <c:pt idx="834">
                  <c:v>1.1870000000000001E-4</c:v>
                </c:pt>
                <c:pt idx="835">
                  <c:v>1.4844857142857145E-4</c:v>
                </c:pt>
                <c:pt idx="836">
                  <c:v>1.4844857142857145E-4</c:v>
                </c:pt>
                <c:pt idx="837">
                  <c:v>1.1522285714285717E-4</c:v>
                </c:pt>
                <c:pt idx="838">
                  <c:v>1.1522285714285717E-4</c:v>
                </c:pt>
                <c:pt idx="839">
                  <c:v>1.0476285714285715E-4</c:v>
                </c:pt>
                <c:pt idx="840">
                  <c:v>1.0476285714285715E-4</c:v>
                </c:pt>
                <c:pt idx="841">
                  <c:v>1.5945142857142861E-4</c:v>
                </c:pt>
                <c:pt idx="842">
                  <c:v>1.5945142857142861E-4</c:v>
                </c:pt>
                <c:pt idx="843">
                  <c:v>2.2714285714285716E-5</c:v>
                </c:pt>
                <c:pt idx="844">
                  <c:v>2.2714285714285716E-5</c:v>
                </c:pt>
                <c:pt idx="845">
                  <c:v>8.7720000000000021E-5</c:v>
                </c:pt>
                <c:pt idx="846">
                  <c:v>8.7720000000000021E-5</c:v>
                </c:pt>
                <c:pt idx="847">
                  <c:v>2.8505714285714292E-5</c:v>
                </c:pt>
                <c:pt idx="848">
                  <c:v>2.8505714285714292E-5</c:v>
                </c:pt>
                <c:pt idx="849">
                  <c:v>1.0249714285714287E-4</c:v>
                </c:pt>
                <c:pt idx="850">
                  <c:v>1.0249714285714287E-4</c:v>
                </c:pt>
                <c:pt idx="851">
                  <c:v>1.5298285714285715E-4</c:v>
                </c:pt>
                <c:pt idx="852">
                  <c:v>1.5298285714285715E-4</c:v>
                </c:pt>
                <c:pt idx="853">
                  <c:v>1.3268000000000001E-4</c:v>
                </c:pt>
                <c:pt idx="854">
                  <c:v>1.3268000000000001E-4</c:v>
                </c:pt>
                <c:pt idx="855">
                  <c:v>7.1662857142857145E-5</c:v>
                </c:pt>
                <c:pt idx="856">
                  <c:v>7.1662857142857145E-5</c:v>
                </c:pt>
                <c:pt idx="857">
                  <c:v>-3.4451428571428576E-5</c:v>
                </c:pt>
                <c:pt idx="858">
                  <c:v>-3.4451428571428576E-5</c:v>
                </c:pt>
                <c:pt idx="859">
                  <c:v>-1.0354285714285716E-5</c:v>
                </c:pt>
                <c:pt idx="860">
                  <c:v>-1.0354285714285716E-5</c:v>
                </c:pt>
                <c:pt idx="861">
                  <c:v>4.2974285714285719E-5</c:v>
                </c:pt>
                <c:pt idx="862">
                  <c:v>4.2974285714285719E-5</c:v>
                </c:pt>
                <c:pt idx="863">
                  <c:v>1.2583142857142858E-4</c:v>
                </c:pt>
                <c:pt idx="864">
                  <c:v>1.2583142857142858E-4</c:v>
                </c:pt>
                <c:pt idx="865">
                  <c:v>4.8148571428571433E-5</c:v>
                </c:pt>
                <c:pt idx="866">
                  <c:v>4.8148571428571433E-5</c:v>
                </c:pt>
                <c:pt idx="867">
                  <c:v>6.7711428571428579E-5</c:v>
                </c:pt>
                <c:pt idx="868">
                  <c:v>6.7711428571428579E-5</c:v>
                </c:pt>
                <c:pt idx="869">
                  <c:v>-5.9714285714285729E-6</c:v>
                </c:pt>
                <c:pt idx="870">
                  <c:v>-5.9714285714285729E-6</c:v>
                </c:pt>
                <c:pt idx="871">
                  <c:v>4.1491428571428576E-5</c:v>
                </c:pt>
                <c:pt idx="872">
                  <c:v>4.1491428571428576E-5</c:v>
                </c:pt>
                <c:pt idx="873">
                  <c:v>6.1125714285714298E-5</c:v>
                </c:pt>
                <c:pt idx="874">
                  <c:v>6.1125714285714298E-5</c:v>
                </c:pt>
                <c:pt idx="875">
                  <c:v>1.8179142857142861E-4</c:v>
                </c:pt>
                <c:pt idx="876">
                  <c:v>1.8179142857142861E-4</c:v>
                </c:pt>
                <c:pt idx="877">
                  <c:v>2.1221142857142858E-4</c:v>
                </c:pt>
                <c:pt idx="878">
                  <c:v>2.1221142857142858E-4</c:v>
                </c:pt>
                <c:pt idx="879">
                  <c:v>1.0083714285714287E-4</c:v>
                </c:pt>
                <c:pt idx="880">
                  <c:v>1.0083714285714287E-4</c:v>
                </c:pt>
                <c:pt idx="881">
                  <c:v>1.2022857142857144E-4</c:v>
                </c:pt>
                <c:pt idx="882">
                  <c:v>1.2022857142857144E-4</c:v>
                </c:pt>
                <c:pt idx="883">
                  <c:v>1.0116E-4</c:v>
                </c:pt>
                <c:pt idx="884">
                  <c:v>1.0116E-4</c:v>
                </c:pt>
                <c:pt idx="885">
                  <c:v>3.3522857142857148E-5</c:v>
                </c:pt>
                <c:pt idx="886">
                  <c:v>3.3522857142857148E-5</c:v>
                </c:pt>
                <c:pt idx="887">
                  <c:v>5.8517142857142866E-5</c:v>
                </c:pt>
                <c:pt idx="888">
                  <c:v>5.8517142857142866E-5</c:v>
                </c:pt>
                <c:pt idx="889">
                  <c:v>1.0884571428571429E-4</c:v>
                </c:pt>
                <c:pt idx="890">
                  <c:v>1.0884571428571429E-4</c:v>
                </c:pt>
                <c:pt idx="891">
                  <c:v>1.4440000000000001E-4</c:v>
                </c:pt>
                <c:pt idx="892">
                  <c:v>1.4440000000000001E-4</c:v>
                </c:pt>
                <c:pt idx="893">
                  <c:v>1.0963142857142858E-4</c:v>
                </c:pt>
                <c:pt idx="894">
                  <c:v>1.0963142857142858E-4</c:v>
                </c:pt>
                <c:pt idx="895">
                  <c:v>8.7971428571428578E-5</c:v>
                </c:pt>
                <c:pt idx="896">
                  <c:v>8.7971428571428578E-5</c:v>
                </c:pt>
                <c:pt idx="897">
                  <c:v>1.7605714285714289E-4</c:v>
                </c:pt>
                <c:pt idx="898">
                  <c:v>1.7605714285714289E-4</c:v>
                </c:pt>
                <c:pt idx="899">
                  <c:v>1.382857142857143E-4</c:v>
                </c:pt>
                <c:pt idx="900">
                  <c:v>1.382857142857143E-4</c:v>
                </c:pt>
                <c:pt idx="901">
                  <c:v>7.6942857142857149E-5</c:v>
                </c:pt>
                <c:pt idx="902">
                  <c:v>7.6942857142857149E-5</c:v>
                </c:pt>
                <c:pt idx="903">
                  <c:v>1.1895142857142858E-4</c:v>
                </c:pt>
                <c:pt idx="904">
                  <c:v>1.1895142857142858E-4</c:v>
                </c:pt>
                <c:pt idx="905">
                  <c:v>9.5502857142857147E-5</c:v>
                </c:pt>
                <c:pt idx="906">
                  <c:v>9.5502857142857147E-5</c:v>
                </c:pt>
                <c:pt idx="907">
                  <c:v>3.9048571428571436E-5</c:v>
                </c:pt>
                <c:pt idx="908">
                  <c:v>3.9048571428571436E-5</c:v>
                </c:pt>
                <c:pt idx="909">
                  <c:v>-3.6934285714285715E-5</c:v>
                </c:pt>
                <c:pt idx="910">
                  <c:v>-3.6934285714285715E-5</c:v>
                </c:pt>
                <c:pt idx="911">
                  <c:v>1.0520857142857144E-4</c:v>
                </c:pt>
                <c:pt idx="912">
                  <c:v>1.0520857142857144E-4</c:v>
                </c:pt>
                <c:pt idx="913">
                  <c:v>4.7505714285714296E-5</c:v>
                </c:pt>
                <c:pt idx="914">
                  <c:v>4.7505714285714296E-5</c:v>
                </c:pt>
                <c:pt idx="915">
                  <c:v>1.3142000000000001E-4</c:v>
                </c:pt>
                <c:pt idx="916">
                  <c:v>1.3142000000000001E-4</c:v>
                </c:pt>
                <c:pt idx="917">
                  <c:v>9.2399999999999996E-5</c:v>
                </c:pt>
                <c:pt idx="918">
                  <c:v>9.2399999999999996E-5</c:v>
                </c:pt>
                <c:pt idx="919">
                  <c:v>4.2285714285714288E-5</c:v>
                </c:pt>
                <c:pt idx="920">
                  <c:v>4.2285714285714288E-5</c:v>
                </c:pt>
                <c:pt idx="921">
                  <c:v>7.1017142857142865E-5</c:v>
                </c:pt>
                <c:pt idx="922">
                  <c:v>7.1017142857142865E-5</c:v>
                </c:pt>
                <c:pt idx="923">
                  <c:v>1.6331428571428573E-5</c:v>
                </c:pt>
                <c:pt idx="924">
                  <c:v>1.6331428571428573E-5</c:v>
                </c:pt>
                <c:pt idx="925">
                  <c:v>3.7220000000000006E-5</c:v>
                </c:pt>
                <c:pt idx="926">
                  <c:v>3.7220000000000006E-5</c:v>
                </c:pt>
                <c:pt idx="927">
                  <c:v>1.1640000000000002E-5</c:v>
                </c:pt>
                <c:pt idx="928">
                  <c:v>1.1640000000000002E-5</c:v>
                </c:pt>
                <c:pt idx="929">
                  <c:v>4.3888571428571437E-5</c:v>
                </c:pt>
                <c:pt idx="930">
                  <c:v>4.3888571428571437E-5</c:v>
                </c:pt>
                <c:pt idx="931">
                  <c:v>2.9874285714285719E-5</c:v>
                </c:pt>
                <c:pt idx="932">
                  <c:v>2.9874285714285719E-5</c:v>
                </c:pt>
                <c:pt idx="933">
                  <c:v>7.2342857142857145E-5</c:v>
                </c:pt>
                <c:pt idx="934">
                  <c:v>7.2342857142857145E-5</c:v>
                </c:pt>
                <c:pt idx="935">
                  <c:v>9.3254285714285725E-5</c:v>
                </c:pt>
                <c:pt idx="936">
                  <c:v>9.3254285714285725E-5</c:v>
                </c:pt>
                <c:pt idx="937">
                  <c:v>4.3277142857142862E-5</c:v>
                </c:pt>
                <c:pt idx="938">
                  <c:v>4.3277142857142862E-5</c:v>
                </c:pt>
                <c:pt idx="939">
                  <c:v>7.4591428571428581E-5</c:v>
                </c:pt>
                <c:pt idx="940">
                  <c:v>7.4591428571428581E-5</c:v>
                </c:pt>
                <c:pt idx="941">
                  <c:v>6.9611428571428585E-5</c:v>
                </c:pt>
                <c:pt idx="942">
                  <c:v>6.9611428571428585E-5</c:v>
                </c:pt>
                <c:pt idx="943">
                  <c:v>1.6272857142857146E-4</c:v>
                </c:pt>
                <c:pt idx="944">
                  <c:v>1.6272857142857146E-4</c:v>
                </c:pt>
                <c:pt idx="945">
                  <c:v>1.0254E-4</c:v>
                </c:pt>
                <c:pt idx="946">
                  <c:v>1.0254E-4</c:v>
                </c:pt>
                <c:pt idx="947">
                  <c:v>4.8414285714285721E-5</c:v>
                </c:pt>
                <c:pt idx="948">
                  <c:v>4.8414285714285721E-5</c:v>
                </c:pt>
                <c:pt idx="949">
                  <c:v>7.8420000000000012E-5</c:v>
                </c:pt>
                <c:pt idx="950">
                  <c:v>7.8420000000000012E-5</c:v>
                </c:pt>
                <c:pt idx="951">
                  <c:v>9.9762857142857164E-5</c:v>
                </c:pt>
                <c:pt idx="952">
                  <c:v>9.9762857142857164E-5</c:v>
                </c:pt>
                <c:pt idx="953">
                  <c:v>-1.0951428571428574E-5</c:v>
                </c:pt>
                <c:pt idx="954">
                  <c:v>-1.0951428571428574E-5</c:v>
                </c:pt>
                <c:pt idx="955">
                  <c:v>1.1358285714285715E-4</c:v>
                </c:pt>
                <c:pt idx="956">
                  <c:v>1.1358285714285715E-4</c:v>
                </c:pt>
                <c:pt idx="957">
                  <c:v>1.140457142857143E-4</c:v>
                </c:pt>
                <c:pt idx="958">
                  <c:v>1.140457142857143E-4</c:v>
                </c:pt>
                <c:pt idx="959">
                  <c:v>7.6928571428571432E-5</c:v>
                </c:pt>
                <c:pt idx="960">
                  <c:v>7.6928571428571432E-5</c:v>
                </c:pt>
                <c:pt idx="961">
                  <c:v>8.8722857142857161E-5</c:v>
                </c:pt>
                <c:pt idx="962">
                  <c:v>8.8722857142857161E-5</c:v>
                </c:pt>
                <c:pt idx="963">
                  <c:v>6.5191428571428583E-5</c:v>
                </c:pt>
                <c:pt idx="964">
                  <c:v>6.5191428571428583E-5</c:v>
                </c:pt>
                <c:pt idx="965">
                  <c:v>1.1020000000000002E-4</c:v>
                </c:pt>
                <c:pt idx="966">
                  <c:v>1.1020000000000002E-4</c:v>
                </c:pt>
                <c:pt idx="967">
                  <c:v>7.5942857142857151E-5</c:v>
                </c:pt>
                <c:pt idx="968">
                  <c:v>7.5942857142857151E-5</c:v>
                </c:pt>
                <c:pt idx="969">
                  <c:v>9.9648571428571445E-5</c:v>
                </c:pt>
                <c:pt idx="970">
                  <c:v>9.9648571428571445E-5</c:v>
                </c:pt>
                <c:pt idx="971">
                  <c:v>6.4280000000000001E-5</c:v>
                </c:pt>
                <c:pt idx="972">
                  <c:v>6.4280000000000001E-5</c:v>
                </c:pt>
                <c:pt idx="973">
                  <c:v>1.066857142857143E-4</c:v>
                </c:pt>
                <c:pt idx="974">
                  <c:v>1.066857142857143E-4</c:v>
                </c:pt>
                <c:pt idx="975">
                  <c:v>-2.3297142857142861E-5</c:v>
                </c:pt>
                <c:pt idx="976">
                  <c:v>-2.3297142857142861E-5</c:v>
                </c:pt>
                <c:pt idx="977">
                  <c:v>3.9554285714285721E-5</c:v>
                </c:pt>
                <c:pt idx="978">
                  <c:v>3.9554285714285721E-5</c:v>
                </c:pt>
                <c:pt idx="979">
                  <c:v>1.3922857142857146E-4</c:v>
                </c:pt>
                <c:pt idx="980">
                  <c:v>1.3922857142857146E-4</c:v>
                </c:pt>
                <c:pt idx="981">
                  <c:v>1.3416E-4</c:v>
                </c:pt>
                <c:pt idx="982">
                  <c:v>1.3416E-4</c:v>
                </c:pt>
                <c:pt idx="983">
                  <c:v>8.7008571428571444E-5</c:v>
                </c:pt>
                <c:pt idx="984">
                  <c:v>8.7008571428571444E-5</c:v>
                </c:pt>
                <c:pt idx="985">
                  <c:v>9.7820000000000022E-5</c:v>
                </c:pt>
                <c:pt idx="986">
                  <c:v>9.7820000000000022E-5</c:v>
                </c:pt>
                <c:pt idx="987">
                  <c:v>7.2942857142857146E-5</c:v>
                </c:pt>
                <c:pt idx="988">
                  <c:v>7.2942857142857146E-5</c:v>
                </c:pt>
                <c:pt idx="989">
                  <c:v>1.1568857142857145E-4</c:v>
                </c:pt>
                <c:pt idx="990">
                  <c:v>1.1568857142857145E-4</c:v>
                </c:pt>
                <c:pt idx="991">
                  <c:v>1.3831714285714286E-4</c:v>
                </c:pt>
                <c:pt idx="992">
                  <c:v>1.3831714285714286E-4</c:v>
                </c:pt>
                <c:pt idx="993">
                  <c:v>1.1090857142857144E-4</c:v>
                </c:pt>
                <c:pt idx="994">
                  <c:v>1.1090857142857144E-4</c:v>
                </c:pt>
                <c:pt idx="995">
                  <c:v>3.5000000000000004E-5</c:v>
                </c:pt>
                <c:pt idx="996">
                  <c:v>3.5000000000000004E-5</c:v>
                </c:pt>
                <c:pt idx="997">
                  <c:v>9.3908571428571449E-5</c:v>
                </c:pt>
                <c:pt idx="998">
                  <c:v>9.3908571428571449E-5</c:v>
                </c:pt>
                <c:pt idx="999">
                  <c:v>5.1865714285714288E-5</c:v>
                </c:pt>
                <c:pt idx="1000">
                  <c:v>5.1865714285714288E-5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C37D-46BD-8E3D-CAC87F06BBB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88437728"/>
        <c:axId val="547093760"/>
      </c:scatterChart>
      <c:valAx>
        <c:axId val="188437728"/>
        <c:scaling>
          <c:orientation val="minMax"/>
          <c:max val="100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low"/>
        <c:crossAx val="547093760"/>
        <c:crosses val="autoZero"/>
        <c:crossBetween val="midCat"/>
      </c:valAx>
      <c:valAx>
        <c:axId val="547093760"/>
        <c:scaling>
          <c:orientation val="minMax"/>
          <c:max val="2.0000000000000005E-3"/>
          <c:min val="-2.0000000000000005E-3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l-GR">
                    <a:solidFill>
                      <a:schemeClr val="tx1"/>
                    </a:solidFill>
                  </a:rPr>
                  <a:t>Δ</a:t>
                </a:r>
                <a:r>
                  <a:rPr lang="en-US">
                    <a:solidFill>
                      <a:schemeClr val="tx1"/>
                    </a:solidFill>
                  </a:rPr>
                  <a:t>E/E</a:t>
                </a:r>
                <a:endParaRPr lang="de-DE">
                  <a:solidFill>
                    <a:schemeClr val="tx1"/>
                  </a:solidFill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de-DE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SE"/>
          </a:p>
        </c:txPr>
        <c:crossAx val="188437728"/>
        <c:crosses val="autoZero"/>
        <c:crossBetween val="midCat"/>
        <c:majorUnit val="1.0000000000000002E-3"/>
      </c:val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200">
          <a:latin typeface="Times New Roman" panose="02020603050405020304" pitchFamily="18" charset="0"/>
          <a:cs typeface="Times New Roman" panose="02020603050405020304" pitchFamily="18" charset="0"/>
        </a:defRPr>
      </a:pPr>
      <a:endParaRPr lang="en-SE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4015" cy="49040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09079" y="0"/>
            <a:ext cx="2914015" cy="49040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93D0AE-253A-0841-99E6-ED326168C812}" type="datetimeFigureOut">
              <a:rPr lang="sv-SE" smtClean="0"/>
              <a:t>2026-03-06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430213" y="1222375"/>
            <a:ext cx="5864225" cy="32988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72465" y="4703852"/>
            <a:ext cx="5379720" cy="3848606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9283830"/>
            <a:ext cx="2914015" cy="49040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09079" y="9283830"/>
            <a:ext cx="2914015" cy="49040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41F5DC-E62E-1741-B9C7-0404885C399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312531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41F5DC-E62E-1741-B9C7-0404885C399A}" type="slidenum">
              <a:rPr lang="sv-SE" smtClean="0"/>
              <a:t>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443065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output power as a function of input power has a saturation plateau.</a:t>
            </a:r>
          </a:p>
          <a:p>
            <a:r>
              <a:rPr lang="en-US" dirty="0"/>
              <a:t>Operating the klystrons in saturation is a very good to filter away amplitude variations on the input power.</a:t>
            </a:r>
          </a:p>
          <a:p>
            <a:endParaRPr lang="en-US" dirty="0"/>
          </a:p>
          <a:p>
            <a:r>
              <a:rPr lang="en-US" dirty="0"/>
              <a:t>The output power or amplitude also depends on the accelerating voltage.</a:t>
            </a:r>
          </a:p>
          <a:p>
            <a:r>
              <a:rPr lang="en-US" dirty="0"/>
              <a:t>Higher voltage, more power.</a:t>
            </a:r>
          </a:p>
          <a:p>
            <a:endParaRPr lang="en-US" dirty="0"/>
          </a:p>
          <a:p>
            <a:r>
              <a:rPr lang="en-US" dirty="0"/>
              <a:t>The time of flight also depend on the same accelerating voltage.</a:t>
            </a:r>
          </a:p>
          <a:p>
            <a:r>
              <a:rPr lang="en-US" dirty="0"/>
              <a:t>Higher voltage, shorter time of flight and reduced phase. – note that amplitude and phase change in a correlated manner.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7ACD26-4984-4791-856F-C15F4EE2340E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12519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In this illustration energy gain is plotted for three HV settings, nominal setting in yellow.</a:t>
            </a:r>
            <a:endParaRPr lang="en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7ACD26-4984-4791-856F-C15F4EE2340E}" type="slidenum">
              <a:rPr lang="sv-SE" smtClean="0"/>
              <a:t>17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533099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schematic overview shows the single optical oscillator systems that we have started constructing.</a:t>
            </a:r>
          </a:p>
          <a:p>
            <a:r>
              <a:rPr lang="en-US" dirty="0"/>
              <a:t>Low noise Erbium laser oscillator</a:t>
            </a:r>
          </a:p>
          <a:p>
            <a:endParaRPr lang="en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41F5DC-E62E-1741-B9C7-0404885C399A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834422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832350" y="385763"/>
            <a:ext cx="3443288" cy="19383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In the plots you see X position data for two BPMs at the dispersive maxima in BC1 and BC2.</a:t>
            </a:r>
          </a:p>
          <a:p>
            <a:r>
              <a:rPr lang="en-GB"/>
              <a:t>BC1 in blue and BC2 in </a:t>
            </a:r>
            <a:r>
              <a:rPr lang="en-GB" err="1"/>
              <a:t>redish</a:t>
            </a:r>
            <a:r>
              <a:rPr lang="en-GB"/>
              <a:t>.</a:t>
            </a:r>
          </a:p>
          <a:p>
            <a:endParaRPr lang="en-GB"/>
          </a:p>
          <a:p>
            <a:r>
              <a:rPr lang="en-GB"/>
              <a:t>Already by eye the improvement is quite striking.</a:t>
            </a:r>
          </a:p>
          <a:p>
            <a:endParaRPr lang="sv-SE"/>
          </a:p>
          <a:p>
            <a:r>
              <a:rPr lang="sv-SE"/>
              <a:t>A</a:t>
            </a:r>
            <a:r>
              <a:rPr lang="sv-SE" baseline="0"/>
              <a:t> </a:t>
            </a:r>
            <a:r>
              <a:rPr lang="sv-SE" baseline="0" err="1"/>
              <a:t>factor</a:t>
            </a:r>
            <a:r>
              <a:rPr lang="sv-SE" baseline="0"/>
              <a:t> </a:t>
            </a:r>
            <a:r>
              <a:rPr lang="sv-SE" baseline="0" err="1"/>
              <a:t>of</a:t>
            </a:r>
            <a:r>
              <a:rPr lang="sv-SE" baseline="0"/>
              <a:t> 5 </a:t>
            </a:r>
            <a:r>
              <a:rPr lang="sv-SE" baseline="0" err="1"/>
              <a:t>worse</a:t>
            </a:r>
            <a:r>
              <a:rPr lang="sv-SE" baseline="0"/>
              <a:t> oscillator </a:t>
            </a:r>
            <a:r>
              <a:rPr lang="sv-SE" baseline="0" err="1"/>
              <a:t>jitter</a:t>
            </a:r>
            <a:r>
              <a:rPr lang="sv-SE" baseline="0"/>
              <a:t> </a:t>
            </a:r>
            <a:r>
              <a:rPr lang="sv-SE" baseline="0" err="1"/>
              <a:t>performance</a:t>
            </a:r>
            <a:r>
              <a:rPr lang="sv-SE" baseline="0"/>
              <a:t> gives a </a:t>
            </a:r>
            <a:r>
              <a:rPr lang="sv-SE" baseline="0" err="1"/>
              <a:t>factor</a:t>
            </a:r>
            <a:r>
              <a:rPr lang="sv-SE" baseline="0"/>
              <a:t> 2 </a:t>
            </a:r>
            <a:r>
              <a:rPr lang="sv-SE" baseline="0" err="1"/>
              <a:t>better</a:t>
            </a:r>
            <a:r>
              <a:rPr lang="sv-SE" baseline="0"/>
              <a:t> accelerator </a:t>
            </a:r>
            <a:r>
              <a:rPr lang="sv-SE" baseline="0" err="1"/>
              <a:t>stability</a:t>
            </a:r>
            <a:endParaRPr lang="en-GB"/>
          </a:p>
          <a:p>
            <a:endParaRPr lang="en-GB"/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7ACD26-4984-4791-856F-C15F4EE2340E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549354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Sits in two different tunnels</a:t>
            </a:r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7ACD26-4984-4791-856F-C15F4EE2340E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8150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2017 and on</a:t>
            </a:r>
          </a:p>
          <a:p>
            <a:r>
              <a:rPr lang="sv-SE" dirty="0"/>
              <a:t>RF </a:t>
            </a:r>
            <a:r>
              <a:rPr lang="sv-SE" dirty="0" err="1"/>
              <a:t>upgrade</a:t>
            </a:r>
            <a:endParaRPr lang="sv-SE" dirty="0"/>
          </a:p>
          <a:p>
            <a:r>
              <a:rPr lang="sv-SE" dirty="0"/>
              <a:t>SXL</a:t>
            </a:r>
          </a:p>
          <a:p>
            <a:r>
              <a:rPr lang="sv-SE" dirty="0" err="1"/>
              <a:t>Reliable</a:t>
            </a:r>
            <a:r>
              <a:rPr lang="sv-SE" dirty="0"/>
              <a:t> </a:t>
            </a:r>
            <a:r>
              <a:rPr lang="sv-SE" dirty="0" err="1"/>
              <a:t>injection</a:t>
            </a:r>
            <a:r>
              <a:rPr lang="sv-SE" dirty="0"/>
              <a:t> </a:t>
            </a:r>
            <a:r>
              <a:rPr lang="sv-SE" dirty="0" err="1"/>
              <a:t>into</a:t>
            </a:r>
            <a:r>
              <a:rPr lang="sv-SE" dirty="0"/>
              <a:t> R1 and R3</a:t>
            </a:r>
          </a:p>
          <a:p>
            <a:r>
              <a:rPr lang="sv-SE" dirty="0"/>
              <a:t>SPF operation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427AB9-3F6C-4E61-90B9-40CD8A940767}" type="slidenum">
              <a:rPr lang="sv-SE" smtClean="0"/>
              <a:t>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334968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/>
              <a:t>As an </a:t>
            </a:r>
            <a:r>
              <a:rPr lang="sv-SE" err="1"/>
              <a:t>introduction</a:t>
            </a:r>
            <a:r>
              <a:rPr lang="sv-SE"/>
              <a:t> I </a:t>
            </a:r>
            <a:r>
              <a:rPr lang="sv-SE" err="1"/>
              <a:t>will</a:t>
            </a:r>
            <a:r>
              <a:rPr lang="sv-SE"/>
              <a:t> </a:t>
            </a:r>
            <a:r>
              <a:rPr lang="sv-SE" err="1"/>
              <a:t>briefly</a:t>
            </a:r>
            <a:r>
              <a:rPr lang="sv-SE"/>
              <a:t> </a:t>
            </a:r>
            <a:r>
              <a:rPr lang="sv-SE" err="1"/>
              <a:t>discuss</a:t>
            </a:r>
            <a:r>
              <a:rPr lang="sv-SE"/>
              <a:t> </a:t>
            </a:r>
            <a:r>
              <a:rPr lang="sv-SE" err="1"/>
              <a:t>two</a:t>
            </a:r>
            <a:r>
              <a:rPr lang="sv-SE"/>
              <a:t> options for </a:t>
            </a:r>
            <a:r>
              <a:rPr lang="sv-SE" err="1"/>
              <a:t>bunch</a:t>
            </a:r>
            <a:r>
              <a:rPr lang="sv-SE"/>
              <a:t> </a:t>
            </a:r>
            <a:r>
              <a:rPr lang="sv-SE" err="1"/>
              <a:t>compression</a:t>
            </a:r>
            <a:r>
              <a:rPr lang="sv-SE"/>
              <a:t> and </a:t>
            </a:r>
            <a:r>
              <a:rPr lang="sv-SE" err="1"/>
              <a:t>linearization</a:t>
            </a:r>
            <a:r>
              <a:rPr lang="sv-SE"/>
              <a:t>.</a:t>
            </a:r>
          </a:p>
          <a:p>
            <a:r>
              <a:rPr lang="sv-SE"/>
              <a:t>In </a:t>
            </a:r>
            <a:r>
              <a:rPr lang="sv-SE" err="1"/>
              <a:t>this</a:t>
            </a:r>
            <a:r>
              <a:rPr lang="sv-SE"/>
              <a:t> </a:t>
            </a:r>
            <a:r>
              <a:rPr lang="sv-SE" err="1"/>
              <a:t>cartoon</a:t>
            </a:r>
            <a:r>
              <a:rPr lang="sv-SE"/>
              <a:t> the </a:t>
            </a:r>
            <a:r>
              <a:rPr lang="sv-SE" err="1"/>
              <a:t>yeallow</a:t>
            </a:r>
            <a:r>
              <a:rPr lang="sv-SE"/>
              <a:t> </a:t>
            </a:r>
            <a:r>
              <a:rPr lang="sv-SE" err="1"/>
              <a:t>field</a:t>
            </a:r>
            <a:r>
              <a:rPr lang="sv-SE"/>
              <a:t> </a:t>
            </a:r>
            <a:r>
              <a:rPr lang="sv-SE" err="1"/>
              <a:t>represents</a:t>
            </a:r>
            <a:r>
              <a:rPr lang="sv-SE"/>
              <a:t> </a:t>
            </a:r>
            <a:r>
              <a:rPr lang="sv-SE" err="1"/>
              <a:t>integrated</a:t>
            </a:r>
            <a:r>
              <a:rPr lang="sv-SE"/>
              <a:t> </a:t>
            </a:r>
            <a:r>
              <a:rPr lang="sv-SE" err="1"/>
              <a:t>energy</a:t>
            </a:r>
            <a:r>
              <a:rPr lang="sv-SE"/>
              <a:t> </a:t>
            </a:r>
            <a:r>
              <a:rPr lang="sv-SE" err="1"/>
              <a:t>gain</a:t>
            </a:r>
            <a:r>
              <a:rPr lang="sv-SE"/>
              <a:t> as a </a:t>
            </a:r>
            <a:r>
              <a:rPr lang="sv-SE" err="1"/>
              <a:t>function</a:t>
            </a:r>
            <a:r>
              <a:rPr lang="sv-SE"/>
              <a:t> </a:t>
            </a:r>
            <a:r>
              <a:rPr lang="sv-SE" err="1"/>
              <a:t>of</a:t>
            </a:r>
            <a:r>
              <a:rPr lang="sv-SE"/>
              <a:t> </a:t>
            </a:r>
            <a:r>
              <a:rPr lang="sv-SE" err="1"/>
              <a:t>phase</a:t>
            </a:r>
            <a:r>
              <a:rPr lang="sv-SE"/>
              <a:t> or</a:t>
            </a:r>
            <a:r>
              <a:rPr lang="sv-SE" baseline="0"/>
              <a:t> </a:t>
            </a:r>
            <a:r>
              <a:rPr lang="sv-SE" baseline="0" err="1"/>
              <a:t>time</a:t>
            </a:r>
            <a:r>
              <a:rPr lang="sv-SE" baseline="0"/>
              <a:t>.</a:t>
            </a:r>
          </a:p>
          <a:p>
            <a:r>
              <a:rPr lang="sv-SE" baseline="0"/>
              <a:t>The black </a:t>
            </a:r>
            <a:r>
              <a:rPr lang="sv-SE" baseline="0" err="1"/>
              <a:t>pat</a:t>
            </a:r>
            <a:r>
              <a:rPr lang="sv-SE" baseline="0"/>
              <a:t> </a:t>
            </a:r>
            <a:r>
              <a:rPr lang="sv-SE" baseline="0" err="1"/>
              <a:t>of</a:t>
            </a:r>
            <a:r>
              <a:rPr lang="sv-SE" baseline="0"/>
              <a:t> the </a:t>
            </a:r>
            <a:r>
              <a:rPr lang="sv-SE" baseline="0" err="1"/>
              <a:t>curve</a:t>
            </a:r>
            <a:r>
              <a:rPr lang="sv-SE" baseline="0"/>
              <a:t> shows the </a:t>
            </a:r>
            <a:r>
              <a:rPr lang="sv-SE" baseline="0" err="1"/>
              <a:t>electron</a:t>
            </a:r>
            <a:r>
              <a:rPr lang="sv-SE" baseline="0"/>
              <a:t> </a:t>
            </a:r>
            <a:r>
              <a:rPr lang="sv-SE" baseline="0" err="1"/>
              <a:t>bunch</a:t>
            </a:r>
            <a:r>
              <a:rPr lang="sv-SE" baseline="0"/>
              <a:t> </a:t>
            </a:r>
            <a:r>
              <a:rPr lang="sv-SE" baseline="0" err="1"/>
              <a:t>energy</a:t>
            </a:r>
            <a:r>
              <a:rPr lang="sv-SE" baseline="0"/>
              <a:t> </a:t>
            </a:r>
            <a:r>
              <a:rPr lang="sv-SE" baseline="0" err="1"/>
              <a:t>bofore</a:t>
            </a:r>
            <a:r>
              <a:rPr lang="sv-SE" baseline="0"/>
              <a:t> </a:t>
            </a:r>
            <a:r>
              <a:rPr lang="sv-SE" baseline="0" err="1"/>
              <a:t>compression</a:t>
            </a:r>
            <a:r>
              <a:rPr lang="sv-SE" baseline="0"/>
              <a:t>.</a:t>
            </a:r>
          </a:p>
          <a:p>
            <a:r>
              <a:rPr lang="sv-SE" baseline="0" err="1"/>
              <a:t>Through</a:t>
            </a:r>
            <a:r>
              <a:rPr lang="sv-SE" baseline="0"/>
              <a:t> the </a:t>
            </a:r>
            <a:r>
              <a:rPr lang="sv-SE" baseline="0" err="1"/>
              <a:t>bunch</a:t>
            </a:r>
            <a:r>
              <a:rPr lang="sv-SE" baseline="0"/>
              <a:t> </a:t>
            </a:r>
            <a:r>
              <a:rPr lang="sv-SE" baseline="0" err="1"/>
              <a:t>compresors</a:t>
            </a:r>
            <a:r>
              <a:rPr lang="sv-SE" baseline="0"/>
              <a:t> the </a:t>
            </a:r>
            <a:r>
              <a:rPr lang="sv-SE" baseline="0" err="1"/>
              <a:t>linear</a:t>
            </a:r>
            <a:r>
              <a:rPr lang="sv-SE" baseline="0"/>
              <a:t> </a:t>
            </a:r>
            <a:r>
              <a:rPr lang="sv-SE" baseline="0" err="1"/>
              <a:t>momentum</a:t>
            </a:r>
            <a:r>
              <a:rPr lang="sv-SE" baseline="0"/>
              <a:t> </a:t>
            </a:r>
            <a:r>
              <a:rPr lang="sv-SE" baseline="0" err="1"/>
              <a:t>compaction</a:t>
            </a:r>
            <a:r>
              <a:rPr lang="sv-SE" baseline="0"/>
              <a:t> R56 makes the </a:t>
            </a:r>
            <a:r>
              <a:rPr lang="sv-SE" baseline="0" err="1"/>
              <a:t>til</a:t>
            </a:r>
            <a:r>
              <a:rPr lang="sv-SE" baseline="0"/>
              <a:t> </a:t>
            </a:r>
            <a:r>
              <a:rPr lang="sv-SE" baseline="0" err="1"/>
              <a:t>catch</a:t>
            </a:r>
            <a:r>
              <a:rPr lang="sv-SE" baseline="0"/>
              <a:t> </a:t>
            </a:r>
            <a:r>
              <a:rPr lang="sv-SE" baseline="0" err="1"/>
              <a:t>up</a:t>
            </a:r>
            <a:r>
              <a:rPr lang="sv-SE" baseline="0"/>
              <a:t> </a:t>
            </a:r>
            <a:r>
              <a:rPr lang="sv-SE" baseline="0" err="1"/>
              <a:t>with</a:t>
            </a:r>
            <a:r>
              <a:rPr lang="sv-SE" baseline="0"/>
              <a:t> the </a:t>
            </a:r>
            <a:r>
              <a:rPr lang="sv-SE" baseline="0" err="1"/>
              <a:t>head</a:t>
            </a:r>
            <a:r>
              <a:rPr lang="sv-SE" baseline="0"/>
              <a:t> </a:t>
            </a:r>
            <a:r>
              <a:rPr lang="sv-SE" baseline="0" err="1"/>
              <a:t>resulting</a:t>
            </a:r>
            <a:r>
              <a:rPr lang="sv-SE" baseline="0"/>
              <a:t> in a </a:t>
            </a:r>
            <a:r>
              <a:rPr lang="sv-SE" baseline="0" err="1"/>
              <a:t>shorter</a:t>
            </a:r>
            <a:r>
              <a:rPr lang="sv-SE" baseline="0"/>
              <a:t> </a:t>
            </a:r>
            <a:r>
              <a:rPr lang="sv-SE" baseline="0" err="1"/>
              <a:t>bunch</a:t>
            </a:r>
            <a:r>
              <a:rPr lang="sv-SE" baseline="0"/>
              <a:t>.</a:t>
            </a:r>
          </a:p>
          <a:p>
            <a:r>
              <a:rPr lang="sv-SE" baseline="0" err="1"/>
              <a:t>Without</a:t>
            </a:r>
            <a:r>
              <a:rPr lang="sv-SE" baseline="0"/>
              <a:t> </a:t>
            </a:r>
            <a:r>
              <a:rPr lang="sv-SE" baseline="0" err="1"/>
              <a:t>linearization</a:t>
            </a:r>
            <a:r>
              <a:rPr lang="sv-SE" baseline="0"/>
              <a:t> the </a:t>
            </a:r>
            <a:r>
              <a:rPr lang="sv-SE" baseline="0" err="1"/>
              <a:t>curvature</a:t>
            </a:r>
            <a:r>
              <a:rPr lang="sv-SE" baseline="0"/>
              <a:t> </a:t>
            </a:r>
            <a:r>
              <a:rPr lang="sv-SE" baseline="0" err="1"/>
              <a:t>of</a:t>
            </a:r>
            <a:r>
              <a:rPr lang="sv-SE" baseline="0"/>
              <a:t> the </a:t>
            </a:r>
            <a:r>
              <a:rPr lang="sv-SE" baseline="0" err="1"/>
              <a:t>filed</a:t>
            </a:r>
            <a:r>
              <a:rPr lang="sv-SE" baseline="0"/>
              <a:t> </a:t>
            </a:r>
            <a:r>
              <a:rPr lang="sv-SE" baseline="0" err="1"/>
              <a:t>remains</a:t>
            </a:r>
            <a:r>
              <a:rPr lang="sv-SE" baseline="0"/>
              <a:t>.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7ACD26-4984-4791-856F-C15F4EE2340E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73468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There are two main types of bunch compressors chicane like and arc like.</a:t>
            </a:r>
          </a:p>
          <a:p>
            <a:endParaRPr lang="en-US"/>
          </a:p>
          <a:p>
            <a:r>
              <a:rPr lang="en-US"/>
              <a:t>Chicane like compressors have a negative R56 and operate with acceleration phases pre crest.</a:t>
            </a:r>
          </a:p>
          <a:p>
            <a:r>
              <a:rPr lang="en-US"/>
              <a:t>A harmonic cavity is needed to linearize.</a:t>
            </a:r>
          </a:p>
          <a:p>
            <a:endParaRPr lang="en-US"/>
          </a:p>
          <a:p>
            <a:r>
              <a:rPr lang="en-US"/>
              <a:t>Arc like compressors have a positive R56 and operate at post crest phases.</a:t>
            </a:r>
          </a:p>
          <a:p>
            <a:r>
              <a:rPr lang="en-US"/>
              <a:t>I will later show you that this gives some advantages for stability.</a:t>
            </a:r>
          </a:p>
          <a:p>
            <a:r>
              <a:rPr lang="en-US"/>
              <a:t>Linearization in arcs can be done by magnetic tuning of the quadratic momentum compaction T566. </a:t>
            </a:r>
            <a:endParaRPr lang="en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7ACD26-4984-4791-856F-C15F4EE2340E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35808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 access the temporal </a:t>
            </a:r>
            <a:r>
              <a:rPr lang="en-US" dirty="0" err="1"/>
              <a:t>reolution</a:t>
            </a:r>
            <a:r>
              <a:rPr lang="en-US" dirty="0"/>
              <a:t> we combine a measured beam profile with RF off with a scan where we change the phase between the deflecting field and the electron beam and measure how the centroid moves as a function of phase.</a:t>
            </a:r>
          </a:p>
          <a:p>
            <a:r>
              <a:rPr lang="en-US" dirty="0"/>
              <a:t>The blue dots in the scatter plot is the raw data and the red line is a linear fit.</a:t>
            </a:r>
          </a:p>
          <a:p>
            <a:r>
              <a:rPr lang="en-US" dirty="0"/>
              <a:t>The slope of the fit connects time and position on the screen.</a:t>
            </a:r>
          </a:p>
          <a:p>
            <a:r>
              <a:rPr lang="en-US" dirty="0"/>
              <a:t>Plugging the numbers into the formula for temporal resolution we end up with 3 fs. </a:t>
            </a:r>
            <a:endParaRPr lang="en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41F5DC-E62E-1741-B9C7-0404885C399A}" type="slidenum">
              <a:rPr lang="sv-SE" smtClean="0"/>
              <a:t>11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582584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The momentum compaction of bunch compressors connects energy and timing jitter.</a:t>
            </a:r>
          </a:p>
          <a:p>
            <a:r>
              <a:rPr lang="en-US"/>
              <a:t>In this example with positive R56 an energy increase delays the electron bunch.</a:t>
            </a:r>
          </a:p>
          <a:p>
            <a:endParaRPr lang="en-US"/>
          </a:p>
          <a:p>
            <a:r>
              <a:rPr lang="en-US"/>
              <a:t>Low arrival time jitter thus require low energy jitter.</a:t>
            </a:r>
          </a:p>
          <a:p>
            <a:endParaRPr lang="en-US"/>
          </a:p>
          <a:p>
            <a:r>
              <a:rPr lang="en-US"/>
              <a:t>For jitter studies we only have to include the linear momentum compaction, since higher order terms are insignificant.</a:t>
            </a:r>
            <a:endParaRPr lang="en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7ACD26-4984-4791-856F-C15F4EE2340E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65733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7ACD26-4984-4791-856F-C15F4EE2340E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47136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7ACD26-4984-4791-856F-C15F4EE2340E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28618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Hot filament electron gun</a:t>
            </a:r>
          </a:p>
          <a:p>
            <a:endParaRPr lang="en-US" dirty="0"/>
          </a:p>
          <a:p>
            <a:r>
              <a:rPr lang="en-US" dirty="0"/>
              <a:t>HV, usually provided by a modulator</a:t>
            </a:r>
          </a:p>
          <a:p>
            <a:endParaRPr lang="en-US" dirty="0"/>
          </a:p>
          <a:p>
            <a:r>
              <a:rPr lang="en-US" dirty="0"/>
              <a:t>The input RF generates an energy modulation, which in the drift tube turns into a density modulation.</a:t>
            </a:r>
          </a:p>
          <a:p>
            <a:endParaRPr lang="en-US" dirty="0"/>
          </a:p>
          <a:p>
            <a:r>
              <a:rPr lang="en-US" dirty="0"/>
              <a:t>The density modulated beam radiates efficiently in the output cavity.</a:t>
            </a:r>
          </a:p>
          <a:p>
            <a:endParaRPr lang="en-US" dirty="0"/>
          </a:p>
          <a:p>
            <a:endParaRPr lang="en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7ACD26-4984-4791-856F-C15F4EE2340E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62283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titl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objekt 8">
            <a:extLst>
              <a:ext uri="{FF2B5EF4-FFF2-40B4-BE49-F238E27FC236}">
                <a16:creationId xmlns:a16="http://schemas.microsoft.com/office/drawing/2014/main" id="{9597E56A-6611-0C46-897E-0D1B00E9F2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51510" y="1944894"/>
            <a:ext cx="5888981" cy="1988525"/>
          </a:xfrm>
          <a:prstGeom prst="rect">
            <a:avLst/>
          </a:prstGeom>
        </p:spPr>
      </p:pic>
      <p:sp>
        <p:nvSpPr>
          <p:cNvPr id="5" name="Rubrik 11">
            <a:extLst>
              <a:ext uri="{FF2B5EF4-FFF2-40B4-BE49-F238E27FC236}">
                <a16:creationId xmlns:a16="http://schemas.microsoft.com/office/drawing/2014/main" id="{0387F07B-9515-8D4E-A517-8B201A648F5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-465834"/>
            <a:ext cx="12192000" cy="341632"/>
          </a:xfrm>
        </p:spPr>
        <p:txBody>
          <a:bodyPr anchor="t" anchorCtr="0">
            <a:spAutoFit/>
          </a:bodyPr>
          <a:lstStyle>
            <a:lvl1pPr>
              <a:defRPr sz="1800"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r>
              <a:rPr lang="en-GB" noProof="0"/>
              <a:t>Add slide title</a:t>
            </a:r>
          </a:p>
        </p:txBody>
      </p:sp>
    </p:spTree>
    <p:extLst>
      <p:ext uri="{BB962C8B-B14F-4D97-AF65-F5344CB8AC3E}">
        <p14:creationId xmlns:p14="http://schemas.microsoft.com/office/powerpoint/2010/main" val="3019047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14E4CD-7142-42C6-B03A-0FC782EAA6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071B278-60D1-42F4-99C3-B738C82CBB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A041B-5694-4AC3-936A-F060FE2A9B09}" type="datetimeFigureOut">
              <a:rPr lang="en-SE" smtClean="0"/>
              <a:t>2026-03-06</a:t>
            </a:fld>
            <a:endParaRPr lang="en-S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C6194E1-7255-4300-B2A7-241942A644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BACD570-6691-491A-A094-0677F41955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2873F-2E82-4866-BCDC-968211178319}" type="slidenum">
              <a:rPr lang="en-SE" smtClean="0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12361158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F0617E-5CC1-4275-8337-9851C74D50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3375"/>
            </a:lvl1pPr>
          </a:lstStyle>
          <a:p>
            <a:r>
              <a:rPr lang="en-US"/>
              <a:t>Click to edit Master title style</a:t>
            </a:r>
            <a:endParaRPr lang="en-S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ECC10E8-1439-4BEB-ADB8-3DC7180E25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350"/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en-US"/>
              <a:t>Click to edit Master subtitle style</a:t>
            </a:r>
            <a:endParaRPr lang="en-S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7C613C-1352-4DBA-BF5C-7C3DEF660F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A041B-5694-4AC3-936A-F060FE2A9B09}" type="datetimeFigureOut">
              <a:rPr lang="en-SE" smtClean="0"/>
              <a:t>2026-03-06</a:t>
            </a:fld>
            <a:endParaRPr lang="en-S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5E93D4-1F68-4326-88A7-DE70B7777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8763AC-E4DF-43AD-AA0B-B80E217F7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2873F-2E82-4866-BCDC-968211178319}" type="slidenum">
              <a:rPr lang="en-SE" smtClean="0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34172260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4456C7-3259-4A26-B170-82C8C5C5FD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27E9DA-4770-4A10-A44B-6CD8B07EBB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0B5D52-4696-48DA-9119-2DB7EA5E2E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A041B-5694-4AC3-936A-F060FE2A9B09}" type="datetimeFigureOut">
              <a:rPr lang="en-SE" smtClean="0"/>
              <a:t>2026-03-06</a:t>
            </a:fld>
            <a:endParaRPr lang="en-S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BA5442-C9AD-4506-89FA-0A90BE124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1C511F-CD9C-406C-9E1F-5E6DF8863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2873F-2E82-4866-BCDC-968211178319}" type="slidenum">
              <a:rPr lang="en-SE" smtClean="0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8004242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8A5FD9-B32A-439D-970D-B29B657055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</p:spPr>
        <p:txBody>
          <a:bodyPr anchor="b"/>
          <a:lstStyle>
            <a:lvl1pPr>
              <a:defRPr sz="3375"/>
            </a:lvl1pPr>
          </a:lstStyle>
          <a:p>
            <a:r>
              <a:rPr lang="en-US"/>
              <a:t>Click to edit Master title style</a:t>
            </a:r>
            <a:endParaRPr lang="en-S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8AF536-9B7B-4022-A080-25B1693F1C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</p:spPr>
        <p:txBody>
          <a:bodyPr/>
          <a:lstStyle>
            <a:lvl1pPr marL="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1pPr>
            <a:lvl2pPr marL="25717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AEA503-CED2-4CDB-AB07-1DDD42BC26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A041B-5694-4AC3-936A-F060FE2A9B09}" type="datetimeFigureOut">
              <a:rPr lang="en-SE" smtClean="0"/>
              <a:t>2026-03-06</a:t>
            </a:fld>
            <a:endParaRPr lang="en-S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4302BC-80E4-4F68-987A-CFF8790CFB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7CA5D1-4796-460F-883B-ED29242DFA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2873F-2E82-4866-BCDC-968211178319}" type="slidenum">
              <a:rPr lang="en-SE" smtClean="0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31130429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98F25E-FA2C-4F03-B746-3900E37B3F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FA2DA7-F82E-4617-BEB3-F9228835FE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C4C93A2-FC10-49F6-9363-D658B2680C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35C564-DE8A-43C0-A251-D429DEA033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A041B-5694-4AC3-936A-F060FE2A9B09}" type="datetimeFigureOut">
              <a:rPr lang="en-SE" smtClean="0"/>
              <a:t>2026-03-06</a:t>
            </a:fld>
            <a:endParaRPr lang="en-S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7B9AD5-76B8-47D8-95A4-104D01993D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A90DD7-9F9E-4412-A00C-12D12DFEEC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2873F-2E82-4866-BCDC-968211178319}" type="slidenum">
              <a:rPr lang="en-SE" smtClean="0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42081955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1F731C-AE2D-4932-AF21-3069FFF04E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S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6D68D3-C711-43D9-8575-07F22EC09F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293147-8E78-40CB-A4EF-4FFABBF89D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0D81551-B661-4DC9-B8A8-8CF8BEAB92F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7AB32CA-6B3F-4789-A93F-23BC023E621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F09E391-A6D3-44B3-99B3-C09817C917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A041B-5694-4AC3-936A-F060FE2A9B09}" type="datetimeFigureOut">
              <a:rPr lang="en-SE" smtClean="0"/>
              <a:t>2026-03-06</a:t>
            </a:fld>
            <a:endParaRPr lang="en-S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0051A30-0AFF-4360-BDD7-E055C1144B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0721062-2F82-4801-95CD-F92181F2F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2873F-2E82-4866-BCDC-968211178319}" type="slidenum">
              <a:rPr lang="en-SE" smtClean="0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34302061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14E4CD-7142-42C6-B03A-0FC782EAA6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071B278-60D1-42F4-99C3-B738C82CBB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A041B-5694-4AC3-936A-F060FE2A9B09}" type="datetimeFigureOut">
              <a:rPr lang="en-SE" smtClean="0"/>
              <a:t>2026-03-06</a:t>
            </a:fld>
            <a:endParaRPr lang="en-S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C6194E1-7255-4300-B2A7-241942A644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BACD570-6691-491A-A094-0677F41955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2873F-2E82-4866-BCDC-968211178319}" type="slidenum">
              <a:rPr lang="en-SE" smtClean="0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38254438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DD752EE-6C96-4FB4-9104-E540CB652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A041B-5694-4AC3-936A-F060FE2A9B09}" type="datetimeFigureOut">
              <a:rPr lang="en-SE" smtClean="0"/>
              <a:t>2026-03-06</a:t>
            </a:fld>
            <a:endParaRPr lang="en-S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DA83A5D-F999-47A8-BE97-B6688664BE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1290F4-F9DF-407F-9D4E-8F24E75208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2873F-2E82-4866-BCDC-968211178319}" type="slidenum">
              <a:rPr lang="en-SE" smtClean="0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366539322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803B14-E834-4C69-A273-46C9E17791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  <a:endParaRPr lang="en-S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0EF3B7-7ED0-41FE-A48E-9EF81BD300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8CFE036-1CB5-48C8-828D-67F38CF0DB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26451C-EBBC-4EBA-802B-9162E9B564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A041B-5694-4AC3-936A-F060FE2A9B09}" type="datetimeFigureOut">
              <a:rPr lang="en-SE" smtClean="0"/>
              <a:t>2026-03-06</a:t>
            </a:fld>
            <a:endParaRPr lang="en-S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11D71A-BBD8-483D-9DE7-15EC5BD3D1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E3846B-085A-49A9-A752-9665DE6594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2873F-2E82-4866-BCDC-968211178319}" type="slidenum">
              <a:rPr lang="en-SE" smtClean="0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9126050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8BB5F7-F469-4155-8400-DC55F51F90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  <a:endParaRPr lang="en-S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579CF75-E4BA-4355-9BA7-C158E2C577B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endParaRPr lang="en-S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A86E6F-9597-4E6B-AE30-804F7FF860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131AAA2-7450-4264-A2FE-7D7BA1D580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A041B-5694-4AC3-936A-F060FE2A9B09}" type="datetimeFigureOut">
              <a:rPr lang="en-SE" smtClean="0"/>
              <a:t>2026-03-06</a:t>
            </a:fld>
            <a:endParaRPr lang="en-S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F243BB-E386-4B42-ADE5-435E461ED4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72128D-55D5-48A8-86B9-0E92E5E16A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2873F-2E82-4866-BCDC-968211178319}" type="slidenum">
              <a:rPr lang="en-SE" smtClean="0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29816069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text on dark blu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objekt 7">
            <a:extLst>
              <a:ext uri="{FF2B5EF4-FFF2-40B4-BE49-F238E27FC236}">
                <a16:creationId xmlns:a16="http://schemas.microsoft.com/office/drawing/2014/main" id="{B45E0E22-4684-584D-B225-38BF62C916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82300" y="6242746"/>
            <a:ext cx="1077912" cy="358081"/>
          </a:xfrm>
          <a:prstGeom prst="rect">
            <a:avLst/>
          </a:prstGeom>
        </p:spPr>
      </p:pic>
      <p:sp>
        <p:nvSpPr>
          <p:cNvPr id="4" name="Rubrik 3">
            <a:extLst>
              <a:ext uri="{FF2B5EF4-FFF2-40B4-BE49-F238E27FC236}">
                <a16:creationId xmlns:a16="http://schemas.microsoft.com/office/drawing/2014/main" id="{519880DC-796D-80AC-6183-EF1E7A8A68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170930"/>
            <a:ext cx="10515600" cy="1754326"/>
          </a:xfrm>
        </p:spPr>
        <p:txBody>
          <a:bodyPr>
            <a:spAutoFit/>
          </a:bodyPr>
          <a:lstStyle>
            <a:lvl1pPr algn="ctr">
              <a:defRPr sz="6000" baseline="0"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pic>
        <p:nvPicPr>
          <p:cNvPr id="13" name="Bildobjekt 12">
            <a:extLst>
              <a:ext uri="{FF2B5EF4-FFF2-40B4-BE49-F238E27FC236}">
                <a16:creationId xmlns:a16="http://schemas.microsoft.com/office/drawing/2014/main" id="{0568D3A4-B2EC-914D-AC10-05A946BAB0B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alphaModFix amt="19000"/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3113" y="3429000"/>
            <a:ext cx="7841539" cy="3272221"/>
          </a:xfrm>
          <a:prstGeom prst="rect">
            <a:avLst/>
          </a:prstGeom>
        </p:spPr>
      </p:pic>
      <p:sp>
        <p:nvSpPr>
          <p:cNvPr id="2" name="Trapezoid 1">
            <a:extLst>
              <a:ext uri="{FF2B5EF4-FFF2-40B4-BE49-F238E27FC236}">
                <a16:creationId xmlns:a16="http://schemas.microsoft.com/office/drawing/2014/main" id="{C8845D5B-57CC-1D97-E4B1-008860F8BE28}"/>
              </a:ext>
            </a:extLst>
          </p:cNvPr>
          <p:cNvSpPr/>
          <p:nvPr userDrawn="1"/>
        </p:nvSpPr>
        <p:spPr>
          <a:xfrm rot="4233678">
            <a:off x="4464881" y="1065327"/>
            <a:ext cx="304699" cy="7604038"/>
          </a:xfrm>
          <a:prstGeom prst="trapezoid">
            <a:avLst>
              <a:gd name="adj" fmla="val 50000"/>
            </a:avLst>
          </a:prstGeom>
          <a:solidFill>
            <a:srgbClr val="236A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9335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DA6BE9-DA15-435D-8937-E2B33C4AA9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7182B57-C263-4C48-9F51-AC5853A738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50609E-7B22-44A8-8960-A1D32D794F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A041B-5694-4AC3-936A-F060FE2A9B09}" type="datetimeFigureOut">
              <a:rPr lang="en-SE" smtClean="0"/>
              <a:t>2026-03-06</a:t>
            </a:fld>
            <a:endParaRPr lang="en-S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52F14B-8504-41BB-AF54-EB8EA43E65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215E82-B15A-4864-9410-BD2220CA3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2873F-2E82-4866-BCDC-968211178319}" type="slidenum">
              <a:rPr lang="en-SE" smtClean="0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36615976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561D400-0504-4736-8E03-B0A599B194A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S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E199F26-604B-4880-896B-76CCCCC4B4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94D1FE-C793-45D4-87FD-FE65EC236E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A041B-5694-4AC3-936A-F060FE2A9B09}" type="datetimeFigureOut">
              <a:rPr lang="en-SE" smtClean="0"/>
              <a:t>2026-03-06</a:t>
            </a:fld>
            <a:endParaRPr lang="en-S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C3DDD9-A3D1-440F-9982-88FA03D477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F32829-E437-400A-8891-E9C54BF36D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2873F-2E82-4866-BCDC-968211178319}" type="slidenum">
              <a:rPr lang="en-SE" smtClean="0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366853122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pic>
        <p:nvPicPr>
          <p:cNvPr id="7" name="Bildobjekt 6" descr="MAX logga150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719072" y="1988840"/>
            <a:ext cx="8753856" cy="2109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3485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objekt 8" descr="Inledningsida 150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353" y="0"/>
            <a:ext cx="12200128" cy="6864096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1950720" y="4086442"/>
            <a:ext cx="8290560" cy="1470025"/>
          </a:xfrm>
        </p:spPr>
        <p:txBody>
          <a:bodyPr anchor="b" anchorCtr="0"/>
          <a:lstStyle>
            <a:lvl1pPr algn="ctr"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3085107" y="5597191"/>
            <a:ext cx="6021787" cy="864096"/>
          </a:xfrm>
        </p:spPr>
        <p:txBody>
          <a:bodyPr/>
          <a:lstStyle>
            <a:lvl1pPr marL="0" indent="0" algn="ctr">
              <a:lnSpc>
                <a:spcPts val="2400"/>
              </a:lnSpc>
              <a:buNone/>
              <a:defRPr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pic>
        <p:nvPicPr>
          <p:cNvPr id="10" name="Bildobjekt 9" descr="logoneg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10647526" y="6375527"/>
            <a:ext cx="1240636" cy="351093"/>
          </a:xfrm>
          <a:prstGeom prst="rect">
            <a:avLst/>
          </a:prstGeom>
        </p:spPr>
      </p:pic>
      <p:sp>
        <p:nvSpPr>
          <p:cNvPr id="4" name="Trapezoid 3"/>
          <p:cNvSpPr/>
          <p:nvPr userDrawn="1"/>
        </p:nvSpPr>
        <p:spPr>
          <a:xfrm rot="4233678">
            <a:off x="3931695" y="-3528878"/>
            <a:ext cx="304699" cy="10138717"/>
          </a:xfrm>
          <a:prstGeom prst="trapezoid">
            <a:avLst>
              <a:gd name="adj" fmla="val 50000"/>
            </a:avLst>
          </a:prstGeom>
          <a:gradFill>
            <a:gsLst>
              <a:gs pos="0">
                <a:schemeClr val="bg1">
                  <a:alpha val="0"/>
                </a:schemeClr>
              </a:gs>
              <a:gs pos="21000">
                <a:schemeClr val="bg1"/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800"/>
          </a:p>
        </p:txBody>
      </p:sp>
    </p:spTree>
    <p:extLst>
      <p:ext uri="{BB962C8B-B14F-4D97-AF65-F5344CB8AC3E}">
        <p14:creationId xmlns:p14="http://schemas.microsoft.com/office/powerpoint/2010/main" val="249641320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B7479-EF4D-4FD0-80D8-B8587E45B6CC}" type="datetime1">
              <a:rPr lang="en-GB" smtClean="0"/>
              <a:t>06/03/2026</a:t>
            </a:fld>
            <a:endParaRPr lang="en-GB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5BFA7-C27E-4DC1-B5F5-3F5F3F757776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Platshållare för sidfot 3"/>
          <p:cNvSpPr>
            <a:spLocks noGrp="1"/>
          </p:cNvSpPr>
          <p:nvPr>
            <p:ph type="ftr" sz="quarter" idx="3"/>
          </p:nvPr>
        </p:nvSpPr>
        <p:spPr>
          <a:xfrm>
            <a:off x="6703731" y="6609228"/>
            <a:ext cx="5376597" cy="365125"/>
          </a:xfrm>
          <a:prstGeom prst="rect">
            <a:avLst/>
          </a:prstGeom>
        </p:spPr>
        <p:txBody>
          <a:bodyPr/>
          <a:lstStyle>
            <a:lvl1pPr>
              <a:defRPr sz="1100"/>
            </a:lvl1pPr>
          </a:lstStyle>
          <a:p>
            <a:r>
              <a:rPr lang="en-GB" sz="9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Sara</a:t>
            </a:r>
            <a:r>
              <a:rPr lang="en-GB" dirty="0"/>
              <a:t> </a:t>
            </a:r>
            <a:r>
              <a:rPr lang="en-GB" sz="9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Thorin</a:t>
            </a:r>
            <a:r>
              <a:rPr lang="en-GB" sz="9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MAX IV Laboratory, LINAC14, Geneva, Switzerland, September 2014</a:t>
            </a:r>
          </a:p>
        </p:txBody>
      </p:sp>
    </p:spTree>
    <p:extLst>
      <p:ext uri="{BB962C8B-B14F-4D97-AF65-F5344CB8AC3E}">
        <p14:creationId xmlns:p14="http://schemas.microsoft.com/office/powerpoint/2010/main" val="270704892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objekt 9" descr="green bkg 150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353" y="0"/>
            <a:ext cx="12200128" cy="6864096"/>
          </a:xfrm>
          <a:prstGeom prst="rect">
            <a:avLst/>
          </a:prstGeom>
        </p:spPr>
      </p:pic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pic>
        <p:nvPicPr>
          <p:cNvPr id="9" name="Bildobjekt 8" descr="logoneg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10647526" y="6375528"/>
            <a:ext cx="1240636" cy="288806"/>
          </a:xfrm>
          <a:prstGeom prst="rect">
            <a:avLst/>
          </a:prstGeom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F87CD-2669-47A0-A5E6-F34547FD25B5}" type="datetime1">
              <a:rPr lang="en-GB" smtClean="0"/>
              <a:t>06/03/2026</a:t>
            </a:fld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Sara Thorin, MAX IV Laboratory, LINAC14, Geneva, Switzerland, September 2014</a:t>
            </a:r>
            <a:endParaRPr lang="en-GB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5BFA7-C27E-4DC1-B5F5-3F5F3F757776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8696031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objekt 9" descr="orange bkg ny150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353" y="0"/>
            <a:ext cx="12200128" cy="6864096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0AF7144-23EB-46AC-8276-B800DE30AF5E}" type="datetime1">
              <a:rPr lang="en-GB" smtClean="0"/>
              <a:t>06/03/2026</a:t>
            </a:fld>
            <a:endParaRPr lang="en-GB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>
          <a:xfrm>
            <a:off x="4165600" y="6419959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Sara Thorin, MAX IV Laboratory, LINAC14, Geneva, Switzerland, September 2014</a:t>
            </a:r>
            <a:endParaRPr lang="en-GB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FE5BFA7-C27E-4DC1-B5F5-3F5F3F757776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9" name="Bildobjekt 8" descr="logoneg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10647526" y="6375528"/>
            <a:ext cx="1240636" cy="288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37491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1522D-4FB1-4D22-A8A1-60F9C038809C}" type="datetime1">
              <a:rPr lang="en-GB" smtClean="0"/>
              <a:t>06/03/2026</a:t>
            </a:fld>
            <a:endParaRPr lang="en-GB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>
          <a:xfrm>
            <a:off x="3215680" y="6419959"/>
            <a:ext cx="6528725" cy="365125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Sara </a:t>
            </a:r>
            <a:r>
              <a:rPr lang="en-GB" dirty="0" err="1"/>
              <a:t>Thorin</a:t>
            </a:r>
            <a:r>
              <a:rPr lang="en-GB" dirty="0"/>
              <a:t>, MAX IV Laboratory, LINAC14, Geneva, Switzerland, September 2014</a:t>
            </a:r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5BFA7-C27E-4DC1-B5F5-3F5F3F757776}" type="slidenum">
              <a:rPr lang="en-GB" smtClean="0"/>
              <a:t>‹#›</a:t>
            </a:fld>
            <a:endParaRPr lang="en-GB"/>
          </a:p>
        </p:txBody>
      </p:sp>
      <p:pic>
        <p:nvPicPr>
          <p:cNvPr id="8" name="Bildobjekt 7" descr="Max IV-3 bild 150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1548517"/>
            <a:ext cx="12192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09252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53F7A1-292B-47C6-B5FA-A3E4D7FF38A8}" type="datetime1">
              <a:rPr lang="en-GB" smtClean="0"/>
              <a:t>06/03/2026</a:t>
            </a:fld>
            <a:endParaRPr lang="en-GB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>
          <a:xfrm>
            <a:off x="3311691" y="6419959"/>
            <a:ext cx="5856651" cy="365125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Sara </a:t>
            </a:r>
            <a:r>
              <a:rPr lang="en-GB" dirty="0" err="1"/>
              <a:t>Thorin</a:t>
            </a:r>
            <a:r>
              <a:rPr lang="en-GB" dirty="0"/>
              <a:t>, MAX IV Laboratory, LINAC14, Geneva, Switzerland, September 2014</a:t>
            </a:r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5BFA7-C27E-4DC1-B5F5-3F5F3F7577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543673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rgbClr val="474747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CC8C0-A9B7-4697-8640-C9744C460D90}" type="datetime1">
              <a:rPr lang="en-GB" smtClean="0"/>
              <a:t>06/03/2026</a:t>
            </a:fld>
            <a:endParaRPr lang="en-GB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>
          <a:xfrm>
            <a:off x="3311691" y="6419959"/>
            <a:ext cx="6048672" cy="365125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Sara </a:t>
            </a:r>
            <a:r>
              <a:rPr lang="en-GB" dirty="0" err="1"/>
              <a:t>Thorin</a:t>
            </a:r>
            <a:r>
              <a:rPr lang="en-GB" dirty="0"/>
              <a:t>, MAX IV Laboratory, LINAC14, Geneva, Switzerland, September 2014</a:t>
            </a: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5BFA7-C27E-4DC1-B5F5-3F5F3F7577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16296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+ text on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3B085E7A-13F3-FA46-8A6A-1779D93E7A71}"/>
              </a:ext>
            </a:extLst>
          </p:cNvPr>
          <p:cNvSpPr/>
          <p:nvPr userDrawn="1"/>
        </p:nvSpPr>
        <p:spPr>
          <a:xfrm>
            <a:off x="10485620" y="0"/>
            <a:ext cx="170638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15" name="Bildobjekt 14">
            <a:extLst>
              <a:ext uri="{FF2B5EF4-FFF2-40B4-BE49-F238E27FC236}">
                <a16:creationId xmlns:a16="http://schemas.microsoft.com/office/drawing/2014/main" id="{F77D3DF4-6ABB-8442-B568-0BA625AB8E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82300" y="6242746"/>
            <a:ext cx="1077912" cy="358081"/>
          </a:xfrm>
          <a:prstGeom prst="rect">
            <a:avLst/>
          </a:prstGeom>
        </p:spPr>
      </p:pic>
      <p:sp>
        <p:nvSpPr>
          <p:cNvPr id="3" name="Rubrik 3">
            <a:extLst>
              <a:ext uri="{FF2B5EF4-FFF2-40B4-BE49-F238E27FC236}">
                <a16:creationId xmlns:a16="http://schemas.microsoft.com/office/drawing/2014/main" id="{CB0FA37E-C0E5-0971-1585-8CD06DCFE59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9085521" cy="1325563"/>
          </a:xfrm>
        </p:spPr>
        <p:txBody>
          <a:bodyPr/>
          <a:lstStyle>
            <a:lvl1pPr>
              <a:defRPr baseline="0">
                <a:solidFill>
                  <a:srgbClr val="000000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5" name="Platshållare för text 8">
            <a:extLst>
              <a:ext uri="{FF2B5EF4-FFF2-40B4-BE49-F238E27FC236}">
                <a16:creationId xmlns:a16="http://schemas.microsoft.com/office/drawing/2014/main" id="{E4320BBD-9AA7-DDEA-436C-D92FE8ADA42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1825200"/>
            <a:ext cx="9085521" cy="4352400"/>
          </a:xfrm>
        </p:spPr>
        <p:txBody>
          <a:bodyPr/>
          <a:lstStyle>
            <a:lvl1pPr>
              <a:defRPr baseline="0">
                <a:solidFill>
                  <a:srgbClr val="000000"/>
                </a:solidFill>
              </a:defRPr>
            </a:lvl1pPr>
            <a:lvl2pPr>
              <a:defRPr baseline="0">
                <a:solidFill>
                  <a:srgbClr val="000000"/>
                </a:solidFill>
              </a:defRPr>
            </a:lvl2pPr>
            <a:lvl3pPr>
              <a:defRPr baseline="0">
                <a:solidFill>
                  <a:srgbClr val="000000"/>
                </a:solidFill>
              </a:defRPr>
            </a:lvl3pPr>
            <a:lvl4pPr>
              <a:defRPr baseline="0">
                <a:solidFill>
                  <a:srgbClr val="000000"/>
                </a:solidFill>
              </a:defRPr>
            </a:lvl4pPr>
            <a:lvl5pPr>
              <a:defRPr baseline="0">
                <a:solidFill>
                  <a:srgbClr val="000000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31276908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0D292-7898-4579-BB1C-265F8C179FFF}" type="datetime1">
              <a:rPr lang="en-GB" smtClean="0"/>
              <a:t>06/03/2026</a:t>
            </a:fld>
            <a:endParaRPr lang="en-GB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>
          <a:xfrm>
            <a:off x="3119669" y="6419959"/>
            <a:ext cx="6432715" cy="365125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Sara </a:t>
            </a:r>
            <a:r>
              <a:rPr lang="en-GB" dirty="0" err="1"/>
              <a:t>Thorin</a:t>
            </a:r>
            <a:r>
              <a:rPr lang="en-GB" dirty="0"/>
              <a:t>, MAX IV Laboratory, LINAC14, Geneva, Switzerland, September 2014</a:t>
            </a:r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5BFA7-C27E-4DC1-B5F5-3F5F3F7577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313649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>
                <a:ln>
                  <a:noFill/>
                </a:ln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30BE9-BBD4-4AF6-B16D-514128EFC117}" type="datetime1">
              <a:rPr lang="en-GB" smtClean="0"/>
              <a:t>06/03/2026</a:t>
            </a:fld>
            <a:endParaRPr lang="en-GB"/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>
          <a:xfrm>
            <a:off x="4165600" y="6419959"/>
            <a:ext cx="3860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Sara Thorin, MAX IV Laboratory, LINAC14, Geneva, Switzerland, September 2014</a:t>
            </a:r>
            <a:endParaRPr lang="en-GB"/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5BFA7-C27E-4DC1-B5F5-3F5F3F7577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778029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43423-AC87-4480-B3C3-6F18CE91DE91}" type="datetime1">
              <a:rPr lang="en-GB" smtClean="0"/>
              <a:t>06/03/2026</a:t>
            </a:fld>
            <a:endParaRPr lang="en-GB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>
          <a:xfrm>
            <a:off x="3023659" y="6419959"/>
            <a:ext cx="7104789" cy="365125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Sara </a:t>
            </a:r>
            <a:r>
              <a:rPr lang="en-GB" dirty="0" err="1"/>
              <a:t>Thorin</a:t>
            </a:r>
            <a:r>
              <a:rPr lang="en-GB" dirty="0"/>
              <a:t>, MAX IV Laboratory, LINAC14, Geneva, Switzerland, September 2014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5BFA7-C27E-4DC1-B5F5-3F5F3F7577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449947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DA281-4CD6-475F-9B26-405C297DD386}" type="datetime1">
              <a:rPr lang="en-GB" smtClean="0"/>
              <a:t>06/03/2026</a:t>
            </a:fld>
            <a:endParaRPr lang="en-GB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>
          <a:xfrm>
            <a:off x="4165600" y="6419959"/>
            <a:ext cx="3860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Sara Thorin, MAX IV Laboratory, LINAC14, Geneva, Switzerland, September 2014</a:t>
            </a:r>
            <a:endParaRPr lang="en-GB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5BFA7-C27E-4DC1-B5F5-3F5F3F7577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079950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04088-69E0-48FA-A462-9324556B81D0}" type="datetime1">
              <a:rPr lang="en-GB" smtClean="0"/>
              <a:t>06/03/2026</a:t>
            </a:fld>
            <a:endParaRPr lang="en-GB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>
          <a:xfrm>
            <a:off x="4165600" y="6419959"/>
            <a:ext cx="3860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Sara Thorin, MAX IV Laboratory, LINAC14, Geneva, Switzerland, September 2014</a:t>
            </a:r>
            <a:endParaRPr lang="en-GB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5BFA7-C27E-4DC1-B5F5-3F5F3F7577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100282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F332BB-368E-47AE-9B25-3AB0585AAC0D}" type="datetime1">
              <a:rPr lang="en-GB" smtClean="0"/>
              <a:t>06/03/2026</a:t>
            </a:fld>
            <a:endParaRPr lang="en-GB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>
          <a:xfrm>
            <a:off x="4165600" y="6419959"/>
            <a:ext cx="3860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Sara Thorin, MAX IV Laboratory, LINAC14, Geneva, Switzerland, September 2014</a:t>
            </a:r>
            <a:endParaRPr lang="en-GB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5BFA7-C27E-4DC1-B5F5-3F5F3F7577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229121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35EC4-08F6-4B74-A742-B92D77D05496}" type="datetime1">
              <a:rPr lang="en-GB" smtClean="0"/>
              <a:t>06/03/2026</a:t>
            </a:fld>
            <a:endParaRPr lang="en-GB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>
          <a:xfrm>
            <a:off x="4165600" y="6419959"/>
            <a:ext cx="3860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Sara Thorin, MAX IV Laboratory, LINAC14, Geneva, Switzerland, September 2014</a:t>
            </a:r>
            <a:endParaRPr lang="en-GB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5BFA7-C27E-4DC1-B5F5-3F5F3F7577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600379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pic>
        <p:nvPicPr>
          <p:cNvPr id="7" name="Bildobjekt 6" descr="MAX logga150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719072" y="1988840"/>
            <a:ext cx="8753856" cy="2109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106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objekt 8" descr="Inledningsida 150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353" y="0"/>
            <a:ext cx="12200128" cy="6864096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1950720" y="4086444"/>
            <a:ext cx="8290560" cy="1470025"/>
          </a:xfrm>
        </p:spPr>
        <p:txBody>
          <a:bodyPr anchor="b" anchorCtr="0"/>
          <a:lstStyle>
            <a:lvl1pPr algn="ctr"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sv-SE"/>
              <a:t>Click to edit Master title style</a:t>
            </a:r>
            <a:endParaRPr lang="en-GB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3085108" y="5597191"/>
            <a:ext cx="6021787" cy="864096"/>
          </a:xfrm>
        </p:spPr>
        <p:txBody>
          <a:bodyPr/>
          <a:lstStyle>
            <a:lvl1pPr marL="0" indent="0" algn="ctr">
              <a:lnSpc>
                <a:spcPts val="2400"/>
              </a:lnSpc>
              <a:buNone/>
              <a:defRPr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/>
              <a:t>Click to edit Master subtitle style</a:t>
            </a:r>
            <a:endParaRPr lang="en-GB"/>
          </a:p>
        </p:txBody>
      </p:sp>
      <p:pic>
        <p:nvPicPr>
          <p:cNvPr id="10" name="Bildobjekt 9" descr="logoneg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10647527" y="6375528"/>
            <a:ext cx="1240636" cy="288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375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Click to edit Master title style</a:t>
            </a:r>
            <a:endParaRPr lang="en-GB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AABA6-64B7-437E-B4CF-81D9187984C3}" type="datetimeFigureOut">
              <a:rPr lang="en-GB" smtClean="0"/>
              <a:t>06/03/2026</a:t>
            </a:fld>
            <a:endParaRPr lang="en-GB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5BFA7-C27E-4DC1-B5F5-3F5F3F7577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7821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+ text on whit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3B085E7A-13F3-FA46-8A6A-1779D93E7A71}"/>
              </a:ext>
            </a:extLst>
          </p:cNvPr>
          <p:cNvSpPr/>
          <p:nvPr userDrawn="1"/>
        </p:nvSpPr>
        <p:spPr>
          <a:xfrm>
            <a:off x="0" y="6056026"/>
            <a:ext cx="12192000" cy="80197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b="1" dirty="0"/>
              <a:t>Longitudinal </a:t>
            </a:r>
            <a:r>
              <a:rPr lang="sv-SE" b="1" dirty="0" err="1"/>
              <a:t>diagnostics</a:t>
            </a:r>
            <a:r>
              <a:rPr lang="sv-SE" b="1" dirty="0"/>
              <a:t> workshop in Hamburg</a:t>
            </a:r>
          </a:p>
        </p:txBody>
      </p:sp>
      <p:pic>
        <p:nvPicPr>
          <p:cNvPr id="15" name="Bildobjekt 14">
            <a:extLst>
              <a:ext uri="{FF2B5EF4-FFF2-40B4-BE49-F238E27FC236}">
                <a16:creationId xmlns:a16="http://schemas.microsoft.com/office/drawing/2014/main" id="{F77D3DF4-6ABB-8442-B568-0BA625AB8E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82300" y="6242746"/>
            <a:ext cx="1077912" cy="358081"/>
          </a:xfrm>
          <a:prstGeom prst="rect">
            <a:avLst/>
          </a:prstGeom>
        </p:spPr>
      </p:pic>
      <p:sp>
        <p:nvSpPr>
          <p:cNvPr id="3" name="Rubrik 3">
            <a:extLst>
              <a:ext uri="{FF2B5EF4-FFF2-40B4-BE49-F238E27FC236}">
                <a16:creationId xmlns:a16="http://schemas.microsoft.com/office/drawing/2014/main" id="{6983A65E-6342-9B97-A3EC-31148331E7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481930" cy="1325563"/>
          </a:xfrm>
        </p:spPr>
        <p:txBody>
          <a:bodyPr/>
          <a:lstStyle>
            <a:lvl1pPr>
              <a:defRPr baseline="0">
                <a:solidFill>
                  <a:srgbClr val="000000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6" name="Platshållare för text 8">
            <a:extLst>
              <a:ext uri="{FF2B5EF4-FFF2-40B4-BE49-F238E27FC236}">
                <a16:creationId xmlns:a16="http://schemas.microsoft.com/office/drawing/2014/main" id="{E0AB5566-6C50-2E2E-E529-0F7BC6B33EF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1825200"/>
            <a:ext cx="10481930" cy="3973653"/>
          </a:xfrm>
        </p:spPr>
        <p:txBody>
          <a:bodyPr/>
          <a:lstStyle>
            <a:lvl1pPr>
              <a:defRPr baseline="0">
                <a:solidFill>
                  <a:srgbClr val="000000"/>
                </a:solidFill>
              </a:defRPr>
            </a:lvl1pPr>
            <a:lvl2pPr>
              <a:defRPr baseline="0">
                <a:solidFill>
                  <a:srgbClr val="000000"/>
                </a:solidFill>
              </a:defRPr>
            </a:lvl2pPr>
            <a:lvl3pPr>
              <a:defRPr baseline="0">
                <a:solidFill>
                  <a:srgbClr val="000000"/>
                </a:solidFill>
              </a:defRPr>
            </a:lvl3pPr>
            <a:lvl4pPr>
              <a:defRPr baseline="0">
                <a:solidFill>
                  <a:srgbClr val="000000"/>
                </a:solidFill>
              </a:defRPr>
            </a:lvl4pPr>
            <a:lvl5pPr>
              <a:defRPr baseline="0">
                <a:solidFill>
                  <a:srgbClr val="000000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156755" y="6272347"/>
            <a:ext cx="11327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Sept 2025</a:t>
            </a:r>
          </a:p>
        </p:txBody>
      </p:sp>
    </p:spTree>
    <p:extLst>
      <p:ext uri="{BB962C8B-B14F-4D97-AF65-F5344CB8AC3E}">
        <p14:creationId xmlns:p14="http://schemas.microsoft.com/office/powerpoint/2010/main" val="26377835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objekt 9" descr="green bkg 150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353" y="0"/>
            <a:ext cx="12200128" cy="6864096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Click to edit Master title style</a:t>
            </a:r>
            <a:endParaRPr lang="en-GB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ABAABA6-64B7-437E-B4CF-81D9187984C3}" type="datetimeFigureOut">
              <a:rPr lang="en-GB" smtClean="0"/>
              <a:pPr/>
              <a:t>06/03/2026</a:t>
            </a:fld>
            <a:endParaRPr lang="en-GB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FE5BFA7-C27E-4DC1-B5F5-3F5F3F757776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9" name="Bildobjekt 8" descr="logoneg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10647527" y="6375528"/>
            <a:ext cx="1240636" cy="288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758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objekt 9" descr="orange bkg ny150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353" y="0"/>
            <a:ext cx="12200128" cy="6864096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Click to edit Master title style</a:t>
            </a:r>
            <a:endParaRPr lang="en-GB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ABAABA6-64B7-437E-B4CF-81D9187984C3}" type="datetimeFigureOut">
              <a:rPr lang="en-GB" smtClean="0"/>
              <a:pPr/>
              <a:t>06/03/2026</a:t>
            </a:fld>
            <a:endParaRPr lang="en-GB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FE5BFA7-C27E-4DC1-B5F5-3F5F3F757776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9" name="Bildobjekt 8" descr="logoneg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10647527" y="6375528"/>
            <a:ext cx="1240636" cy="288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927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Click to edit Master title style</a:t>
            </a:r>
            <a:endParaRPr lang="en-GB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AABA6-64B7-437E-B4CF-81D9187984C3}" type="datetimeFigureOut">
              <a:rPr lang="en-GB" smtClean="0"/>
              <a:t>06/03/2026</a:t>
            </a:fld>
            <a:endParaRPr lang="en-GB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5BFA7-C27E-4DC1-B5F5-3F5F3F757776}" type="slidenum">
              <a:rPr lang="en-GB" smtClean="0"/>
              <a:t>‹#›</a:t>
            </a:fld>
            <a:endParaRPr lang="en-GB"/>
          </a:p>
        </p:txBody>
      </p:sp>
      <p:pic>
        <p:nvPicPr>
          <p:cNvPr id="8" name="Bildobjekt 7" descr="Max IV-3 bild 150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1548517"/>
            <a:ext cx="12192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884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Click to edit Master title style</a:t>
            </a:r>
            <a:endParaRPr lang="en-GB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AABA6-64B7-437E-B4CF-81D9187984C3}" type="datetimeFigureOut">
              <a:rPr lang="en-GB" smtClean="0"/>
              <a:t>06/03/2026</a:t>
            </a:fld>
            <a:endParaRPr lang="en-GB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5BFA7-C27E-4DC1-B5F5-3F5F3F7577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5817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v-SE"/>
              <a:t>Click to edit Master title style</a:t>
            </a:r>
            <a:endParaRPr lang="en-GB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Click to edit Master text styles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AABA6-64B7-437E-B4CF-81D9187984C3}" type="datetimeFigureOut">
              <a:rPr lang="en-GB" smtClean="0"/>
              <a:t>06/03/2026</a:t>
            </a:fld>
            <a:endParaRPr lang="en-GB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5BFA7-C27E-4DC1-B5F5-3F5F3F7577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8728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Click to edit Master title style</a:t>
            </a:r>
            <a:endParaRPr lang="en-GB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en-GB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en-GB"/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AABA6-64B7-437E-B4CF-81D9187984C3}" type="datetimeFigureOut">
              <a:rPr lang="en-GB" smtClean="0"/>
              <a:t>06/03/2026</a:t>
            </a:fld>
            <a:endParaRPr lang="en-GB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5BFA7-C27E-4DC1-B5F5-3F5F3F7577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2902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/>
              <a:t>Click to edit Master title style</a:t>
            </a:r>
            <a:endParaRPr lang="en-GB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Click to edit Master text styles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en-GB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Click to edit Master text styles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en-GB"/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AABA6-64B7-437E-B4CF-81D9187984C3}" type="datetimeFigureOut">
              <a:rPr lang="en-GB" smtClean="0"/>
              <a:t>06/03/2026</a:t>
            </a:fld>
            <a:endParaRPr lang="en-GB"/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5BFA7-C27E-4DC1-B5F5-3F5F3F7577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9755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AABA6-64B7-437E-B4CF-81D9187984C3}" type="datetimeFigureOut">
              <a:rPr lang="en-GB" smtClean="0"/>
              <a:t>06/03/2026</a:t>
            </a:fld>
            <a:endParaRPr lang="en-GB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5BFA7-C27E-4DC1-B5F5-3F5F3F7577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5919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/>
              <a:t>Click to edit Master title style</a:t>
            </a:r>
            <a:endParaRPr lang="en-GB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en-GB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/>
              <a:t>Click to edit Master text styles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AABA6-64B7-437E-B4CF-81D9187984C3}" type="datetimeFigureOut">
              <a:rPr lang="en-GB" smtClean="0"/>
              <a:t>06/03/2026</a:t>
            </a:fld>
            <a:endParaRPr lang="en-GB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5BFA7-C27E-4DC1-B5F5-3F5F3F7577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6465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/>
              <a:t>Click to edit Master title style</a:t>
            </a:r>
            <a:endParaRPr lang="en-GB"/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/>
              <a:t>Drag picture to placeholder or click icon to add</a:t>
            </a:r>
            <a:endParaRPr lang="en-GB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/>
              <a:t>Click to edit Master text styles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AABA6-64B7-437E-B4CF-81D9187984C3}" type="datetimeFigureOut">
              <a:rPr lang="en-GB" smtClean="0"/>
              <a:t>06/03/2026</a:t>
            </a:fld>
            <a:endParaRPr lang="en-GB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5BFA7-C27E-4DC1-B5F5-3F5F3F7577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7141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titl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objekt 8">
            <a:extLst>
              <a:ext uri="{FF2B5EF4-FFF2-40B4-BE49-F238E27FC236}">
                <a16:creationId xmlns:a16="http://schemas.microsoft.com/office/drawing/2014/main" id="{9597E56A-6611-0C46-897E-0D1B00E9F2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51510" y="1944894"/>
            <a:ext cx="5888981" cy="1988525"/>
          </a:xfrm>
          <a:prstGeom prst="rect">
            <a:avLst/>
          </a:prstGeom>
        </p:spPr>
      </p:pic>
      <p:sp>
        <p:nvSpPr>
          <p:cNvPr id="5" name="Rubrik 11">
            <a:extLst>
              <a:ext uri="{FF2B5EF4-FFF2-40B4-BE49-F238E27FC236}">
                <a16:creationId xmlns:a16="http://schemas.microsoft.com/office/drawing/2014/main" id="{0387F07B-9515-8D4E-A517-8B201A648F5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-465834"/>
            <a:ext cx="12192000" cy="341632"/>
          </a:xfrm>
        </p:spPr>
        <p:txBody>
          <a:bodyPr anchor="t" anchorCtr="0">
            <a:spAutoFit/>
          </a:bodyPr>
          <a:lstStyle>
            <a:lvl1pPr>
              <a:defRPr sz="1800"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r>
              <a:rPr lang="en-GB" noProof="0"/>
              <a:t>Add slide title</a:t>
            </a:r>
          </a:p>
        </p:txBody>
      </p:sp>
    </p:spTree>
    <p:extLst>
      <p:ext uri="{BB962C8B-B14F-4D97-AF65-F5344CB8AC3E}">
        <p14:creationId xmlns:p14="http://schemas.microsoft.com/office/powerpoint/2010/main" val="2765004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Click to edit Master title style</a:t>
            </a:r>
            <a:endParaRPr lang="en-GB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en-GB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AABA6-64B7-437E-B4CF-81D9187984C3}" type="datetimeFigureOut">
              <a:rPr lang="en-GB" smtClean="0"/>
              <a:t>06/03/2026</a:t>
            </a:fld>
            <a:endParaRPr lang="en-GB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5BFA7-C27E-4DC1-B5F5-3F5F3F7577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6214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sv-SE"/>
              <a:t>Click to edit Master title style</a:t>
            </a:r>
            <a:endParaRPr lang="en-GB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en-GB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AABA6-64B7-437E-B4CF-81D9187984C3}" type="datetimeFigureOut">
              <a:rPr lang="en-GB" smtClean="0"/>
              <a:t>06/03/2026</a:t>
            </a:fld>
            <a:endParaRPr lang="en-GB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5BFA7-C27E-4DC1-B5F5-3F5F3F7577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4066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pic>
        <p:nvPicPr>
          <p:cNvPr id="7" name="Bildobjekt 6" descr="MAX logga150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719072" y="1988840"/>
            <a:ext cx="8753856" cy="2109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71050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objekt 8" descr="Inledningsida 150.jpg"/>
          <p:cNvPicPr>
            <a:picLocks noChangeAspect="1"/>
          </p:cNvPicPr>
          <p:nvPr userDrawn="1"/>
        </p:nvPicPr>
        <p:blipFill>
          <a:blip r:embed="rId2" cstate="print">
            <a:duotone>
              <a:prstClr val="black"/>
              <a:schemeClr val="bg1">
                <a:lumMod val="95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353" y="0"/>
            <a:ext cx="12200128" cy="6864096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1950720" y="4086442"/>
            <a:ext cx="8290560" cy="1470025"/>
          </a:xfrm>
        </p:spPr>
        <p:txBody>
          <a:bodyPr anchor="b" anchorCtr="0"/>
          <a:lstStyle>
            <a:lvl1pPr algn="ctr"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3085107" y="5597191"/>
            <a:ext cx="6021787" cy="864096"/>
          </a:xfrm>
        </p:spPr>
        <p:txBody>
          <a:bodyPr/>
          <a:lstStyle>
            <a:lvl1pPr marL="0" indent="0" algn="ctr">
              <a:lnSpc>
                <a:spcPts val="2400"/>
              </a:lnSpc>
              <a:buNone/>
              <a:defRPr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pic>
        <p:nvPicPr>
          <p:cNvPr id="10" name="Bildobjekt 9" descr="logoneg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10647526" y="6375528"/>
            <a:ext cx="1240636" cy="288806"/>
          </a:xfrm>
          <a:prstGeom prst="rect">
            <a:avLst/>
          </a:prstGeom>
        </p:spPr>
      </p:pic>
      <p:sp>
        <p:nvSpPr>
          <p:cNvPr id="4" name="Trapezoid 3"/>
          <p:cNvSpPr/>
          <p:nvPr userDrawn="1"/>
        </p:nvSpPr>
        <p:spPr>
          <a:xfrm rot="4233678">
            <a:off x="3931695" y="-3528878"/>
            <a:ext cx="304699" cy="10138717"/>
          </a:xfrm>
          <a:prstGeom prst="trapezoid">
            <a:avLst>
              <a:gd name="adj" fmla="val 50000"/>
            </a:avLst>
          </a:prstGeom>
          <a:gradFill>
            <a:gsLst>
              <a:gs pos="0">
                <a:schemeClr val="bg1">
                  <a:alpha val="0"/>
                </a:schemeClr>
              </a:gs>
              <a:gs pos="21000">
                <a:schemeClr val="bg1"/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800"/>
          </a:p>
        </p:txBody>
      </p:sp>
    </p:spTree>
    <p:extLst>
      <p:ext uri="{BB962C8B-B14F-4D97-AF65-F5344CB8AC3E}">
        <p14:creationId xmlns:p14="http://schemas.microsoft.com/office/powerpoint/2010/main" val="400280597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B7479-EF4D-4FD0-80D8-B8587E45B6CC}" type="datetime1">
              <a:rPr lang="en-GB" smtClean="0"/>
              <a:t>06/03/2026</a:t>
            </a:fld>
            <a:endParaRPr lang="en-GB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5BFA7-C27E-4DC1-B5F5-3F5F3F757776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Platshållare för sidfot 3"/>
          <p:cNvSpPr>
            <a:spLocks noGrp="1"/>
          </p:cNvSpPr>
          <p:nvPr>
            <p:ph type="ftr" sz="quarter" idx="3"/>
          </p:nvPr>
        </p:nvSpPr>
        <p:spPr>
          <a:xfrm>
            <a:off x="6703731" y="6609228"/>
            <a:ext cx="5376597" cy="365125"/>
          </a:xfrm>
          <a:prstGeom prst="rect">
            <a:avLst/>
          </a:prstGeom>
        </p:spPr>
        <p:txBody>
          <a:bodyPr/>
          <a:lstStyle>
            <a:lvl1pPr>
              <a:defRPr sz="1100"/>
            </a:lvl1pPr>
          </a:lstStyle>
          <a:p>
            <a:r>
              <a:rPr lang="en-GB" sz="9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Sara</a:t>
            </a:r>
            <a:r>
              <a:rPr lang="en-GB" dirty="0"/>
              <a:t> </a:t>
            </a:r>
            <a:r>
              <a:rPr lang="en-GB" sz="9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Thorin</a:t>
            </a:r>
            <a:r>
              <a:rPr lang="en-GB" sz="9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MAX IV Laboratory, LINAC14, Geneva, Switzerland, September 2014</a:t>
            </a:r>
          </a:p>
        </p:txBody>
      </p:sp>
    </p:spTree>
    <p:extLst>
      <p:ext uri="{BB962C8B-B14F-4D97-AF65-F5344CB8AC3E}">
        <p14:creationId xmlns:p14="http://schemas.microsoft.com/office/powerpoint/2010/main" val="241356757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objekt 9" descr="green bkg 150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353" y="0"/>
            <a:ext cx="12200128" cy="6864096"/>
          </a:xfrm>
          <a:prstGeom prst="rect">
            <a:avLst/>
          </a:prstGeom>
        </p:spPr>
      </p:pic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pic>
        <p:nvPicPr>
          <p:cNvPr id="9" name="Bildobjekt 8" descr="logoneg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10647526" y="6375528"/>
            <a:ext cx="1240636" cy="288806"/>
          </a:xfrm>
          <a:prstGeom prst="rect">
            <a:avLst/>
          </a:prstGeom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F87CD-2669-47A0-A5E6-F34547FD25B5}" type="datetime1">
              <a:rPr lang="en-GB" smtClean="0"/>
              <a:t>06/03/2026</a:t>
            </a:fld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Sara Thorin, MAX IV Laboratory, LINAC14, Geneva, Switzerland, September 2014</a:t>
            </a:r>
            <a:endParaRPr lang="en-GB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5BFA7-C27E-4DC1-B5F5-3F5F3F757776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4146432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objekt 9" descr="orange bkg ny150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353" y="0"/>
            <a:ext cx="12200128" cy="6864096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0AF7144-23EB-46AC-8276-B800DE30AF5E}" type="datetime1">
              <a:rPr lang="en-GB" smtClean="0"/>
              <a:t>06/03/2026</a:t>
            </a:fld>
            <a:endParaRPr lang="en-GB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>
          <a:xfrm>
            <a:off x="4165600" y="6419959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Sara Thorin, MAX IV Laboratory, LINAC14, Geneva, Switzerland, September 2014</a:t>
            </a:r>
            <a:endParaRPr lang="en-GB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FE5BFA7-C27E-4DC1-B5F5-3F5F3F757776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9" name="Bildobjekt 8" descr="logoneg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10647526" y="6375528"/>
            <a:ext cx="1240636" cy="288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70187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1522D-4FB1-4D22-A8A1-60F9C038809C}" type="datetime1">
              <a:rPr lang="en-GB" smtClean="0"/>
              <a:t>06/03/2026</a:t>
            </a:fld>
            <a:endParaRPr lang="en-GB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>
          <a:xfrm>
            <a:off x="3215680" y="6419959"/>
            <a:ext cx="6528725" cy="365125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Sara </a:t>
            </a:r>
            <a:r>
              <a:rPr lang="en-GB" dirty="0" err="1"/>
              <a:t>Thorin</a:t>
            </a:r>
            <a:r>
              <a:rPr lang="en-GB" dirty="0"/>
              <a:t>, MAX IV Laboratory, LINAC14, Geneva, Switzerland, September 2014</a:t>
            </a:r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5BFA7-C27E-4DC1-B5F5-3F5F3F757776}" type="slidenum">
              <a:rPr lang="en-GB" smtClean="0"/>
              <a:t>‹#›</a:t>
            </a:fld>
            <a:endParaRPr lang="en-GB"/>
          </a:p>
        </p:txBody>
      </p:sp>
      <p:pic>
        <p:nvPicPr>
          <p:cNvPr id="8" name="Bildobjekt 7" descr="Max IV-3 bild 150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1548517"/>
            <a:ext cx="12192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7646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53F7A1-292B-47C6-B5FA-A3E4D7FF38A8}" type="datetime1">
              <a:rPr lang="en-GB" smtClean="0"/>
              <a:t>06/03/2026</a:t>
            </a:fld>
            <a:endParaRPr lang="en-GB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>
          <a:xfrm>
            <a:off x="3311691" y="6419959"/>
            <a:ext cx="5856651" cy="365125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Sara </a:t>
            </a:r>
            <a:r>
              <a:rPr lang="en-GB" dirty="0" err="1"/>
              <a:t>Thorin</a:t>
            </a:r>
            <a:r>
              <a:rPr lang="en-GB" dirty="0"/>
              <a:t>, MAX IV Laboratory, LINAC14, Geneva, Switzerland, September 2014</a:t>
            </a:r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5BFA7-C27E-4DC1-B5F5-3F5F3F7577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005762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rgbClr val="474747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CC8C0-A9B7-4697-8640-C9744C460D90}" type="datetime1">
              <a:rPr lang="en-GB" smtClean="0"/>
              <a:t>06/03/2026</a:t>
            </a:fld>
            <a:endParaRPr lang="en-GB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>
          <a:xfrm>
            <a:off x="3311691" y="6419959"/>
            <a:ext cx="6048672" cy="365125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Sara </a:t>
            </a:r>
            <a:r>
              <a:rPr lang="en-GB" dirty="0" err="1"/>
              <a:t>Thorin</a:t>
            </a:r>
            <a:r>
              <a:rPr lang="en-GB" dirty="0"/>
              <a:t>, MAX IV Laboratory, LINAC14, Geneva, Switzerland, September 2014</a:t>
            </a: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5BFA7-C27E-4DC1-B5F5-3F5F3F7577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64677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text on dark blu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objekt 7">
            <a:extLst>
              <a:ext uri="{FF2B5EF4-FFF2-40B4-BE49-F238E27FC236}">
                <a16:creationId xmlns:a16="http://schemas.microsoft.com/office/drawing/2014/main" id="{B45E0E22-4684-584D-B225-38BF62C916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82300" y="6242746"/>
            <a:ext cx="1077912" cy="358081"/>
          </a:xfrm>
          <a:prstGeom prst="rect">
            <a:avLst/>
          </a:prstGeom>
        </p:spPr>
      </p:pic>
      <p:sp>
        <p:nvSpPr>
          <p:cNvPr id="4" name="Rubrik 3">
            <a:extLst>
              <a:ext uri="{FF2B5EF4-FFF2-40B4-BE49-F238E27FC236}">
                <a16:creationId xmlns:a16="http://schemas.microsoft.com/office/drawing/2014/main" id="{519880DC-796D-80AC-6183-EF1E7A8A68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170930"/>
            <a:ext cx="10515600" cy="1754326"/>
          </a:xfrm>
        </p:spPr>
        <p:txBody>
          <a:bodyPr>
            <a:spAutoFit/>
          </a:bodyPr>
          <a:lstStyle>
            <a:lvl1pPr algn="ctr">
              <a:defRPr sz="6000" baseline="0"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pic>
        <p:nvPicPr>
          <p:cNvPr id="13" name="Bildobjekt 12">
            <a:extLst>
              <a:ext uri="{FF2B5EF4-FFF2-40B4-BE49-F238E27FC236}">
                <a16:creationId xmlns:a16="http://schemas.microsoft.com/office/drawing/2014/main" id="{0568D3A4-B2EC-914D-AC10-05A946BAB0B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alphaModFix amt="19000"/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3113" y="3429000"/>
            <a:ext cx="7841539" cy="3272221"/>
          </a:xfrm>
          <a:prstGeom prst="rect">
            <a:avLst/>
          </a:prstGeom>
        </p:spPr>
      </p:pic>
      <p:sp>
        <p:nvSpPr>
          <p:cNvPr id="2" name="Trapezoid 1">
            <a:extLst>
              <a:ext uri="{FF2B5EF4-FFF2-40B4-BE49-F238E27FC236}">
                <a16:creationId xmlns:a16="http://schemas.microsoft.com/office/drawing/2014/main" id="{C8845D5B-57CC-1D97-E4B1-008860F8BE28}"/>
              </a:ext>
            </a:extLst>
          </p:cNvPr>
          <p:cNvSpPr/>
          <p:nvPr userDrawn="1"/>
        </p:nvSpPr>
        <p:spPr>
          <a:xfrm rot="4233678">
            <a:off x="4464881" y="1065327"/>
            <a:ext cx="304699" cy="7604038"/>
          </a:xfrm>
          <a:prstGeom prst="trapezoid">
            <a:avLst>
              <a:gd name="adj" fmla="val 50000"/>
            </a:avLst>
          </a:prstGeom>
          <a:solidFill>
            <a:srgbClr val="236A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74404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0D292-7898-4579-BB1C-265F8C179FFF}" type="datetime1">
              <a:rPr lang="en-GB" smtClean="0"/>
              <a:t>06/03/2026</a:t>
            </a:fld>
            <a:endParaRPr lang="en-GB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>
          <a:xfrm>
            <a:off x="3119669" y="6419959"/>
            <a:ext cx="6432715" cy="365125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Sara </a:t>
            </a:r>
            <a:r>
              <a:rPr lang="en-GB" dirty="0" err="1"/>
              <a:t>Thorin</a:t>
            </a:r>
            <a:r>
              <a:rPr lang="en-GB" dirty="0"/>
              <a:t>, MAX IV Laboratory, LINAC14, Geneva, Switzerland, September 2014</a:t>
            </a:r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5BFA7-C27E-4DC1-B5F5-3F5F3F7577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815408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>
                <a:ln>
                  <a:noFill/>
                </a:ln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30BE9-BBD4-4AF6-B16D-514128EFC117}" type="datetime1">
              <a:rPr lang="en-GB" smtClean="0"/>
              <a:t>06/03/2026</a:t>
            </a:fld>
            <a:endParaRPr lang="en-GB"/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>
          <a:xfrm>
            <a:off x="4165600" y="6419959"/>
            <a:ext cx="3860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Sara Thorin, MAX IV Laboratory, LINAC14, Geneva, Switzerland, September 2014</a:t>
            </a:r>
            <a:endParaRPr lang="en-GB"/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5BFA7-C27E-4DC1-B5F5-3F5F3F7577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453025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43423-AC87-4480-B3C3-6F18CE91DE91}" type="datetime1">
              <a:rPr lang="en-GB" smtClean="0"/>
              <a:t>06/03/2026</a:t>
            </a:fld>
            <a:endParaRPr lang="en-GB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>
          <a:xfrm>
            <a:off x="3023659" y="6419959"/>
            <a:ext cx="7104789" cy="365125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Sara </a:t>
            </a:r>
            <a:r>
              <a:rPr lang="en-GB" dirty="0" err="1"/>
              <a:t>Thorin</a:t>
            </a:r>
            <a:r>
              <a:rPr lang="en-GB" dirty="0"/>
              <a:t>, MAX IV Laboratory, LINAC14, Geneva, Switzerland, September 2014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5BFA7-C27E-4DC1-B5F5-3F5F3F7577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596302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DA281-4CD6-475F-9B26-405C297DD386}" type="datetime1">
              <a:rPr lang="en-GB" smtClean="0"/>
              <a:t>06/03/2026</a:t>
            </a:fld>
            <a:endParaRPr lang="en-GB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>
          <a:xfrm>
            <a:off x="4165600" y="6419959"/>
            <a:ext cx="3860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Sara Thorin, MAX IV Laboratory, LINAC14, Geneva, Switzerland, September 2014</a:t>
            </a:r>
            <a:endParaRPr lang="en-GB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5BFA7-C27E-4DC1-B5F5-3F5F3F7577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808099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04088-69E0-48FA-A462-9324556B81D0}" type="datetime1">
              <a:rPr lang="en-GB" smtClean="0"/>
              <a:t>06/03/2026</a:t>
            </a:fld>
            <a:endParaRPr lang="en-GB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>
          <a:xfrm>
            <a:off x="4165600" y="6419959"/>
            <a:ext cx="3860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Sara Thorin, MAX IV Laboratory, LINAC14, Geneva, Switzerland, September 2014</a:t>
            </a:r>
            <a:endParaRPr lang="en-GB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5BFA7-C27E-4DC1-B5F5-3F5F3F7577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395488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F332BB-368E-47AE-9B25-3AB0585AAC0D}" type="datetime1">
              <a:rPr lang="en-GB" smtClean="0"/>
              <a:t>06/03/2026</a:t>
            </a:fld>
            <a:endParaRPr lang="en-GB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>
          <a:xfrm>
            <a:off x="4165600" y="6419959"/>
            <a:ext cx="3860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Sara Thorin, MAX IV Laboratory, LINAC14, Geneva, Switzerland, September 2014</a:t>
            </a:r>
            <a:endParaRPr lang="en-GB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5BFA7-C27E-4DC1-B5F5-3F5F3F7577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155193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35EC4-08F6-4B74-A742-B92D77D05496}" type="datetime1">
              <a:rPr lang="en-GB" smtClean="0"/>
              <a:t>06/03/2026</a:t>
            </a:fld>
            <a:endParaRPr lang="en-GB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>
          <a:xfrm>
            <a:off x="4165600" y="6419959"/>
            <a:ext cx="3860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Sara Thorin, MAX IV Laboratory, LINAC14, Geneva, Switzerland, September 2014</a:t>
            </a:r>
            <a:endParaRPr lang="en-GB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5BFA7-C27E-4DC1-B5F5-3F5F3F7577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6926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+ text on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3B085E7A-13F3-FA46-8A6A-1779D93E7A71}"/>
              </a:ext>
            </a:extLst>
          </p:cNvPr>
          <p:cNvSpPr/>
          <p:nvPr userDrawn="1"/>
        </p:nvSpPr>
        <p:spPr>
          <a:xfrm>
            <a:off x="10485620" y="0"/>
            <a:ext cx="170638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15" name="Bildobjekt 14">
            <a:extLst>
              <a:ext uri="{FF2B5EF4-FFF2-40B4-BE49-F238E27FC236}">
                <a16:creationId xmlns:a16="http://schemas.microsoft.com/office/drawing/2014/main" id="{F77D3DF4-6ABB-8442-B568-0BA625AB8E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82300" y="6242746"/>
            <a:ext cx="1077912" cy="358081"/>
          </a:xfrm>
          <a:prstGeom prst="rect">
            <a:avLst/>
          </a:prstGeom>
        </p:spPr>
      </p:pic>
      <p:sp>
        <p:nvSpPr>
          <p:cNvPr id="3" name="Rubrik 3">
            <a:extLst>
              <a:ext uri="{FF2B5EF4-FFF2-40B4-BE49-F238E27FC236}">
                <a16:creationId xmlns:a16="http://schemas.microsoft.com/office/drawing/2014/main" id="{CB0FA37E-C0E5-0971-1585-8CD06DCFE59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9085521" cy="1325563"/>
          </a:xfrm>
        </p:spPr>
        <p:txBody>
          <a:bodyPr/>
          <a:lstStyle>
            <a:lvl1pPr>
              <a:defRPr baseline="0">
                <a:solidFill>
                  <a:srgbClr val="000000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5" name="Platshållare för text 8">
            <a:extLst>
              <a:ext uri="{FF2B5EF4-FFF2-40B4-BE49-F238E27FC236}">
                <a16:creationId xmlns:a16="http://schemas.microsoft.com/office/drawing/2014/main" id="{E4320BBD-9AA7-DDEA-436C-D92FE8ADA42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1825200"/>
            <a:ext cx="9085521" cy="4352400"/>
          </a:xfrm>
        </p:spPr>
        <p:txBody>
          <a:bodyPr/>
          <a:lstStyle>
            <a:lvl1pPr>
              <a:defRPr baseline="0">
                <a:solidFill>
                  <a:srgbClr val="000000"/>
                </a:solidFill>
              </a:defRPr>
            </a:lvl1pPr>
            <a:lvl2pPr>
              <a:defRPr baseline="0">
                <a:solidFill>
                  <a:srgbClr val="000000"/>
                </a:solidFill>
              </a:defRPr>
            </a:lvl2pPr>
            <a:lvl3pPr>
              <a:defRPr baseline="0">
                <a:solidFill>
                  <a:srgbClr val="000000"/>
                </a:solidFill>
              </a:defRPr>
            </a:lvl3pPr>
            <a:lvl4pPr>
              <a:defRPr baseline="0">
                <a:solidFill>
                  <a:srgbClr val="000000"/>
                </a:solidFill>
              </a:defRPr>
            </a:lvl4pPr>
            <a:lvl5pPr>
              <a:defRPr baseline="0">
                <a:solidFill>
                  <a:srgbClr val="000000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29060082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+ text on whit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3B085E7A-13F3-FA46-8A6A-1779D93E7A71}"/>
              </a:ext>
            </a:extLst>
          </p:cNvPr>
          <p:cNvSpPr/>
          <p:nvPr userDrawn="1"/>
        </p:nvSpPr>
        <p:spPr>
          <a:xfrm>
            <a:off x="0" y="6056026"/>
            <a:ext cx="12192000" cy="80197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Workshop on Full Energy Linacs</a:t>
            </a:r>
            <a:endParaRPr lang="sv-SE" b="1" dirty="0"/>
          </a:p>
        </p:txBody>
      </p:sp>
      <p:pic>
        <p:nvPicPr>
          <p:cNvPr id="15" name="Bildobjekt 14">
            <a:extLst>
              <a:ext uri="{FF2B5EF4-FFF2-40B4-BE49-F238E27FC236}">
                <a16:creationId xmlns:a16="http://schemas.microsoft.com/office/drawing/2014/main" id="{F77D3DF4-6ABB-8442-B568-0BA625AB8E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82300" y="6242746"/>
            <a:ext cx="1077912" cy="358081"/>
          </a:xfrm>
          <a:prstGeom prst="rect">
            <a:avLst/>
          </a:prstGeom>
        </p:spPr>
      </p:pic>
      <p:sp>
        <p:nvSpPr>
          <p:cNvPr id="3" name="Rubrik 3">
            <a:extLst>
              <a:ext uri="{FF2B5EF4-FFF2-40B4-BE49-F238E27FC236}">
                <a16:creationId xmlns:a16="http://schemas.microsoft.com/office/drawing/2014/main" id="{6983A65E-6342-9B97-A3EC-31148331E7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481930" cy="1325563"/>
          </a:xfrm>
        </p:spPr>
        <p:txBody>
          <a:bodyPr/>
          <a:lstStyle>
            <a:lvl1pPr>
              <a:defRPr baseline="0">
                <a:solidFill>
                  <a:srgbClr val="000000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6" name="Platshållare för text 8">
            <a:extLst>
              <a:ext uri="{FF2B5EF4-FFF2-40B4-BE49-F238E27FC236}">
                <a16:creationId xmlns:a16="http://schemas.microsoft.com/office/drawing/2014/main" id="{E0AB5566-6C50-2E2E-E529-0F7BC6B33EF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1825200"/>
            <a:ext cx="10481930" cy="3973653"/>
          </a:xfrm>
        </p:spPr>
        <p:txBody>
          <a:bodyPr/>
          <a:lstStyle>
            <a:lvl1pPr>
              <a:defRPr baseline="0">
                <a:solidFill>
                  <a:srgbClr val="000000"/>
                </a:solidFill>
              </a:defRPr>
            </a:lvl1pPr>
            <a:lvl2pPr>
              <a:defRPr baseline="0">
                <a:solidFill>
                  <a:srgbClr val="000000"/>
                </a:solidFill>
              </a:defRPr>
            </a:lvl2pPr>
            <a:lvl3pPr>
              <a:defRPr baseline="0">
                <a:solidFill>
                  <a:srgbClr val="000000"/>
                </a:solidFill>
              </a:defRPr>
            </a:lvl3pPr>
            <a:lvl4pPr>
              <a:defRPr baseline="0">
                <a:solidFill>
                  <a:srgbClr val="000000"/>
                </a:solidFill>
              </a:defRPr>
            </a:lvl4pPr>
            <a:lvl5pPr>
              <a:defRPr baseline="0">
                <a:solidFill>
                  <a:srgbClr val="000000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156755" y="6272347"/>
            <a:ext cx="1319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March 2026</a:t>
            </a:r>
          </a:p>
        </p:txBody>
      </p:sp>
    </p:spTree>
    <p:extLst>
      <p:ext uri="{BB962C8B-B14F-4D97-AF65-F5344CB8AC3E}">
        <p14:creationId xmlns:p14="http://schemas.microsoft.com/office/powerpoint/2010/main" val="26602114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March 2026</a:t>
            </a: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Workshop on Full Energy Linacs</a:t>
            </a:r>
            <a:endParaRPr lang="en-GB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5BFA7-C27E-4DC1-B5F5-3F5F3F7577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71449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5" Type="http://schemas.openxmlformats.org/officeDocument/2006/relationships/slideLayout" Target="../slideLayouts/slideLayout9.xml"/><Relationship Id="rId4" Type="http://schemas.openxmlformats.org/officeDocument/2006/relationships/slideLayout" Target="../slideLayouts/slideLayout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3.xml"/><Relationship Id="rId16" Type="http://schemas.openxmlformats.org/officeDocument/2006/relationships/theme" Target="../theme/theme4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slideLayout" Target="../slideLayouts/slideLayout3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9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38.xml"/><Relationship Id="rId16" Type="http://schemas.openxmlformats.org/officeDocument/2006/relationships/theme" Target="../theme/theme5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slideLayout" Target="../slideLayouts/slideLayout5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3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53.xml"/><Relationship Id="rId16" Type="http://schemas.openxmlformats.org/officeDocument/2006/relationships/theme" Target="../theme/theme6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Relationship Id="rId14" Type="http://schemas.openxmlformats.org/officeDocument/2006/relationships/slideLayout" Target="../slideLayouts/slideLayout6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A7C097BC-5D24-D541-B7D2-C97D9E4F78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noProof="0" err="1"/>
              <a:t>Klicka</a:t>
            </a:r>
            <a:r>
              <a:rPr lang="en-GB" noProof="0"/>
              <a:t> </a:t>
            </a:r>
            <a:r>
              <a:rPr lang="en-GB" noProof="0" err="1"/>
              <a:t>här</a:t>
            </a:r>
            <a:r>
              <a:rPr lang="en-GB" noProof="0"/>
              <a:t> för </a:t>
            </a:r>
            <a:r>
              <a:rPr lang="en-GB" noProof="0" err="1"/>
              <a:t>att</a:t>
            </a:r>
            <a:r>
              <a:rPr lang="en-GB" noProof="0"/>
              <a:t> </a:t>
            </a:r>
            <a:r>
              <a:rPr lang="en-GB" noProof="0" err="1"/>
              <a:t>ändra</a:t>
            </a:r>
            <a:r>
              <a:rPr lang="en-GB" noProof="0"/>
              <a:t> mall för </a:t>
            </a:r>
            <a:r>
              <a:rPr lang="en-GB" noProof="0" err="1"/>
              <a:t>rubrikformat</a:t>
            </a:r>
            <a:endParaRPr lang="en-GB" noProof="0"/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DFE01D72-6C88-5D46-A46C-E622231482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noProof="0" err="1"/>
              <a:t>Klicka</a:t>
            </a:r>
            <a:r>
              <a:rPr lang="en-GB" noProof="0"/>
              <a:t> </a:t>
            </a:r>
            <a:r>
              <a:rPr lang="en-GB" noProof="0" err="1"/>
              <a:t>här</a:t>
            </a:r>
            <a:r>
              <a:rPr lang="en-GB" noProof="0"/>
              <a:t> för </a:t>
            </a:r>
            <a:r>
              <a:rPr lang="en-GB" noProof="0" err="1"/>
              <a:t>att</a:t>
            </a:r>
            <a:r>
              <a:rPr lang="en-GB" noProof="0"/>
              <a:t> </a:t>
            </a:r>
            <a:r>
              <a:rPr lang="en-GB" noProof="0" err="1"/>
              <a:t>ändra</a:t>
            </a:r>
            <a:r>
              <a:rPr lang="en-GB" noProof="0"/>
              <a:t> format </a:t>
            </a:r>
            <a:r>
              <a:rPr lang="en-GB" noProof="0" err="1"/>
              <a:t>på</a:t>
            </a:r>
            <a:r>
              <a:rPr lang="en-GB" noProof="0"/>
              <a:t> </a:t>
            </a:r>
            <a:r>
              <a:rPr lang="en-GB" noProof="0" err="1"/>
              <a:t>bakgrundstexten</a:t>
            </a:r>
            <a:endParaRPr lang="en-GB" noProof="0"/>
          </a:p>
          <a:p>
            <a:pPr lvl="1"/>
            <a:r>
              <a:rPr lang="en-GB" noProof="0" err="1"/>
              <a:t>Nivå</a:t>
            </a:r>
            <a:r>
              <a:rPr lang="en-GB" noProof="0"/>
              <a:t> </a:t>
            </a:r>
            <a:r>
              <a:rPr lang="en-GB" noProof="0" err="1"/>
              <a:t>två</a:t>
            </a:r>
            <a:endParaRPr lang="en-GB" noProof="0"/>
          </a:p>
          <a:p>
            <a:pPr lvl="2"/>
            <a:r>
              <a:rPr lang="en-GB" noProof="0" err="1"/>
              <a:t>Nivå</a:t>
            </a:r>
            <a:r>
              <a:rPr lang="en-GB" noProof="0"/>
              <a:t> </a:t>
            </a:r>
            <a:r>
              <a:rPr lang="en-GB" noProof="0" err="1"/>
              <a:t>tre</a:t>
            </a:r>
            <a:endParaRPr lang="en-GB" noProof="0"/>
          </a:p>
          <a:p>
            <a:pPr lvl="3"/>
            <a:r>
              <a:rPr lang="en-GB" noProof="0" err="1"/>
              <a:t>Nivå</a:t>
            </a:r>
            <a:r>
              <a:rPr lang="en-GB" noProof="0"/>
              <a:t> </a:t>
            </a:r>
            <a:r>
              <a:rPr lang="en-GB" noProof="0" err="1"/>
              <a:t>fyra</a:t>
            </a:r>
            <a:endParaRPr lang="en-GB" noProof="0"/>
          </a:p>
          <a:p>
            <a:pPr lvl="4"/>
            <a:r>
              <a:rPr lang="en-GB" noProof="0" err="1"/>
              <a:t>Nivå</a:t>
            </a:r>
            <a:r>
              <a:rPr lang="en-GB" noProof="0"/>
              <a:t>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B1C5F608-2730-2040-AD18-5009FBBA012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December 2022</a:t>
            </a:r>
            <a:endParaRPr lang="en-GB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32EB5182-753F-E241-94A2-937B30B2D8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0D0738-23DA-A745-9B84-DD183761B382}" type="slidenum">
              <a:rPr lang="en-GB" noProof="0" smtClean="0"/>
              <a:t>‹#›</a:t>
            </a:fld>
            <a:endParaRPr lang="en-GB" noProof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/>
              <a:t>MAX IV MAC meeting</a:t>
            </a:r>
          </a:p>
        </p:txBody>
      </p:sp>
    </p:spTree>
    <p:extLst>
      <p:ext uri="{BB962C8B-B14F-4D97-AF65-F5344CB8AC3E}">
        <p14:creationId xmlns:p14="http://schemas.microsoft.com/office/powerpoint/2010/main" val="42305574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96" r:id="rId2"/>
    <p:sldLayoutId id="2147483691" r:id="rId3"/>
    <p:sldLayoutId id="2147483698" r:id="rId4"/>
  </p:sldLayoutIdLst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hf sldNum="0"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 baseline="0">
          <a:solidFill>
            <a:schemeClr val="tx1"/>
          </a:solidFill>
          <a:latin typeface="Maven Pro Medium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Maven Pro Medium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Maven Pro Medium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Maven Pro Medium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Maven Pro Medium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Maven Pro Medium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887" userDrawn="1">
          <p15:clr>
            <a:srgbClr val="F26B43"/>
          </p15:clr>
        </p15:guide>
        <p15:guide id="3" pos="4793" userDrawn="1">
          <p15:clr>
            <a:srgbClr val="F26B43"/>
          </p15:clr>
        </p15:guide>
        <p15:guide id="4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A7C097BC-5D24-D541-B7D2-C97D9E4F78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noProof="0" err="1"/>
              <a:t>Klicka</a:t>
            </a:r>
            <a:r>
              <a:rPr lang="en-GB" noProof="0"/>
              <a:t> </a:t>
            </a:r>
            <a:r>
              <a:rPr lang="en-GB" noProof="0" err="1"/>
              <a:t>här</a:t>
            </a:r>
            <a:r>
              <a:rPr lang="en-GB" noProof="0"/>
              <a:t> för </a:t>
            </a:r>
            <a:r>
              <a:rPr lang="en-GB" noProof="0" err="1"/>
              <a:t>att</a:t>
            </a:r>
            <a:r>
              <a:rPr lang="en-GB" noProof="0"/>
              <a:t> </a:t>
            </a:r>
            <a:r>
              <a:rPr lang="en-GB" noProof="0" err="1"/>
              <a:t>ändra</a:t>
            </a:r>
            <a:r>
              <a:rPr lang="en-GB" noProof="0"/>
              <a:t> mall för </a:t>
            </a:r>
            <a:r>
              <a:rPr lang="en-GB" noProof="0" err="1"/>
              <a:t>rubrikformat</a:t>
            </a:r>
            <a:endParaRPr lang="en-GB" noProof="0"/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DFE01D72-6C88-5D46-A46C-E622231482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noProof="0" err="1"/>
              <a:t>Klicka</a:t>
            </a:r>
            <a:r>
              <a:rPr lang="en-GB" noProof="0"/>
              <a:t> </a:t>
            </a:r>
            <a:r>
              <a:rPr lang="en-GB" noProof="0" err="1"/>
              <a:t>här</a:t>
            </a:r>
            <a:r>
              <a:rPr lang="en-GB" noProof="0"/>
              <a:t> för </a:t>
            </a:r>
            <a:r>
              <a:rPr lang="en-GB" noProof="0" err="1"/>
              <a:t>att</a:t>
            </a:r>
            <a:r>
              <a:rPr lang="en-GB" noProof="0"/>
              <a:t> </a:t>
            </a:r>
            <a:r>
              <a:rPr lang="en-GB" noProof="0" err="1"/>
              <a:t>ändra</a:t>
            </a:r>
            <a:r>
              <a:rPr lang="en-GB" noProof="0"/>
              <a:t> format </a:t>
            </a:r>
            <a:r>
              <a:rPr lang="en-GB" noProof="0" err="1"/>
              <a:t>på</a:t>
            </a:r>
            <a:r>
              <a:rPr lang="en-GB" noProof="0"/>
              <a:t> </a:t>
            </a:r>
            <a:r>
              <a:rPr lang="en-GB" noProof="0" err="1"/>
              <a:t>bakgrundstexten</a:t>
            </a:r>
            <a:endParaRPr lang="en-GB" noProof="0"/>
          </a:p>
          <a:p>
            <a:pPr lvl="1"/>
            <a:r>
              <a:rPr lang="en-GB" noProof="0" err="1"/>
              <a:t>Nivå</a:t>
            </a:r>
            <a:r>
              <a:rPr lang="en-GB" noProof="0"/>
              <a:t> </a:t>
            </a:r>
            <a:r>
              <a:rPr lang="en-GB" noProof="0" err="1"/>
              <a:t>två</a:t>
            </a:r>
            <a:endParaRPr lang="en-GB" noProof="0"/>
          </a:p>
          <a:p>
            <a:pPr lvl="2"/>
            <a:r>
              <a:rPr lang="en-GB" noProof="0" err="1"/>
              <a:t>Nivå</a:t>
            </a:r>
            <a:r>
              <a:rPr lang="en-GB" noProof="0"/>
              <a:t> </a:t>
            </a:r>
            <a:r>
              <a:rPr lang="en-GB" noProof="0" err="1"/>
              <a:t>tre</a:t>
            </a:r>
            <a:endParaRPr lang="en-GB" noProof="0"/>
          </a:p>
          <a:p>
            <a:pPr lvl="3"/>
            <a:r>
              <a:rPr lang="en-GB" noProof="0" err="1"/>
              <a:t>Nivå</a:t>
            </a:r>
            <a:r>
              <a:rPr lang="en-GB" noProof="0"/>
              <a:t> </a:t>
            </a:r>
            <a:r>
              <a:rPr lang="en-GB" noProof="0" err="1"/>
              <a:t>fyra</a:t>
            </a:r>
            <a:endParaRPr lang="en-GB" noProof="0"/>
          </a:p>
          <a:p>
            <a:pPr lvl="4"/>
            <a:r>
              <a:rPr lang="en-GB" noProof="0" err="1"/>
              <a:t>Nivå</a:t>
            </a:r>
            <a:r>
              <a:rPr lang="en-GB" noProof="0"/>
              <a:t>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B1C5F608-2730-2040-AD18-5009FBBA012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March 2026</a:t>
            </a:r>
            <a:endParaRPr lang="en-GB" dirty="0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32EB5182-753F-E241-94A2-937B30B2D8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0D0738-23DA-A745-9B84-DD183761B382}" type="slidenum">
              <a:rPr lang="en-GB" noProof="0" smtClean="0"/>
              <a:t>‹#›</a:t>
            </a:fld>
            <a:endParaRPr lang="en-GB" noProof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Workshop on Full Energy Linacs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835368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</p:sldLayoutIdLst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hf sldNum="0"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 baseline="0">
          <a:solidFill>
            <a:schemeClr val="tx1"/>
          </a:solidFill>
          <a:latin typeface="Maven Pro Medium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Maven Pro Medium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Maven Pro Medium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Maven Pro Medium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Maven Pro Medium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Maven Pro Medium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7">
          <p15:clr>
            <a:srgbClr val="F26B43"/>
          </p15:clr>
        </p15:guide>
        <p15:guide id="3" pos="4793">
          <p15:clr>
            <a:srgbClr val="F26B43"/>
          </p15:clr>
        </p15:guide>
        <p15:guide id="4" pos="384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4DBA1C5-DCC2-46B9-9533-0AA31E3EE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S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11678C-80E5-49FD-85B5-DD50103291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C18F6E-30BD-4D96-A438-59612DB32BA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5A041B-5694-4AC3-936A-F060FE2A9B09}" type="datetimeFigureOut">
              <a:rPr lang="en-SE" smtClean="0"/>
              <a:t>2026-03-06</a:t>
            </a:fld>
            <a:endParaRPr lang="en-S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80713E-1131-4646-B8E5-14B8406920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S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47A814-E1D4-4AA2-AD0C-DC0B4452F5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D2873F-2E82-4866-BCDC-968211178319}" type="slidenum">
              <a:rPr lang="en-SE" smtClean="0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489646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</p:sldLayoutIdLs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588" indent="-128588" algn="l" defTabSz="51435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1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SE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1007435" y="176664"/>
            <a:ext cx="10124392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sv-SE" dirty="0"/>
              <a:t>Klicka här för att ändra format</a:t>
            </a:r>
            <a:endParaRPr lang="en-GB" dirty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1007435" y="1600201"/>
            <a:ext cx="10124392" cy="38450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1484243" y="6419959"/>
            <a:ext cx="12510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6DF16B-ED1C-4DC5-918D-3D2BB929BE5F}" type="datetime1">
              <a:rPr lang="en-GB" smtClean="0"/>
              <a:t>06/03/2026</a:t>
            </a:fld>
            <a:endParaRPr lang="en-GB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339254" y="6419959"/>
            <a:ext cx="9647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E5BFA7-C27E-4DC1-B5F5-3F5F3F757776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9" name="Bildobjekt 8" descr="logo RGB150.png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10644477" y="6375980"/>
            <a:ext cx="1243200" cy="289402"/>
          </a:xfrm>
          <a:prstGeom prst="rect">
            <a:avLst/>
          </a:prstGeom>
        </p:spPr>
      </p:pic>
      <p:sp>
        <p:nvSpPr>
          <p:cNvPr id="8" name="Platshållare för sidfot 3"/>
          <p:cNvSpPr>
            <a:spLocks noGrp="1"/>
          </p:cNvSpPr>
          <p:nvPr>
            <p:ph type="ftr" sz="quarter" idx="3"/>
          </p:nvPr>
        </p:nvSpPr>
        <p:spPr>
          <a:xfrm>
            <a:off x="6703731" y="6609228"/>
            <a:ext cx="5376597" cy="365125"/>
          </a:xfrm>
          <a:prstGeom prst="rect">
            <a:avLst/>
          </a:prstGeom>
        </p:spPr>
        <p:txBody>
          <a:bodyPr/>
          <a:lstStyle>
            <a:lvl1pPr>
              <a:defRPr sz="1100"/>
            </a:lvl1pPr>
          </a:lstStyle>
          <a:p>
            <a:r>
              <a:rPr lang="en-GB" sz="9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Sara</a:t>
            </a:r>
            <a:r>
              <a:rPr lang="en-GB" dirty="0"/>
              <a:t> </a:t>
            </a:r>
            <a:r>
              <a:rPr lang="en-GB" sz="9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Thorin</a:t>
            </a:r>
            <a:r>
              <a:rPr lang="en-GB" sz="9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MAX IV Laboratory, LINAC14, Geneva, Switzerland, September 2014</a:t>
            </a:r>
          </a:p>
        </p:txBody>
      </p:sp>
    </p:spTree>
    <p:extLst>
      <p:ext uri="{BB962C8B-B14F-4D97-AF65-F5344CB8AC3E}">
        <p14:creationId xmlns:p14="http://schemas.microsoft.com/office/powerpoint/2010/main" val="27028154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  <p:sldLayoutId id="2147483767" r:id="rId12"/>
    <p:sldLayoutId id="2147483768" r:id="rId13"/>
    <p:sldLayoutId id="2147483769" r:id="rId14"/>
    <p:sldLayoutId id="2147483770" r:id="rId15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36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54000" indent="-254000" algn="l" defTabSz="914400" rtl="0" eaLnBrk="1" latinLnBrk="0" hangingPunct="1">
        <a:spcBef>
          <a:spcPts val="1000"/>
        </a:spcBef>
        <a:buSzPct val="100000"/>
        <a:buFont typeface="Arial" pitchFamily="34" charset="0"/>
        <a:buChar char="●"/>
        <a:defRPr sz="2200" kern="1200">
          <a:ln>
            <a:noFill/>
          </a:ln>
          <a:solidFill>
            <a:srgbClr val="4C4C4C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ln>
            <a:noFill/>
          </a:ln>
          <a:solidFill>
            <a:srgbClr val="4C4C4C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ln>
            <a:noFill/>
          </a:ln>
          <a:solidFill>
            <a:srgbClr val="4C4C4C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600" kern="1200">
          <a:ln>
            <a:noFill/>
          </a:ln>
          <a:solidFill>
            <a:srgbClr val="4C4C4C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1007435" y="176664"/>
            <a:ext cx="10124392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sv-SE" dirty="0"/>
              <a:t>Klicka här för att ändra format</a:t>
            </a:r>
            <a:endParaRPr lang="en-GB" dirty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1007435" y="1600201"/>
            <a:ext cx="10124392" cy="38450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1484243" y="6419961"/>
            <a:ext cx="12510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BAABA6-64B7-437E-B4CF-81D9187984C3}" type="datetimeFigureOut">
              <a:rPr lang="en-GB" smtClean="0"/>
              <a:pPr/>
              <a:t>06/03/2026</a:t>
            </a:fld>
            <a:endParaRPr lang="en-GB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4165600" y="641996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339255" y="6419961"/>
            <a:ext cx="9647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E5BFA7-C27E-4DC1-B5F5-3F5F3F757776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9" name="Bildobjekt 8" descr="logo RGB150.png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10644477" y="6419960"/>
            <a:ext cx="1243200" cy="321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38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779" r:id="rId8"/>
    <p:sldLayoutId id="2147483780" r:id="rId9"/>
    <p:sldLayoutId id="2147483781" r:id="rId10"/>
    <p:sldLayoutId id="2147483782" r:id="rId11"/>
    <p:sldLayoutId id="2147483783" r:id="rId12"/>
    <p:sldLayoutId id="2147483784" r:id="rId13"/>
    <p:sldLayoutId id="2147483785" r:id="rId14"/>
    <p:sldLayoutId id="2147483786" r:id="rId15"/>
  </p:sldLayoutIdLst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xStyles>
    <p:titleStyle>
      <a:lvl1pPr algn="l" defTabSz="914400" rtl="0" eaLnBrk="1" latinLnBrk="0" hangingPunct="1">
        <a:spcBef>
          <a:spcPct val="0"/>
        </a:spcBef>
        <a:buNone/>
        <a:defRPr sz="36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54000" indent="-254000" algn="l" defTabSz="914400" rtl="0" eaLnBrk="1" latinLnBrk="0" hangingPunct="1">
        <a:spcBef>
          <a:spcPts val="1000"/>
        </a:spcBef>
        <a:buSzPct val="100000"/>
        <a:buFont typeface="Arial" pitchFamily="34" charset="0"/>
        <a:buChar char="●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1007435" y="176664"/>
            <a:ext cx="10124392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sv-SE" dirty="0"/>
              <a:t>Klicka här för att ändra format</a:t>
            </a:r>
            <a:endParaRPr lang="en-GB" dirty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1007435" y="1600201"/>
            <a:ext cx="10124392" cy="38450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1484243" y="6419959"/>
            <a:ext cx="12510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6DF16B-ED1C-4DC5-918D-3D2BB929BE5F}" type="datetime1">
              <a:rPr lang="en-GB" smtClean="0"/>
              <a:t>06/03/2026</a:t>
            </a:fld>
            <a:endParaRPr lang="en-GB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339254" y="6419959"/>
            <a:ext cx="9647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E5BFA7-C27E-4DC1-B5F5-3F5F3F757776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9" name="Bildobjekt 8" descr="logo RGB150.png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10644477" y="6375980"/>
            <a:ext cx="1243200" cy="289402"/>
          </a:xfrm>
          <a:prstGeom prst="rect">
            <a:avLst/>
          </a:prstGeom>
        </p:spPr>
      </p:pic>
      <p:sp>
        <p:nvSpPr>
          <p:cNvPr id="8" name="Platshållare för sidfot 3"/>
          <p:cNvSpPr>
            <a:spLocks noGrp="1"/>
          </p:cNvSpPr>
          <p:nvPr>
            <p:ph type="ftr" sz="quarter" idx="3"/>
          </p:nvPr>
        </p:nvSpPr>
        <p:spPr>
          <a:xfrm>
            <a:off x="6703731" y="6609228"/>
            <a:ext cx="5376597" cy="365125"/>
          </a:xfrm>
          <a:prstGeom prst="rect">
            <a:avLst/>
          </a:prstGeom>
        </p:spPr>
        <p:txBody>
          <a:bodyPr/>
          <a:lstStyle>
            <a:lvl1pPr>
              <a:defRPr sz="1100"/>
            </a:lvl1pPr>
          </a:lstStyle>
          <a:p>
            <a:r>
              <a:rPr lang="en-GB" sz="9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Sara</a:t>
            </a:r>
            <a:r>
              <a:rPr lang="en-GB" dirty="0"/>
              <a:t> </a:t>
            </a:r>
            <a:r>
              <a:rPr lang="en-GB" sz="9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Thorin</a:t>
            </a:r>
            <a:r>
              <a:rPr lang="en-GB" sz="9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MAX IV Laboratory, LINAC14, Geneva, Switzerland, September 2014</a:t>
            </a:r>
          </a:p>
        </p:txBody>
      </p:sp>
    </p:spTree>
    <p:extLst>
      <p:ext uri="{BB962C8B-B14F-4D97-AF65-F5344CB8AC3E}">
        <p14:creationId xmlns:p14="http://schemas.microsoft.com/office/powerpoint/2010/main" val="3004247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8" r:id="rId1"/>
    <p:sldLayoutId id="2147483789" r:id="rId2"/>
    <p:sldLayoutId id="2147483790" r:id="rId3"/>
    <p:sldLayoutId id="2147483791" r:id="rId4"/>
    <p:sldLayoutId id="2147483792" r:id="rId5"/>
    <p:sldLayoutId id="2147483793" r:id="rId6"/>
    <p:sldLayoutId id="2147483794" r:id="rId7"/>
    <p:sldLayoutId id="2147483795" r:id="rId8"/>
    <p:sldLayoutId id="2147483796" r:id="rId9"/>
    <p:sldLayoutId id="2147483797" r:id="rId10"/>
    <p:sldLayoutId id="2147483798" r:id="rId11"/>
    <p:sldLayoutId id="2147483799" r:id="rId12"/>
    <p:sldLayoutId id="2147483800" r:id="rId13"/>
    <p:sldLayoutId id="2147483801" r:id="rId14"/>
    <p:sldLayoutId id="2147483802" r:id="rId15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36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54000" indent="-254000" algn="l" defTabSz="914400" rtl="0" eaLnBrk="1" latinLnBrk="0" hangingPunct="1">
        <a:spcBef>
          <a:spcPts val="1000"/>
        </a:spcBef>
        <a:buSzPct val="100000"/>
        <a:buFont typeface="Arial" pitchFamily="34" charset="0"/>
        <a:buChar char="●"/>
        <a:defRPr sz="2200" kern="1200">
          <a:ln>
            <a:noFill/>
          </a:ln>
          <a:solidFill>
            <a:srgbClr val="4C4C4C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ln>
            <a:noFill/>
          </a:ln>
          <a:solidFill>
            <a:srgbClr val="4C4C4C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ln>
            <a:noFill/>
          </a:ln>
          <a:solidFill>
            <a:srgbClr val="4C4C4C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600" kern="1200">
          <a:ln>
            <a:noFill/>
          </a:ln>
          <a:solidFill>
            <a:srgbClr val="4C4C4C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50.png"/><Relationship Id="rId5" Type="http://schemas.openxmlformats.org/officeDocument/2006/relationships/image" Target="../media/image18.wmf"/><Relationship Id="rId4" Type="http://schemas.openxmlformats.org/officeDocument/2006/relationships/oleObject" Target="../embeddings/oleObject1.bin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230.png"/><Relationship Id="rId4" Type="http://schemas.openxmlformats.org/officeDocument/2006/relationships/image" Target="../media/image2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70.png"/><Relationship Id="rId4" Type="http://schemas.openxmlformats.org/officeDocument/2006/relationships/image" Target="../media/image16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Relationship Id="rId4" Type="http://schemas.openxmlformats.org/officeDocument/2006/relationships/chart" Target="../charts/char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4.xml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5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5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5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54.xml"/><Relationship Id="rId4" Type="http://schemas.openxmlformats.org/officeDocument/2006/relationships/image" Target="../media/image3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54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39.jpe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4.xml"/><Relationship Id="rId4" Type="http://schemas.openxmlformats.org/officeDocument/2006/relationships/image" Target="../media/image4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5.png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8.wmf"/><Relationship Id="rId4" Type="http://schemas.openxmlformats.org/officeDocument/2006/relationships/oleObject" Target="../embeddings/oleObject1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7" Type="http://schemas.openxmlformats.org/officeDocument/2006/relationships/image" Target="../media/image18.w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EC273A-1A83-6052-8573-AC8B88412C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4618" y="1077672"/>
            <a:ext cx="10515600" cy="923330"/>
          </a:xfrm>
        </p:spPr>
        <p:txBody>
          <a:bodyPr/>
          <a:lstStyle/>
          <a:p>
            <a:r>
              <a:rPr lang="sv-SE" dirty="0"/>
              <a:t>MAX IV </a:t>
            </a:r>
            <a:r>
              <a:rPr lang="sv-SE" dirty="0" err="1"/>
              <a:t>linear</a:t>
            </a:r>
            <a:r>
              <a:rPr lang="sv-SE" dirty="0"/>
              <a:t> accelerator</a:t>
            </a:r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1716118" y="4114799"/>
            <a:ext cx="89193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Workshop on Full Energy Linacs </a:t>
            </a:r>
            <a:r>
              <a:rPr lang="en-SE" sz="3600" b="1" dirty="0">
                <a:solidFill>
                  <a:schemeClr val="bg1"/>
                </a:solidFill>
              </a:rPr>
              <a:t>–</a:t>
            </a:r>
            <a:r>
              <a:rPr lang="en-GB" sz="3600" b="1" dirty="0">
                <a:solidFill>
                  <a:schemeClr val="bg1"/>
                </a:solidFill>
              </a:rPr>
              <a:t> March 2026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944011" y="5166116"/>
            <a:ext cx="1847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sz="2000" b="1" i="1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718556" y="5287552"/>
            <a:ext cx="47677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bg1"/>
                </a:solidFill>
              </a:rPr>
              <a:t>Erik Mansten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0930897-4A19-CBC2-E420-87494F3A9151}"/>
              </a:ext>
            </a:extLst>
          </p:cNvPr>
          <p:cNvSpPr txBox="1"/>
          <p:nvPr/>
        </p:nvSpPr>
        <p:spPr>
          <a:xfrm>
            <a:off x="4807033" y="2516981"/>
            <a:ext cx="259077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3600" b="1">
                <a:solidFill>
                  <a:schemeClr val="bg1"/>
                </a:solidFill>
              </a:rPr>
              <a:t>Introduction</a:t>
            </a:r>
          </a:p>
          <a:p>
            <a:pPr algn="ctr"/>
            <a:endParaRPr lang="en-GB" sz="3600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0082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626A23-C974-7DF5-8A5A-804F9E94B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Linearization scan – Longitudinal phase space</a:t>
            </a:r>
            <a:endParaRPr lang="en-SE" sz="4000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5D1A6E2-BFA0-9A35-7E3E-F9040ADC02EB}"/>
              </a:ext>
            </a:extLst>
          </p:cNvPr>
          <p:cNvGrpSpPr/>
          <p:nvPr/>
        </p:nvGrpSpPr>
        <p:grpSpPr>
          <a:xfrm>
            <a:off x="1754721" y="1618049"/>
            <a:ext cx="1019880" cy="1052610"/>
            <a:chOff x="4550517" y="3521108"/>
            <a:chExt cx="1019880" cy="1052610"/>
          </a:xfrm>
          <a:solidFill>
            <a:schemeClr val="bg1"/>
          </a:solidFill>
        </p:grpSpPr>
        <p:grpSp>
          <p:nvGrpSpPr>
            <p:cNvPr id="6" name="Group 27">
              <a:extLst>
                <a:ext uri="{FF2B5EF4-FFF2-40B4-BE49-F238E27FC236}">
                  <a16:creationId xmlns:a16="http://schemas.microsoft.com/office/drawing/2014/main" id="{008606F6-E7E6-8000-16E6-FED86F02D8E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569869" y="3521108"/>
              <a:ext cx="1000528" cy="1052610"/>
              <a:chOff x="2352" y="1248"/>
              <a:chExt cx="912" cy="960"/>
            </a:xfrm>
            <a:grpFill/>
          </p:grpSpPr>
          <p:sp>
            <p:nvSpPr>
              <p:cNvPr id="9" name="Line 28">
                <a:extLst>
                  <a:ext uri="{FF2B5EF4-FFF2-40B4-BE49-F238E27FC236}">
                    <a16:creationId xmlns:a16="http://schemas.microsoft.com/office/drawing/2014/main" id="{0548E31B-8A33-1197-C78F-CCD9E296588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352" y="2208"/>
                <a:ext cx="912" cy="0"/>
              </a:xfrm>
              <a:prstGeom prst="lin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" name="Line 29">
                <a:extLst>
                  <a:ext uri="{FF2B5EF4-FFF2-40B4-BE49-F238E27FC236}">
                    <a16:creationId xmlns:a16="http://schemas.microsoft.com/office/drawing/2014/main" id="{82B71F5D-3E89-9F05-18F5-49BFD9F6A84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352" y="1248"/>
                <a:ext cx="0" cy="960"/>
              </a:xfrm>
              <a:prstGeom prst="lin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7" name="Arc 31">
              <a:extLst>
                <a:ext uri="{FF2B5EF4-FFF2-40B4-BE49-F238E27FC236}">
                  <a16:creationId xmlns:a16="http://schemas.microsoft.com/office/drawing/2014/main" id="{A5D7E813-29C9-10B7-8D90-8CB1B39E3A95}"/>
                </a:ext>
              </a:extLst>
            </p:cNvPr>
            <p:cNvSpPr>
              <a:spLocks/>
            </p:cNvSpPr>
            <p:nvPr/>
          </p:nvSpPr>
          <p:spPr bwMode="auto">
            <a:xfrm rot="5198847">
              <a:off x="4589905" y="3603462"/>
              <a:ext cx="696258" cy="775034"/>
            </a:xfrm>
            <a:custGeom>
              <a:avLst/>
              <a:gdLst>
                <a:gd name="T0" fmla="*/ 0 w 28298"/>
                <a:gd name="T1" fmla="*/ 7 h 21600"/>
                <a:gd name="T2" fmla="*/ 9 w 28298"/>
                <a:gd name="T3" fmla="*/ 2 h 21600"/>
                <a:gd name="T4" fmla="*/ 6 w 28298"/>
                <a:gd name="T5" fmla="*/ 14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8298" h="21600" fill="none" extrusionOk="0">
                  <a:moveTo>
                    <a:pt x="-1" y="10186"/>
                  </a:moveTo>
                  <a:cubicBezTo>
                    <a:pt x="3942" y="3851"/>
                    <a:pt x="10875" y="0"/>
                    <a:pt x="18338" y="0"/>
                  </a:cubicBezTo>
                  <a:cubicBezTo>
                    <a:pt x="21805" y="0"/>
                    <a:pt x="25221" y="834"/>
                    <a:pt x="28297" y="2433"/>
                  </a:cubicBezTo>
                </a:path>
                <a:path w="28298" h="21600" stroke="0" extrusionOk="0">
                  <a:moveTo>
                    <a:pt x="-1" y="10186"/>
                  </a:moveTo>
                  <a:cubicBezTo>
                    <a:pt x="3942" y="3851"/>
                    <a:pt x="10875" y="0"/>
                    <a:pt x="18338" y="0"/>
                  </a:cubicBezTo>
                  <a:cubicBezTo>
                    <a:pt x="21805" y="0"/>
                    <a:pt x="25221" y="834"/>
                    <a:pt x="28297" y="2433"/>
                  </a:cubicBezTo>
                  <a:lnTo>
                    <a:pt x="18338" y="21600"/>
                  </a:lnTo>
                  <a:lnTo>
                    <a:pt x="-1" y="10186"/>
                  </a:lnTo>
                  <a:close/>
                </a:path>
              </a:pathLst>
            </a:custGeom>
            <a:grpFill/>
            <a:ln w="38100">
              <a:solidFill>
                <a:srgbClr val="92D05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Line 40">
              <a:extLst>
                <a:ext uri="{FF2B5EF4-FFF2-40B4-BE49-F238E27FC236}">
                  <a16:creationId xmlns:a16="http://schemas.microsoft.com/office/drawing/2014/main" id="{A1101F18-9B29-B55D-7308-F2CAFF57A84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569869" y="4031148"/>
              <a:ext cx="789457" cy="0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1" name="Line 40">
            <a:extLst>
              <a:ext uri="{FF2B5EF4-FFF2-40B4-BE49-F238E27FC236}">
                <a16:creationId xmlns:a16="http://schemas.microsoft.com/office/drawing/2014/main" id="{C1CC4BC3-C88E-D14C-DF14-368F0BA9961B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259984" y="1738412"/>
            <a:ext cx="6278" cy="992432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Line 40">
            <a:extLst>
              <a:ext uri="{FF2B5EF4-FFF2-40B4-BE49-F238E27FC236}">
                <a16:creationId xmlns:a16="http://schemas.microsoft.com/office/drawing/2014/main" id="{54FC788D-1423-5995-BF06-95D35D21A7A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497675" y="2128086"/>
            <a:ext cx="4084" cy="621356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Line 40">
            <a:extLst>
              <a:ext uri="{FF2B5EF4-FFF2-40B4-BE49-F238E27FC236}">
                <a16:creationId xmlns:a16="http://schemas.microsoft.com/office/drawing/2014/main" id="{73E6E554-D247-63D6-0710-14DFC3C4A91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751085" y="2130088"/>
            <a:ext cx="652444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Line 40">
            <a:extLst>
              <a:ext uri="{FF2B5EF4-FFF2-40B4-BE49-F238E27FC236}">
                <a16:creationId xmlns:a16="http://schemas.microsoft.com/office/drawing/2014/main" id="{5D523559-36DF-1730-26BC-116FD86614FB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1751979" y="1802381"/>
            <a:ext cx="531843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Line 40">
            <a:extLst>
              <a:ext uri="{FF2B5EF4-FFF2-40B4-BE49-F238E27FC236}">
                <a16:creationId xmlns:a16="http://schemas.microsoft.com/office/drawing/2014/main" id="{93E3F73D-0C86-08FA-ABBD-BA6F6D41074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739593" y="2532516"/>
            <a:ext cx="766784" cy="3885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0505BC47-E783-E3C8-FA15-E5137CE0F547}"/>
              </a:ext>
            </a:extLst>
          </p:cNvPr>
          <p:cNvSpPr/>
          <p:nvPr/>
        </p:nvSpPr>
        <p:spPr>
          <a:xfrm>
            <a:off x="5449907" y="1600465"/>
            <a:ext cx="1247217" cy="12973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21D2F3BD-6DEF-20BE-B9FD-37FDE0DB750B}"/>
              </a:ext>
            </a:extLst>
          </p:cNvPr>
          <p:cNvGrpSpPr/>
          <p:nvPr/>
        </p:nvGrpSpPr>
        <p:grpSpPr>
          <a:xfrm>
            <a:off x="5610694" y="1618049"/>
            <a:ext cx="1000528" cy="1052610"/>
            <a:chOff x="4569869" y="3521108"/>
            <a:chExt cx="1000528" cy="1052610"/>
          </a:xfrm>
          <a:solidFill>
            <a:schemeClr val="bg1"/>
          </a:solidFill>
        </p:grpSpPr>
        <p:grpSp>
          <p:nvGrpSpPr>
            <p:cNvPr id="51" name="Group 27">
              <a:extLst>
                <a:ext uri="{FF2B5EF4-FFF2-40B4-BE49-F238E27FC236}">
                  <a16:creationId xmlns:a16="http://schemas.microsoft.com/office/drawing/2014/main" id="{796566A8-8B40-A658-F823-D1CAF1C6FD4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569869" y="3521108"/>
              <a:ext cx="1000528" cy="1052610"/>
              <a:chOff x="2352" y="1248"/>
              <a:chExt cx="912" cy="960"/>
            </a:xfrm>
            <a:grpFill/>
          </p:grpSpPr>
          <p:sp>
            <p:nvSpPr>
              <p:cNvPr id="54" name="Line 28">
                <a:extLst>
                  <a:ext uri="{FF2B5EF4-FFF2-40B4-BE49-F238E27FC236}">
                    <a16:creationId xmlns:a16="http://schemas.microsoft.com/office/drawing/2014/main" id="{D856EC79-276F-9601-F51A-67F140CD70E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352" y="2208"/>
                <a:ext cx="912" cy="0"/>
              </a:xfrm>
              <a:prstGeom prst="lin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5" name="Line 29">
                <a:extLst>
                  <a:ext uri="{FF2B5EF4-FFF2-40B4-BE49-F238E27FC236}">
                    <a16:creationId xmlns:a16="http://schemas.microsoft.com/office/drawing/2014/main" id="{DB0FB800-B9C6-1B50-A26E-6CB72BA8803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352" y="1248"/>
                <a:ext cx="0" cy="960"/>
              </a:xfrm>
              <a:prstGeom prst="lin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53" name="Line 40">
              <a:extLst>
                <a:ext uri="{FF2B5EF4-FFF2-40B4-BE49-F238E27FC236}">
                  <a16:creationId xmlns:a16="http://schemas.microsoft.com/office/drawing/2014/main" id="{F0D59768-19C4-CCB5-7F4F-DA656C80EF8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569869" y="4031148"/>
              <a:ext cx="789457" cy="0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6" name="Line 40">
            <a:extLst>
              <a:ext uri="{FF2B5EF4-FFF2-40B4-BE49-F238E27FC236}">
                <a16:creationId xmlns:a16="http://schemas.microsoft.com/office/drawing/2014/main" id="{15BA7690-9083-80C4-5ED1-A45F2D7B34E6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096605" y="1738412"/>
            <a:ext cx="6278" cy="992432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0" name="Line 40">
            <a:extLst>
              <a:ext uri="{FF2B5EF4-FFF2-40B4-BE49-F238E27FC236}">
                <a16:creationId xmlns:a16="http://schemas.microsoft.com/office/drawing/2014/main" id="{AE03ECB4-9A85-0B8E-FAB6-3E0B293A9DB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587706" y="2130088"/>
            <a:ext cx="652444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1" name="Line 40">
            <a:extLst>
              <a:ext uri="{FF2B5EF4-FFF2-40B4-BE49-F238E27FC236}">
                <a16:creationId xmlns:a16="http://schemas.microsoft.com/office/drawing/2014/main" id="{AD3FDE5B-E6AA-EB88-25AE-CBC485A48187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588600" y="1802381"/>
            <a:ext cx="531843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2" name="Line 40">
            <a:extLst>
              <a:ext uri="{FF2B5EF4-FFF2-40B4-BE49-F238E27FC236}">
                <a16:creationId xmlns:a16="http://schemas.microsoft.com/office/drawing/2014/main" id="{194FBFCE-A846-555F-C464-AA2D9716AD7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576214" y="2532516"/>
            <a:ext cx="766784" cy="3885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5" name="Text Box 36">
            <a:extLst>
              <a:ext uri="{FF2B5EF4-FFF2-40B4-BE49-F238E27FC236}">
                <a16:creationId xmlns:a16="http://schemas.microsoft.com/office/drawing/2014/main" id="{0AF01A21-DE72-4C47-3DC7-4B5D0ED0D4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67551" y="1487190"/>
            <a:ext cx="269626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E</a:t>
            </a:r>
            <a:endParaRPr kumimoji="0" lang="en-US" sz="1000" b="0" i="0" u="none" strike="noStrike" kern="1200" cap="none" spc="0" normalizeH="0" baseline="-2500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E9D84BD3-570F-9587-C436-091EB0F16B4F}"/>
              </a:ext>
            </a:extLst>
          </p:cNvPr>
          <p:cNvCxnSpPr>
            <a:cxnSpLocks/>
            <a:endCxn id="62" idx="0"/>
          </p:cNvCxnSpPr>
          <p:nvPr/>
        </p:nvCxnSpPr>
        <p:spPr>
          <a:xfrm>
            <a:off x="5959338" y="1824946"/>
            <a:ext cx="383660" cy="70757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Rectangle 69">
            <a:extLst>
              <a:ext uri="{FF2B5EF4-FFF2-40B4-BE49-F238E27FC236}">
                <a16:creationId xmlns:a16="http://schemas.microsoft.com/office/drawing/2014/main" id="{E01BA63F-E2A9-59E0-5415-8AD7270EBB82}"/>
              </a:ext>
            </a:extLst>
          </p:cNvPr>
          <p:cNvSpPr/>
          <p:nvPr/>
        </p:nvSpPr>
        <p:spPr>
          <a:xfrm>
            <a:off x="9190062" y="1634935"/>
            <a:ext cx="1247217" cy="12973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71" name="Group 70">
            <a:extLst>
              <a:ext uri="{FF2B5EF4-FFF2-40B4-BE49-F238E27FC236}">
                <a16:creationId xmlns:a16="http://schemas.microsoft.com/office/drawing/2014/main" id="{082984EA-0AF8-A3E1-16D7-EB0CCC92469F}"/>
              </a:ext>
            </a:extLst>
          </p:cNvPr>
          <p:cNvGrpSpPr/>
          <p:nvPr/>
        </p:nvGrpSpPr>
        <p:grpSpPr>
          <a:xfrm>
            <a:off x="9372429" y="1623639"/>
            <a:ext cx="1000528" cy="1052610"/>
            <a:chOff x="4569869" y="3521108"/>
            <a:chExt cx="1000528" cy="1052610"/>
          </a:xfrm>
          <a:solidFill>
            <a:schemeClr val="bg1"/>
          </a:solidFill>
        </p:grpSpPr>
        <p:grpSp>
          <p:nvGrpSpPr>
            <p:cNvPr id="72" name="Group 27">
              <a:extLst>
                <a:ext uri="{FF2B5EF4-FFF2-40B4-BE49-F238E27FC236}">
                  <a16:creationId xmlns:a16="http://schemas.microsoft.com/office/drawing/2014/main" id="{F2190DA3-17D3-627F-0AAA-B48A6DCAC28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569869" y="3521108"/>
              <a:ext cx="1000528" cy="1052610"/>
              <a:chOff x="2352" y="1248"/>
              <a:chExt cx="912" cy="960"/>
            </a:xfrm>
            <a:grpFill/>
          </p:grpSpPr>
          <p:sp>
            <p:nvSpPr>
              <p:cNvPr id="75" name="Line 28">
                <a:extLst>
                  <a:ext uri="{FF2B5EF4-FFF2-40B4-BE49-F238E27FC236}">
                    <a16:creationId xmlns:a16="http://schemas.microsoft.com/office/drawing/2014/main" id="{B5FA02FD-BE6C-1856-C230-ECCC27CB4FA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352" y="2208"/>
                <a:ext cx="912" cy="0"/>
              </a:xfrm>
              <a:prstGeom prst="lin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6" name="Line 29">
                <a:extLst>
                  <a:ext uri="{FF2B5EF4-FFF2-40B4-BE49-F238E27FC236}">
                    <a16:creationId xmlns:a16="http://schemas.microsoft.com/office/drawing/2014/main" id="{27C2FB4B-0649-49D0-195A-A2928FDABDA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352" y="1248"/>
                <a:ext cx="0" cy="960"/>
              </a:xfrm>
              <a:prstGeom prst="lin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74" name="Line 40">
              <a:extLst>
                <a:ext uri="{FF2B5EF4-FFF2-40B4-BE49-F238E27FC236}">
                  <a16:creationId xmlns:a16="http://schemas.microsoft.com/office/drawing/2014/main" id="{3AB091D7-0B0A-D39B-DCFF-6A988C63AFA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569869" y="4031148"/>
              <a:ext cx="789457" cy="0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7" name="Line 40">
            <a:extLst>
              <a:ext uri="{FF2B5EF4-FFF2-40B4-BE49-F238E27FC236}">
                <a16:creationId xmlns:a16="http://schemas.microsoft.com/office/drawing/2014/main" id="{C0269DAB-8961-D5C1-DEAC-F7AB9E377733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9858340" y="1744002"/>
            <a:ext cx="6278" cy="992432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8" name="Line 40">
            <a:extLst>
              <a:ext uri="{FF2B5EF4-FFF2-40B4-BE49-F238E27FC236}">
                <a16:creationId xmlns:a16="http://schemas.microsoft.com/office/drawing/2014/main" id="{54EEB7B5-42F4-CE4F-9B62-9B5245E1C59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644311" y="2119884"/>
            <a:ext cx="4084" cy="621356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1" name="Line 40">
            <a:extLst>
              <a:ext uri="{FF2B5EF4-FFF2-40B4-BE49-F238E27FC236}">
                <a16:creationId xmlns:a16="http://schemas.microsoft.com/office/drawing/2014/main" id="{537CB604-BFC0-DCEE-21BD-585BE0BC79C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349441" y="2135678"/>
            <a:ext cx="652444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2" name="Line 40">
            <a:extLst>
              <a:ext uri="{FF2B5EF4-FFF2-40B4-BE49-F238E27FC236}">
                <a16:creationId xmlns:a16="http://schemas.microsoft.com/office/drawing/2014/main" id="{758E9BAE-FF27-5975-C7B2-3E3D6F93CA52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9350335" y="1807971"/>
            <a:ext cx="531843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3" name="Line 40">
            <a:extLst>
              <a:ext uri="{FF2B5EF4-FFF2-40B4-BE49-F238E27FC236}">
                <a16:creationId xmlns:a16="http://schemas.microsoft.com/office/drawing/2014/main" id="{7228B574-46AA-56FE-CA84-464B8579E12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337949" y="2538106"/>
            <a:ext cx="766784" cy="3885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9" name="Arc 31">
            <a:extLst>
              <a:ext uri="{FF2B5EF4-FFF2-40B4-BE49-F238E27FC236}">
                <a16:creationId xmlns:a16="http://schemas.microsoft.com/office/drawing/2014/main" id="{078C01CD-862B-68BB-816E-1458CC10ED8B}"/>
              </a:ext>
            </a:extLst>
          </p:cNvPr>
          <p:cNvSpPr>
            <a:spLocks/>
          </p:cNvSpPr>
          <p:nvPr/>
        </p:nvSpPr>
        <p:spPr bwMode="auto">
          <a:xfrm rot="15859807">
            <a:off x="9658783" y="1828163"/>
            <a:ext cx="696258" cy="775034"/>
          </a:xfrm>
          <a:custGeom>
            <a:avLst/>
            <a:gdLst>
              <a:gd name="T0" fmla="*/ 0 w 28298"/>
              <a:gd name="T1" fmla="*/ 7 h 21600"/>
              <a:gd name="T2" fmla="*/ 9 w 28298"/>
              <a:gd name="T3" fmla="*/ 2 h 21600"/>
              <a:gd name="T4" fmla="*/ 6 w 28298"/>
              <a:gd name="T5" fmla="*/ 14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8298" h="21600" fill="none" extrusionOk="0">
                <a:moveTo>
                  <a:pt x="-1" y="10186"/>
                </a:moveTo>
                <a:cubicBezTo>
                  <a:pt x="3942" y="3851"/>
                  <a:pt x="10875" y="0"/>
                  <a:pt x="18338" y="0"/>
                </a:cubicBezTo>
                <a:cubicBezTo>
                  <a:pt x="21805" y="0"/>
                  <a:pt x="25221" y="834"/>
                  <a:pt x="28297" y="2433"/>
                </a:cubicBezTo>
              </a:path>
              <a:path w="28298" h="21600" stroke="0" extrusionOk="0">
                <a:moveTo>
                  <a:pt x="-1" y="10186"/>
                </a:moveTo>
                <a:cubicBezTo>
                  <a:pt x="3942" y="3851"/>
                  <a:pt x="10875" y="0"/>
                  <a:pt x="18338" y="0"/>
                </a:cubicBezTo>
                <a:cubicBezTo>
                  <a:pt x="21805" y="0"/>
                  <a:pt x="25221" y="834"/>
                  <a:pt x="28297" y="2433"/>
                </a:cubicBezTo>
                <a:lnTo>
                  <a:pt x="18338" y="21600"/>
                </a:lnTo>
                <a:lnTo>
                  <a:pt x="-1" y="10186"/>
                </a:lnTo>
                <a:close/>
              </a:path>
            </a:pathLst>
          </a:custGeom>
          <a:noFill/>
          <a:ln w="38100">
            <a:solidFill>
              <a:srgbClr val="C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1" name="Text Box 36">
            <a:extLst>
              <a:ext uri="{FF2B5EF4-FFF2-40B4-BE49-F238E27FC236}">
                <a16:creationId xmlns:a16="http://schemas.microsoft.com/office/drawing/2014/main" id="{A96D6208-1B2F-56B6-D666-67EA9A09AC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7634" y="1487189"/>
            <a:ext cx="269626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E</a:t>
            </a:r>
            <a:endParaRPr kumimoji="0" lang="en-US" sz="10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2" name="Text Box 36">
            <a:extLst>
              <a:ext uri="{FF2B5EF4-FFF2-40B4-BE49-F238E27FC236}">
                <a16:creationId xmlns:a16="http://schemas.microsoft.com/office/drawing/2014/main" id="{0699C5D8-5C8B-ABBD-EB2F-7F281D8C6C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95841" y="1487189"/>
            <a:ext cx="269626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E</a:t>
            </a:r>
            <a:endParaRPr kumimoji="0" lang="en-US" sz="1000" b="0" i="0" u="none" strike="noStrike" kern="1200" cap="none" spc="0" normalizeH="0" baseline="-2500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CF7AFC5-8102-B2A7-F507-4A71DE69A90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652" t="3372" r="8651" b="15523"/>
          <a:stretch/>
        </p:blipFill>
        <p:spPr>
          <a:xfrm flipH="1">
            <a:off x="1116749" y="2991549"/>
            <a:ext cx="1812351" cy="234073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3" name="Arc 31">
            <a:extLst>
              <a:ext uri="{FF2B5EF4-FFF2-40B4-BE49-F238E27FC236}">
                <a16:creationId xmlns:a16="http://schemas.microsoft.com/office/drawing/2014/main" id="{936C4023-8DC1-D125-5E36-7F3E786ED106}"/>
              </a:ext>
            </a:extLst>
          </p:cNvPr>
          <p:cNvSpPr>
            <a:spLocks/>
          </p:cNvSpPr>
          <p:nvPr/>
        </p:nvSpPr>
        <p:spPr bwMode="auto">
          <a:xfrm rot="13877684" flipV="1">
            <a:off x="281998" y="3843657"/>
            <a:ext cx="2519630" cy="1058198"/>
          </a:xfrm>
          <a:custGeom>
            <a:avLst/>
            <a:gdLst>
              <a:gd name="T0" fmla="*/ 0 w 28298"/>
              <a:gd name="T1" fmla="*/ 7 h 21600"/>
              <a:gd name="T2" fmla="*/ 9 w 28298"/>
              <a:gd name="T3" fmla="*/ 2 h 21600"/>
              <a:gd name="T4" fmla="*/ 6 w 28298"/>
              <a:gd name="T5" fmla="*/ 14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8298" h="21600" fill="none" extrusionOk="0">
                <a:moveTo>
                  <a:pt x="-1" y="10186"/>
                </a:moveTo>
                <a:cubicBezTo>
                  <a:pt x="3942" y="3851"/>
                  <a:pt x="10875" y="0"/>
                  <a:pt x="18338" y="0"/>
                </a:cubicBezTo>
                <a:cubicBezTo>
                  <a:pt x="21805" y="0"/>
                  <a:pt x="25221" y="834"/>
                  <a:pt x="28297" y="2433"/>
                </a:cubicBezTo>
              </a:path>
              <a:path w="28298" h="21600" stroke="0" extrusionOk="0">
                <a:moveTo>
                  <a:pt x="-1" y="10186"/>
                </a:moveTo>
                <a:cubicBezTo>
                  <a:pt x="3942" y="3851"/>
                  <a:pt x="10875" y="0"/>
                  <a:pt x="18338" y="0"/>
                </a:cubicBezTo>
                <a:cubicBezTo>
                  <a:pt x="21805" y="0"/>
                  <a:pt x="25221" y="834"/>
                  <a:pt x="28297" y="2433"/>
                </a:cubicBezTo>
                <a:lnTo>
                  <a:pt x="18338" y="21600"/>
                </a:lnTo>
                <a:lnTo>
                  <a:pt x="-1" y="10186"/>
                </a:lnTo>
                <a:close/>
              </a:path>
            </a:pathLst>
          </a:custGeom>
          <a:noFill/>
          <a:ln w="38100">
            <a:solidFill>
              <a:srgbClr val="92D050"/>
            </a:solidFill>
            <a:prstDash val="dash"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24B27D6-C7F5-EF75-8664-F7C008E9E707}"/>
              </a:ext>
            </a:extLst>
          </p:cNvPr>
          <p:cNvSpPr txBox="1"/>
          <p:nvPr/>
        </p:nvSpPr>
        <p:spPr>
          <a:xfrm>
            <a:off x="9220212" y="5357782"/>
            <a:ext cx="5469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-0.1</a:t>
            </a:r>
            <a:endParaRPr lang="en-SE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C688086-63E9-F6CD-A5A5-9AA3B5994B9C}"/>
              </a:ext>
            </a:extLst>
          </p:cNvPr>
          <p:cNvSpPr txBox="1"/>
          <p:nvPr/>
        </p:nvSpPr>
        <p:spPr>
          <a:xfrm>
            <a:off x="10738124" y="5357782"/>
            <a:ext cx="476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0.1</a:t>
            </a:r>
            <a:endParaRPr lang="en-SE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2C79396-60BA-064F-DF76-CCEF60D987FE}"/>
              </a:ext>
            </a:extLst>
          </p:cNvPr>
          <p:cNvSpPr txBox="1"/>
          <p:nvPr/>
        </p:nvSpPr>
        <p:spPr>
          <a:xfrm>
            <a:off x="10101798" y="5357782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</a:t>
            </a:r>
            <a:endParaRPr lang="en-SE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01BA1B3-562A-950F-D489-C80F459A6F6E}"/>
              </a:ext>
            </a:extLst>
          </p:cNvPr>
          <p:cNvSpPr txBox="1"/>
          <p:nvPr/>
        </p:nvSpPr>
        <p:spPr>
          <a:xfrm>
            <a:off x="9892204" y="5698262"/>
            <a:ext cx="6671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 [</a:t>
            </a:r>
            <a:r>
              <a:rPr lang="en-US" dirty="0" err="1"/>
              <a:t>ps</a:t>
            </a:r>
            <a:r>
              <a:rPr lang="en-US" dirty="0"/>
              <a:t>]</a:t>
            </a:r>
            <a:endParaRPr lang="en-SE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147C42D-69FE-7AAA-3B79-3DD35830650F}"/>
              </a:ext>
            </a:extLst>
          </p:cNvPr>
          <p:cNvSpPr txBox="1"/>
          <p:nvPr/>
        </p:nvSpPr>
        <p:spPr>
          <a:xfrm>
            <a:off x="8867104" y="3055338"/>
            <a:ext cx="476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0.4</a:t>
            </a:r>
            <a:endParaRPr lang="en-SE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9EAFC1F-CC46-D114-AFBB-E3478B717167}"/>
              </a:ext>
            </a:extLst>
          </p:cNvPr>
          <p:cNvSpPr txBox="1"/>
          <p:nvPr/>
        </p:nvSpPr>
        <p:spPr>
          <a:xfrm>
            <a:off x="8867104" y="3570438"/>
            <a:ext cx="476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0.2</a:t>
            </a:r>
            <a:endParaRPr lang="en-SE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54F5112-C4FA-497B-7C01-7DF69098A45E}"/>
              </a:ext>
            </a:extLst>
          </p:cNvPr>
          <p:cNvSpPr txBox="1"/>
          <p:nvPr/>
        </p:nvSpPr>
        <p:spPr>
          <a:xfrm>
            <a:off x="8796571" y="4600638"/>
            <a:ext cx="5469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-0.2</a:t>
            </a:r>
            <a:endParaRPr lang="en-SE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9CBBA08-B4C0-58DB-BDE4-0767B917ACE9}"/>
              </a:ext>
            </a:extLst>
          </p:cNvPr>
          <p:cNvSpPr txBox="1"/>
          <p:nvPr/>
        </p:nvSpPr>
        <p:spPr>
          <a:xfrm>
            <a:off x="8796571" y="5115737"/>
            <a:ext cx="5469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-0.4</a:t>
            </a:r>
            <a:endParaRPr lang="en-SE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C7D4DE0-8EC8-2F67-FD71-BC83F96983BC}"/>
              </a:ext>
            </a:extLst>
          </p:cNvPr>
          <p:cNvSpPr txBox="1"/>
          <p:nvPr/>
        </p:nvSpPr>
        <p:spPr>
          <a:xfrm>
            <a:off x="9041830" y="408553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</a:t>
            </a:r>
            <a:endParaRPr lang="en-SE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3A9AA39-DD91-190E-1372-D011174DDAF4}"/>
              </a:ext>
            </a:extLst>
          </p:cNvPr>
          <p:cNvSpPr txBox="1"/>
          <p:nvPr/>
        </p:nvSpPr>
        <p:spPr>
          <a:xfrm rot="16200000">
            <a:off x="8096586" y="4147505"/>
            <a:ext cx="9877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Δ</a:t>
            </a:r>
            <a:r>
              <a:rPr lang="en-US" dirty="0"/>
              <a:t>E/E [%]</a:t>
            </a:r>
            <a:endParaRPr lang="en-SE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12E318F-AC58-A8C8-3CF2-8BC5C80EB39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2546" t="3062" r="8954" b="16598"/>
          <a:stretch/>
        </p:blipFill>
        <p:spPr>
          <a:xfrm flipH="1">
            <a:off x="9364949" y="3034164"/>
            <a:ext cx="1803276" cy="233594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2AD5E04-0DDE-E137-3885-09A3DC47D4AC}"/>
              </a:ext>
            </a:extLst>
          </p:cNvPr>
          <p:cNvSpPr txBox="1"/>
          <p:nvPr/>
        </p:nvSpPr>
        <p:spPr>
          <a:xfrm>
            <a:off x="981087" y="5319682"/>
            <a:ext cx="5469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-0.1</a:t>
            </a:r>
            <a:endParaRPr lang="en-SE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D0EBEAE-0C63-49D4-5B9D-F6D0AE46278E}"/>
              </a:ext>
            </a:extLst>
          </p:cNvPr>
          <p:cNvSpPr txBox="1"/>
          <p:nvPr/>
        </p:nvSpPr>
        <p:spPr>
          <a:xfrm>
            <a:off x="2498999" y="5319682"/>
            <a:ext cx="476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0.1</a:t>
            </a:r>
            <a:endParaRPr lang="en-SE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1235F57-32CF-7386-D59E-BD0C0984FCB0}"/>
              </a:ext>
            </a:extLst>
          </p:cNvPr>
          <p:cNvSpPr txBox="1"/>
          <p:nvPr/>
        </p:nvSpPr>
        <p:spPr>
          <a:xfrm>
            <a:off x="1862673" y="5319682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</a:t>
            </a:r>
            <a:endParaRPr lang="en-SE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DCE6407-D440-3E36-B8C1-86AECB0B9287}"/>
              </a:ext>
            </a:extLst>
          </p:cNvPr>
          <p:cNvSpPr txBox="1"/>
          <p:nvPr/>
        </p:nvSpPr>
        <p:spPr>
          <a:xfrm>
            <a:off x="1653079" y="5660162"/>
            <a:ext cx="6671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 [</a:t>
            </a:r>
            <a:r>
              <a:rPr lang="en-US" dirty="0" err="1"/>
              <a:t>ps</a:t>
            </a:r>
            <a:r>
              <a:rPr lang="en-US" dirty="0"/>
              <a:t>]</a:t>
            </a:r>
            <a:endParaRPr lang="en-SE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2A52716-FE6C-36C7-B3E6-047AE5B53959}"/>
              </a:ext>
            </a:extLst>
          </p:cNvPr>
          <p:cNvSpPr txBox="1"/>
          <p:nvPr/>
        </p:nvSpPr>
        <p:spPr>
          <a:xfrm>
            <a:off x="627979" y="3017238"/>
            <a:ext cx="476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0.4</a:t>
            </a:r>
            <a:endParaRPr lang="en-SE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3045EDA-47F0-DB60-14C4-2EB4B6732B6E}"/>
              </a:ext>
            </a:extLst>
          </p:cNvPr>
          <p:cNvSpPr txBox="1"/>
          <p:nvPr/>
        </p:nvSpPr>
        <p:spPr>
          <a:xfrm>
            <a:off x="627979" y="3532338"/>
            <a:ext cx="476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0.2</a:t>
            </a:r>
            <a:endParaRPr lang="en-SE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86D2CDF-D00E-D47E-FC7A-62268C0718BD}"/>
              </a:ext>
            </a:extLst>
          </p:cNvPr>
          <p:cNvSpPr txBox="1"/>
          <p:nvPr/>
        </p:nvSpPr>
        <p:spPr>
          <a:xfrm>
            <a:off x="557446" y="4562538"/>
            <a:ext cx="5469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-0.2</a:t>
            </a:r>
            <a:endParaRPr lang="en-SE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3439524-DB41-3C7B-40AA-53778BB08E9B}"/>
              </a:ext>
            </a:extLst>
          </p:cNvPr>
          <p:cNvSpPr txBox="1"/>
          <p:nvPr/>
        </p:nvSpPr>
        <p:spPr>
          <a:xfrm>
            <a:off x="557446" y="5077637"/>
            <a:ext cx="5469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-0.4</a:t>
            </a:r>
            <a:endParaRPr lang="en-SE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028B60AF-40BE-925A-E558-C72E454488E3}"/>
              </a:ext>
            </a:extLst>
          </p:cNvPr>
          <p:cNvSpPr txBox="1"/>
          <p:nvPr/>
        </p:nvSpPr>
        <p:spPr>
          <a:xfrm>
            <a:off x="802705" y="404743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</a:t>
            </a:r>
            <a:endParaRPr lang="en-SE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2EBE9DF-0667-8DA6-2372-012FA7A0DCBB}"/>
              </a:ext>
            </a:extLst>
          </p:cNvPr>
          <p:cNvSpPr txBox="1"/>
          <p:nvPr/>
        </p:nvSpPr>
        <p:spPr>
          <a:xfrm rot="16200000">
            <a:off x="-142539" y="4109405"/>
            <a:ext cx="9877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Δ</a:t>
            </a:r>
            <a:r>
              <a:rPr lang="en-US" dirty="0"/>
              <a:t>E/E [%]</a:t>
            </a:r>
            <a:endParaRPr lang="en-SE" dirty="0"/>
          </a:p>
        </p:txBody>
      </p:sp>
      <p:sp>
        <p:nvSpPr>
          <p:cNvPr id="42" name="Arc 31">
            <a:extLst>
              <a:ext uri="{FF2B5EF4-FFF2-40B4-BE49-F238E27FC236}">
                <a16:creationId xmlns:a16="http://schemas.microsoft.com/office/drawing/2014/main" id="{6316BEA5-2EFD-278F-8ECE-0CC404F3C9BD}"/>
              </a:ext>
            </a:extLst>
          </p:cNvPr>
          <p:cNvSpPr>
            <a:spLocks/>
          </p:cNvSpPr>
          <p:nvPr/>
        </p:nvSpPr>
        <p:spPr bwMode="auto">
          <a:xfrm rot="14563627">
            <a:off x="9234838" y="3832994"/>
            <a:ext cx="2590942" cy="669833"/>
          </a:xfrm>
          <a:custGeom>
            <a:avLst/>
            <a:gdLst>
              <a:gd name="T0" fmla="*/ 0 w 28298"/>
              <a:gd name="T1" fmla="*/ 7 h 21600"/>
              <a:gd name="T2" fmla="*/ 9 w 28298"/>
              <a:gd name="T3" fmla="*/ 2 h 21600"/>
              <a:gd name="T4" fmla="*/ 6 w 28298"/>
              <a:gd name="T5" fmla="*/ 14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8298" h="21600" fill="none" extrusionOk="0">
                <a:moveTo>
                  <a:pt x="-1" y="10186"/>
                </a:moveTo>
                <a:cubicBezTo>
                  <a:pt x="3942" y="3851"/>
                  <a:pt x="10875" y="0"/>
                  <a:pt x="18338" y="0"/>
                </a:cubicBezTo>
                <a:cubicBezTo>
                  <a:pt x="21805" y="0"/>
                  <a:pt x="25221" y="834"/>
                  <a:pt x="28297" y="2433"/>
                </a:cubicBezTo>
              </a:path>
              <a:path w="28298" h="21600" stroke="0" extrusionOk="0">
                <a:moveTo>
                  <a:pt x="-1" y="10186"/>
                </a:moveTo>
                <a:cubicBezTo>
                  <a:pt x="3942" y="3851"/>
                  <a:pt x="10875" y="0"/>
                  <a:pt x="18338" y="0"/>
                </a:cubicBezTo>
                <a:cubicBezTo>
                  <a:pt x="21805" y="0"/>
                  <a:pt x="25221" y="834"/>
                  <a:pt x="28297" y="2433"/>
                </a:cubicBezTo>
                <a:lnTo>
                  <a:pt x="18338" y="21600"/>
                </a:lnTo>
                <a:lnTo>
                  <a:pt x="-1" y="10186"/>
                </a:lnTo>
                <a:close/>
              </a:path>
            </a:pathLst>
          </a:custGeom>
          <a:noFill/>
          <a:ln w="38100">
            <a:solidFill>
              <a:srgbClr val="C00000"/>
            </a:solidFill>
            <a:prstDash val="dash"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BB7635D-05EB-1E41-0031-3D48D5A1DC1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1583" t="3224" r="9838" b="16486"/>
          <a:stretch/>
        </p:blipFill>
        <p:spPr>
          <a:xfrm flipH="1">
            <a:off x="5245387" y="3038061"/>
            <a:ext cx="1803274" cy="233594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6BA1F17-271E-3B94-E24E-AF397941F56D}"/>
              </a:ext>
            </a:extLst>
          </p:cNvPr>
          <p:cNvSpPr txBox="1"/>
          <p:nvPr/>
        </p:nvSpPr>
        <p:spPr>
          <a:xfrm>
            <a:off x="5133987" y="5357782"/>
            <a:ext cx="5469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-0.1</a:t>
            </a:r>
            <a:endParaRPr lang="en-SE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D3FE04C-2CE2-8F44-4F95-52F0BA2C9AEE}"/>
              </a:ext>
            </a:extLst>
          </p:cNvPr>
          <p:cNvSpPr txBox="1"/>
          <p:nvPr/>
        </p:nvSpPr>
        <p:spPr>
          <a:xfrm>
            <a:off x="6651899" y="5357782"/>
            <a:ext cx="476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0.1</a:t>
            </a:r>
            <a:endParaRPr lang="en-SE" dirty="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C59D4263-237D-3571-EA2F-664FD3CF7B3E}"/>
              </a:ext>
            </a:extLst>
          </p:cNvPr>
          <p:cNvSpPr txBox="1"/>
          <p:nvPr/>
        </p:nvSpPr>
        <p:spPr>
          <a:xfrm>
            <a:off x="6015573" y="5357782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</a:t>
            </a:r>
            <a:endParaRPr lang="en-SE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C91EFF8E-4C6E-8013-F8F7-C5A6B49C635A}"/>
              </a:ext>
            </a:extLst>
          </p:cNvPr>
          <p:cNvSpPr txBox="1"/>
          <p:nvPr/>
        </p:nvSpPr>
        <p:spPr>
          <a:xfrm>
            <a:off x="5805979" y="5698262"/>
            <a:ext cx="6671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 [</a:t>
            </a:r>
            <a:r>
              <a:rPr lang="en-US" dirty="0" err="1"/>
              <a:t>ps</a:t>
            </a:r>
            <a:r>
              <a:rPr lang="en-US" dirty="0"/>
              <a:t>]</a:t>
            </a:r>
            <a:endParaRPr lang="en-SE" dirty="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F36FE654-0AA8-D44C-470A-6E51C4D43879}"/>
              </a:ext>
            </a:extLst>
          </p:cNvPr>
          <p:cNvSpPr txBox="1"/>
          <p:nvPr/>
        </p:nvSpPr>
        <p:spPr>
          <a:xfrm>
            <a:off x="4780879" y="3055338"/>
            <a:ext cx="476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0.4</a:t>
            </a:r>
            <a:endParaRPr lang="en-SE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71CE23BF-3E7F-ADAC-5CB1-B8DDC58D725F}"/>
              </a:ext>
            </a:extLst>
          </p:cNvPr>
          <p:cNvSpPr txBox="1"/>
          <p:nvPr/>
        </p:nvSpPr>
        <p:spPr>
          <a:xfrm>
            <a:off x="4780879" y="3570438"/>
            <a:ext cx="476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0.2</a:t>
            </a:r>
            <a:endParaRPr lang="en-SE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3213D897-003D-A6FC-6069-3ED87E86C03C}"/>
              </a:ext>
            </a:extLst>
          </p:cNvPr>
          <p:cNvSpPr txBox="1"/>
          <p:nvPr/>
        </p:nvSpPr>
        <p:spPr>
          <a:xfrm>
            <a:off x="4710346" y="4600638"/>
            <a:ext cx="5469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-0.2</a:t>
            </a:r>
            <a:endParaRPr lang="en-SE" dirty="0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D8296681-5B57-3C63-14B5-5379484E2094}"/>
              </a:ext>
            </a:extLst>
          </p:cNvPr>
          <p:cNvSpPr txBox="1"/>
          <p:nvPr/>
        </p:nvSpPr>
        <p:spPr>
          <a:xfrm>
            <a:off x="4710346" y="5115737"/>
            <a:ext cx="5469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-0.4</a:t>
            </a:r>
            <a:endParaRPr lang="en-SE" dirty="0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5FFB4724-FFC2-3C01-9FF5-775773D0DA62}"/>
              </a:ext>
            </a:extLst>
          </p:cNvPr>
          <p:cNvSpPr txBox="1"/>
          <p:nvPr/>
        </p:nvSpPr>
        <p:spPr>
          <a:xfrm>
            <a:off x="4955605" y="408553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</a:t>
            </a:r>
            <a:endParaRPr lang="en-SE" dirty="0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5451AB88-74F4-CC3E-7D58-3467AA6FE5D4}"/>
              </a:ext>
            </a:extLst>
          </p:cNvPr>
          <p:cNvSpPr txBox="1"/>
          <p:nvPr/>
        </p:nvSpPr>
        <p:spPr>
          <a:xfrm rot="16200000">
            <a:off x="4010361" y="4147505"/>
            <a:ext cx="9877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Δ</a:t>
            </a:r>
            <a:r>
              <a:rPr lang="en-US" dirty="0"/>
              <a:t>E/E [%]</a:t>
            </a:r>
            <a:endParaRPr lang="en-SE" dirty="0"/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33454312-F026-1053-2B51-66FAC18FC5D2}"/>
              </a:ext>
            </a:extLst>
          </p:cNvPr>
          <p:cNvCxnSpPr>
            <a:cxnSpLocks/>
          </p:cNvCxnSpPr>
          <p:nvPr/>
        </p:nvCxnSpPr>
        <p:spPr>
          <a:xfrm>
            <a:off x="5367135" y="3038061"/>
            <a:ext cx="1484870" cy="2319721"/>
          </a:xfrm>
          <a:prstGeom prst="line">
            <a:avLst/>
          </a:prstGeom>
          <a:ln w="317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988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FA351C-2C95-43E2-01DB-293F7E8E42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Shortest bunch measured</a:t>
            </a:r>
            <a:endParaRPr lang="en-SE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119CB6D-17DF-EBE0-479F-40C07FDF9F0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695" t="11182" r="9382" b="16809"/>
          <a:stretch/>
        </p:blipFill>
        <p:spPr>
          <a:xfrm>
            <a:off x="377645" y="1845714"/>
            <a:ext cx="4837964" cy="3136167"/>
          </a:xfrm>
          <a:prstGeom prst="rect">
            <a:avLst/>
          </a:prstGeom>
        </p:spPr>
      </p:pic>
      <p:pic>
        <p:nvPicPr>
          <p:cNvPr id="8" name="Picture 2" descr="Förhandsgranskning av bild">
            <a:extLst>
              <a:ext uri="{FF2B5EF4-FFF2-40B4-BE49-F238E27FC236}">
                <a16:creationId xmlns:a16="http://schemas.microsoft.com/office/drawing/2014/main" id="{C087AE1F-A182-C97D-AE72-E112FDECA2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3305" y="1777042"/>
            <a:ext cx="5697139" cy="3491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85B3DCE-6C8A-9EF3-0F45-C7E75B9D30C5}"/>
              </a:ext>
            </a:extLst>
          </p:cNvPr>
          <p:cNvSpPr txBox="1"/>
          <p:nvPr/>
        </p:nvSpPr>
        <p:spPr>
          <a:xfrm>
            <a:off x="8579637" y="3429000"/>
            <a:ext cx="6865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3.4 fs</a:t>
            </a:r>
            <a:endParaRPr lang="en-SE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FF0416A3-3F25-3C9B-3D07-38497979A498}"/>
              </a:ext>
            </a:extLst>
          </p:cNvPr>
          <p:cNvCxnSpPr/>
          <p:nvPr/>
        </p:nvCxnSpPr>
        <p:spPr>
          <a:xfrm>
            <a:off x="8665998" y="3358055"/>
            <a:ext cx="513877" cy="0"/>
          </a:xfrm>
          <a:prstGeom prst="straightConnector1">
            <a:avLst/>
          </a:prstGeom>
          <a:ln w="2222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6191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5709" y="1000116"/>
            <a:ext cx="8022739" cy="2548131"/>
          </a:xfrm>
          <a:prstGeom prst="rect">
            <a:avLst/>
          </a:prstGeom>
        </p:spPr>
      </p:pic>
      <p:grpSp>
        <p:nvGrpSpPr>
          <p:cNvPr id="65" name="Group 64"/>
          <p:cNvGrpSpPr/>
          <p:nvPr/>
        </p:nvGrpSpPr>
        <p:grpSpPr>
          <a:xfrm>
            <a:off x="2006636" y="2439878"/>
            <a:ext cx="8427037" cy="1623523"/>
            <a:chOff x="482635" y="2439877"/>
            <a:chExt cx="8427037" cy="1623523"/>
          </a:xfrm>
        </p:grpSpPr>
        <p:sp>
          <p:nvSpPr>
            <p:cNvPr id="67" name="Rectangle 66"/>
            <p:cNvSpPr/>
            <p:nvPr/>
          </p:nvSpPr>
          <p:spPr>
            <a:xfrm rot="979260">
              <a:off x="482635" y="2439877"/>
              <a:ext cx="8208912" cy="58652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8" name="Rectangle 67"/>
            <p:cNvSpPr/>
            <p:nvPr/>
          </p:nvSpPr>
          <p:spPr>
            <a:xfrm rot="1051501">
              <a:off x="7438897" y="3161554"/>
              <a:ext cx="1470775" cy="90184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0" name="Freeform 39"/>
          <p:cNvSpPr/>
          <p:nvPr/>
        </p:nvSpPr>
        <p:spPr>
          <a:xfrm>
            <a:off x="519302" y="2697378"/>
            <a:ext cx="7520914" cy="4129011"/>
          </a:xfrm>
          <a:custGeom>
            <a:avLst/>
            <a:gdLst>
              <a:gd name="connsiteX0" fmla="*/ 0 w 2781300"/>
              <a:gd name="connsiteY0" fmla="*/ 788632 h 1580124"/>
              <a:gd name="connsiteX1" fmla="*/ 71438 w 2781300"/>
              <a:gd name="connsiteY1" fmla="*/ 640994 h 1580124"/>
              <a:gd name="connsiteX2" fmla="*/ 185738 w 2781300"/>
              <a:gd name="connsiteY2" fmla="*/ 421919 h 1580124"/>
              <a:gd name="connsiteX3" fmla="*/ 328613 w 2781300"/>
              <a:gd name="connsiteY3" fmla="*/ 212369 h 1580124"/>
              <a:gd name="connsiteX4" fmla="*/ 466725 w 2781300"/>
              <a:gd name="connsiteY4" fmla="*/ 83782 h 1580124"/>
              <a:gd name="connsiteX5" fmla="*/ 638175 w 2781300"/>
              <a:gd name="connsiteY5" fmla="*/ 7582 h 1580124"/>
              <a:gd name="connsiteX6" fmla="*/ 752475 w 2781300"/>
              <a:gd name="connsiteY6" fmla="*/ 7582 h 1580124"/>
              <a:gd name="connsiteX7" fmla="*/ 890588 w 2781300"/>
              <a:gd name="connsiteY7" fmla="*/ 50444 h 1580124"/>
              <a:gd name="connsiteX8" fmla="*/ 1028700 w 2781300"/>
              <a:gd name="connsiteY8" fmla="*/ 140932 h 1580124"/>
              <a:gd name="connsiteX9" fmla="*/ 1133475 w 2781300"/>
              <a:gd name="connsiteY9" fmla="*/ 255232 h 1580124"/>
              <a:gd name="connsiteX10" fmla="*/ 1247775 w 2781300"/>
              <a:gd name="connsiteY10" fmla="*/ 426682 h 1580124"/>
              <a:gd name="connsiteX11" fmla="*/ 1333500 w 2781300"/>
              <a:gd name="connsiteY11" fmla="*/ 607657 h 1580124"/>
              <a:gd name="connsiteX12" fmla="*/ 1438275 w 2781300"/>
              <a:gd name="connsiteY12" fmla="*/ 855307 h 1580124"/>
              <a:gd name="connsiteX13" fmla="*/ 1504950 w 2781300"/>
              <a:gd name="connsiteY13" fmla="*/ 1050569 h 1580124"/>
              <a:gd name="connsiteX14" fmla="*/ 1590675 w 2781300"/>
              <a:gd name="connsiteY14" fmla="*/ 1207732 h 1580124"/>
              <a:gd name="connsiteX15" fmla="*/ 1700213 w 2781300"/>
              <a:gd name="connsiteY15" fmla="*/ 1364894 h 1580124"/>
              <a:gd name="connsiteX16" fmla="*/ 1809750 w 2781300"/>
              <a:gd name="connsiteY16" fmla="*/ 1474432 h 1580124"/>
              <a:gd name="connsiteX17" fmla="*/ 1957388 w 2781300"/>
              <a:gd name="connsiteY17" fmla="*/ 1560157 h 1580124"/>
              <a:gd name="connsiteX18" fmla="*/ 2105025 w 2781300"/>
              <a:gd name="connsiteY18" fmla="*/ 1579207 h 1580124"/>
              <a:gd name="connsiteX19" fmla="*/ 2243138 w 2781300"/>
              <a:gd name="connsiteY19" fmla="*/ 1541107 h 1580124"/>
              <a:gd name="connsiteX20" fmla="*/ 2386013 w 2781300"/>
              <a:gd name="connsiteY20" fmla="*/ 1450619 h 1580124"/>
              <a:gd name="connsiteX21" fmla="*/ 2495550 w 2781300"/>
              <a:gd name="connsiteY21" fmla="*/ 1326794 h 1580124"/>
              <a:gd name="connsiteX22" fmla="*/ 2619375 w 2781300"/>
              <a:gd name="connsiteY22" fmla="*/ 1145819 h 1580124"/>
              <a:gd name="connsiteX23" fmla="*/ 2728913 w 2781300"/>
              <a:gd name="connsiteY23" fmla="*/ 921982 h 1580124"/>
              <a:gd name="connsiteX24" fmla="*/ 2781300 w 2781300"/>
              <a:gd name="connsiteY24" fmla="*/ 793394 h 1580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781300" h="1580124">
                <a:moveTo>
                  <a:pt x="0" y="788632"/>
                </a:moveTo>
                <a:cubicBezTo>
                  <a:pt x="20241" y="745372"/>
                  <a:pt x="40482" y="702113"/>
                  <a:pt x="71438" y="640994"/>
                </a:cubicBezTo>
                <a:cubicBezTo>
                  <a:pt x="102394" y="579875"/>
                  <a:pt x="142876" y="493356"/>
                  <a:pt x="185738" y="421919"/>
                </a:cubicBezTo>
                <a:cubicBezTo>
                  <a:pt x="228600" y="350482"/>
                  <a:pt x="281782" y="268725"/>
                  <a:pt x="328613" y="212369"/>
                </a:cubicBezTo>
                <a:cubicBezTo>
                  <a:pt x="375444" y="156013"/>
                  <a:pt x="415131" y="117913"/>
                  <a:pt x="466725" y="83782"/>
                </a:cubicBezTo>
                <a:cubicBezTo>
                  <a:pt x="518319" y="49651"/>
                  <a:pt x="590550" y="20282"/>
                  <a:pt x="638175" y="7582"/>
                </a:cubicBezTo>
                <a:cubicBezTo>
                  <a:pt x="685800" y="-5118"/>
                  <a:pt x="710406" y="438"/>
                  <a:pt x="752475" y="7582"/>
                </a:cubicBezTo>
                <a:cubicBezTo>
                  <a:pt x="794544" y="14726"/>
                  <a:pt x="844551" y="28219"/>
                  <a:pt x="890588" y="50444"/>
                </a:cubicBezTo>
                <a:cubicBezTo>
                  <a:pt x="936625" y="72669"/>
                  <a:pt x="988219" y="106801"/>
                  <a:pt x="1028700" y="140932"/>
                </a:cubicBezTo>
                <a:cubicBezTo>
                  <a:pt x="1069181" y="175063"/>
                  <a:pt x="1096963" y="207607"/>
                  <a:pt x="1133475" y="255232"/>
                </a:cubicBezTo>
                <a:cubicBezTo>
                  <a:pt x="1169988" y="302857"/>
                  <a:pt x="1214438" y="367945"/>
                  <a:pt x="1247775" y="426682"/>
                </a:cubicBezTo>
                <a:cubicBezTo>
                  <a:pt x="1281112" y="485419"/>
                  <a:pt x="1301750" y="536220"/>
                  <a:pt x="1333500" y="607657"/>
                </a:cubicBezTo>
                <a:cubicBezTo>
                  <a:pt x="1365250" y="679094"/>
                  <a:pt x="1409700" y="781488"/>
                  <a:pt x="1438275" y="855307"/>
                </a:cubicBezTo>
                <a:cubicBezTo>
                  <a:pt x="1466850" y="929126"/>
                  <a:pt x="1479550" y="991832"/>
                  <a:pt x="1504950" y="1050569"/>
                </a:cubicBezTo>
                <a:cubicBezTo>
                  <a:pt x="1530350" y="1109306"/>
                  <a:pt x="1558131" y="1155345"/>
                  <a:pt x="1590675" y="1207732"/>
                </a:cubicBezTo>
                <a:cubicBezTo>
                  <a:pt x="1623219" y="1260119"/>
                  <a:pt x="1663701" y="1320444"/>
                  <a:pt x="1700213" y="1364894"/>
                </a:cubicBezTo>
                <a:cubicBezTo>
                  <a:pt x="1736725" y="1409344"/>
                  <a:pt x="1766887" y="1441888"/>
                  <a:pt x="1809750" y="1474432"/>
                </a:cubicBezTo>
                <a:cubicBezTo>
                  <a:pt x="1852613" y="1506976"/>
                  <a:pt x="1908176" y="1542695"/>
                  <a:pt x="1957388" y="1560157"/>
                </a:cubicBezTo>
                <a:cubicBezTo>
                  <a:pt x="2006600" y="1577619"/>
                  <a:pt x="2057400" y="1582382"/>
                  <a:pt x="2105025" y="1579207"/>
                </a:cubicBezTo>
                <a:cubicBezTo>
                  <a:pt x="2152650" y="1576032"/>
                  <a:pt x="2196307" y="1562538"/>
                  <a:pt x="2243138" y="1541107"/>
                </a:cubicBezTo>
                <a:cubicBezTo>
                  <a:pt x="2289969" y="1519676"/>
                  <a:pt x="2343944" y="1486338"/>
                  <a:pt x="2386013" y="1450619"/>
                </a:cubicBezTo>
                <a:cubicBezTo>
                  <a:pt x="2428082" y="1414900"/>
                  <a:pt x="2456656" y="1377594"/>
                  <a:pt x="2495550" y="1326794"/>
                </a:cubicBezTo>
                <a:cubicBezTo>
                  <a:pt x="2534444" y="1275994"/>
                  <a:pt x="2580481" y="1213288"/>
                  <a:pt x="2619375" y="1145819"/>
                </a:cubicBezTo>
                <a:cubicBezTo>
                  <a:pt x="2658269" y="1078350"/>
                  <a:pt x="2701926" y="980719"/>
                  <a:pt x="2728913" y="921982"/>
                </a:cubicBezTo>
                <a:cubicBezTo>
                  <a:pt x="2755900" y="863245"/>
                  <a:pt x="2776538" y="814031"/>
                  <a:pt x="2781300" y="793394"/>
                </a:cubicBezTo>
              </a:path>
            </a:pathLst>
          </a:custGeom>
          <a:noFill/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/>
              <a:t>Energy and timing jitter</a:t>
            </a:r>
            <a:endParaRPr lang="en-GB"/>
          </a:p>
        </p:txBody>
      </p:sp>
      <p:sp>
        <p:nvSpPr>
          <p:cNvPr id="170" name="Text Box 158"/>
          <p:cNvSpPr txBox="1">
            <a:spLocks noChangeArrowheads="1"/>
          </p:cNvSpPr>
          <p:nvPr/>
        </p:nvSpPr>
        <p:spPr bwMode="auto">
          <a:xfrm>
            <a:off x="1559497" y="724634"/>
            <a:ext cx="110640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1279525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Photo </a:t>
            </a:r>
            <a:r>
              <a:rPr kumimoji="0" lang="sv-SE" sz="10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cathode</a:t>
            </a:r>
            <a:r>
              <a:rPr kumimoji="0" lang="sv-SE" sz="1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RF </a:t>
            </a:r>
            <a:r>
              <a:rPr kumimoji="0" lang="sv-SE" sz="10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gun</a:t>
            </a:r>
            <a:endParaRPr kumimoji="0" lang="sv-SE" sz="1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1" name="Text Box 151"/>
          <p:cNvSpPr txBox="1">
            <a:spLocks noChangeArrowheads="1"/>
          </p:cNvSpPr>
          <p:nvPr/>
        </p:nvSpPr>
        <p:spPr bwMode="auto">
          <a:xfrm>
            <a:off x="3675328" y="1757427"/>
            <a:ext cx="1803624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1279525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BC1 @ 260 MeV</a:t>
            </a:r>
          </a:p>
        </p:txBody>
      </p:sp>
      <p:sp>
        <p:nvSpPr>
          <p:cNvPr id="174" name="Text Box 151"/>
          <p:cNvSpPr txBox="1">
            <a:spLocks noChangeArrowheads="1"/>
          </p:cNvSpPr>
          <p:nvPr/>
        </p:nvSpPr>
        <p:spPr bwMode="auto">
          <a:xfrm>
            <a:off x="8435789" y="3014744"/>
            <a:ext cx="1542019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1279525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BC2 @ 3 GeV</a:t>
            </a:r>
          </a:p>
        </p:txBody>
      </p:sp>
      <p:sp>
        <p:nvSpPr>
          <p:cNvPr id="175" name="Text Box 151"/>
          <p:cNvSpPr txBox="1">
            <a:spLocks noChangeArrowheads="1"/>
          </p:cNvSpPr>
          <p:nvPr/>
        </p:nvSpPr>
        <p:spPr bwMode="auto">
          <a:xfrm>
            <a:off x="10166804" y="3037364"/>
            <a:ext cx="45864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1279525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SPF</a:t>
            </a:r>
            <a:r>
              <a:rPr kumimoji="0" lang="sv-SE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endParaRPr kumimoji="0" lang="sv-SE" sz="1200" b="1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5" name="Group 27"/>
          <p:cNvGrpSpPr>
            <a:grpSpLocks/>
          </p:cNvGrpSpPr>
          <p:nvPr/>
        </p:nvGrpSpPr>
        <p:grpSpPr bwMode="auto">
          <a:xfrm>
            <a:off x="2759134" y="2622412"/>
            <a:ext cx="1248466" cy="1052610"/>
            <a:chOff x="2352" y="1248"/>
            <a:chExt cx="1138" cy="960"/>
          </a:xfrm>
        </p:grpSpPr>
        <p:sp>
          <p:nvSpPr>
            <p:cNvPr id="26" name="Line 28"/>
            <p:cNvSpPr>
              <a:spLocks noChangeShapeType="1"/>
            </p:cNvSpPr>
            <p:nvPr/>
          </p:nvSpPr>
          <p:spPr bwMode="auto">
            <a:xfrm flipV="1">
              <a:off x="2352" y="2198"/>
              <a:ext cx="1138" cy="1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" name="Line 29"/>
            <p:cNvSpPr>
              <a:spLocks noChangeShapeType="1"/>
            </p:cNvSpPr>
            <p:nvPr/>
          </p:nvSpPr>
          <p:spPr bwMode="auto">
            <a:xfrm flipV="1">
              <a:off x="2352" y="1248"/>
              <a:ext cx="0" cy="96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8" name="Arc 31"/>
          <p:cNvSpPr>
            <a:spLocks/>
          </p:cNvSpPr>
          <p:nvPr/>
        </p:nvSpPr>
        <p:spPr bwMode="auto">
          <a:xfrm rot="2774412">
            <a:off x="2673286" y="3070058"/>
            <a:ext cx="1142490" cy="314336"/>
          </a:xfrm>
          <a:custGeom>
            <a:avLst/>
            <a:gdLst>
              <a:gd name="T0" fmla="*/ 0 w 28298"/>
              <a:gd name="T1" fmla="*/ 7 h 21600"/>
              <a:gd name="T2" fmla="*/ 9 w 28298"/>
              <a:gd name="T3" fmla="*/ 2 h 21600"/>
              <a:gd name="T4" fmla="*/ 6 w 28298"/>
              <a:gd name="T5" fmla="*/ 14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8298" h="21600" fill="none" extrusionOk="0">
                <a:moveTo>
                  <a:pt x="-1" y="10186"/>
                </a:moveTo>
                <a:cubicBezTo>
                  <a:pt x="3942" y="3851"/>
                  <a:pt x="10875" y="0"/>
                  <a:pt x="18338" y="0"/>
                </a:cubicBezTo>
                <a:cubicBezTo>
                  <a:pt x="21805" y="0"/>
                  <a:pt x="25221" y="834"/>
                  <a:pt x="28297" y="2433"/>
                </a:cubicBezTo>
              </a:path>
              <a:path w="28298" h="21600" stroke="0" extrusionOk="0">
                <a:moveTo>
                  <a:pt x="-1" y="10186"/>
                </a:moveTo>
                <a:cubicBezTo>
                  <a:pt x="3942" y="3851"/>
                  <a:pt x="10875" y="0"/>
                  <a:pt x="18338" y="0"/>
                </a:cubicBezTo>
                <a:cubicBezTo>
                  <a:pt x="21805" y="0"/>
                  <a:pt x="25221" y="834"/>
                  <a:pt x="28297" y="2433"/>
                </a:cubicBezTo>
                <a:lnTo>
                  <a:pt x="18338" y="21600"/>
                </a:lnTo>
                <a:lnTo>
                  <a:pt x="-1" y="10186"/>
                </a:lnTo>
                <a:close/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Line 40"/>
          <p:cNvSpPr>
            <a:spLocks noChangeShapeType="1"/>
          </p:cNvSpPr>
          <p:nvPr/>
        </p:nvSpPr>
        <p:spPr bwMode="auto">
          <a:xfrm flipH="1">
            <a:off x="2705222" y="3135011"/>
            <a:ext cx="652444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Text Box 36"/>
          <p:cNvSpPr txBox="1">
            <a:spLocks noChangeArrowheads="1"/>
          </p:cNvSpPr>
          <p:nvPr/>
        </p:nvSpPr>
        <p:spPr bwMode="auto">
          <a:xfrm>
            <a:off x="3968692" y="3541443"/>
            <a:ext cx="219932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</a:t>
            </a:r>
          </a:p>
        </p:txBody>
      </p:sp>
      <p:sp>
        <p:nvSpPr>
          <p:cNvPr id="33" name="Text Box 38"/>
          <p:cNvSpPr txBox="1">
            <a:spLocks noChangeArrowheads="1"/>
          </p:cNvSpPr>
          <p:nvPr/>
        </p:nvSpPr>
        <p:spPr bwMode="auto">
          <a:xfrm>
            <a:off x="2651826" y="2420889"/>
            <a:ext cx="269626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E</a:t>
            </a:r>
          </a:p>
        </p:txBody>
      </p:sp>
      <p:sp>
        <p:nvSpPr>
          <p:cNvPr id="42" name="Line 40"/>
          <p:cNvSpPr>
            <a:spLocks noChangeShapeType="1"/>
          </p:cNvSpPr>
          <p:nvPr/>
        </p:nvSpPr>
        <p:spPr bwMode="auto">
          <a:xfrm flipH="1">
            <a:off x="2707993" y="3017578"/>
            <a:ext cx="651703" cy="3022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" name="Line 40"/>
          <p:cNvSpPr>
            <a:spLocks noChangeShapeType="1"/>
          </p:cNvSpPr>
          <p:nvPr/>
        </p:nvSpPr>
        <p:spPr bwMode="auto">
          <a:xfrm>
            <a:off x="3694448" y="3532870"/>
            <a:ext cx="1" cy="189621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" name="Line 40"/>
          <p:cNvSpPr>
            <a:spLocks noChangeShapeType="1"/>
          </p:cNvSpPr>
          <p:nvPr/>
        </p:nvSpPr>
        <p:spPr bwMode="auto">
          <a:xfrm>
            <a:off x="3315290" y="3113919"/>
            <a:ext cx="1" cy="595107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9" name="Text Box 36"/>
          <p:cNvSpPr txBox="1">
            <a:spLocks noChangeArrowheads="1"/>
          </p:cNvSpPr>
          <p:nvPr/>
        </p:nvSpPr>
        <p:spPr bwMode="auto">
          <a:xfrm>
            <a:off x="3189305" y="3660586"/>
            <a:ext cx="268022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</a:t>
            </a:r>
            <a:r>
              <a:rPr kumimoji="0" lang="en-US" sz="1000" b="0" i="0" u="none" strike="noStrike" kern="1200" cap="none" spc="0" normalizeH="0" baseline="-25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0</a:t>
            </a:r>
          </a:p>
        </p:txBody>
      </p:sp>
      <p:cxnSp>
        <p:nvCxnSpPr>
          <p:cNvPr id="50" name="Straight Arrow Connector 49"/>
          <p:cNvCxnSpPr/>
          <p:nvPr/>
        </p:nvCxnSpPr>
        <p:spPr>
          <a:xfrm>
            <a:off x="2410986" y="2998571"/>
            <a:ext cx="10584" cy="192302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 Box 36"/>
          <p:cNvSpPr txBox="1">
            <a:spLocks noChangeArrowheads="1"/>
          </p:cNvSpPr>
          <p:nvPr/>
        </p:nvSpPr>
        <p:spPr bwMode="auto">
          <a:xfrm>
            <a:off x="2073410" y="3001115"/>
            <a:ext cx="354584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Δ</a:t>
            </a: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E</a:t>
            </a:r>
          </a:p>
        </p:txBody>
      </p:sp>
      <p:sp>
        <p:nvSpPr>
          <p:cNvPr id="61" name="Text Box 36"/>
          <p:cNvSpPr txBox="1">
            <a:spLocks noChangeArrowheads="1"/>
          </p:cNvSpPr>
          <p:nvPr/>
        </p:nvSpPr>
        <p:spPr bwMode="auto">
          <a:xfrm>
            <a:off x="2408952" y="3020600"/>
            <a:ext cx="317716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E</a:t>
            </a:r>
            <a:r>
              <a:rPr kumimoji="0" lang="en-US" sz="1000" b="0" i="0" u="none" strike="noStrike" kern="1200" cap="none" spc="0" normalizeH="0" baseline="-25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0</a:t>
            </a:r>
          </a:p>
        </p:txBody>
      </p:sp>
      <p:sp>
        <p:nvSpPr>
          <p:cNvPr id="53" name="Rectangle 52"/>
          <p:cNvSpPr/>
          <p:nvPr/>
        </p:nvSpPr>
        <p:spPr>
          <a:xfrm>
            <a:off x="4632760" y="2599532"/>
            <a:ext cx="1247217" cy="12973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54" name="Group 27"/>
          <p:cNvGrpSpPr>
            <a:grpSpLocks/>
          </p:cNvGrpSpPr>
          <p:nvPr/>
        </p:nvGrpSpPr>
        <p:grpSpPr bwMode="auto">
          <a:xfrm>
            <a:off x="4793547" y="2617116"/>
            <a:ext cx="1000528" cy="1052610"/>
            <a:chOff x="2352" y="1248"/>
            <a:chExt cx="912" cy="960"/>
          </a:xfrm>
          <a:solidFill>
            <a:schemeClr val="bg1"/>
          </a:solidFill>
        </p:grpSpPr>
        <p:sp>
          <p:nvSpPr>
            <p:cNvPr id="55" name="Line 28"/>
            <p:cNvSpPr>
              <a:spLocks noChangeShapeType="1"/>
            </p:cNvSpPr>
            <p:nvPr/>
          </p:nvSpPr>
          <p:spPr bwMode="auto">
            <a:xfrm flipV="1">
              <a:off x="2352" y="2208"/>
              <a:ext cx="912" cy="0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6" name="Line 29"/>
            <p:cNvSpPr>
              <a:spLocks noChangeShapeType="1"/>
            </p:cNvSpPr>
            <p:nvPr/>
          </p:nvSpPr>
          <p:spPr bwMode="auto">
            <a:xfrm flipV="1">
              <a:off x="2352" y="1248"/>
              <a:ext cx="0" cy="960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8" name="Line 40"/>
          <p:cNvSpPr>
            <a:spLocks noChangeShapeType="1"/>
          </p:cNvSpPr>
          <p:nvPr/>
        </p:nvSpPr>
        <p:spPr bwMode="auto">
          <a:xfrm flipH="1">
            <a:off x="4793548" y="3127156"/>
            <a:ext cx="789457" cy="0"/>
          </a:xfrm>
          <a:prstGeom prst="line">
            <a:avLst/>
          </a:prstGeom>
          <a:solidFill>
            <a:schemeClr val="bg1"/>
          </a:solidFill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9" name="Line 40"/>
          <p:cNvSpPr>
            <a:spLocks noChangeShapeType="1"/>
          </p:cNvSpPr>
          <p:nvPr/>
        </p:nvSpPr>
        <p:spPr bwMode="auto">
          <a:xfrm flipV="1">
            <a:off x="5414590" y="3063941"/>
            <a:ext cx="880" cy="653091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0" name="Line 40"/>
          <p:cNvSpPr>
            <a:spLocks noChangeShapeType="1"/>
          </p:cNvSpPr>
          <p:nvPr/>
        </p:nvSpPr>
        <p:spPr bwMode="auto">
          <a:xfrm flipH="1">
            <a:off x="5309473" y="3127153"/>
            <a:ext cx="4084" cy="621356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71" name="Straight Arrow Connector 70"/>
          <p:cNvCxnSpPr/>
          <p:nvPr/>
        </p:nvCxnSpPr>
        <p:spPr>
          <a:xfrm>
            <a:off x="5277536" y="3814674"/>
            <a:ext cx="174812" cy="203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Text Box 36"/>
          <p:cNvSpPr txBox="1">
            <a:spLocks noChangeArrowheads="1"/>
          </p:cNvSpPr>
          <p:nvPr/>
        </p:nvSpPr>
        <p:spPr bwMode="auto">
          <a:xfrm>
            <a:off x="5215044" y="3809522"/>
            <a:ext cx="304892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Δ</a:t>
            </a: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</a:t>
            </a:r>
          </a:p>
        </p:txBody>
      </p:sp>
      <p:sp>
        <p:nvSpPr>
          <p:cNvPr id="76" name="Line 40"/>
          <p:cNvSpPr>
            <a:spLocks noChangeShapeType="1"/>
          </p:cNvSpPr>
          <p:nvPr/>
        </p:nvSpPr>
        <p:spPr bwMode="auto">
          <a:xfrm flipH="1">
            <a:off x="4770559" y="3129155"/>
            <a:ext cx="652444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1" name="Text Box 36"/>
          <p:cNvSpPr txBox="1">
            <a:spLocks noChangeArrowheads="1"/>
          </p:cNvSpPr>
          <p:nvPr/>
        </p:nvSpPr>
        <p:spPr bwMode="auto">
          <a:xfrm>
            <a:off x="4482140" y="3014744"/>
            <a:ext cx="317716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E</a:t>
            </a:r>
            <a:r>
              <a:rPr kumimoji="0" lang="en-US" sz="1000" b="0" i="0" u="none" strike="noStrike" kern="1200" cap="none" spc="0" normalizeH="0" baseline="-25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0</a:t>
            </a:r>
          </a:p>
        </p:txBody>
      </p:sp>
      <p:cxnSp>
        <p:nvCxnSpPr>
          <p:cNvPr id="66" name="Straight Arrow Connector 65"/>
          <p:cNvCxnSpPr>
            <a:endCxn id="73" idx="1"/>
          </p:cNvCxnSpPr>
          <p:nvPr/>
        </p:nvCxnSpPr>
        <p:spPr>
          <a:xfrm flipH="1">
            <a:off x="3088635" y="1654246"/>
            <a:ext cx="100670" cy="436394"/>
          </a:xfrm>
          <a:prstGeom prst="straightConnector1">
            <a:avLst/>
          </a:prstGeom>
          <a:ln>
            <a:solidFill>
              <a:schemeClr val="tx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Arrow Connector 84"/>
          <p:cNvCxnSpPr>
            <a:endCxn id="91" idx="1"/>
          </p:cNvCxnSpPr>
          <p:nvPr/>
        </p:nvCxnSpPr>
        <p:spPr>
          <a:xfrm>
            <a:off x="4943872" y="1874627"/>
            <a:ext cx="18956" cy="245058"/>
          </a:xfrm>
          <a:prstGeom prst="straightConnector1">
            <a:avLst/>
          </a:prstGeom>
          <a:ln>
            <a:solidFill>
              <a:schemeClr val="tx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Right Brace 72"/>
          <p:cNvSpPr/>
          <p:nvPr/>
        </p:nvSpPr>
        <p:spPr>
          <a:xfrm rot="16200000">
            <a:off x="2922667" y="1481490"/>
            <a:ext cx="331934" cy="1550235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1" name="Right Brace 90"/>
          <p:cNvSpPr/>
          <p:nvPr/>
        </p:nvSpPr>
        <p:spPr>
          <a:xfrm rot="16200000">
            <a:off x="4796860" y="1510535"/>
            <a:ext cx="331934" cy="1550235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9" name="Arc 31"/>
          <p:cNvSpPr>
            <a:spLocks/>
          </p:cNvSpPr>
          <p:nvPr/>
        </p:nvSpPr>
        <p:spPr bwMode="auto">
          <a:xfrm rot="2774412">
            <a:off x="2648987" y="2929019"/>
            <a:ext cx="1142490" cy="314336"/>
          </a:xfrm>
          <a:custGeom>
            <a:avLst/>
            <a:gdLst>
              <a:gd name="T0" fmla="*/ 0 w 28298"/>
              <a:gd name="T1" fmla="*/ 7 h 21600"/>
              <a:gd name="T2" fmla="*/ 9 w 28298"/>
              <a:gd name="T3" fmla="*/ 2 h 21600"/>
              <a:gd name="T4" fmla="*/ 6 w 28298"/>
              <a:gd name="T5" fmla="*/ 14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8298" h="21600" fill="none" extrusionOk="0">
                <a:moveTo>
                  <a:pt x="-1" y="10186"/>
                </a:moveTo>
                <a:cubicBezTo>
                  <a:pt x="3942" y="3851"/>
                  <a:pt x="10875" y="0"/>
                  <a:pt x="18338" y="0"/>
                </a:cubicBezTo>
                <a:cubicBezTo>
                  <a:pt x="21805" y="0"/>
                  <a:pt x="25221" y="834"/>
                  <a:pt x="28297" y="2433"/>
                </a:cubicBezTo>
              </a:path>
              <a:path w="28298" h="21600" stroke="0" extrusionOk="0">
                <a:moveTo>
                  <a:pt x="-1" y="10186"/>
                </a:moveTo>
                <a:cubicBezTo>
                  <a:pt x="3942" y="3851"/>
                  <a:pt x="10875" y="0"/>
                  <a:pt x="18338" y="0"/>
                </a:cubicBezTo>
                <a:cubicBezTo>
                  <a:pt x="21805" y="0"/>
                  <a:pt x="25221" y="834"/>
                  <a:pt x="28297" y="2433"/>
                </a:cubicBezTo>
                <a:lnTo>
                  <a:pt x="18338" y="21600"/>
                </a:lnTo>
                <a:lnTo>
                  <a:pt x="-1" y="10186"/>
                </a:lnTo>
                <a:close/>
              </a:path>
            </a:pathLst>
          </a:custGeom>
          <a:noFill/>
          <a:ln w="3810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2" name="Arc 31"/>
          <p:cNvSpPr>
            <a:spLocks/>
          </p:cNvSpPr>
          <p:nvPr/>
        </p:nvSpPr>
        <p:spPr bwMode="auto">
          <a:xfrm rot="2774412">
            <a:off x="2720995" y="3217051"/>
            <a:ext cx="1142490" cy="314336"/>
          </a:xfrm>
          <a:custGeom>
            <a:avLst/>
            <a:gdLst>
              <a:gd name="T0" fmla="*/ 0 w 28298"/>
              <a:gd name="T1" fmla="*/ 7 h 21600"/>
              <a:gd name="T2" fmla="*/ 9 w 28298"/>
              <a:gd name="T3" fmla="*/ 2 h 21600"/>
              <a:gd name="T4" fmla="*/ 6 w 28298"/>
              <a:gd name="T5" fmla="*/ 14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8298" h="21600" fill="none" extrusionOk="0">
                <a:moveTo>
                  <a:pt x="-1" y="10186"/>
                </a:moveTo>
                <a:cubicBezTo>
                  <a:pt x="3942" y="3851"/>
                  <a:pt x="10875" y="0"/>
                  <a:pt x="18338" y="0"/>
                </a:cubicBezTo>
                <a:cubicBezTo>
                  <a:pt x="21805" y="0"/>
                  <a:pt x="25221" y="834"/>
                  <a:pt x="28297" y="2433"/>
                </a:cubicBezTo>
              </a:path>
              <a:path w="28298" h="21600" stroke="0" extrusionOk="0">
                <a:moveTo>
                  <a:pt x="-1" y="10186"/>
                </a:moveTo>
                <a:cubicBezTo>
                  <a:pt x="3942" y="3851"/>
                  <a:pt x="10875" y="0"/>
                  <a:pt x="18338" y="0"/>
                </a:cubicBezTo>
                <a:cubicBezTo>
                  <a:pt x="21805" y="0"/>
                  <a:pt x="25221" y="834"/>
                  <a:pt x="28297" y="2433"/>
                </a:cubicBezTo>
                <a:lnTo>
                  <a:pt x="18338" y="21600"/>
                </a:lnTo>
                <a:lnTo>
                  <a:pt x="-1" y="10186"/>
                </a:lnTo>
                <a:close/>
              </a:path>
            </a:pathLst>
          </a:custGeom>
          <a:noFill/>
          <a:ln w="38100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4" name="Line 35"/>
          <p:cNvSpPr>
            <a:spLocks noChangeShapeType="1"/>
          </p:cNvSpPr>
          <p:nvPr/>
        </p:nvSpPr>
        <p:spPr bwMode="auto">
          <a:xfrm>
            <a:off x="5312704" y="2773177"/>
            <a:ext cx="0" cy="723669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5" name="Line 35"/>
          <p:cNvSpPr>
            <a:spLocks noChangeShapeType="1"/>
          </p:cNvSpPr>
          <p:nvPr/>
        </p:nvSpPr>
        <p:spPr bwMode="auto">
          <a:xfrm>
            <a:off x="5214320" y="2949720"/>
            <a:ext cx="0" cy="723669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2" name="Line 35"/>
          <p:cNvSpPr>
            <a:spLocks noChangeShapeType="1"/>
          </p:cNvSpPr>
          <p:nvPr/>
        </p:nvSpPr>
        <p:spPr bwMode="auto">
          <a:xfrm>
            <a:off x="5423003" y="2641127"/>
            <a:ext cx="0" cy="723669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47" name="Object 45"/>
          <p:cNvGraphicFramePr>
            <a:graphicFrameLocks noChangeAspect="1"/>
          </p:cNvGraphicFramePr>
          <p:nvPr/>
        </p:nvGraphicFramePr>
        <p:xfrm>
          <a:off x="8860719" y="3521134"/>
          <a:ext cx="2443162" cy="679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689100" imgH="469900" progId="Equation.3">
                  <p:embed/>
                </p:oleObj>
              </mc:Choice>
              <mc:Fallback>
                <p:oleObj name="Equation" r:id="rId4" imgW="1689100" imgH="469900" progId="Equation.3">
                  <p:embed/>
                  <p:pic>
                    <p:nvPicPr>
                      <p:cNvPr id="47" name="Object 45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860719" y="3521134"/>
                        <a:ext cx="2443162" cy="679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8834953" y="4509434"/>
                <a:ext cx="2586990" cy="46923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kumimoji="0" lang="en-GB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142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sv-SE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142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𝑅</m:t>
                        </m:r>
                      </m:e>
                      <m:sub>
                        <m:r>
                          <a:rPr kumimoji="0" lang="sv-SE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142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56</m:t>
                        </m:r>
                      </m:sub>
                    </m:sSub>
                    <m:f>
                      <m:fPr>
                        <m:ctrlPr>
                          <a:rPr kumimoji="0" lang="sv-SE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142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kumimoji="0" lang="sv-SE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1427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sv-SE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1427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∆</m:t>
                            </m:r>
                            <m:r>
                              <a:rPr kumimoji="0" lang="sv-SE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1427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𝐸</m:t>
                            </m:r>
                          </m:e>
                          <m:sub>
                            <m:r>
                              <a:rPr kumimoji="0" lang="sv-SE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1427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𝑅𝑀𝑆</m:t>
                            </m:r>
                          </m:sub>
                        </m:sSub>
                      </m:num>
                      <m:den>
                        <m:r>
                          <a:rPr kumimoji="0" lang="sv-SE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142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𝐸</m:t>
                        </m:r>
                      </m:den>
                    </m:f>
                  </m:oMath>
                </a14:m>
                <a:r>
                  <a: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1427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&gt;&gt;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sv-SE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142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sv-SE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142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𝑇</m:t>
                        </m:r>
                      </m:e>
                      <m:sub>
                        <m:r>
                          <a:rPr kumimoji="0" lang="sv-SE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142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566</m:t>
                        </m:r>
                      </m:sub>
                    </m:sSub>
                    <m:sSup>
                      <m:sSupPr>
                        <m:ctrlPr>
                          <a:rPr kumimoji="0" lang="sv-SE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142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d>
                          <m:dPr>
                            <m:ctrlPr>
                              <a:rPr kumimoji="0" lang="sv-SE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1427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kumimoji="0" lang="sv-SE" sz="1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001427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kumimoji="0" lang="sv-SE" sz="1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1427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sv-SE" sz="1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1427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  <m:t>∆</m:t>
                                    </m:r>
                                    <m:r>
                                      <a:rPr kumimoji="0" lang="sv-SE" sz="1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1427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𝐸</m:t>
                                    </m:r>
                                  </m:e>
                                  <m:sub>
                                    <m:r>
                                      <a:rPr kumimoji="0" lang="sv-SE" sz="18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srgbClr val="001427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𝑅𝑀𝑆</m:t>
                                    </m:r>
                                  </m:sub>
                                </m:sSub>
                              </m:num>
                              <m:den>
                                <m:r>
                                  <a:rPr kumimoji="0" lang="sv-SE" sz="1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001427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𝐸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kumimoji="0" lang="sv-SE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142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</m:oMath>
                </a14:m>
                <a:endParaRPr kumimoji="0" lang="en-GB" sz="1800" b="0" i="0" u="none" strike="noStrike" kern="1200" cap="none" spc="0" normalizeH="0" baseline="0" noProof="0" err="1">
                  <a:ln>
                    <a:noFill/>
                  </a:ln>
                  <a:solidFill>
                    <a:srgbClr val="00142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34953" y="4509434"/>
                <a:ext cx="2586990" cy="469231"/>
              </a:xfrm>
              <a:prstGeom prst="rect">
                <a:avLst/>
              </a:prstGeom>
              <a:blipFill>
                <a:blip r:embed="rId6"/>
                <a:stretch>
                  <a:fillRect b="-15584"/>
                </a:stretch>
              </a:blipFill>
            </p:spPr>
            <p:txBody>
              <a:bodyPr/>
              <a:lstStyle/>
              <a:p>
                <a:r>
                  <a:rPr lang="en-S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18224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01D1B1-7522-4198-A112-7EC3707497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97BF0D"/>
                </a:solidFill>
                <a:latin typeface="+mn-lt"/>
              </a:rPr>
              <a:t>Energy jitter sources</a:t>
            </a:r>
            <a:endParaRPr lang="en-SE" b="1" dirty="0">
              <a:solidFill>
                <a:srgbClr val="97BF0D"/>
              </a:solidFill>
              <a:latin typeface="+mn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002054" y="5991157"/>
            <a:ext cx="1794097" cy="369332"/>
          </a:xfrm>
          <a:prstGeom prst="rect">
            <a:avLst/>
          </a:prstGeom>
          <a:solidFill>
            <a:schemeClr val="tx2"/>
          </a:solidFill>
          <a:ln>
            <a:solidFill>
              <a:srgbClr val="474747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srgbClr val="47474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Master oscillator</a:t>
            </a:r>
            <a:endParaRPr kumimoji="0" lang="en-GB" sz="1800" b="0" i="0" u="none" strike="noStrike" kern="1200" cap="none" spc="0" normalizeH="0" baseline="0" noProof="0" dirty="0" err="1">
              <a:ln>
                <a:noFill/>
              </a:ln>
              <a:solidFill>
                <a:srgbClr val="47474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8203049" y="5991157"/>
            <a:ext cx="1925399" cy="369332"/>
          </a:xfrm>
          <a:prstGeom prst="rect">
            <a:avLst/>
          </a:prstGeom>
          <a:solidFill>
            <a:schemeClr val="tx2"/>
          </a:solidFill>
          <a:ln>
            <a:solidFill>
              <a:srgbClr val="474747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srgbClr val="47474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Experimental laser</a:t>
            </a:r>
            <a:endParaRPr kumimoji="0" lang="en-GB" sz="1800" b="0" i="0" u="none" strike="noStrike" kern="1200" cap="none" spc="0" normalizeH="0" baseline="0" noProof="0" dirty="0" err="1">
              <a:ln>
                <a:noFill/>
              </a:ln>
              <a:solidFill>
                <a:srgbClr val="47474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839416" y="4726885"/>
            <a:ext cx="633507" cy="646331"/>
          </a:xfrm>
          <a:prstGeom prst="rect">
            <a:avLst/>
          </a:prstGeom>
          <a:solidFill>
            <a:schemeClr val="tx2"/>
          </a:solidFill>
          <a:ln>
            <a:solidFill>
              <a:srgbClr val="474747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srgbClr val="47474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Gun laser</a:t>
            </a:r>
            <a:endParaRPr kumimoji="0" lang="en-GB" sz="1800" b="0" i="0" u="none" strike="noStrike" kern="1200" cap="none" spc="0" normalizeH="0" baseline="0" noProof="0" dirty="0" err="1">
              <a:ln>
                <a:noFill/>
              </a:ln>
              <a:solidFill>
                <a:srgbClr val="47474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2218078" y="5074680"/>
            <a:ext cx="1360181" cy="369332"/>
          </a:xfrm>
          <a:prstGeom prst="rect">
            <a:avLst/>
          </a:prstGeom>
          <a:solidFill>
            <a:schemeClr val="tx2"/>
          </a:solidFill>
          <a:ln>
            <a:solidFill>
              <a:srgbClr val="474747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47474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Low</a:t>
            </a: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srgbClr val="47474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</a:t>
            </a:r>
            <a:r>
              <a:rPr kumimoji="0" lang="sv-S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47474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level</a:t>
            </a: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srgbClr val="47474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RF</a:t>
            </a:r>
            <a:endParaRPr kumimoji="0" lang="en-GB" sz="1800" b="0" i="0" u="none" strike="noStrike" kern="1200" cap="none" spc="0" normalizeH="0" baseline="0" noProof="0" dirty="0" err="1">
              <a:ln>
                <a:noFill/>
              </a:ln>
              <a:solidFill>
                <a:srgbClr val="47474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A2AB859-08C9-0D54-7C08-B1883F305636}"/>
              </a:ext>
            </a:extLst>
          </p:cNvPr>
          <p:cNvSpPr/>
          <p:nvPr/>
        </p:nvSpPr>
        <p:spPr>
          <a:xfrm>
            <a:off x="6768752" y="1196752"/>
            <a:ext cx="6096000" cy="5098832"/>
          </a:xfrm>
          <a:prstGeom prst="rect">
            <a:avLst/>
          </a:prstGeom>
        </p:spPr>
        <p:txBody>
          <a:bodyPr>
            <a:spAutoFit/>
          </a:bodyPr>
          <a:lstStyle/>
          <a:p>
            <a:pPr marL="254000" marR="0" lvl="0" indent="-2540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 pitchFamily="34" charset="0"/>
              <a:buChar char="●"/>
              <a:tabLst/>
              <a:defRPr/>
            </a:pPr>
            <a:endParaRPr kumimoji="0" lang="sv-SE" sz="2200" b="0" i="0" u="none" strike="noStrike" kern="1200" cap="none" spc="0" normalizeH="0" baseline="0" noProof="0" dirty="0">
              <a:ln>
                <a:noFill/>
              </a:ln>
              <a:solidFill>
                <a:srgbClr val="8686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54000" marR="0" lvl="0" indent="-2540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 pitchFamily="34" charset="0"/>
              <a:buChar char="●"/>
              <a:tabLst/>
              <a:defRPr/>
            </a:pPr>
            <a:r>
              <a:rPr kumimoji="0" lang="sv-SE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8686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Synchronization</a:t>
            </a:r>
            <a:endParaRPr kumimoji="0" lang="sv-SE" sz="2200" b="0" i="0" u="none" strike="noStrike" kern="1200" cap="none" spc="0" normalizeH="0" baseline="0" noProof="0" dirty="0">
              <a:ln>
                <a:noFill/>
              </a:ln>
              <a:solidFill>
                <a:srgbClr val="8686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711200" marR="0" lvl="1" indent="-2540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 pitchFamily="34" charset="0"/>
              <a:buChar char="●"/>
              <a:tabLst/>
              <a:defRPr/>
            </a:pPr>
            <a:r>
              <a:rPr kumimoji="0" lang="sv-SE" sz="2200" b="0" i="0" u="none" strike="noStrike" kern="1200" cap="none" spc="0" normalizeH="0" baseline="0" noProof="0" dirty="0">
                <a:ln>
                  <a:noFill/>
                </a:ln>
                <a:solidFill>
                  <a:srgbClr val="8686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Gun laser timing</a:t>
            </a:r>
          </a:p>
          <a:p>
            <a:pPr marL="254000" marR="0" lvl="0" indent="-2540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 pitchFamily="34" charset="0"/>
              <a:buChar char="●"/>
              <a:tabLst/>
              <a:defRPr/>
            </a:pPr>
            <a:r>
              <a:rPr kumimoji="0" lang="sv-SE" sz="2200" b="0" i="0" u="none" strike="noStrike" kern="1200" cap="none" spc="0" normalizeH="0" baseline="0" noProof="0" dirty="0">
                <a:ln>
                  <a:noFill/>
                </a:ln>
                <a:solidFill>
                  <a:srgbClr val="8686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RF distribution and </a:t>
            </a:r>
            <a:r>
              <a:rPr kumimoji="0" lang="sv-SE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8686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amplification</a:t>
            </a:r>
            <a:endParaRPr kumimoji="0" lang="sv-SE" sz="2200" b="0" i="0" u="none" strike="noStrike" kern="1200" cap="none" spc="0" normalizeH="0" baseline="0" noProof="0" dirty="0">
              <a:ln>
                <a:noFill/>
              </a:ln>
              <a:solidFill>
                <a:srgbClr val="8686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711200" marR="0" lvl="1" indent="-2540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 pitchFamily="34" charset="0"/>
              <a:buChar char="●"/>
              <a:tabLst/>
              <a:defRPr/>
            </a:pPr>
            <a:r>
              <a:rPr kumimoji="0" lang="sv-SE" sz="2200" b="0" i="0" u="none" strike="noStrike" kern="1200" cap="none" spc="0" normalizeH="0" baseline="0" noProof="0" dirty="0">
                <a:ln>
                  <a:noFill/>
                </a:ln>
                <a:solidFill>
                  <a:srgbClr val="8686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RF </a:t>
            </a:r>
            <a:r>
              <a:rPr kumimoji="0" lang="sv-SE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8686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amplitude</a:t>
            </a:r>
            <a:endParaRPr kumimoji="0" lang="sv-SE" sz="2200" b="0" i="0" u="none" strike="noStrike" kern="1200" cap="none" spc="0" normalizeH="0" baseline="0" noProof="0" dirty="0">
              <a:ln>
                <a:noFill/>
              </a:ln>
              <a:solidFill>
                <a:srgbClr val="8686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711200" marR="0" lvl="1" indent="-2540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 pitchFamily="34" charset="0"/>
              <a:buChar char="●"/>
              <a:tabLst/>
              <a:defRPr/>
            </a:pPr>
            <a:r>
              <a:rPr kumimoji="0" lang="sv-SE" sz="2200" b="0" i="0" u="none" strike="noStrike" kern="1200" cap="none" spc="0" normalizeH="0" baseline="0" noProof="0" dirty="0">
                <a:ln>
                  <a:noFill/>
                </a:ln>
                <a:solidFill>
                  <a:srgbClr val="8686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RF </a:t>
            </a:r>
            <a:r>
              <a:rPr kumimoji="0" lang="sv-SE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8686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phase</a:t>
            </a:r>
            <a:endParaRPr kumimoji="0" lang="sv-SE" sz="2200" b="0" i="0" u="none" strike="noStrike" kern="1200" cap="none" spc="0" normalizeH="0" baseline="0" noProof="0" dirty="0">
              <a:ln>
                <a:noFill/>
              </a:ln>
              <a:solidFill>
                <a:srgbClr val="8686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54000" marR="0" lvl="0" indent="-2540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 pitchFamily="34" charset="0"/>
              <a:buChar char="●"/>
              <a:tabLst/>
              <a:defRPr/>
            </a:pPr>
            <a:r>
              <a:rPr kumimoji="0" lang="sv-SE" sz="2200" b="0" i="0" u="none" strike="noStrike" kern="1200" cap="none" spc="0" normalizeH="0" baseline="0" noProof="0" dirty="0">
                <a:ln>
                  <a:noFill/>
                </a:ln>
                <a:solidFill>
                  <a:srgbClr val="8686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Klystron</a:t>
            </a:r>
          </a:p>
          <a:p>
            <a:pPr marL="711200" marR="0" lvl="1" indent="-2540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 pitchFamily="34" charset="0"/>
              <a:buChar char="●"/>
              <a:tabLst/>
              <a:defRPr/>
            </a:pPr>
            <a:r>
              <a:rPr kumimoji="0" lang="sv-SE" sz="2200" b="0" i="0" u="none" strike="noStrike" kern="1200" cap="none" spc="0" normalizeH="0" baseline="0" noProof="0" dirty="0">
                <a:ln>
                  <a:noFill/>
                </a:ln>
                <a:solidFill>
                  <a:srgbClr val="8686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Modulator HV</a:t>
            </a:r>
          </a:p>
          <a:p>
            <a:pPr marL="1168400" marR="0" lvl="2" indent="-2540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 pitchFamily="34" charset="0"/>
              <a:buChar char="●"/>
              <a:tabLst/>
              <a:defRPr/>
            </a:pPr>
            <a:r>
              <a:rPr kumimoji="0" lang="sv-SE" sz="2200" b="0" i="0" u="none" strike="noStrike" kern="1200" cap="none" spc="0" normalizeH="0" baseline="0" noProof="0" dirty="0">
                <a:ln>
                  <a:noFill/>
                </a:ln>
                <a:solidFill>
                  <a:srgbClr val="8686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RF </a:t>
            </a:r>
            <a:r>
              <a:rPr kumimoji="0" lang="sv-SE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8686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amplitude</a:t>
            </a:r>
            <a:endParaRPr kumimoji="0" lang="sv-SE" sz="2200" b="0" i="0" u="none" strike="noStrike" kern="1200" cap="none" spc="0" normalizeH="0" baseline="0" noProof="0" dirty="0">
              <a:ln>
                <a:noFill/>
              </a:ln>
              <a:solidFill>
                <a:srgbClr val="8686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168400" marR="0" lvl="2" indent="-2540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 pitchFamily="34" charset="0"/>
              <a:buChar char="●"/>
              <a:tabLst/>
              <a:defRPr/>
            </a:pPr>
            <a:r>
              <a:rPr kumimoji="0" lang="sv-SE" sz="2200" b="0" i="0" u="none" strike="noStrike" kern="1200" cap="none" spc="0" normalizeH="0" baseline="0" noProof="0" dirty="0">
                <a:ln>
                  <a:noFill/>
                </a:ln>
                <a:solidFill>
                  <a:srgbClr val="8686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RF </a:t>
            </a:r>
            <a:r>
              <a:rPr kumimoji="0" lang="sv-SE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8686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phase</a:t>
            </a:r>
            <a:endParaRPr kumimoji="0" lang="sv-SE" sz="2200" b="0" i="0" u="none" strike="noStrike" kern="1200" cap="none" spc="0" normalizeH="0" baseline="0" noProof="0" dirty="0">
              <a:ln>
                <a:noFill/>
              </a:ln>
              <a:solidFill>
                <a:srgbClr val="8686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54000" marR="0" lvl="0" indent="-2540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 pitchFamily="34" charset="0"/>
              <a:buChar char="●"/>
              <a:tabLst/>
              <a:defRPr/>
            </a:pPr>
            <a:endParaRPr kumimoji="0" lang="sv-SE" sz="2200" b="0" i="0" u="none" strike="noStrike" kern="1200" cap="none" spc="0" normalizeH="0" baseline="0" noProof="0" dirty="0">
              <a:ln>
                <a:noFill/>
              </a:ln>
              <a:solidFill>
                <a:srgbClr val="8686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Isosceles Triangle 9">
            <a:extLst>
              <a:ext uri="{FF2B5EF4-FFF2-40B4-BE49-F238E27FC236}">
                <a16:creationId xmlns:a16="http://schemas.microsoft.com/office/drawing/2014/main" id="{0F035DC3-E5E4-1A34-92DC-000F1408600C}"/>
              </a:ext>
            </a:extLst>
          </p:cNvPr>
          <p:cNvSpPr/>
          <p:nvPr/>
        </p:nvSpPr>
        <p:spPr>
          <a:xfrm>
            <a:off x="2265256" y="3510322"/>
            <a:ext cx="1243488" cy="1050874"/>
          </a:xfrm>
          <a:prstGeom prst="triangl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Amp</a:t>
            </a:r>
            <a:endParaRPr kumimoji="0" lang="en-SE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12EB2416-8A9F-5D38-F07A-CF7AB85D052A}"/>
              </a:ext>
            </a:extLst>
          </p:cNvPr>
          <p:cNvCxnSpPr>
            <a:cxnSpLocks/>
            <a:stCxn id="39" idx="0"/>
            <a:endCxn id="10" idx="3"/>
          </p:cNvCxnSpPr>
          <p:nvPr/>
        </p:nvCxnSpPr>
        <p:spPr>
          <a:xfrm flipH="1" flipV="1">
            <a:off x="2887000" y="4561196"/>
            <a:ext cx="11169" cy="513484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Rectangle 65">
            <a:extLst>
              <a:ext uri="{FF2B5EF4-FFF2-40B4-BE49-F238E27FC236}">
                <a16:creationId xmlns:a16="http://schemas.microsoft.com/office/drawing/2014/main" id="{2321C032-2A42-ECA7-75EE-1FA642EAFA18}"/>
              </a:ext>
            </a:extLst>
          </p:cNvPr>
          <p:cNvSpPr/>
          <p:nvPr/>
        </p:nvSpPr>
        <p:spPr>
          <a:xfrm>
            <a:off x="4669837" y="2897800"/>
            <a:ext cx="788619" cy="2833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E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04C82E91-AFC5-7155-1F75-6700A3CBBA4F}"/>
              </a:ext>
            </a:extLst>
          </p:cNvPr>
          <p:cNvGrpSpPr/>
          <p:nvPr/>
        </p:nvGrpSpPr>
        <p:grpSpPr>
          <a:xfrm>
            <a:off x="2644256" y="2083922"/>
            <a:ext cx="2275086" cy="1286305"/>
            <a:chOff x="2756354" y="2292086"/>
            <a:chExt cx="2275086" cy="1286305"/>
          </a:xfrm>
        </p:grpSpPr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884785A1-DFAB-CBC4-BC7D-E6208A2290DA}"/>
                </a:ext>
              </a:extLst>
            </p:cNvPr>
            <p:cNvSpPr/>
            <p:nvPr/>
          </p:nvSpPr>
          <p:spPr>
            <a:xfrm>
              <a:off x="3255083" y="3209059"/>
              <a:ext cx="744759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E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C4D490C4-25D9-78B0-A385-BB0B279FD800}"/>
                </a:ext>
              </a:extLst>
            </p:cNvPr>
            <p:cNvSpPr/>
            <p:nvPr/>
          </p:nvSpPr>
          <p:spPr>
            <a:xfrm>
              <a:off x="3211223" y="2467171"/>
              <a:ext cx="788619" cy="19833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E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1134428-A522-0FBA-47F7-5FBA68DB810B}"/>
                </a:ext>
              </a:extLst>
            </p:cNvPr>
            <p:cNvSpPr/>
            <p:nvPr/>
          </p:nvSpPr>
          <p:spPr>
            <a:xfrm>
              <a:off x="2899409" y="2703072"/>
              <a:ext cx="1542738" cy="28337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E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70D64ED0-AE53-7505-0FD7-49723B21B764}"/>
                </a:ext>
              </a:extLst>
            </p:cNvPr>
            <p:cNvSpPr/>
            <p:nvPr/>
          </p:nvSpPr>
          <p:spPr>
            <a:xfrm>
              <a:off x="2756354" y="2292086"/>
              <a:ext cx="491374" cy="506605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E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E2E96D9E-92FE-B471-A256-C9A81A2F0C7E}"/>
                </a:ext>
              </a:extLst>
            </p:cNvPr>
            <p:cNvSpPr/>
            <p:nvPr/>
          </p:nvSpPr>
          <p:spPr>
            <a:xfrm>
              <a:off x="2756354" y="2914507"/>
              <a:ext cx="491374" cy="506605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E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0D53029E-BD4A-9279-120D-745CB9B669F9}"/>
                </a:ext>
              </a:extLst>
            </p:cNvPr>
            <p:cNvSpPr/>
            <p:nvPr/>
          </p:nvSpPr>
          <p:spPr>
            <a:xfrm>
              <a:off x="4072490" y="2915242"/>
              <a:ext cx="491374" cy="506605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E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E5BD6960-8441-3EDF-ABD3-EF4FBE2726E7}"/>
                </a:ext>
              </a:extLst>
            </p:cNvPr>
            <p:cNvSpPr/>
            <p:nvPr/>
          </p:nvSpPr>
          <p:spPr>
            <a:xfrm>
              <a:off x="4072490" y="2292086"/>
              <a:ext cx="491374" cy="506605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E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C6BEAA7-4E9C-7E06-9741-83F179D8DBFA}"/>
                </a:ext>
              </a:extLst>
            </p:cNvPr>
            <p:cNvSpPr txBox="1"/>
            <p:nvPr/>
          </p:nvSpPr>
          <p:spPr>
            <a:xfrm flipH="1">
              <a:off x="3211223" y="2668442"/>
              <a:ext cx="18202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474747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Klystron</a:t>
              </a:r>
              <a:endParaRPr kumimoji="0" lang="en-S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474747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D47C6555-A6F7-C59F-2E78-C9952510D4DC}"/>
              </a:ext>
            </a:extLst>
          </p:cNvPr>
          <p:cNvCxnSpPr>
            <a:stCxn id="10" idx="0"/>
            <a:endCxn id="7" idx="4"/>
          </p:cNvCxnSpPr>
          <p:nvPr/>
        </p:nvCxnSpPr>
        <p:spPr>
          <a:xfrm flipV="1">
            <a:off x="2887000" y="3212948"/>
            <a:ext cx="2943" cy="297374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080AE803-3945-2572-3CBB-43E4CC75EFD2}"/>
              </a:ext>
            </a:extLst>
          </p:cNvPr>
          <p:cNvCxnSpPr>
            <a:stCxn id="4" idx="3"/>
            <a:endCxn id="40" idx="1"/>
          </p:cNvCxnSpPr>
          <p:nvPr/>
        </p:nvCxnSpPr>
        <p:spPr>
          <a:xfrm>
            <a:off x="3796151" y="6175823"/>
            <a:ext cx="4406898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E84F5A40-6482-A238-34D9-BF9590911DF0}"/>
              </a:ext>
            </a:extLst>
          </p:cNvPr>
          <p:cNvCxnSpPr>
            <a:stCxn id="4" idx="0"/>
            <a:endCxn id="39" idx="2"/>
          </p:cNvCxnSpPr>
          <p:nvPr/>
        </p:nvCxnSpPr>
        <p:spPr>
          <a:xfrm flipH="1" flipV="1">
            <a:off x="2898169" y="5444012"/>
            <a:ext cx="934" cy="547145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Connector: Elbow 69">
            <a:extLst>
              <a:ext uri="{FF2B5EF4-FFF2-40B4-BE49-F238E27FC236}">
                <a16:creationId xmlns:a16="http://schemas.microsoft.com/office/drawing/2014/main" id="{F99CEC84-07B8-4507-BDB4-AD95089F0F4C}"/>
              </a:ext>
            </a:extLst>
          </p:cNvPr>
          <p:cNvCxnSpPr>
            <a:stCxn id="4" idx="1"/>
            <a:endCxn id="38" idx="2"/>
          </p:cNvCxnSpPr>
          <p:nvPr/>
        </p:nvCxnSpPr>
        <p:spPr>
          <a:xfrm rot="10800000">
            <a:off x="1156170" y="5373217"/>
            <a:ext cx="845884" cy="802607"/>
          </a:xfrm>
          <a:prstGeom prst="bentConnector2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Connector: Elbow 72">
            <a:extLst>
              <a:ext uri="{FF2B5EF4-FFF2-40B4-BE49-F238E27FC236}">
                <a16:creationId xmlns:a16="http://schemas.microsoft.com/office/drawing/2014/main" id="{4AFC0684-CE13-6C20-49A0-564A4D0AEC0F}"/>
              </a:ext>
            </a:extLst>
          </p:cNvPr>
          <p:cNvCxnSpPr>
            <a:cxnSpLocks/>
            <a:stCxn id="8" idx="4"/>
            <a:endCxn id="77" idx="3"/>
          </p:cNvCxnSpPr>
          <p:nvPr/>
        </p:nvCxnSpPr>
        <p:spPr>
          <a:xfrm rot="16200000" flipH="1">
            <a:off x="4199385" y="3220376"/>
            <a:ext cx="463148" cy="449761"/>
          </a:xfrm>
          <a:prstGeom prst="bentConnector2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TextBox 76">
            <a:extLst>
              <a:ext uri="{FF2B5EF4-FFF2-40B4-BE49-F238E27FC236}">
                <a16:creationId xmlns:a16="http://schemas.microsoft.com/office/drawing/2014/main" id="{DE9C5C23-FE2F-A624-AED4-23DBFED7CAB4}"/>
              </a:ext>
            </a:extLst>
          </p:cNvPr>
          <p:cNvSpPr txBox="1"/>
          <p:nvPr/>
        </p:nvSpPr>
        <p:spPr>
          <a:xfrm flipH="1">
            <a:off x="4655840" y="3492165"/>
            <a:ext cx="1681708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47474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Linac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7474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structure</a:t>
            </a:r>
            <a:endParaRPr kumimoji="0" lang="en-SE" sz="1800" b="0" i="0" u="none" strike="noStrike" kern="1200" cap="none" spc="0" normalizeH="0" baseline="0" noProof="0" dirty="0" err="1">
              <a:ln>
                <a:noFill/>
              </a:ln>
              <a:solidFill>
                <a:srgbClr val="47474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7" name="Freeform 39">
            <a:extLst>
              <a:ext uri="{FF2B5EF4-FFF2-40B4-BE49-F238E27FC236}">
                <a16:creationId xmlns:a16="http://schemas.microsoft.com/office/drawing/2014/main" id="{FBD4AFE6-DA85-609D-4F8C-C9BA5E81462E}"/>
              </a:ext>
            </a:extLst>
          </p:cNvPr>
          <p:cNvSpPr/>
          <p:nvPr/>
        </p:nvSpPr>
        <p:spPr>
          <a:xfrm>
            <a:off x="4351288" y="4221088"/>
            <a:ext cx="2248768" cy="1101142"/>
          </a:xfrm>
          <a:custGeom>
            <a:avLst/>
            <a:gdLst>
              <a:gd name="connsiteX0" fmla="*/ 0 w 2781300"/>
              <a:gd name="connsiteY0" fmla="*/ 788632 h 1580124"/>
              <a:gd name="connsiteX1" fmla="*/ 71438 w 2781300"/>
              <a:gd name="connsiteY1" fmla="*/ 640994 h 1580124"/>
              <a:gd name="connsiteX2" fmla="*/ 185738 w 2781300"/>
              <a:gd name="connsiteY2" fmla="*/ 421919 h 1580124"/>
              <a:gd name="connsiteX3" fmla="*/ 328613 w 2781300"/>
              <a:gd name="connsiteY3" fmla="*/ 212369 h 1580124"/>
              <a:gd name="connsiteX4" fmla="*/ 466725 w 2781300"/>
              <a:gd name="connsiteY4" fmla="*/ 83782 h 1580124"/>
              <a:gd name="connsiteX5" fmla="*/ 638175 w 2781300"/>
              <a:gd name="connsiteY5" fmla="*/ 7582 h 1580124"/>
              <a:gd name="connsiteX6" fmla="*/ 752475 w 2781300"/>
              <a:gd name="connsiteY6" fmla="*/ 7582 h 1580124"/>
              <a:gd name="connsiteX7" fmla="*/ 890588 w 2781300"/>
              <a:gd name="connsiteY7" fmla="*/ 50444 h 1580124"/>
              <a:gd name="connsiteX8" fmla="*/ 1028700 w 2781300"/>
              <a:gd name="connsiteY8" fmla="*/ 140932 h 1580124"/>
              <a:gd name="connsiteX9" fmla="*/ 1133475 w 2781300"/>
              <a:gd name="connsiteY9" fmla="*/ 255232 h 1580124"/>
              <a:gd name="connsiteX10" fmla="*/ 1247775 w 2781300"/>
              <a:gd name="connsiteY10" fmla="*/ 426682 h 1580124"/>
              <a:gd name="connsiteX11" fmla="*/ 1333500 w 2781300"/>
              <a:gd name="connsiteY11" fmla="*/ 607657 h 1580124"/>
              <a:gd name="connsiteX12" fmla="*/ 1438275 w 2781300"/>
              <a:gd name="connsiteY12" fmla="*/ 855307 h 1580124"/>
              <a:gd name="connsiteX13" fmla="*/ 1504950 w 2781300"/>
              <a:gd name="connsiteY13" fmla="*/ 1050569 h 1580124"/>
              <a:gd name="connsiteX14" fmla="*/ 1590675 w 2781300"/>
              <a:gd name="connsiteY14" fmla="*/ 1207732 h 1580124"/>
              <a:gd name="connsiteX15" fmla="*/ 1700213 w 2781300"/>
              <a:gd name="connsiteY15" fmla="*/ 1364894 h 1580124"/>
              <a:gd name="connsiteX16" fmla="*/ 1809750 w 2781300"/>
              <a:gd name="connsiteY16" fmla="*/ 1474432 h 1580124"/>
              <a:gd name="connsiteX17" fmla="*/ 1957388 w 2781300"/>
              <a:gd name="connsiteY17" fmla="*/ 1560157 h 1580124"/>
              <a:gd name="connsiteX18" fmla="*/ 2105025 w 2781300"/>
              <a:gd name="connsiteY18" fmla="*/ 1579207 h 1580124"/>
              <a:gd name="connsiteX19" fmla="*/ 2243138 w 2781300"/>
              <a:gd name="connsiteY19" fmla="*/ 1541107 h 1580124"/>
              <a:gd name="connsiteX20" fmla="*/ 2386013 w 2781300"/>
              <a:gd name="connsiteY20" fmla="*/ 1450619 h 1580124"/>
              <a:gd name="connsiteX21" fmla="*/ 2495550 w 2781300"/>
              <a:gd name="connsiteY21" fmla="*/ 1326794 h 1580124"/>
              <a:gd name="connsiteX22" fmla="*/ 2619375 w 2781300"/>
              <a:gd name="connsiteY22" fmla="*/ 1145819 h 1580124"/>
              <a:gd name="connsiteX23" fmla="*/ 2728913 w 2781300"/>
              <a:gd name="connsiteY23" fmla="*/ 921982 h 1580124"/>
              <a:gd name="connsiteX24" fmla="*/ 2781300 w 2781300"/>
              <a:gd name="connsiteY24" fmla="*/ 793394 h 1580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781300" h="1580124">
                <a:moveTo>
                  <a:pt x="0" y="788632"/>
                </a:moveTo>
                <a:cubicBezTo>
                  <a:pt x="20241" y="745372"/>
                  <a:pt x="40482" y="702113"/>
                  <a:pt x="71438" y="640994"/>
                </a:cubicBezTo>
                <a:cubicBezTo>
                  <a:pt x="102394" y="579875"/>
                  <a:pt x="142876" y="493356"/>
                  <a:pt x="185738" y="421919"/>
                </a:cubicBezTo>
                <a:cubicBezTo>
                  <a:pt x="228600" y="350482"/>
                  <a:pt x="281782" y="268725"/>
                  <a:pt x="328613" y="212369"/>
                </a:cubicBezTo>
                <a:cubicBezTo>
                  <a:pt x="375444" y="156013"/>
                  <a:pt x="415131" y="117913"/>
                  <a:pt x="466725" y="83782"/>
                </a:cubicBezTo>
                <a:cubicBezTo>
                  <a:pt x="518319" y="49651"/>
                  <a:pt x="590550" y="20282"/>
                  <a:pt x="638175" y="7582"/>
                </a:cubicBezTo>
                <a:cubicBezTo>
                  <a:pt x="685800" y="-5118"/>
                  <a:pt x="710406" y="438"/>
                  <a:pt x="752475" y="7582"/>
                </a:cubicBezTo>
                <a:cubicBezTo>
                  <a:pt x="794544" y="14726"/>
                  <a:pt x="844551" y="28219"/>
                  <a:pt x="890588" y="50444"/>
                </a:cubicBezTo>
                <a:cubicBezTo>
                  <a:pt x="936625" y="72669"/>
                  <a:pt x="988219" y="106801"/>
                  <a:pt x="1028700" y="140932"/>
                </a:cubicBezTo>
                <a:cubicBezTo>
                  <a:pt x="1069181" y="175063"/>
                  <a:pt x="1096963" y="207607"/>
                  <a:pt x="1133475" y="255232"/>
                </a:cubicBezTo>
                <a:cubicBezTo>
                  <a:pt x="1169988" y="302857"/>
                  <a:pt x="1214438" y="367945"/>
                  <a:pt x="1247775" y="426682"/>
                </a:cubicBezTo>
                <a:cubicBezTo>
                  <a:pt x="1281112" y="485419"/>
                  <a:pt x="1301750" y="536220"/>
                  <a:pt x="1333500" y="607657"/>
                </a:cubicBezTo>
                <a:cubicBezTo>
                  <a:pt x="1365250" y="679094"/>
                  <a:pt x="1409700" y="781488"/>
                  <a:pt x="1438275" y="855307"/>
                </a:cubicBezTo>
                <a:cubicBezTo>
                  <a:pt x="1466850" y="929126"/>
                  <a:pt x="1479550" y="991832"/>
                  <a:pt x="1504950" y="1050569"/>
                </a:cubicBezTo>
                <a:cubicBezTo>
                  <a:pt x="1530350" y="1109306"/>
                  <a:pt x="1558131" y="1155345"/>
                  <a:pt x="1590675" y="1207732"/>
                </a:cubicBezTo>
                <a:cubicBezTo>
                  <a:pt x="1623219" y="1260119"/>
                  <a:pt x="1663701" y="1320444"/>
                  <a:pt x="1700213" y="1364894"/>
                </a:cubicBezTo>
                <a:cubicBezTo>
                  <a:pt x="1736725" y="1409344"/>
                  <a:pt x="1766887" y="1441888"/>
                  <a:pt x="1809750" y="1474432"/>
                </a:cubicBezTo>
                <a:cubicBezTo>
                  <a:pt x="1852613" y="1506976"/>
                  <a:pt x="1908176" y="1542695"/>
                  <a:pt x="1957388" y="1560157"/>
                </a:cubicBezTo>
                <a:cubicBezTo>
                  <a:pt x="2006600" y="1577619"/>
                  <a:pt x="2057400" y="1582382"/>
                  <a:pt x="2105025" y="1579207"/>
                </a:cubicBezTo>
                <a:cubicBezTo>
                  <a:pt x="2152650" y="1576032"/>
                  <a:pt x="2196307" y="1562538"/>
                  <a:pt x="2243138" y="1541107"/>
                </a:cubicBezTo>
                <a:cubicBezTo>
                  <a:pt x="2289969" y="1519676"/>
                  <a:pt x="2343944" y="1486338"/>
                  <a:pt x="2386013" y="1450619"/>
                </a:cubicBezTo>
                <a:cubicBezTo>
                  <a:pt x="2428082" y="1414900"/>
                  <a:pt x="2456656" y="1377594"/>
                  <a:pt x="2495550" y="1326794"/>
                </a:cubicBezTo>
                <a:cubicBezTo>
                  <a:pt x="2534444" y="1275994"/>
                  <a:pt x="2580481" y="1213288"/>
                  <a:pt x="2619375" y="1145819"/>
                </a:cubicBezTo>
                <a:cubicBezTo>
                  <a:pt x="2658269" y="1078350"/>
                  <a:pt x="2701926" y="980719"/>
                  <a:pt x="2728913" y="921982"/>
                </a:cubicBezTo>
                <a:cubicBezTo>
                  <a:pt x="2755900" y="863245"/>
                  <a:pt x="2776538" y="814031"/>
                  <a:pt x="2781300" y="793394"/>
                </a:cubicBezTo>
              </a:path>
            </a:pathLst>
          </a:custGeom>
          <a:noFill/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205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01D1B1-7522-4198-A112-7EC3707497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97BF0D"/>
                </a:solidFill>
                <a:latin typeface="+mn-lt"/>
              </a:rPr>
              <a:t>Energy jitter sources</a:t>
            </a:r>
            <a:endParaRPr lang="en-SE" b="1" dirty="0">
              <a:solidFill>
                <a:srgbClr val="97BF0D"/>
              </a:solidFill>
              <a:latin typeface="+mn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002054" y="5991157"/>
            <a:ext cx="1794097" cy="369332"/>
          </a:xfrm>
          <a:prstGeom prst="rect">
            <a:avLst/>
          </a:prstGeom>
          <a:solidFill>
            <a:schemeClr val="tx2"/>
          </a:solidFill>
          <a:ln>
            <a:solidFill>
              <a:srgbClr val="474747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srgbClr val="47474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Master oscillator</a:t>
            </a:r>
            <a:endParaRPr kumimoji="0" lang="en-GB" sz="1800" b="0" i="0" u="none" strike="noStrike" kern="1200" cap="none" spc="0" normalizeH="0" baseline="0" noProof="0" dirty="0" err="1">
              <a:ln>
                <a:noFill/>
              </a:ln>
              <a:solidFill>
                <a:srgbClr val="47474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8203049" y="5991157"/>
            <a:ext cx="1925399" cy="369332"/>
          </a:xfrm>
          <a:prstGeom prst="rect">
            <a:avLst/>
          </a:prstGeom>
          <a:solidFill>
            <a:schemeClr val="tx2"/>
          </a:solidFill>
          <a:ln>
            <a:solidFill>
              <a:srgbClr val="474747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srgbClr val="47474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Experimental laser</a:t>
            </a:r>
            <a:endParaRPr kumimoji="0" lang="en-GB" sz="1800" b="0" i="0" u="none" strike="noStrike" kern="1200" cap="none" spc="0" normalizeH="0" baseline="0" noProof="0" dirty="0" err="1">
              <a:ln>
                <a:noFill/>
              </a:ln>
              <a:solidFill>
                <a:srgbClr val="47474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839416" y="4726885"/>
            <a:ext cx="633507" cy="646331"/>
          </a:xfrm>
          <a:prstGeom prst="rect">
            <a:avLst/>
          </a:prstGeom>
          <a:solidFill>
            <a:schemeClr val="tx2"/>
          </a:solidFill>
          <a:ln>
            <a:solidFill>
              <a:srgbClr val="474747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srgbClr val="47474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Gun laser</a:t>
            </a:r>
            <a:endParaRPr kumimoji="0" lang="en-GB" sz="1800" b="0" i="0" u="none" strike="noStrike" kern="1200" cap="none" spc="0" normalizeH="0" baseline="0" noProof="0" dirty="0" err="1">
              <a:ln>
                <a:noFill/>
              </a:ln>
              <a:solidFill>
                <a:srgbClr val="47474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2218078" y="5074680"/>
            <a:ext cx="1360181" cy="369332"/>
          </a:xfrm>
          <a:prstGeom prst="rect">
            <a:avLst/>
          </a:prstGeom>
          <a:solidFill>
            <a:schemeClr val="tx2"/>
          </a:solidFill>
          <a:ln>
            <a:solidFill>
              <a:srgbClr val="474747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47474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Low</a:t>
            </a: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srgbClr val="47474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</a:t>
            </a:r>
            <a:r>
              <a:rPr kumimoji="0" lang="sv-S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47474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level</a:t>
            </a: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srgbClr val="47474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RF</a:t>
            </a:r>
            <a:endParaRPr kumimoji="0" lang="en-GB" sz="1800" b="0" i="0" u="none" strike="noStrike" kern="1200" cap="none" spc="0" normalizeH="0" baseline="0" noProof="0" dirty="0" err="1">
              <a:ln>
                <a:noFill/>
              </a:ln>
              <a:solidFill>
                <a:srgbClr val="47474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A2AB859-08C9-0D54-7C08-B1883F305636}"/>
              </a:ext>
            </a:extLst>
          </p:cNvPr>
          <p:cNvSpPr/>
          <p:nvPr/>
        </p:nvSpPr>
        <p:spPr>
          <a:xfrm>
            <a:off x="6768752" y="1196752"/>
            <a:ext cx="6096000" cy="5098832"/>
          </a:xfrm>
          <a:prstGeom prst="rect">
            <a:avLst/>
          </a:prstGeom>
        </p:spPr>
        <p:txBody>
          <a:bodyPr>
            <a:spAutoFit/>
          </a:bodyPr>
          <a:lstStyle/>
          <a:p>
            <a:pPr marL="254000" marR="0" lvl="0" indent="-2540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 pitchFamily="34" charset="0"/>
              <a:buChar char="●"/>
              <a:tabLst/>
              <a:defRPr/>
            </a:pPr>
            <a:endParaRPr kumimoji="0" lang="sv-SE" sz="2200" b="0" i="0" u="none" strike="noStrike" kern="1200" cap="none" spc="0" normalizeH="0" baseline="0" noProof="0" dirty="0">
              <a:ln>
                <a:noFill/>
              </a:ln>
              <a:solidFill>
                <a:srgbClr val="8686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54000" marR="0" lvl="0" indent="-2540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 pitchFamily="34" charset="0"/>
              <a:buChar char="●"/>
              <a:tabLst/>
              <a:defRPr/>
            </a:pPr>
            <a:r>
              <a:rPr kumimoji="0" lang="sv-SE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8686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Synchronization</a:t>
            </a:r>
            <a:endParaRPr kumimoji="0" lang="sv-SE" sz="2200" b="0" i="0" u="none" strike="noStrike" kern="1200" cap="none" spc="0" normalizeH="0" baseline="0" noProof="0" dirty="0">
              <a:ln>
                <a:noFill/>
              </a:ln>
              <a:solidFill>
                <a:srgbClr val="8686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711200" marR="0" lvl="1" indent="-2540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 pitchFamily="34" charset="0"/>
              <a:buChar char="●"/>
              <a:tabLst/>
              <a:defRPr/>
            </a:pPr>
            <a:r>
              <a:rPr kumimoji="0" lang="sv-SE" sz="2200" b="0" i="0" u="none" strike="noStrike" kern="1200" cap="none" spc="0" normalizeH="0" baseline="0" noProof="0" dirty="0">
                <a:ln>
                  <a:noFill/>
                </a:ln>
                <a:solidFill>
                  <a:srgbClr val="8686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Gun laser timing</a:t>
            </a:r>
          </a:p>
          <a:p>
            <a:pPr marL="254000" marR="0" lvl="0" indent="-2540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 pitchFamily="34" charset="0"/>
              <a:buChar char="●"/>
              <a:tabLst/>
              <a:defRPr/>
            </a:pPr>
            <a:r>
              <a:rPr kumimoji="0" lang="sv-SE" sz="2200" b="0" i="0" u="none" strike="noStrike" kern="1200" cap="none" spc="0" normalizeH="0" baseline="0" noProof="0" dirty="0">
                <a:ln>
                  <a:noFill/>
                </a:ln>
                <a:solidFill>
                  <a:srgbClr val="8686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RF distribution and </a:t>
            </a:r>
            <a:r>
              <a:rPr kumimoji="0" lang="sv-SE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8686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amplification</a:t>
            </a:r>
            <a:endParaRPr kumimoji="0" lang="sv-SE" sz="2200" b="0" i="0" u="none" strike="noStrike" kern="1200" cap="none" spc="0" normalizeH="0" baseline="0" noProof="0" dirty="0">
              <a:ln>
                <a:noFill/>
              </a:ln>
              <a:solidFill>
                <a:srgbClr val="8686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711200" marR="0" lvl="1" indent="-2540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 pitchFamily="34" charset="0"/>
              <a:buChar char="●"/>
              <a:tabLst/>
              <a:defRPr/>
            </a:pPr>
            <a:r>
              <a:rPr kumimoji="0" lang="sv-SE" sz="22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RF </a:t>
            </a:r>
            <a:r>
              <a:rPr kumimoji="0" lang="sv-SE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amplitude</a:t>
            </a:r>
            <a:endParaRPr kumimoji="0" lang="sv-SE" sz="22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711200" marR="0" lvl="1" indent="-2540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 pitchFamily="34" charset="0"/>
              <a:buChar char="●"/>
              <a:tabLst/>
              <a:defRPr/>
            </a:pPr>
            <a:r>
              <a:rPr kumimoji="0" lang="sv-SE" sz="2200" b="0" i="0" u="none" strike="noStrike" kern="1200" cap="none" spc="0" normalizeH="0" baseline="0" noProof="0" dirty="0">
                <a:ln>
                  <a:noFill/>
                </a:ln>
                <a:solidFill>
                  <a:srgbClr val="8686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RF </a:t>
            </a:r>
            <a:r>
              <a:rPr kumimoji="0" lang="sv-SE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8686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phase</a:t>
            </a:r>
            <a:endParaRPr kumimoji="0" lang="sv-SE" sz="2200" b="0" i="0" u="none" strike="noStrike" kern="1200" cap="none" spc="0" normalizeH="0" baseline="0" noProof="0" dirty="0">
              <a:ln>
                <a:noFill/>
              </a:ln>
              <a:solidFill>
                <a:srgbClr val="8686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54000" marR="0" lvl="0" indent="-2540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 pitchFamily="34" charset="0"/>
              <a:buChar char="●"/>
              <a:tabLst/>
              <a:defRPr/>
            </a:pPr>
            <a:r>
              <a:rPr kumimoji="0" lang="sv-SE" sz="2200" b="0" i="0" u="none" strike="noStrike" kern="1200" cap="none" spc="0" normalizeH="0" baseline="0" noProof="0" dirty="0">
                <a:ln>
                  <a:noFill/>
                </a:ln>
                <a:solidFill>
                  <a:srgbClr val="8686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Klystron</a:t>
            </a:r>
          </a:p>
          <a:p>
            <a:pPr marL="711200" marR="0" lvl="1" indent="-2540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 pitchFamily="34" charset="0"/>
              <a:buChar char="●"/>
              <a:tabLst/>
              <a:defRPr/>
            </a:pPr>
            <a:r>
              <a:rPr kumimoji="0" lang="sv-SE" sz="22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Modulator HV</a:t>
            </a:r>
          </a:p>
          <a:p>
            <a:pPr marL="1168400" marR="0" lvl="2" indent="-2540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 pitchFamily="34" charset="0"/>
              <a:buChar char="●"/>
              <a:tabLst/>
              <a:defRPr/>
            </a:pPr>
            <a:r>
              <a:rPr kumimoji="0" lang="sv-SE" sz="2200" b="0" i="0" u="none" strike="noStrike" kern="1200" cap="none" spc="0" normalizeH="0" baseline="0" noProof="0" dirty="0">
                <a:ln>
                  <a:noFill/>
                </a:ln>
                <a:solidFill>
                  <a:srgbClr val="8686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RF </a:t>
            </a:r>
            <a:r>
              <a:rPr kumimoji="0" lang="sv-SE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8686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amplitude</a:t>
            </a:r>
            <a:endParaRPr kumimoji="0" lang="sv-SE" sz="2200" b="0" i="0" u="none" strike="noStrike" kern="1200" cap="none" spc="0" normalizeH="0" baseline="0" noProof="0" dirty="0">
              <a:ln>
                <a:noFill/>
              </a:ln>
              <a:solidFill>
                <a:srgbClr val="8686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168400" marR="0" lvl="2" indent="-2540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 pitchFamily="34" charset="0"/>
              <a:buChar char="●"/>
              <a:tabLst/>
              <a:defRPr/>
            </a:pPr>
            <a:r>
              <a:rPr kumimoji="0" lang="sv-SE" sz="2200" b="0" i="0" u="none" strike="noStrike" kern="1200" cap="none" spc="0" normalizeH="0" baseline="0" noProof="0" dirty="0">
                <a:ln>
                  <a:noFill/>
                </a:ln>
                <a:solidFill>
                  <a:srgbClr val="8686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RF </a:t>
            </a:r>
            <a:r>
              <a:rPr kumimoji="0" lang="sv-SE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8686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phase</a:t>
            </a:r>
            <a:endParaRPr kumimoji="0" lang="sv-SE" sz="2200" b="0" i="0" u="none" strike="noStrike" kern="1200" cap="none" spc="0" normalizeH="0" baseline="0" noProof="0" dirty="0">
              <a:ln>
                <a:noFill/>
              </a:ln>
              <a:solidFill>
                <a:srgbClr val="8686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54000" marR="0" lvl="0" indent="-2540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 pitchFamily="34" charset="0"/>
              <a:buChar char="●"/>
              <a:tabLst/>
              <a:defRPr/>
            </a:pPr>
            <a:endParaRPr kumimoji="0" lang="sv-SE" sz="2200" b="0" i="0" u="none" strike="noStrike" kern="1200" cap="none" spc="0" normalizeH="0" baseline="0" noProof="0" dirty="0">
              <a:ln>
                <a:noFill/>
              </a:ln>
              <a:solidFill>
                <a:srgbClr val="8686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Isosceles Triangle 9">
            <a:extLst>
              <a:ext uri="{FF2B5EF4-FFF2-40B4-BE49-F238E27FC236}">
                <a16:creationId xmlns:a16="http://schemas.microsoft.com/office/drawing/2014/main" id="{0F035DC3-E5E4-1A34-92DC-000F1408600C}"/>
              </a:ext>
            </a:extLst>
          </p:cNvPr>
          <p:cNvSpPr/>
          <p:nvPr/>
        </p:nvSpPr>
        <p:spPr>
          <a:xfrm>
            <a:off x="2265256" y="3510322"/>
            <a:ext cx="1243488" cy="1050874"/>
          </a:xfrm>
          <a:prstGeom prst="triangl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Amp</a:t>
            </a:r>
            <a:endParaRPr kumimoji="0" lang="en-SE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12EB2416-8A9F-5D38-F07A-CF7AB85D052A}"/>
              </a:ext>
            </a:extLst>
          </p:cNvPr>
          <p:cNvCxnSpPr>
            <a:cxnSpLocks/>
            <a:stCxn id="39" idx="0"/>
            <a:endCxn id="10" idx="3"/>
          </p:cNvCxnSpPr>
          <p:nvPr/>
        </p:nvCxnSpPr>
        <p:spPr>
          <a:xfrm flipH="1" flipV="1">
            <a:off x="2887000" y="4561196"/>
            <a:ext cx="11169" cy="513484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Rectangle 65">
            <a:extLst>
              <a:ext uri="{FF2B5EF4-FFF2-40B4-BE49-F238E27FC236}">
                <a16:creationId xmlns:a16="http://schemas.microsoft.com/office/drawing/2014/main" id="{2321C032-2A42-ECA7-75EE-1FA642EAFA18}"/>
              </a:ext>
            </a:extLst>
          </p:cNvPr>
          <p:cNvSpPr/>
          <p:nvPr/>
        </p:nvSpPr>
        <p:spPr>
          <a:xfrm>
            <a:off x="4669837" y="2897800"/>
            <a:ext cx="788619" cy="2833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E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04C82E91-AFC5-7155-1F75-6700A3CBBA4F}"/>
              </a:ext>
            </a:extLst>
          </p:cNvPr>
          <p:cNvGrpSpPr/>
          <p:nvPr/>
        </p:nvGrpSpPr>
        <p:grpSpPr>
          <a:xfrm>
            <a:off x="2644256" y="2083922"/>
            <a:ext cx="2275086" cy="1286305"/>
            <a:chOff x="2756354" y="2292086"/>
            <a:chExt cx="2275086" cy="1286305"/>
          </a:xfrm>
        </p:grpSpPr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884785A1-DFAB-CBC4-BC7D-E6208A2290DA}"/>
                </a:ext>
              </a:extLst>
            </p:cNvPr>
            <p:cNvSpPr/>
            <p:nvPr/>
          </p:nvSpPr>
          <p:spPr>
            <a:xfrm>
              <a:off x="3255083" y="3209059"/>
              <a:ext cx="744759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E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C4D490C4-25D9-78B0-A385-BB0B279FD800}"/>
                </a:ext>
              </a:extLst>
            </p:cNvPr>
            <p:cNvSpPr/>
            <p:nvPr/>
          </p:nvSpPr>
          <p:spPr>
            <a:xfrm>
              <a:off x="3211223" y="2467171"/>
              <a:ext cx="788619" cy="19833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E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1134428-A522-0FBA-47F7-5FBA68DB810B}"/>
                </a:ext>
              </a:extLst>
            </p:cNvPr>
            <p:cNvSpPr/>
            <p:nvPr/>
          </p:nvSpPr>
          <p:spPr>
            <a:xfrm>
              <a:off x="2899409" y="2703072"/>
              <a:ext cx="1542738" cy="28337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E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70D64ED0-AE53-7505-0FD7-49723B21B764}"/>
                </a:ext>
              </a:extLst>
            </p:cNvPr>
            <p:cNvSpPr/>
            <p:nvPr/>
          </p:nvSpPr>
          <p:spPr>
            <a:xfrm>
              <a:off x="2756354" y="2292086"/>
              <a:ext cx="491374" cy="506605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E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E2E96D9E-92FE-B471-A256-C9A81A2F0C7E}"/>
                </a:ext>
              </a:extLst>
            </p:cNvPr>
            <p:cNvSpPr/>
            <p:nvPr/>
          </p:nvSpPr>
          <p:spPr>
            <a:xfrm>
              <a:off x="2756354" y="2914507"/>
              <a:ext cx="491374" cy="506605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E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0D53029E-BD4A-9279-120D-745CB9B669F9}"/>
                </a:ext>
              </a:extLst>
            </p:cNvPr>
            <p:cNvSpPr/>
            <p:nvPr/>
          </p:nvSpPr>
          <p:spPr>
            <a:xfrm>
              <a:off x="4072490" y="2915242"/>
              <a:ext cx="491374" cy="506605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E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E5BD6960-8441-3EDF-ABD3-EF4FBE2726E7}"/>
                </a:ext>
              </a:extLst>
            </p:cNvPr>
            <p:cNvSpPr/>
            <p:nvPr/>
          </p:nvSpPr>
          <p:spPr>
            <a:xfrm>
              <a:off x="4072490" y="2292086"/>
              <a:ext cx="491374" cy="506605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E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C6BEAA7-4E9C-7E06-9741-83F179D8DBFA}"/>
                </a:ext>
              </a:extLst>
            </p:cNvPr>
            <p:cNvSpPr txBox="1"/>
            <p:nvPr/>
          </p:nvSpPr>
          <p:spPr>
            <a:xfrm flipH="1">
              <a:off x="3211223" y="2668442"/>
              <a:ext cx="18202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474747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Klystron</a:t>
              </a:r>
              <a:endParaRPr kumimoji="0" lang="en-S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474747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D47C6555-A6F7-C59F-2E78-C9952510D4DC}"/>
              </a:ext>
            </a:extLst>
          </p:cNvPr>
          <p:cNvCxnSpPr>
            <a:stCxn id="10" idx="0"/>
            <a:endCxn id="7" idx="4"/>
          </p:cNvCxnSpPr>
          <p:nvPr/>
        </p:nvCxnSpPr>
        <p:spPr>
          <a:xfrm flipV="1">
            <a:off x="2887000" y="3212948"/>
            <a:ext cx="2943" cy="297374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080AE803-3945-2572-3CBB-43E4CC75EFD2}"/>
              </a:ext>
            </a:extLst>
          </p:cNvPr>
          <p:cNvCxnSpPr>
            <a:stCxn id="4" idx="3"/>
            <a:endCxn id="40" idx="1"/>
          </p:cNvCxnSpPr>
          <p:nvPr/>
        </p:nvCxnSpPr>
        <p:spPr>
          <a:xfrm>
            <a:off x="3796151" y="6175823"/>
            <a:ext cx="4406898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E84F5A40-6482-A238-34D9-BF9590911DF0}"/>
              </a:ext>
            </a:extLst>
          </p:cNvPr>
          <p:cNvCxnSpPr>
            <a:stCxn id="4" idx="0"/>
            <a:endCxn id="39" idx="2"/>
          </p:cNvCxnSpPr>
          <p:nvPr/>
        </p:nvCxnSpPr>
        <p:spPr>
          <a:xfrm flipH="1" flipV="1">
            <a:off x="2898169" y="5444012"/>
            <a:ext cx="934" cy="547145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Connector: Elbow 69">
            <a:extLst>
              <a:ext uri="{FF2B5EF4-FFF2-40B4-BE49-F238E27FC236}">
                <a16:creationId xmlns:a16="http://schemas.microsoft.com/office/drawing/2014/main" id="{F99CEC84-07B8-4507-BDB4-AD95089F0F4C}"/>
              </a:ext>
            </a:extLst>
          </p:cNvPr>
          <p:cNvCxnSpPr>
            <a:stCxn id="4" idx="1"/>
            <a:endCxn id="38" idx="2"/>
          </p:cNvCxnSpPr>
          <p:nvPr/>
        </p:nvCxnSpPr>
        <p:spPr>
          <a:xfrm rot="10800000">
            <a:off x="1156170" y="5373217"/>
            <a:ext cx="845884" cy="802607"/>
          </a:xfrm>
          <a:prstGeom prst="bentConnector2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Connector: Elbow 72">
            <a:extLst>
              <a:ext uri="{FF2B5EF4-FFF2-40B4-BE49-F238E27FC236}">
                <a16:creationId xmlns:a16="http://schemas.microsoft.com/office/drawing/2014/main" id="{4AFC0684-CE13-6C20-49A0-564A4D0AEC0F}"/>
              </a:ext>
            </a:extLst>
          </p:cNvPr>
          <p:cNvCxnSpPr>
            <a:cxnSpLocks/>
            <a:stCxn id="8" idx="4"/>
            <a:endCxn id="77" idx="3"/>
          </p:cNvCxnSpPr>
          <p:nvPr/>
        </p:nvCxnSpPr>
        <p:spPr>
          <a:xfrm rot="16200000" flipH="1">
            <a:off x="4199385" y="3220376"/>
            <a:ext cx="463148" cy="449761"/>
          </a:xfrm>
          <a:prstGeom prst="bentConnector2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TextBox 76">
            <a:extLst>
              <a:ext uri="{FF2B5EF4-FFF2-40B4-BE49-F238E27FC236}">
                <a16:creationId xmlns:a16="http://schemas.microsoft.com/office/drawing/2014/main" id="{DE9C5C23-FE2F-A624-AED4-23DBFED7CAB4}"/>
              </a:ext>
            </a:extLst>
          </p:cNvPr>
          <p:cNvSpPr txBox="1"/>
          <p:nvPr/>
        </p:nvSpPr>
        <p:spPr>
          <a:xfrm flipH="1">
            <a:off x="4655840" y="3492165"/>
            <a:ext cx="1681708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47474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Linac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7474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structure</a:t>
            </a:r>
            <a:endParaRPr kumimoji="0" lang="en-SE" sz="1800" b="0" i="0" u="none" strike="noStrike" kern="1200" cap="none" spc="0" normalizeH="0" baseline="0" noProof="0" dirty="0" err="1">
              <a:ln>
                <a:noFill/>
              </a:ln>
              <a:solidFill>
                <a:srgbClr val="47474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7" name="Freeform 39">
            <a:extLst>
              <a:ext uri="{FF2B5EF4-FFF2-40B4-BE49-F238E27FC236}">
                <a16:creationId xmlns:a16="http://schemas.microsoft.com/office/drawing/2014/main" id="{FBD4AFE6-DA85-609D-4F8C-C9BA5E81462E}"/>
              </a:ext>
            </a:extLst>
          </p:cNvPr>
          <p:cNvSpPr/>
          <p:nvPr/>
        </p:nvSpPr>
        <p:spPr>
          <a:xfrm>
            <a:off x="4351288" y="4221088"/>
            <a:ext cx="2248768" cy="1101142"/>
          </a:xfrm>
          <a:custGeom>
            <a:avLst/>
            <a:gdLst>
              <a:gd name="connsiteX0" fmla="*/ 0 w 2781300"/>
              <a:gd name="connsiteY0" fmla="*/ 788632 h 1580124"/>
              <a:gd name="connsiteX1" fmla="*/ 71438 w 2781300"/>
              <a:gd name="connsiteY1" fmla="*/ 640994 h 1580124"/>
              <a:gd name="connsiteX2" fmla="*/ 185738 w 2781300"/>
              <a:gd name="connsiteY2" fmla="*/ 421919 h 1580124"/>
              <a:gd name="connsiteX3" fmla="*/ 328613 w 2781300"/>
              <a:gd name="connsiteY3" fmla="*/ 212369 h 1580124"/>
              <a:gd name="connsiteX4" fmla="*/ 466725 w 2781300"/>
              <a:gd name="connsiteY4" fmla="*/ 83782 h 1580124"/>
              <a:gd name="connsiteX5" fmla="*/ 638175 w 2781300"/>
              <a:gd name="connsiteY5" fmla="*/ 7582 h 1580124"/>
              <a:gd name="connsiteX6" fmla="*/ 752475 w 2781300"/>
              <a:gd name="connsiteY6" fmla="*/ 7582 h 1580124"/>
              <a:gd name="connsiteX7" fmla="*/ 890588 w 2781300"/>
              <a:gd name="connsiteY7" fmla="*/ 50444 h 1580124"/>
              <a:gd name="connsiteX8" fmla="*/ 1028700 w 2781300"/>
              <a:gd name="connsiteY8" fmla="*/ 140932 h 1580124"/>
              <a:gd name="connsiteX9" fmla="*/ 1133475 w 2781300"/>
              <a:gd name="connsiteY9" fmla="*/ 255232 h 1580124"/>
              <a:gd name="connsiteX10" fmla="*/ 1247775 w 2781300"/>
              <a:gd name="connsiteY10" fmla="*/ 426682 h 1580124"/>
              <a:gd name="connsiteX11" fmla="*/ 1333500 w 2781300"/>
              <a:gd name="connsiteY11" fmla="*/ 607657 h 1580124"/>
              <a:gd name="connsiteX12" fmla="*/ 1438275 w 2781300"/>
              <a:gd name="connsiteY12" fmla="*/ 855307 h 1580124"/>
              <a:gd name="connsiteX13" fmla="*/ 1504950 w 2781300"/>
              <a:gd name="connsiteY13" fmla="*/ 1050569 h 1580124"/>
              <a:gd name="connsiteX14" fmla="*/ 1590675 w 2781300"/>
              <a:gd name="connsiteY14" fmla="*/ 1207732 h 1580124"/>
              <a:gd name="connsiteX15" fmla="*/ 1700213 w 2781300"/>
              <a:gd name="connsiteY15" fmla="*/ 1364894 h 1580124"/>
              <a:gd name="connsiteX16" fmla="*/ 1809750 w 2781300"/>
              <a:gd name="connsiteY16" fmla="*/ 1474432 h 1580124"/>
              <a:gd name="connsiteX17" fmla="*/ 1957388 w 2781300"/>
              <a:gd name="connsiteY17" fmla="*/ 1560157 h 1580124"/>
              <a:gd name="connsiteX18" fmla="*/ 2105025 w 2781300"/>
              <a:gd name="connsiteY18" fmla="*/ 1579207 h 1580124"/>
              <a:gd name="connsiteX19" fmla="*/ 2243138 w 2781300"/>
              <a:gd name="connsiteY19" fmla="*/ 1541107 h 1580124"/>
              <a:gd name="connsiteX20" fmla="*/ 2386013 w 2781300"/>
              <a:gd name="connsiteY20" fmla="*/ 1450619 h 1580124"/>
              <a:gd name="connsiteX21" fmla="*/ 2495550 w 2781300"/>
              <a:gd name="connsiteY21" fmla="*/ 1326794 h 1580124"/>
              <a:gd name="connsiteX22" fmla="*/ 2619375 w 2781300"/>
              <a:gd name="connsiteY22" fmla="*/ 1145819 h 1580124"/>
              <a:gd name="connsiteX23" fmla="*/ 2728913 w 2781300"/>
              <a:gd name="connsiteY23" fmla="*/ 921982 h 1580124"/>
              <a:gd name="connsiteX24" fmla="*/ 2781300 w 2781300"/>
              <a:gd name="connsiteY24" fmla="*/ 793394 h 1580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781300" h="1580124">
                <a:moveTo>
                  <a:pt x="0" y="788632"/>
                </a:moveTo>
                <a:cubicBezTo>
                  <a:pt x="20241" y="745372"/>
                  <a:pt x="40482" y="702113"/>
                  <a:pt x="71438" y="640994"/>
                </a:cubicBezTo>
                <a:cubicBezTo>
                  <a:pt x="102394" y="579875"/>
                  <a:pt x="142876" y="493356"/>
                  <a:pt x="185738" y="421919"/>
                </a:cubicBezTo>
                <a:cubicBezTo>
                  <a:pt x="228600" y="350482"/>
                  <a:pt x="281782" y="268725"/>
                  <a:pt x="328613" y="212369"/>
                </a:cubicBezTo>
                <a:cubicBezTo>
                  <a:pt x="375444" y="156013"/>
                  <a:pt x="415131" y="117913"/>
                  <a:pt x="466725" y="83782"/>
                </a:cubicBezTo>
                <a:cubicBezTo>
                  <a:pt x="518319" y="49651"/>
                  <a:pt x="590550" y="20282"/>
                  <a:pt x="638175" y="7582"/>
                </a:cubicBezTo>
                <a:cubicBezTo>
                  <a:pt x="685800" y="-5118"/>
                  <a:pt x="710406" y="438"/>
                  <a:pt x="752475" y="7582"/>
                </a:cubicBezTo>
                <a:cubicBezTo>
                  <a:pt x="794544" y="14726"/>
                  <a:pt x="844551" y="28219"/>
                  <a:pt x="890588" y="50444"/>
                </a:cubicBezTo>
                <a:cubicBezTo>
                  <a:pt x="936625" y="72669"/>
                  <a:pt x="988219" y="106801"/>
                  <a:pt x="1028700" y="140932"/>
                </a:cubicBezTo>
                <a:cubicBezTo>
                  <a:pt x="1069181" y="175063"/>
                  <a:pt x="1096963" y="207607"/>
                  <a:pt x="1133475" y="255232"/>
                </a:cubicBezTo>
                <a:cubicBezTo>
                  <a:pt x="1169988" y="302857"/>
                  <a:pt x="1214438" y="367945"/>
                  <a:pt x="1247775" y="426682"/>
                </a:cubicBezTo>
                <a:cubicBezTo>
                  <a:pt x="1281112" y="485419"/>
                  <a:pt x="1301750" y="536220"/>
                  <a:pt x="1333500" y="607657"/>
                </a:cubicBezTo>
                <a:cubicBezTo>
                  <a:pt x="1365250" y="679094"/>
                  <a:pt x="1409700" y="781488"/>
                  <a:pt x="1438275" y="855307"/>
                </a:cubicBezTo>
                <a:cubicBezTo>
                  <a:pt x="1466850" y="929126"/>
                  <a:pt x="1479550" y="991832"/>
                  <a:pt x="1504950" y="1050569"/>
                </a:cubicBezTo>
                <a:cubicBezTo>
                  <a:pt x="1530350" y="1109306"/>
                  <a:pt x="1558131" y="1155345"/>
                  <a:pt x="1590675" y="1207732"/>
                </a:cubicBezTo>
                <a:cubicBezTo>
                  <a:pt x="1623219" y="1260119"/>
                  <a:pt x="1663701" y="1320444"/>
                  <a:pt x="1700213" y="1364894"/>
                </a:cubicBezTo>
                <a:cubicBezTo>
                  <a:pt x="1736725" y="1409344"/>
                  <a:pt x="1766887" y="1441888"/>
                  <a:pt x="1809750" y="1474432"/>
                </a:cubicBezTo>
                <a:cubicBezTo>
                  <a:pt x="1852613" y="1506976"/>
                  <a:pt x="1908176" y="1542695"/>
                  <a:pt x="1957388" y="1560157"/>
                </a:cubicBezTo>
                <a:cubicBezTo>
                  <a:pt x="2006600" y="1577619"/>
                  <a:pt x="2057400" y="1582382"/>
                  <a:pt x="2105025" y="1579207"/>
                </a:cubicBezTo>
                <a:cubicBezTo>
                  <a:pt x="2152650" y="1576032"/>
                  <a:pt x="2196307" y="1562538"/>
                  <a:pt x="2243138" y="1541107"/>
                </a:cubicBezTo>
                <a:cubicBezTo>
                  <a:pt x="2289969" y="1519676"/>
                  <a:pt x="2343944" y="1486338"/>
                  <a:pt x="2386013" y="1450619"/>
                </a:cubicBezTo>
                <a:cubicBezTo>
                  <a:pt x="2428082" y="1414900"/>
                  <a:pt x="2456656" y="1377594"/>
                  <a:pt x="2495550" y="1326794"/>
                </a:cubicBezTo>
                <a:cubicBezTo>
                  <a:pt x="2534444" y="1275994"/>
                  <a:pt x="2580481" y="1213288"/>
                  <a:pt x="2619375" y="1145819"/>
                </a:cubicBezTo>
                <a:cubicBezTo>
                  <a:pt x="2658269" y="1078350"/>
                  <a:pt x="2701926" y="980719"/>
                  <a:pt x="2728913" y="921982"/>
                </a:cubicBezTo>
                <a:cubicBezTo>
                  <a:pt x="2755900" y="863245"/>
                  <a:pt x="2776538" y="814031"/>
                  <a:pt x="2781300" y="793394"/>
                </a:cubicBezTo>
              </a:path>
            </a:pathLst>
          </a:custGeom>
          <a:noFill/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6690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Klystron </a:t>
            </a:r>
            <a:r>
              <a:rPr lang="sv-SE" dirty="0" err="1"/>
              <a:t>working</a:t>
            </a:r>
            <a:r>
              <a:rPr lang="sv-SE" dirty="0"/>
              <a:t> </a:t>
            </a:r>
            <a:r>
              <a:rPr lang="sv-SE" dirty="0" err="1"/>
              <a:t>principle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25090"/>
          <a:stretch/>
        </p:blipFill>
        <p:spPr>
          <a:xfrm>
            <a:off x="1127448" y="1988839"/>
            <a:ext cx="5066955" cy="288022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44992" y="4536304"/>
            <a:ext cx="41069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</a:t>
            </a:r>
            <a:r>
              <a:rPr kumimoji="0" lang="sv-SE" sz="1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</a:t>
            </a:r>
            <a:endParaRPr kumimoji="0" lang="en-GB" sz="1800" b="0" i="0" u="none" strike="noStrike" kern="1200" cap="none" spc="0" normalizeH="0" baseline="-25000" noProof="0" dirty="0" err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4321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/>
              <a:t>Supression</a:t>
            </a:r>
            <a:r>
              <a:rPr lang="sv-SE" dirty="0"/>
              <a:t> </a:t>
            </a:r>
            <a:r>
              <a:rPr lang="sv-SE" dirty="0" err="1"/>
              <a:t>of</a:t>
            </a:r>
            <a:r>
              <a:rPr lang="sv-SE" dirty="0"/>
              <a:t> </a:t>
            </a:r>
            <a:r>
              <a:rPr lang="sv-SE" dirty="0" err="1"/>
              <a:t>amplitude</a:t>
            </a:r>
            <a:r>
              <a:rPr lang="sv-SE" dirty="0"/>
              <a:t> </a:t>
            </a:r>
            <a:r>
              <a:rPr lang="sv-SE" dirty="0" err="1"/>
              <a:t>jitter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25090"/>
          <a:stretch/>
        </p:blipFill>
        <p:spPr>
          <a:xfrm>
            <a:off x="1127448" y="1988839"/>
            <a:ext cx="5066955" cy="288022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7680176" y="5157192"/>
                <a:ext cx="1212703" cy="28732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sv-SE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𝑃</m:t>
                          </m:r>
                        </m:e>
                        <m:sub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𝑜𝑢𝑡</m:t>
                          </m:r>
                        </m:sub>
                      </m:sSub>
                      <m:r>
                        <a:rPr kumimoji="0" lang="sv-SE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∝</m:t>
                      </m:r>
                      <m:sSup>
                        <m:sSupPr>
                          <m:ctrlPr>
                            <a:rPr kumimoji="0" lang="en-GB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sv-SE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𝑈</m:t>
                          </m:r>
                        </m:e>
                        <m:sup>
                          <m:r>
                            <a:rPr kumimoji="0" lang="sv-SE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5/</m:t>
                          </m:r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kumimoji="0" lang="en-GB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80176" y="5157192"/>
                <a:ext cx="1212703" cy="287323"/>
              </a:xfrm>
              <a:prstGeom prst="rect">
                <a:avLst/>
              </a:prstGeom>
              <a:blipFill>
                <a:blip r:embed="rId4"/>
                <a:stretch>
                  <a:fillRect l="-4523" t="-8511" r="-1508" b="-14894"/>
                </a:stretch>
              </a:blipFill>
            </p:spPr>
            <p:txBody>
              <a:bodyPr/>
              <a:lstStyle/>
              <a:p>
                <a:r>
                  <a:rPr lang="en-S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7702382" y="5661248"/>
                <a:ext cx="1338380" cy="28732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sv-SE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sv-SE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𝜃</m:t>
                          </m:r>
                        </m:e>
                        <m:sub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𝑜𝑢𝑡</m:t>
                          </m:r>
                        </m:sub>
                      </m:sSub>
                      <m:r>
                        <a:rPr kumimoji="0" lang="sv-SE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∝</m:t>
                      </m:r>
                      <m:sSup>
                        <m:sSupPr>
                          <m:ctrlPr>
                            <a:rPr kumimoji="0" lang="en-GB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sv-SE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𝑈</m:t>
                          </m:r>
                        </m:e>
                        <m:sup>
                          <m:r>
                            <a:rPr kumimoji="0" lang="sv-SE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−1/2</m:t>
                          </m:r>
                        </m:sup>
                      </m:sSup>
                    </m:oMath>
                  </m:oMathPara>
                </a14:m>
                <a:endParaRPr kumimoji="0" lang="en-GB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02382" y="5661248"/>
                <a:ext cx="1338380" cy="287323"/>
              </a:xfrm>
              <a:prstGeom prst="rect">
                <a:avLst/>
              </a:prstGeom>
              <a:blipFill>
                <a:blip r:embed="rId5"/>
                <a:stretch>
                  <a:fillRect l="-4110" t="-8511" r="-1826" b="-14894"/>
                </a:stretch>
              </a:blipFill>
            </p:spPr>
            <p:txBody>
              <a:bodyPr/>
              <a:lstStyle/>
              <a:p>
                <a:r>
                  <a:rPr lang="en-S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/>
          <p:cNvSpPr txBox="1"/>
          <p:nvPr/>
        </p:nvSpPr>
        <p:spPr>
          <a:xfrm>
            <a:off x="1644992" y="4536304"/>
            <a:ext cx="41069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</a:t>
            </a:r>
            <a:r>
              <a:rPr kumimoji="0" lang="sv-SE" sz="1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</a:t>
            </a:r>
            <a:endParaRPr kumimoji="0" lang="en-GB" sz="1800" b="0" i="0" u="none" strike="noStrike" kern="1200" cap="none" spc="0" normalizeH="0" baseline="-25000" noProof="0" dirty="0" err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226993D-CF90-4DBE-D8F9-9AE244D3A982}"/>
              </a:ext>
            </a:extLst>
          </p:cNvPr>
          <p:cNvGrpSpPr/>
          <p:nvPr/>
        </p:nvGrpSpPr>
        <p:grpSpPr>
          <a:xfrm>
            <a:off x="7104355" y="1598793"/>
            <a:ext cx="4680277" cy="3069132"/>
            <a:chOff x="3233766" y="2204864"/>
            <a:chExt cx="5183381" cy="3340542"/>
          </a:xfrm>
        </p:grpSpPr>
        <p:sp>
          <p:nvSpPr>
            <p:cNvPr id="8" name="Freeform 4">
              <a:extLst>
                <a:ext uri="{FF2B5EF4-FFF2-40B4-BE49-F238E27FC236}">
                  <a16:creationId xmlns:a16="http://schemas.microsoft.com/office/drawing/2014/main" id="{9C7826CE-A286-4E1D-3DE5-99839FB67036}"/>
                </a:ext>
              </a:extLst>
            </p:cNvPr>
            <p:cNvSpPr/>
            <p:nvPr/>
          </p:nvSpPr>
          <p:spPr>
            <a:xfrm>
              <a:off x="4359859" y="3326485"/>
              <a:ext cx="3218688" cy="843179"/>
            </a:xfrm>
            <a:custGeom>
              <a:avLst/>
              <a:gdLst>
                <a:gd name="connsiteX0" fmla="*/ 0 w 3218688"/>
                <a:gd name="connsiteY0" fmla="*/ 843179 h 843179"/>
                <a:gd name="connsiteX1" fmla="*/ 95098 w 3218688"/>
                <a:gd name="connsiteY1" fmla="*/ 726136 h 843179"/>
                <a:gd name="connsiteX2" fmla="*/ 270663 w 3218688"/>
                <a:gd name="connsiteY2" fmla="*/ 579832 h 843179"/>
                <a:gd name="connsiteX3" fmla="*/ 482803 w 3218688"/>
                <a:gd name="connsiteY3" fmla="*/ 396952 h 843179"/>
                <a:gd name="connsiteX4" fmla="*/ 775411 w 3218688"/>
                <a:gd name="connsiteY4" fmla="*/ 257963 h 843179"/>
                <a:gd name="connsiteX5" fmla="*/ 965607 w 3218688"/>
                <a:gd name="connsiteY5" fmla="*/ 170181 h 843179"/>
                <a:gd name="connsiteX6" fmla="*/ 1287475 w 3218688"/>
                <a:gd name="connsiteY6" fmla="*/ 75083 h 843179"/>
                <a:gd name="connsiteX7" fmla="*/ 1609344 w 3218688"/>
                <a:gd name="connsiteY7" fmla="*/ 31192 h 843179"/>
                <a:gd name="connsiteX8" fmla="*/ 1858061 w 3218688"/>
                <a:gd name="connsiteY8" fmla="*/ 9246 h 843179"/>
                <a:gd name="connsiteX9" fmla="*/ 2245767 w 3218688"/>
                <a:gd name="connsiteY9" fmla="*/ 1931 h 843179"/>
                <a:gd name="connsiteX10" fmla="*/ 2574951 w 3218688"/>
                <a:gd name="connsiteY10" fmla="*/ 1931 h 843179"/>
                <a:gd name="connsiteX11" fmla="*/ 2918765 w 3218688"/>
                <a:gd name="connsiteY11" fmla="*/ 23877 h 843179"/>
                <a:gd name="connsiteX12" fmla="*/ 3218688 w 3218688"/>
                <a:gd name="connsiteY12" fmla="*/ 53137 h 843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218688" h="843179">
                  <a:moveTo>
                    <a:pt x="0" y="843179"/>
                  </a:moveTo>
                  <a:cubicBezTo>
                    <a:pt x="24994" y="806603"/>
                    <a:pt x="49988" y="770027"/>
                    <a:pt x="95098" y="726136"/>
                  </a:cubicBezTo>
                  <a:cubicBezTo>
                    <a:pt x="140209" y="682245"/>
                    <a:pt x="206046" y="634696"/>
                    <a:pt x="270663" y="579832"/>
                  </a:cubicBezTo>
                  <a:cubicBezTo>
                    <a:pt x="335281" y="524968"/>
                    <a:pt x="398678" y="450597"/>
                    <a:pt x="482803" y="396952"/>
                  </a:cubicBezTo>
                  <a:cubicBezTo>
                    <a:pt x="566928" y="343307"/>
                    <a:pt x="775411" y="257963"/>
                    <a:pt x="775411" y="257963"/>
                  </a:cubicBezTo>
                  <a:cubicBezTo>
                    <a:pt x="855878" y="220168"/>
                    <a:pt x="880263" y="200661"/>
                    <a:pt x="965607" y="170181"/>
                  </a:cubicBezTo>
                  <a:cubicBezTo>
                    <a:pt x="1050951" y="139701"/>
                    <a:pt x="1180185" y="98248"/>
                    <a:pt x="1287475" y="75083"/>
                  </a:cubicBezTo>
                  <a:cubicBezTo>
                    <a:pt x="1394765" y="51918"/>
                    <a:pt x="1514246" y="42165"/>
                    <a:pt x="1609344" y="31192"/>
                  </a:cubicBezTo>
                  <a:cubicBezTo>
                    <a:pt x="1704442" y="20219"/>
                    <a:pt x="1751991" y="14123"/>
                    <a:pt x="1858061" y="9246"/>
                  </a:cubicBezTo>
                  <a:cubicBezTo>
                    <a:pt x="1964132" y="4369"/>
                    <a:pt x="2126285" y="3150"/>
                    <a:pt x="2245767" y="1931"/>
                  </a:cubicBezTo>
                  <a:cubicBezTo>
                    <a:pt x="2365249" y="712"/>
                    <a:pt x="2462785" y="-1727"/>
                    <a:pt x="2574951" y="1931"/>
                  </a:cubicBezTo>
                  <a:cubicBezTo>
                    <a:pt x="2687117" y="5589"/>
                    <a:pt x="2811476" y="15343"/>
                    <a:pt x="2918765" y="23877"/>
                  </a:cubicBezTo>
                  <a:cubicBezTo>
                    <a:pt x="3026055" y="32411"/>
                    <a:pt x="3138221" y="32411"/>
                    <a:pt x="3218688" y="53137"/>
                  </a:cubicBezTo>
                </a:path>
              </a:pathLst>
            </a:cu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A2160A44-9958-7D49-D215-C2FDD8F08378}"/>
                </a:ext>
              </a:extLst>
            </p:cNvPr>
            <p:cNvCxnSpPr/>
            <p:nvPr/>
          </p:nvCxnSpPr>
          <p:spPr>
            <a:xfrm flipV="1">
              <a:off x="3935760" y="2204864"/>
              <a:ext cx="0" cy="2664296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F4F1D154-E6B1-4495-B5F4-C41AE4BD3966}"/>
                </a:ext>
              </a:extLst>
            </p:cNvPr>
            <p:cNvCxnSpPr/>
            <p:nvPr/>
          </p:nvCxnSpPr>
          <p:spPr>
            <a:xfrm>
              <a:off x="3935760" y="4869160"/>
              <a:ext cx="4464496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A7CE7B63-51B2-B88F-78E1-F4D991D85769}"/>
                </a:ext>
              </a:extLst>
            </p:cNvPr>
            <p:cNvCxnSpPr/>
            <p:nvPr/>
          </p:nvCxnSpPr>
          <p:spPr>
            <a:xfrm flipV="1">
              <a:off x="4641210" y="4797152"/>
              <a:ext cx="0" cy="7200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4D62174-D86F-0E53-0EDB-662E651B7FBB}"/>
                </a:ext>
              </a:extLst>
            </p:cNvPr>
            <p:cNvCxnSpPr/>
            <p:nvPr/>
          </p:nvCxnSpPr>
          <p:spPr>
            <a:xfrm flipV="1">
              <a:off x="5339345" y="4792676"/>
              <a:ext cx="0" cy="7200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07830517-2FED-85C4-F883-545B56790E9B}"/>
                </a:ext>
              </a:extLst>
            </p:cNvPr>
            <p:cNvCxnSpPr/>
            <p:nvPr/>
          </p:nvCxnSpPr>
          <p:spPr>
            <a:xfrm flipV="1">
              <a:off x="6053252" y="4797152"/>
              <a:ext cx="0" cy="7200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1FFDF5A3-ADD8-711F-D8CD-7FF1A7B7765F}"/>
                </a:ext>
              </a:extLst>
            </p:cNvPr>
            <p:cNvCxnSpPr/>
            <p:nvPr/>
          </p:nvCxnSpPr>
          <p:spPr>
            <a:xfrm flipV="1">
              <a:off x="6751387" y="4794599"/>
              <a:ext cx="0" cy="7200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AA75365A-8CDD-0894-9056-3DBC2844021A}"/>
                </a:ext>
              </a:extLst>
            </p:cNvPr>
            <p:cNvCxnSpPr/>
            <p:nvPr/>
          </p:nvCxnSpPr>
          <p:spPr>
            <a:xfrm flipV="1">
              <a:off x="7456837" y="4794830"/>
              <a:ext cx="0" cy="7200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9D709534-3A46-46EB-0445-1862C44E1C62}"/>
                </a:ext>
              </a:extLst>
            </p:cNvPr>
            <p:cNvCxnSpPr/>
            <p:nvPr/>
          </p:nvCxnSpPr>
          <p:spPr>
            <a:xfrm flipV="1">
              <a:off x="8162287" y="4794599"/>
              <a:ext cx="0" cy="7200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73EF03AD-3451-0599-BF79-CF1ED504DE0F}"/>
                </a:ext>
              </a:extLst>
            </p:cNvPr>
            <p:cNvCxnSpPr/>
            <p:nvPr/>
          </p:nvCxnSpPr>
          <p:spPr>
            <a:xfrm>
              <a:off x="3935760" y="2420888"/>
              <a:ext cx="72008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C2504E3C-6B45-B231-BE38-89152246DA76}"/>
                </a:ext>
              </a:extLst>
            </p:cNvPr>
            <p:cNvCxnSpPr/>
            <p:nvPr/>
          </p:nvCxnSpPr>
          <p:spPr>
            <a:xfrm>
              <a:off x="3940281" y="2823676"/>
              <a:ext cx="72008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2456F85E-F280-537D-EE5C-C1F14A1D818A}"/>
                </a:ext>
              </a:extLst>
            </p:cNvPr>
            <p:cNvCxnSpPr/>
            <p:nvPr/>
          </p:nvCxnSpPr>
          <p:spPr>
            <a:xfrm>
              <a:off x="3932966" y="3227606"/>
              <a:ext cx="72008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05E0B42F-8099-29A4-F3F0-47A3201E2287}"/>
                </a:ext>
              </a:extLst>
            </p:cNvPr>
            <p:cNvCxnSpPr/>
            <p:nvPr/>
          </p:nvCxnSpPr>
          <p:spPr>
            <a:xfrm>
              <a:off x="3939061" y="3645024"/>
              <a:ext cx="72008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3E896CFF-90C4-EE86-D3CD-DA0EAF49571B}"/>
                </a:ext>
              </a:extLst>
            </p:cNvPr>
            <p:cNvCxnSpPr/>
            <p:nvPr/>
          </p:nvCxnSpPr>
          <p:spPr>
            <a:xfrm>
              <a:off x="3935189" y="4062442"/>
              <a:ext cx="72008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A847E8CE-70F2-9209-75AD-00387465FE8C}"/>
                </a:ext>
              </a:extLst>
            </p:cNvPr>
            <p:cNvCxnSpPr/>
            <p:nvPr/>
          </p:nvCxnSpPr>
          <p:spPr>
            <a:xfrm>
              <a:off x="3935760" y="4459057"/>
              <a:ext cx="72008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EE41FBE3-12D8-12E3-3DA2-A66E84833D85}"/>
                </a:ext>
              </a:extLst>
            </p:cNvPr>
            <p:cNvSpPr txBox="1"/>
            <p:nvPr/>
          </p:nvSpPr>
          <p:spPr>
            <a:xfrm rot="16200000">
              <a:off x="2864338" y="3458570"/>
              <a:ext cx="11081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</a:t>
              </a:r>
              <a:r>
                <a:rPr kumimoji="0" lang="sv-SE" sz="1800" b="0" i="0" u="none" strike="noStrike" kern="1200" cap="none" spc="0" normalizeH="0" baseline="-2500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out</a:t>
              </a:r>
              <a:r>
                <a:rPr kumimoji="0" lang="sv-S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[MW]</a:t>
              </a:r>
              <a:endPara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B78FC161-7A40-5372-2AC4-FA33415BBAE1}"/>
                </a:ext>
              </a:extLst>
            </p:cNvPr>
            <p:cNvSpPr txBox="1"/>
            <p:nvPr/>
          </p:nvSpPr>
          <p:spPr>
            <a:xfrm>
              <a:off x="5589572" y="5143413"/>
              <a:ext cx="905768" cy="4019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</a:t>
              </a:r>
              <a:r>
                <a:rPr kumimoji="0" lang="sv-SE" sz="18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in</a:t>
              </a:r>
              <a:r>
                <a:rPr kumimoji="0" lang="sv-S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[W]</a:t>
              </a:r>
              <a:endPara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BADA6BEE-2308-D438-5D1E-E9C8C3EE6D97}"/>
                </a:ext>
              </a:extLst>
            </p:cNvPr>
            <p:cNvSpPr txBox="1"/>
            <p:nvPr/>
          </p:nvSpPr>
          <p:spPr>
            <a:xfrm>
              <a:off x="7919895" y="4863554"/>
              <a:ext cx="49725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600</a:t>
              </a:r>
              <a:endPara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3F970BFF-C1A1-7CCC-364B-4DB22308D22F}"/>
                </a:ext>
              </a:extLst>
            </p:cNvPr>
            <p:cNvSpPr txBox="1"/>
            <p:nvPr/>
          </p:nvSpPr>
          <p:spPr>
            <a:xfrm>
              <a:off x="6525847" y="4863554"/>
              <a:ext cx="49725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400</a:t>
              </a:r>
              <a:endPara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6423280F-3DDD-7665-10D3-FE355B2B5AB3}"/>
                </a:ext>
              </a:extLst>
            </p:cNvPr>
            <p:cNvSpPr txBox="1"/>
            <p:nvPr/>
          </p:nvSpPr>
          <p:spPr>
            <a:xfrm>
              <a:off x="5106491" y="4863554"/>
              <a:ext cx="49725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200</a:t>
              </a:r>
              <a:endPara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0838B5EA-24FA-31ED-233A-0CBA0AF0BD03}"/>
                </a:ext>
              </a:extLst>
            </p:cNvPr>
            <p:cNvSpPr txBox="1"/>
            <p:nvPr/>
          </p:nvSpPr>
          <p:spPr>
            <a:xfrm>
              <a:off x="3788535" y="4863554"/>
              <a:ext cx="28886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0</a:t>
              </a:r>
              <a:endPara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EFFC7B2F-CE26-C9E5-BCCF-25A177BE5AC2}"/>
                </a:ext>
              </a:extLst>
            </p:cNvPr>
            <p:cNvSpPr txBox="1"/>
            <p:nvPr/>
          </p:nvSpPr>
          <p:spPr>
            <a:xfrm>
              <a:off x="3672054" y="4694277"/>
              <a:ext cx="28886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0</a:t>
              </a:r>
              <a:endPara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9847B4D9-15E1-4E7F-2ECB-ED8EABD3F9EB}"/>
                </a:ext>
              </a:extLst>
            </p:cNvPr>
            <p:cNvSpPr txBox="1"/>
            <p:nvPr/>
          </p:nvSpPr>
          <p:spPr>
            <a:xfrm>
              <a:off x="3567860" y="3887559"/>
              <a:ext cx="39305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20</a:t>
              </a:r>
              <a:endPara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704196BC-65D9-6C26-3777-F7C59E9F1F5D}"/>
                </a:ext>
              </a:extLst>
            </p:cNvPr>
            <p:cNvSpPr txBox="1"/>
            <p:nvPr/>
          </p:nvSpPr>
          <p:spPr>
            <a:xfrm>
              <a:off x="3567860" y="3060361"/>
              <a:ext cx="39305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40</a:t>
              </a:r>
              <a:endPara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D5C51067-3752-9047-1341-139993697210}"/>
                </a:ext>
              </a:extLst>
            </p:cNvPr>
            <p:cNvSpPr txBox="1"/>
            <p:nvPr/>
          </p:nvSpPr>
          <p:spPr>
            <a:xfrm>
              <a:off x="3567860" y="2240121"/>
              <a:ext cx="39305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60</a:t>
              </a:r>
              <a:endPara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CB179890-4856-EBB3-D851-A15FC3C9255B}"/>
              </a:ext>
            </a:extLst>
          </p:cNvPr>
          <p:cNvCxnSpPr/>
          <p:nvPr/>
        </p:nvCxnSpPr>
        <p:spPr>
          <a:xfrm>
            <a:off x="7735689" y="2629286"/>
            <a:ext cx="3291738" cy="0"/>
          </a:xfrm>
          <a:prstGeom prst="line">
            <a:avLst/>
          </a:prstGeom>
          <a:ln w="127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57A565CF-5F7E-A28F-1164-B935B00BE2A4}"/>
              </a:ext>
            </a:extLst>
          </p:cNvPr>
          <p:cNvCxnSpPr/>
          <p:nvPr/>
        </p:nvCxnSpPr>
        <p:spPr>
          <a:xfrm>
            <a:off x="10118646" y="1781593"/>
            <a:ext cx="4573" cy="2259878"/>
          </a:xfrm>
          <a:prstGeom prst="line">
            <a:avLst/>
          </a:prstGeom>
          <a:ln w="127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F5DBDAEF-4CF6-93A9-9C7A-DF80F9D645D8}"/>
              </a:ext>
            </a:extLst>
          </p:cNvPr>
          <p:cNvSpPr txBox="1"/>
          <p:nvPr/>
        </p:nvSpPr>
        <p:spPr>
          <a:xfrm>
            <a:off x="1991544" y="1484784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</a:t>
            </a:r>
            <a:r>
              <a:rPr kumimoji="0" lang="sv-SE" sz="1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</a:t>
            </a:r>
            <a:endParaRPr kumimoji="0" lang="en-GB" sz="1800" b="0" i="0" u="none" strike="noStrike" kern="1200" cap="none" spc="0" normalizeH="0" baseline="0" noProof="0" dirty="0" err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92CF9DA-C610-AB73-5F23-3938BFA5DC51}"/>
              </a:ext>
            </a:extLst>
          </p:cNvPr>
          <p:cNvSpPr txBox="1"/>
          <p:nvPr/>
        </p:nvSpPr>
        <p:spPr>
          <a:xfrm>
            <a:off x="4439816" y="1484784"/>
            <a:ext cx="5118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</a:t>
            </a:r>
            <a:r>
              <a:rPr kumimoji="0" lang="sv-SE" sz="1800" b="0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out</a:t>
            </a:r>
            <a:endParaRPr kumimoji="0" lang="en-GB" sz="1800" b="0" i="0" u="none" strike="noStrike" kern="1200" cap="none" spc="0" normalizeH="0" baseline="0" noProof="0" dirty="0" err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0E9D8E0-BA17-8332-ECC3-CEAF6B46EACD}"/>
              </a:ext>
            </a:extLst>
          </p:cNvPr>
          <p:cNvSpPr txBox="1"/>
          <p:nvPr/>
        </p:nvSpPr>
        <p:spPr>
          <a:xfrm>
            <a:off x="9480376" y="5157192"/>
            <a:ext cx="25922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Amplitude and phase changes in a correlated manner! </a:t>
            </a:r>
            <a:endParaRPr kumimoji="0" lang="en-SE" sz="1800" b="0" i="0" u="none" strike="noStrike" kern="1200" cap="none" spc="0" normalizeH="0" baseline="0" noProof="0" dirty="0" err="1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1720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5709" y="1000116"/>
            <a:ext cx="8022739" cy="2548131"/>
          </a:xfrm>
          <a:prstGeom prst="rect">
            <a:avLst/>
          </a:prstGeom>
        </p:spPr>
      </p:pic>
      <p:grpSp>
        <p:nvGrpSpPr>
          <p:cNvPr id="65" name="Group 64"/>
          <p:cNvGrpSpPr/>
          <p:nvPr/>
        </p:nvGrpSpPr>
        <p:grpSpPr>
          <a:xfrm>
            <a:off x="2006636" y="2439878"/>
            <a:ext cx="8427037" cy="1623523"/>
            <a:chOff x="482635" y="2439877"/>
            <a:chExt cx="8427037" cy="1623523"/>
          </a:xfrm>
        </p:grpSpPr>
        <p:sp>
          <p:nvSpPr>
            <p:cNvPr id="67" name="Rectangle 66"/>
            <p:cNvSpPr/>
            <p:nvPr/>
          </p:nvSpPr>
          <p:spPr>
            <a:xfrm rot="979260">
              <a:off x="482635" y="2439877"/>
              <a:ext cx="8208912" cy="58652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GB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68" name="Rectangle 67"/>
            <p:cNvSpPr/>
            <p:nvPr/>
          </p:nvSpPr>
          <p:spPr>
            <a:xfrm rot="1051501">
              <a:off x="7438897" y="3161554"/>
              <a:ext cx="1470775" cy="90184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GB">
                <a:solidFill>
                  <a:srgbClr val="FFFFFF"/>
                </a:solidFill>
                <a:latin typeface="Calibri"/>
              </a:endParaRPr>
            </a:p>
          </p:txBody>
        </p:sp>
      </p:grpSp>
      <p:sp>
        <p:nvSpPr>
          <p:cNvPr id="40" name="Freeform 39"/>
          <p:cNvSpPr/>
          <p:nvPr/>
        </p:nvSpPr>
        <p:spPr>
          <a:xfrm>
            <a:off x="1534039" y="2697378"/>
            <a:ext cx="7549390" cy="4129011"/>
          </a:xfrm>
          <a:custGeom>
            <a:avLst/>
            <a:gdLst>
              <a:gd name="connsiteX0" fmla="*/ 0 w 2781300"/>
              <a:gd name="connsiteY0" fmla="*/ 788632 h 1580124"/>
              <a:gd name="connsiteX1" fmla="*/ 71438 w 2781300"/>
              <a:gd name="connsiteY1" fmla="*/ 640994 h 1580124"/>
              <a:gd name="connsiteX2" fmla="*/ 185738 w 2781300"/>
              <a:gd name="connsiteY2" fmla="*/ 421919 h 1580124"/>
              <a:gd name="connsiteX3" fmla="*/ 328613 w 2781300"/>
              <a:gd name="connsiteY3" fmla="*/ 212369 h 1580124"/>
              <a:gd name="connsiteX4" fmla="*/ 466725 w 2781300"/>
              <a:gd name="connsiteY4" fmla="*/ 83782 h 1580124"/>
              <a:gd name="connsiteX5" fmla="*/ 638175 w 2781300"/>
              <a:gd name="connsiteY5" fmla="*/ 7582 h 1580124"/>
              <a:gd name="connsiteX6" fmla="*/ 752475 w 2781300"/>
              <a:gd name="connsiteY6" fmla="*/ 7582 h 1580124"/>
              <a:gd name="connsiteX7" fmla="*/ 890588 w 2781300"/>
              <a:gd name="connsiteY7" fmla="*/ 50444 h 1580124"/>
              <a:gd name="connsiteX8" fmla="*/ 1028700 w 2781300"/>
              <a:gd name="connsiteY8" fmla="*/ 140932 h 1580124"/>
              <a:gd name="connsiteX9" fmla="*/ 1133475 w 2781300"/>
              <a:gd name="connsiteY9" fmla="*/ 255232 h 1580124"/>
              <a:gd name="connsiteX10" fmla="*/ 1247775 w 2781300"/>
              <a:gd name="connsiteY10" fmla="*/ 426682 h 1580124"/>
              <a:gd name="connsiteX11" fmla="*/ 1333500 w 2781300"/>
              <a:gd name="connsiteY11" fmla="*/ 607657 h 1580124"/>
              <a:gd name="connsiteX12" fmla="*/ 1438275 w 2781300"/>
              <a:gd name="connsiteY12" fmla="*/ 855307 h 1580124"/>
              <a:gd name="connsiteX13" fmla="*/ 1504950 w 2781300"/>
              <a:gd name="connsiteY13" fmla="*/ 1050569 h 1580124"/>
              <a:gd name="connsiteX14" fmla="*/ 1590675 w 2781300"/>
              <a:gd name="connsiteY14" fmla="*/ 1207732 h 1580124"/>
              <a:gd name="connsiteX15" fmla="*/ 1700213 w 2781300"/>
              <a:gd name="connsiteY15" fmla="*/ 1364894 h 1580124"/>
              <a:gd name="connsiteX16" fmla="*/ 1809750 w 2781300"/>
              <a:gd name="connsiteY16" fmla="*/ 1474432 h 1580124"/>
              <a:gd name="connsiteX17" fmla="*/ 1957388 w 2781300"/>
              <a:gd name="connsiteY17" fmla="*/ 1560157 h 1580124"/>
              <a:gd name="connsiteX18" fmla="*/ 2105025 w 2781300"/>
              <a:gd name="connsiteY18" fmla="*/ 1579207 h 1580124"/>
              <a:gd name="connsiteX19" fmla="*/ 2243138 w 2781300"/>
              <a:gd name="connsiteY19" fmla="*/ 1541107 h 1580124"/>
              <a:gd name="connsiteX20" fmla="*/ 2386013 w 2781300"/>
              <a:gd name="connsiteY20" fmla="*/ 1450619 h 1580124"/>
              <a:gd name="connsiteX21" fmla="*/ 2495550 w 2781300"/>
              <a:gd name="connsiteY21" fmla="*/ 1326794 h 1580124"/>
              <a:gd name="connsiteX22" fmla="*/ 2619375 w 2781300"/>
              <a:gd name="connsiteY22" fmla="*/ 1145819 h 1580124"/>
              <a:gd name="connsiteX23" fmla="*/ 2728913 w 2781300"/>
              <a:gd name="connsiteY23" fmla="*/ 921982 h 1580124"/>
              <a:gd name="connsiteX24" fmla="*/ 2781300 w 2781300"/>
              <a:gd name="connsiteY24" fmla="*/ 793394 h 1580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781300" h="1580124">
                <a:moveTo>
                  <a:pt x="0" y="788632"/>
                </a:moveTo>
                <a:cubicBezTo>
                  <a:pt x="20241" y="745372"/>
                  <a:pt x="40482" y="702113"/>
                  <a:pt x="71438" y="640994"/>
                </a:cubicBezTo>
                <a:cubicBezTo>
                  <a:pt x="102394" y="579875"/>
                  <a:pt x="142876" y="493356"/>
                  <a:pt x="185738" y="421919"/>
                </a:cubicBezTo>
                <a:cubicBezTo>
                  <a:pt x="228600" y="350482"/>
                  <a:pt x="281782" y="268725"/>
                  <a:pt x="328613" y="212369"/>
                </a:cubicBezTo>
                <a:cubicBezTo>
                  <a:pt x="375444" y="156013"/>
                  <a:pt x="415131" y="117913"/>
                  <a:pt x="466725" y="83782"/>
                </a:cubicBezTo>
                <a:cubicBezTo>
                  <a:pt x="518319" y="49651"/>
                  <a:pt x="590550" y="20282"/>
                  <a:pt x="638175" y="7582"/>
                </a:cubicBezTo>
                <a:cubicBezTo>
                  <a:pt x="685800" y="-5118"/>
                  <a:pt x="710406" y="438"/>
                  <a:pt x="752475" y="7582"/>
                </a:cubicBezTo>
                <a:cubicBezTo>
                  <a:pt x="794544" y="14726"/>
                  <a:pt x="844551" y="28219"/>
                  <a:pt x="890588" y="50444"/>
                </a:cubicBezTo>
                <a:cubicBezTo>
                  <a:pt x="936625" y="72669"/>
                  <a:pt x="988219" y="106801"/>
                  <a:pt x="1028700" y="140932"/>
                </a:cubicBezTo>
                <a:cubicBezTo>
                  <a:pt x="1069181" y="175063"/>
                  <a:pt x="1096963" y="207607"/>
                  <a:pt x="1133475" y="255232"/>
                </a:cubicBezTo>
                <a:cubicBezTo>
                  <a:pt x="1169988" y="302857"/>
                  <a:pt x="1214438" y="367945"/>
                  <a:pt x="1247775" y="426682"/>
                </a:cubicBezTo>
                <a:cubicBezTo>
                  <a:pt x="1281112" y="485419"/>
                  <a:pt x="1301750" y="536220"/>
                  <a:pt x="1333500" y="607657"/>
                </a:cubicBezTo>
                <a:cubicBezTo>
                  <a:pt x="1365250" y="679094"/>
                  <a:pt x="1409700" y="781488"/>
                  <a:pt x="1438275" y="855307"/>
                </a:cubicBezTo>
                <a:cubicBezTo>
                  <a:pt x="1466850" y="929126"/>
                  <a:pt x="1479550" y="991832"/>
                  <a:pt x="1504950" y="1050569"/>
                </a:cubicBezTo>
                <a:cubicBezTo>
                  <a:pt x="1530350" y="1109306"/>
                  <a:pt x="1558131" y="1155345"/>
                  <a:pt x="1590675" y="1207732"/>
                </a:cubicBezTo>
                <a:cubicBezTo>
                  <a:pt x="1623219" y="1260119"/>
                  <a:pt x="1663701" y="1320444"/>
                  <a:pt x="1700213" y="1364894"/>
                </a:cubicBezTo>
                <a:cubicBezTo>
                  <a:pt x="1736725" y="1409344"/>
                  <a:pt x="1766887" y="1441888"/>
                  <a:pt x="1809750" y="1474432"/>
                </a:cubicBezTo>
                <a:cubicBezTo>
                  <a:pt x="1852613" y="1506976"/>
                  <a:pt x="1908176" y="1542695"/>
                  <a:pt x="1957388" y="1560157"/>
                </a:cubicBezTo>
                <a:cubicBezTo>
                  <a:pt x="2006600" y="1577619"/>
                  <a:pt x="2057400" y="1582382"/>
                  <a:pt x="2105025" y="1579207"/>
                </a:cubicBezTo>
                <a:cubicBezTo>
                  <a:pt x="2152650" y="1576032"/>
                  <a:pt x="2196307" y="1562538"/>
                  <a:pt x="2243138" y="1541107"/>
                </a:cubicBezTo>
                <a:cubicBezTo>
                  <a:pt x="2289969" y="1519676"/>
                  <a:pt x="2343944" y="1486338"/>
                  <a:pt x="2386013" y="1450619"/>
                </a:cubicBezTo>
                <a:cubicBezTo>
                  <a:pt x="2428082" y="1414900"/>
                  <a:pt x="2456656" y="1377594"/>
                  <a:pt x="2495550" y="1326794"/>
                </a:cubicBezTo>
                <a:cubicBezTo>
                  <a:pt x="2534444" y="1275994"/>
                  <a:pt x="2580481" y="1213288"/>
                  <a:pt x="2619375" y="1145819"/>
                </a:cubicBezTo>
                <a:cubicBezTo>
                  <a:pt x="2658269" y="1078350"/>
                  <a:pt x="2701926" y="980719"/>
                  <a:pt x="2728913" y="921982"/>
                </a:cubicBezTo>
                <a:cubicBezTo>
                  <a:pt x="2755900" y="863245"/>
                  <a:pt x="2776538" y="814031"/>
                  <a:pt x="2781300" y="793394"/>
                </a:cubicBezTo>
              </a:path>
            </a:pathLst>
          </a:custGeom>
          <a:noFill/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/>
              <a:t>HV induced energy jitter</a:t>
            </a:r>
            <a:endParaRPr lang="en-GB"/>
          </a:p>
        </p:txBody>
      </p:sp>
      <p:sp>
        <p:nvSpPr>
          <p:cNvPr id="170" name="Text Box 158"/>
          <p:cNvSpPr txBox="1">
            <a:spLocks noChangeArrowheads="1"/>
          </p:cNvSpPr>
          <p:nvPr/>
        </p:nvSpPr>
        <p:spPr bwMode="auto">
          <a:xfrm>
            <a:off x="1559497" y="724634"/>
            <a:ext cx="110640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1279525">
              <a:spcBef>
                <a:spcPct val="50000"/>
              </a:spcBef>
              <a:defRPr/>
            </a:pPr>
            <a:r>
              <a:rPr lang="sv-SE" sz="1000" b="1">
                <a:solidFill>
                  <a:prstClr val="black"/>
                </a:solidFill>
                <a:latin typeface="Calibri"/>
              </a:rPr>
              <a:t>Photo </a:t>
            </a:r>
            <a:r>
              <a:rPr lang="sv-SE" sz="1000" b="1" err="1">
                <a:solidFill>
                  <a:prstClr val="black"/>
                </a:solidFill>
                <a:latin typeface="Calibri"/>
              </a:rPr>
              <a:t>cathode</a:t>
            </a:r>
            <a:r>
              <a:rPr lang="sv-SE" sz="1000" b="1">
                <a:solidFill>
                  <a:prstClr val="black"/>
                </a:solidFill>
                <a:latin typeface="Calibri"/>
              </a:rPr>
              <a:t> RF </a:t>
            </a:r>
            <a:r>
              <a:rPr lang="sv-SE" sz="1000" b="1" err="1">
                <a:solidFill>
                  <a:prstClr val="black"/>
                </a:solidFill>
                <a:latin typeface="Calibri"/>
              </a:rPr>
              <a:t>gun</a:t>
            </a:r>
            <a:endParaRPr lang="sv-SE" sz="1000" b="1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1" name="Text Box 151"/>
          <p:cNvSpPr txBox="1">
            <a:spLocks noChangeArrowheads="1"/>
          </p:cNvSpPr>
          <p:nvPr/>
        </p:nvSpPr>
        <p:spPr bwMode="auto">
          <a:xfrm>
            <a:off x="3675328" y="1757427"/>
            <a:ext cx="1803624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1279525">
              <a:spcBef>
                <a:spcPct val="50000"/>
              </a:spcBef>
              <a:defRPr/>
            </a:pPr>
            <a:r>
              <a:rPr lang="sv-SE" sz="1000" b="1">
                <a:solidFill>
                  <a:prstClr val="black"/>
                </a:solidFill>
                <a:latin typeface="Calibri"/>
              </a:rPr>
              <a:t>BC1 @ 260 MeV</a:t>
            </a:r>
          </a:p>
        </p:txBody>
      </p:sp>
      <p:sp>
        <p:nvSpPr>
          <p:cNvPr id="174" name="Text Box 151"/>
          <p:cNvSpPr txBox="1">
            <a:spLocks noChangeArrowheads="1"/>
          </p:cNvSpPr>
          <p:nvPr/>
        </p:nvSpPr>
        <p:spPr bwMode="auto">
          <a:xfrm>
            <a:off x="9450526" y="3014744"/>
            <a:ext cx="1542019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1279525">
              <a:spcBef>
                <a:spcPct val="50000"/>
              </a:spcBef>
              <a:defRPr/>
            </a:pPr>
            <a:r>
              <a:rPr lang="sv-SE" sz="1000" b="1">
                <a:solidFill>
                  <a:prstClr val="black"/>
                </a:solidFill>
                <a:latin typeface="Calibri"/>
              </a:rPr>
              <a:t>BC2 @ 3 GeV</a:t>
            </a:r>
          </a:p>
        </p:txBody>
      </p:sp>
      <p:sp>
        <p:nvSpPr>
          <p:cNvPr id="175" name="Text Box 151"/>
          <p:cNvSpPr txBox="1">
            <a:spLocks noChangeArrowheads="1"/>
          </p:cNvSpPr>
          <p:nvPr/>
        </p:nvSpPr>
        <p:spPr bwMode="auto">
          <a:xfrm>
            <a:off x="10166804" y="3037364"/>
            <a:ext cx="45864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1279525">
              <a:spcBef>
                <a:spcPct val="50000"/>
              </a:spcBef>
              <a:defRPr/>
            </a:pPr>
            <a:r>
              <a:rPr lang="sv-SE" sz="1000" b="1">
                <a:solidFill>
                  <a:prstClr val="black"/>
                </a:solidFill>
                <a:latin typeface="Calibri"/>
              </a:rPr>
              <a:t>SPF</a:t>
            </a:r>
            <a:r>
              <a:rPr lang="sv-SE" sz="1200" b="1">
                <a:solidFill>
                  <a:prstClr val="black"/>
                </a:solidFill>
                <a:latin typeface="Calibri"/>
              </a:rPr>
              <a:t> </a:t>
            </a:r>
            <a:endParaRPr lang="sv-SE" sz="1200" b="1">
              <a:solidFill>
                <a:srgbClr val="FFFFFF">
                  <a:lumMod val="75000"/>
                </a:srgbClr>
              </a:solidFill>
              <a:latin typeface="Calibri"/>
            </a:endParaRPr>
          </a:p>
        </p:txBody>
      </p:sp>
      <p:sp>
        <p:nvSpPr>
          <p:cNvPr id="47" name="Freeform 46"/>
          <p:cNvSpPr/>
          <p:nvPr/>
        </p:nvSpPr>
        <p:spPr>
          <a:xfrm>
            <a:off x="1385070" y="2528402"/>
            <a:ext cx="7608234" cy="4428990"/>
          </a:xfrm>
          <a:custGeom>
            <a:avLst/>
            <a:gdLst>
              <a:gd name="connsiteX0" fmla="*/ 0 w 2781300"/>
              <a:gd name="connsiteY0" fmla="*/ 788632 h 1580124"/>
              <a:gd name="connsiteX1" fmla="*/ 71438 w 2781300"/>
              <a:gd name="connsiteY1" fmla="*/ 640994 h 1580124"/>
              <a:gd name="connsiteX2" fmla="*/ 185738 w 2781300"/>
              <a:gd name="connsiteY2" fmla="*/ 421919 h 1580124"/>
              <a:gd name="connsiteX3" fmla="*/ 328613 w 2781300"/>
              <a:gd name="connsiteY3" fmla="*/ 212369 h 1580124"/>
              <a:gd name="connsiteX4" fmla="*/ 466725 w 2781300"/>
              <a:gd name="connsiteY4" fmla="*/ 83782 h 1580124"/>
              <a:gd name="connsiteX5" fmla="*/ 638175 w 2781300"/>
              <a:gd name="connsiteY5" fmla="*/ 7582 h 1580124"/>
              <a:gd name="connsiteX6" fmla="*/ 752475 w 2781300"/>
              <a:gd name="connsiteY6" fmla="*/ 7582 h 1580124"/>
              <a:gd name="connsiteX7" fmla="*/ 890588 w 2781300"/>
              <a:gd name="connsiteY7" fmla="*/ 50444 h 1580124"/>
              <a:gd name="connsiteX8" fmla="*/ 1028700 w 2781300"/>
              <a:gd name="connsiteY8" fmla="*/ 140932 h 1580124"/>
              <a:gd name="connsiteX9" fmla="*/ 1133475 w 2781300"/>
              <a:gd name="connsiteY9" fmla="*/ 255232 h 1580124"/>
              <a:gd name="connsiteX10" fmla="*/ 1247775 w 2781300"/>
              <a:gd name="connsiteY10" fmla="*/ 426682 h 1580124"/>
              <a:gd name="connsiteX11" fmla="*/ 1333500 w 2781300"/>
              <a:gd name="connsiteY11" fmla="*/ 607657 h 1580124"/>
              <a:gd name="connsiteX12" fmla="*/ 1438275 w 2781300"/>
              <a:gd name="connsiteY12" fmla="*/ 855307 h 1580124"/>
              <a:gd name="connsiteX13" fmla="*/ 1504950 w 2781300"/>
              <a:gd name="connsiteY13" fmla="*/ 1050569 h 1580124"/>
              <a:gd name="connsiteX14" fmla="*/ 1590675 w 2781300"/>
              <a:gd name="connsiteY14" fmla="*/ 1207732 h 1580124"/>
              <a:gd name="connsiteX15" fmla="*/ 1700213 w 2781300"/>
              <a:gd name="connsiteY15" fmla="*/ 1364894 h 1580124"/>
              <a:gd name="connsiteX16" fmla="*/ 1809750 w 2781300"/>
              <a:gd name="connsiteY16" fmla="*/ 1474432 h 1580124"/>
              <a:gd name="connsiteX17" fmla="*/ 1957388 w 2781300"/>
              <a:gd name="connsiteY17" fmla="*/ 1560157 h 1580124"/>
              <a:gd name="connsiteX18" fmla="*/ 2105025 w 2781300"/>
              <a:gd name="connsiteY18" fmla="*/ 1579207 h 1580124"/>
              <a:gd name="connsiteX19" fmla="*/ 2243138 w 2781300"/>
              <a:gd name="connsiteY19" fmla="*/ 1541107 h 1580124"/>
              <a:gd name="connsiteX20" fmla="*/ 2386013 w 2781300"/>
              <a:gd name="connsiteY20" fmla="*/ 1450619 h 1580124"/>
              <a:gd name="connsiteX21" fmla="*/ 2495550 w 2781300"/>
              <a:gd name="connsiteY21" fmla="*/ 1326794 h 1580124"/>
              <a:gd name="connsiteX22" fmla="*/ 2619375 w 2781300"/>
              <a:gd name="connsiteY22" fmla="*/ 1145819 h 1580124"/>
              <a:gd name="connsiteX23" fmla="*/ 2728913 w 2781300"/>
              <a:gd name="connsiteY23" fmla="*/ 921982 h 1580124"/>
              <a:gd name="connsiteX24" fmla="*/ 2781300 w 2781300"/>
              <a:gd name="connsiteY24" fmla="*/ 793394 h 1580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781300" h="1580124">
                <a:moveTo>
                  <a:pt x="0" y="788632"/>
                </a:moveTo>
                <a:cubicBezTo>
                  <a:pt x="20241" y="745372"/>
                  <a:pt x="40482" y="702113"/>
                  <a:pt x="71438" y="640994"/>
                </a:cubicBezTo>
                <a:cubicBezTo>
                  <a:pt x="102394" y="579875"/>
                  <a:pt x="142876" y="493356"/>
                  <a:pt x="185738" y="421919"/>
                </a:cubicBezTo>
                <a:cubicBezTo>
                  <a:pt x="228600" y="350482"/>
                  <a:pt x="281782" y="268725"/>
                  <a:pt x="328613" y="212369"/>
                </a:cubicBezTo>
                <a:cubicBezTo>
                  <a:pt x="375444" y="156013"/>
                  <a:pt x="415131" y="117913"/>
                  <a:pt x="466725" y="83782"/>
                </a:cubicBezTo>
                <a:cubicBezTo>
                  <a:pt x="518319" y="49651"/>
                  <a:pt x="590550" y="20282"/>
                  <a:pt x="638175" y="7582"/>
                </a:cubicBezTo>
                <a:cubicBezTo>
                  <a:pt x="685800" y="-5118"/>
                  <a:pt x="710406" y="438"/>
                  <a:pt x="752475" y="7582"/>
                </a:cubicBezTo>
                <a:cubicBezTo>
                  <a:pt x="794544" y="14726"/>
                  <a:pt x="844551" y="28219"/>
                  <a:pt x="890588" y="50444"/>
                </a:cubicBezTo>
                <a:cubicBezTo>
                  <a:pt x="936625" y="72669"/>
                  <a:pt x="988219" y="106801"/>
                  <a:pt x="1028700" y="140932"/>
                </a:cubicBezTo>
                <a:cubicBezTo>
                  <a:pt x="1069181" y="175063"/>
                  <a:pt x="1096963" y="207607"/>
                  <a:pt x="1133475" y="255232"/>
                </a:cubicBezTo>
                <a:cubicBezTo>
                  <a:pt x="1169988" y="302857"/>
                  <a:pt x="1214438" y="367945"/>
                  <a:pt x="1247775" y="426682"/>
                </a:cubicBezTo>
                <a:cubicBezTo>
                  <a:pt x="1281112" y="485419"/>
                  <a:pt x="1301750" y="536220"/>
                  <a:pt x="1333500" y="607657"/>
                </a:cubicBezTo>
                <a:cubicBezTo>
                  <a:pt x="1365250" y="679094"/>
                  <a:pt x="1409700" y="781488"/>
                  <a:pt x="1438275" y="855307"/>
                </a:cubicBezTo>
                <a:cubicBezTo>
                  <a:pt x="1466850" y="929126"/>
                  <a:pt x="1479550" y="991832"/>
                  <a:pt x="1504950" y="1050569"/>
                </a:cubicBezTo>
                <a:cubicBezTo>
                  <a:pt x="1530350" y="1109306"/>
                  <a:pt x="1558131" y="1155345"/>
                  <a:pt x="1590675" y="1207732"/>
                </a:cubicBezTo>
                <a:cubicBezTo>
                  <a:pt x="1623219" y="1260119"/>
                  <a:pt x="1663701" y="1320444"/>
                  <a:pt x="1700213" y="1364894"/>
                </a:cubicBezTo>
                <a:cubicBezTo>
                  <a:pt x="1736725" y="1409344"/>
                  <a:pt x="1766887" y="1441888"/>
                  <a:pt x="1809750" y="1474432"/>
                </a:cubicBezTo>
                <a:cubicBezTo>
                  <a:pt x="1852613" y="1506976"/>
                  <a:pt x="1908176" y="1542695"/>
                  <a:pt x="1957388" y="1560157"/>
                </a:cubicBezTo>
                <a:cubicBezTo>
                  <a:pt x="2006600" y="1577619"/>
                  <a:pt x="2057400" y="1582382"/>
                  <a:pt x="2105025" y="1579207"/>
                </a:cubicBezTo>
                <a:cubicBezTo>
                  <a:pt x="2152650" y="1576032"/>
                  <a:pt x="2196307" y="1562538"/>
                  <a:pt x="2243138" y="1541107"/>
                </a:cubicBezTo>
                <a:cubicBezTo>
                  <a:pt x="2289969" y="1519676"/>
                  <a:pt x="2343944" y="1486338"/>
                  <a:pt x="2386013" y="1450619"/>
                </a:cubicBezTo>
                <a:cubicBezTo>
                  <a:pt x="2428082" y="1414900"/>
                  <a:pt x="2456656" y="1377594"/>
                  <a:pt x="2495550" y="1326794"/>
                </a:cubicBezTo>
                <a:cubicBezTo>
                  <a:pt x="2534444" y="1275994"/>
                  <a:pt x="2580481" y="1213288"/>
                  <a:pt x="2619375" y="1145819"/>
                </a:cubicBezTo>
                <a:cubicBezTo>
                  <a:pt x="2658269" y="1078350"/>
                  <a:pt x="2701926" y="980719"/>
                  <a:pt x="2728913" y="921982"/>
                </a:cubicBezTo>
                <a:cubicBezTo>
                  <a:pt x="2755900" y="863245"/>
                  <a:pt x="2776538" y="814031"/>
                  <a:pt x="2781300" y="793394"/>
                </a:cubicBezTo>
              </a:path>
            </a:pathLst>
          </a:cu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8" name="Freeform 47"/>
          <p:cNvSpPr/>
          <p:nvPr/>
        </p:nvSpPr>
        <p:spPr>
          <a:xfrm>
            <a:off x="1668344" y="2852936"/>
            <a:ext cx="7520914" cy="3823188"/>
          </a:xfrm>
          <a:custGeom>
            <a:avLst/>
            <a:gdLst>
              <a:gd name="connsiteX0" fmla="*/ 0 w 2781300"/>
              <a:gd name="connsiteY0" fmla="*/ 788632 h 1580124"/>
              <a:gd name="connsiteX1" fmla="*/ 71438 w 2781300"/>
              <a:gd name="connsiteY1" fmla="*/ 640994 h 1580124"/>
              <a:gd name="connsiteX2" fmla="*/ 185738 w 2781300"/>
              <a:gd name="connsiteY2" fmla="*/ 421919 h 1580124"/>
              <a:gd name="connsiteX3" fmla="*/ 328613 w 2781300"/>
              <a:gd name="connsiteY3" fmla="*/ 212369 h 1580124"/>
              <a:gd name="connsiteX4" fmla="*/ 466725 w 2781300"/>
              <a:gd name="connsiteY4" fmla="*/ 83782 h 1580124"/>
              <a:gd name="connsiteX5" fmla="*/ 638175 w 2781300"/>
              <a:gd name="connsiteY5" fmla="*/ 7582 h 1580124"/>
              <a:gd name="connsiteX6" fmla="*/ 752475 w 2781300"/>
              <a:gd name="connsiteY6" fmla="*/ 7582 h 1580124"/>
              <a:gd name="connsiteX7" fmla="*/ 890588 w 2781300"/>
              <a:gd name="connsiteY7" fmla="*/ 50444 h 1580124"/>
              <a:gd name="connsiteX8" fmla="*/ 1028700 w 2781300"/>
              <a:gd name="connsiteY8" fmla="*/ 140932 h 1580124"/>
              <a:gd name="connsiteX9" fmla="*/ 1133475 w 2781300"/>
              <a:gd name="connsiteY9" fmla="*/ 255232 h 1580124"/>
              <a:gd name="connsiteX10" fmla="*/ 1247775 w 2781300"/>
              <a:gd name="connsiteY10" fmla="*/ 426682 h 1580124"/>
              <a:gd name="connsiteX11" fmla="*/ 1333500 w 2781300"/>
              <a:gd name="connsiteY11" fmla="*/ 607657 h 1580124"/>
              <a:gd name="connsiteX12" fmla="*/ 1438275 w 2781300"/>
              <a:gd name="connsiteY12" fmla="*/ 855307 h 1580124"/>
              <a:gd name="connsiteX13" fmla="*/ 1504950 w 2781300"/>
              <a:gd name="connsiteY13" fmla="*/ 1050569 h 1580124"/>
              <a:gd name="connsiteX14" fmla="*/ 1590675 w 2781300"/>
              <a:gd name="connsiteY14" fmla="*/ 1207732 h 1580124"/>
              <a:gd name="connsiteX15" fmla="*/ 1700213 w 2781300"/>
              <a:gd name="connsiteY15" fmla="*/ 1364894 h 1580124"/>
              <a:gd name="connsiteX16" fmla="*/ 1809750 w 2781300"/>
              <a:gd name="connsiteY16" fmla="*/ 1474432 h 1580124"/>
              <a:gd name="connsiteX17" fmla="*/ 1957388 w 2781300"/>
              <a:gd name="connsiteY17" fmla="*/ 1560157 h 1580124"/>
              <a:gd name="connsiteX18" fmla="*/ 2105025 w 2781300"/>
              <a:gd name="connsiteY18" fmla="*/ 1579207 h 1580124"/>
              <a:gd name="connsiteX19" fmla="*/ 2243138 w 2781300"/>
              <a:gd name="connsiteY19" fmla="*/ 1541107 h 1580124"/>
              <a:gd name="connsiteX20" fmla="*/ 2386013 w 2781300"/>
              <a:gd name="connsiteY20" fmla="*/ 1450619 h 1580124"/>
              <a:gd name="connsiteX21" fmla="*/ 2495550 w 2781300"/>
              <a:gd name="connsiteY21" fmla="*/ 1326794 h 1580124"/>
              <a:gd name="connsiteX22" fmla="*/ 2619375 w 2781300"/>
              <a:gd name="connsiteY22" fmla="*/ 1145819 h 1580124"/>
              <a:gd name="connsiteX23" fmla="*/ 2728913 w 2781300"/>
              <a:gd name="connsiteY23" fmla="*/ 921982 h 1580124"/>
              <a:gd name="connsiteX24" fmla="*/ 2781300 w 2781300"/>
              <a:gd name="connsiteY24" fmla="*/ 793394 h 1580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781300" h="1580124">
                <a:moveTo>
                  <a:pt x="0" y="788632"/>
                </a:moveTo>
                <a:cubicBezTo>
                  <a:pt x="20241" y="745372"/>
                  <a:pt x="40482" y="702113"/>
                  <a:pt x="71438" y="640994"/>
                </a:cubicBezTo>
                <a:cubicBezTo>
                  <a:pt x="102394" y="579875"/>
                  <a:pt x="142876" y="493356"/>
                  <a:pt x="185738" y="421919"/>
                </a:cubicBezTo>
                <a:cubicBezTo>
                  <a:pt x="228600" y="350482"/>
                  <a:pt x="281782" y="268725"/>
                  <a:pt x="328613" y="212369"/>
                </a:cubicBezTo>
                <a:cubicBezTo>
                  <a:pt x="375444" y="156013"/>
                  <a:pt x="415131" y="117913"/>
                  <a:pt x="466725" y="83782"/>
                </a:cubicBezTo>
                <a:cubicBezTo>
                  <a:pt x="518319" y="49651"/>
                  <a:pt x="590550" y="20282"/>
                  <a:pt x="638175" y="7582"/>
                </a:cubicBezTo>
                <a:cubicBezTo>
                  <a:pt x="685800" y="-5118"/>
                  <a:pt x="710406" y="438"/>
                  <a:pt x="752475" y="7582"/>
                </a:cubicBezTo>
                <a:cubicBezTo>
                  <a:pt x="794544" y="14726"/>
                  <a:pt x="844551" y="28219"/>
                  <a:pt x="890588" y="50444"/>
                </a:cubicBezTo>
                <a:cubicBezTo>
                  <a:pt x="936625" y="72669"/>
                  <a:pt x="988219" y="106801"/>
                  <a:pt x="1028700" y="140932"/>
                </a:cubicBezTo>
                <a:cubicBezTo>
                  <a:pt x="1069181" y="175063"/>
                  <a:pt x="1096963" y="207607"/>
                  <a:pt x="1133475" y="255232"/>
                </a:cubicBezTo>
                <a:cubicBezTo>
                  <a:pt x="1169988" y="302857"/>
                  <a:pt x="1214438" y="367945"/>
                  <a:pt x="1247775" y="426682"/>
                </a:cubicBezTo>
                <a:cubicBezTo>
                  <a:pt x="1281112" y="485419"/>
                  <a:pt x="1301750" y="536220"/>
                  <a:pt x="1333500" y="607657"/>
                </a:cubicBezTo>
                <a:cubicBezTo>
                  <a:pt x="1365250" y="679094"/>
                  <a:pt x="1409700" y="781488"/>
                  <a:pt x="1438275" y="855307"/>
                </a:cubicBezTo>
                <a:cubicBezTo>
                  <a:pt x="1466850" y="929126"/>
                  <a:pt x="1479550" y="991832"/>
                  <a:pt x="1504950" y="1050569"/>
                </a:cubicBezTo>
                <a:cubicBezTo>
                  <a:pt x="1530350" y="1109306"/>
                  <a:pt x="1558131" y="1155345"/>
                  <a:pt x="1590675" y="1207732"/>
                </a:cubicBezTo>
                <a:cubicBezTo>
                  <a:pt x="1623219" y="1260119"/>
                  <a:pt x="1663701" y="1320444"/>
                  <a:pt x="1700213" y="1364894"/>
                </a:cubicBezTo>
                <a:cubicBezTo>
                  <a:pt x="1736725" y="1409344"/>
                  <a:pt x="1766887" y="1441888"/>
                  <a:pt x="1809750" y="1474432"/>
                </a:cubicBezTo>
                <a:cubicBezTo>
                  <a:pt x="1852613" y="1506976"/>
                  <a:pt x="1908176" y="1542695"/>
                  <a:pt x="1957388" y="1560157"/>
                </a:cubicBezTo>
                <a:cubicBezTo>
                  <a:pt x="2006600" y="1577619"/>
                  <a:pt x="2057400" y="1582382"/>
                  <a:pt x="2105025" y="1579207"/>
                </a:cubicBezTo>
                <a:cubicBezTo>
                  <a:pt x="2152650" y="1576032"/>
                  <a:pt x="2196307" y="1562538"/>
                  <a:pt x="2243138" y="1541107"/>
                </a:cubicBezTo>
                <a:cubicBezTo>
                  <a:pt x="2289969" y="1519676"/>
                  <a:pt x="2343944" y="1486338"/>
                  <a:pt x="2386013" y="1450619"/>
                </a:cubicBezTo>
                <a:cubicBezTo>
                  <a:pt x="2428082" y="1414900"/>
                  <a:pt x="2456656" y="1377594"/>
                  <a:pt x="2495550" y="1326794"/>
                </a:cubicBezTo>
                <a:cubicBezTo>
                  <a:pt x="2534444" y="1275994"/>
                  <a:pt x="2580481" y="1213288"/>
                  <a:pt x="2619375" y="1145819"/>
                </a:cubicBezTo>
                <a:cubicBezTo>
                  <a:pt x="2658269" y="1078350"/>
                  <a:pt x="2701926" y="980719"/>
                  <a:pt x="2728913" y="921982"/>
                </a:cubicBezTo>
                <a:cubicBezTo>
                  <a:pt x="2755900" y="863245"/>
                  <a:pt x="2776538" y="814031"/>
                  <a:pt x="2781300" y="793394"/>
                </a:cubicBezTo>
              </a:path>
            </a:pathLst>
          </a:cu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89" name="Text Box 36"/>
          <p:cNvSpPr txBox="1">
            <a:spLocks noChangeArrowheads="1"/>
          </p:cNvSpPr>
          <p:nvPr/>
        </p:nvSpPr>
        <p:spPr bwMode="auto">
          <a:xfrm>
            <a:off x="3200832" y="3616068"/>
            <a:ext cx="455574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l-GR" sz="1000">
                <a:solidFill>
                  <a:prstClr val="black"/>
                </a:solidFill>
              </a:rPr>
              <a:t>θ</a:t>
            </a:r>
            <a:r>
              <a:rPr lang="sv-SE" sz="1000" baseline="-25000" err="1">
                <a:solidFill>
                  <a:prstClr val="black"/>
                </a:solidFill>
              </a:rPr>
              <a:t>crest</a:t>
            </a:r>
            <a:endParaRPr lang="en-US" sz="1000" baseline="-25000">
              <a:solidFill>
                <a:prstClr val="black"/>
              </a:solidFill>
            </a:endParaRPr>
          </a:p>
        </p:txBody>
      </p:sp>
      <p:cxnSp>
        <p:nvCxnSpPr>
          <p:cNvPr id="90" name="Straight Arrow Connector 89"/>
          <p:cNvCxnSpPr/>
          <p:nvPr/>
        </p:nvCxnSpPr>
        <p:spPr>
          <a:xfrm>
            <a:off x="2495600" y="2858235"/>
            <a:ext cx="0" cy="317594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Text Box 36"/>
          <p:cNvSpPr txBox="1">
            <a:spLocks noChangeArrowheads="1"/>
          </p:cNvSpPr>
          <p:nvPr/>
        </p:nvSpPr>
        <p:spPr bwMode="auto">
          <a:xfrm>
            <a:off x="1997000" y="2924945"/>
            <a:ext cx="354584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l-GR" sz="1000">
                <a:solidFill>
                  <a:prstClr val="black"/>
                </a:solidFill>
              </a:rPr>
              <a:t>Δ</a:t>
            </a:r>
            <a:r>
              <a:rPr lang="en-US" sz="1000">
                <a:solidFill>
                  <a:prstClr val="black"/>
                </a:solidFill>
              </a:rPr>
              <a:t>E</a:t>
            </a:r>
            <a:endParaRPr lang="en-US" sz="1000" baseline="-25000">
              <a:solidFill>
                <a:prstClr val="black"/>
              </a:solidFill>
            </a:endParaRPr>
          </a:p>
        </p:txBody>
      </p:sp>
      <p:sp>
        <p:nvSpPr>
          <p:cNvPr id="93" name="Line 40"/>
          <p:cNvSpPr>
            <a:spLocks noChangeShapeType="1"/>
          </p:cNvSpPr>
          <p:nvPr/>
        </p:nvSpPr>
        <p:spPr bwMode="auto">
          <a:xfrm flipH="1" flipV="1">
            <a:off x="4367808" y="2564905"/>
            <a:ext cx="6278" cy="1091675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sv-SE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4" name="Line 40"/>
          <p:cNvSpPr>
            <a:spLocks noChangeShapeType="1"/>
          </p:cNvSpPr>
          <p:nvPr/>
        </p:nvSpPr>
        <p:spPr bwMode="auto">
          <a:xfrm flipH="1" flipV="1">
            <a:off x="3418228" y="2420889"/>
            <a:ext cx="6278" cy="1200843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sv-SE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5" name="Line 40"/>
          <p:cNvSpPr>
            <a:spLocks noChangeShapeType="1"/>
          </p:cNvSpPr>
          <p:nvPr/>
        </p:nvSpPr>
        <p:spPr bwMode="auto">
          <a:xfrm flipH="1" flipV="1">
            <a:off x="2495600" y="2564905"/>
            <a:ext cx="6278" cy="1091675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sv-SE">
              <a:solidFill>
                <a:prstClr val="black"/>
              </a:solidFill>
              <a:latin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5753414" y="3116431"/>
                <a:ext cx="1176283" cy="28732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sv-SE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sv-SE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𝐴</m:t>
                          </m:r>
                        </m:e>
                        <m:sub>
                          <m:r>
                            <a:rPr kumimoji="0" lang="sv-SE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𝑅𝐹</m:t>
                          </m:r>
                        </m:sub>
                      </m:sSub>
                      <m:r>
                        <a:rPr kumimoji="0" lang="sv-SE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∝</m:t>
                      </m:r>
                      <m:sSup>
                        <m:sSupPr>
                          <m:ctrlPr>
                            <a:rPr kumimoji="0" lang="en-GB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sv-SE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𝑈</m:t>
                          </m:r>
                        </m:e>
                        <m:sup>
                          <m:r>
                            <a:rPr kumimoji="0" lang="sv-SE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5/4</m:t>
                          </m:r>
                        </m:sup>
                      </m:sSup>
                    </m:oMath>
                  </m:oMathPara>
                </a14:m>
                <a:endParaRPr kumimoji="0" lang="en-GB" sz="1800" b="0" i="0" u="none" strike="noStrike" kern="1200" cap="none" spc="0" normalizeH="0" baseline="0" noProof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53414" y="3116431"/>
                <a:ext cx="1176283" cy="287323"/>
              </a:xfrm>
              <a:prstGeom prst="rect">
                <a:avLst/>
              </a:prstGeom>
              <a:blipFill>
                <a:blip r:embed="rId4"/>
                <a:stretch>
                  <a:fillRect l="-4663" t="-8511" r="-1554" b="-17021"/>
                </a:stretch>
              </a:blipFill>
            </p:spPr>
            <p:txBody>
              <a:bodyPr/>
              <a:lstStyle/>
              <a:p>
                <a:r>
                  <a:rPr lang="en-S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5753414" y="3621041"/>
                <a:ext cx="1273938" cy="28732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sv-SE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sv-SE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𝜃</m:t>
                          </m:r>
                        </m:e>
                        <m:sub>
                          <m:r>
                            <a:rPr kumimoji="0" lang="sv-SE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𝑅𝐹</m:t>
                          </m:r>
                        </m:sub>
                      </m:sSub>
                      <m:r>
                        <a:rPr kumimoji="0" lang="sv-SE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∝</m:t>
                      </m:r>
                      <m:sSup>
                        <m:sSupPr>
                          <m:ctrlPr>
                            <a:rPr kumimoji="0" lang="en-GB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sv-SE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𝑈</m:t>
                          </m:r>
                        </m:e>
                        <m:sup>
                          <m:r>
                            <a:rPr kumimoji="0" lang="sv-SE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−1/2</m:t>
                          </m:r>
                        </m:sup>
                      </m:sSup>
                    </m:oMath>
                  </m:oMathPara>
                </a14:m>
                <a:endParaRPr kumimoji="0" lang="en-GB" sz="1800" b="0" i="0" u="none" strike="noStrike" kern="1200" cap="none" spc="0" normalizeH="0" baseline="0" noProof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53414" y="3621041"/>
                <a:ext cx="1273938" cy="287323"/>
              </a:xfrm>
              <a:prstGeom prst="rect">
                <a:avLst/>
              </a:prstGeom>
              <a:blipFill>
                <a:blip r:embed="rId5"/>
                <a:stretch>
                  <a:fillRect l="-4306" t="-8511" r="-1435" b="-17021"/>
                </a:stretch>
              </a:blipFill>
            </p:spPr>
            <p:txBody>
              <a:bodyPr/>
              <a:lstStyle/>
              <a:p>
                <a:r>
                  <a:rPr lang="en-S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F9666B76-9217-F1AC-1A9D-D011598C7BD7}"/>
              </a:ext>
            </a:extLst>
          </p:cNvPr>
          <p:cNvSpPr txBox="1"/>
          <p:nvPr/>
        </p:nvSpPr>
        <p:spPr>
          <a:xfrm>
            <a:off x="9480376" y="5241974"/>
            <a:ext cx="25922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C00000"/>
                </a:solidFill>
              </a:rPr>
              <a:t>Amplitude and phase changes in a correlated manner! </a:t>
            </a:r>
            <a:endParaRPr lang="en-SE" err="1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6986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5709" y="1000116"/>
            <a:ext cx="8022739" cy="2548131"/>
          </a:xfrm>
          <a:prstGeom prst="rect">
            <a:avLst/>
          </a:prstGeom>
        </p:spPr>
      </p:pic>
      <p:grpSp>
        <p:nvGrpSpPr>
          <p:cNvPr id="65" name="Group 64"/>
          <p:cNvGrpSpPr/>
          <p:nvPr/>
        </p:nvGrpSpPr>
        <p:grpSpPr>
          <a:xfrm>
            <a:off x="2006636" y="2439878"/>
            <a:ext cx="8427037" cy="1623523"/>
            <a:chOff x="482635" y="2439877"/>
            <a:chExt cx="8427037" cy="1623523"/>
          </a:xfrm>
        </p:grpSpPr>
        <p:sp>
          <p:nvSpPr>
            <p:cNvPr id="67" name="Rectangle 66"/>
            <p:cNvSpPr/>
            <p:nvPr/>
          </p:nvSpPr>
          <p:spPr>
            <a:xfrm rot="979260">
              <a:off x="482635" y="2439877"/>
              <a:ext cx="8208912" cy="58652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8" name="Rectangle 67"/>
            <p:cNvSpPr/>
            <p:nvPr/>
          </p:nvSpPr>
          <p:spPr>
            <a:xfrm rot="1051501">
              <a:off x="7438897" y="3161554"/>
              <a:ext cx="1470775" cy="90184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0" name="Freeform 39"/>
          <p:cNvSpPr/>
          <p:nvPr/>
        </p:nvSpPr>
        <p:spPr>
          <a:xfrm>
            <a:off x="1534039" y="2697378"/>
            <a:ext cx="7549390" cy="4129011"/>
          </a:xfrm>
          <a:custGeom>
            <a:avLst/>
            <a:gdLst>
              <a:gd name="connsiteX0" fmla="*/ 0 w 2781300"/>
              <a:gd name="connsiteY0" fmla="*/ 788632 h 1580124"/>
              <a:gd name="connsiteX1" fmla="*/ 71438 w 2781300"/>
              <a:gd name="connsiteY1" fmla="*/ 640994 h 1580124"/>
              <a:gd name="connsiteX2" fmla="*/ 185738 w 2781300"/>
              <a:gd name="connsiteY2" fmla="*/ 421919 h 1580124"/>
              <a:gd name="connsiteX3" fmla="*/ 328613 w 2781300"/>
              <a:gd name="connsiteY3" fmla="*/ 212369 h 1580124"/>
              <a:gd name="connsiteX4" fmla="*/ 466725 w 2781300"/>
              <a:gd name="connsiteY4" fmla="*/ 83782 h 1580124"/>
              <a:gd name="connsiteX5" fmla="*/ 638175 w 2781300"/>
              <a:gd name="connsiteY5" fmla="*/ 7582 h 1580124"/>
              <a:gd name="connsiteX6" fmla="*/ 752475 w 2781300"/>
              <a:gd name="connsiteY6" fmla="*/ 7582 h 1580124"/>
              <a:gd name="connsiteX7" fmla="*/ 890588 w 2781300"/>
              <a:gd name="connsiteY7" fmla="*/ 50444 h 1580124"/>
              <a:gd name="connsiteX8" fmla="*/ 1028700 w 2781300"/>
              <a:gd name="connsiteY8" fmla="*/ 140932 h 1580124"/>
              <a:gd name="connsiteX9" fmla="*/ 1133475 w 2781300"/>
              <a:gd name="connsiteY9" fmla="*/ 255232 h 1580124"/>
              <a:gd name="connsiteX10" fmla="*/ 1247775 w 2781300"/>
              <a:gd name="connsiteY10" fmla="*/ 426682 h 1580124"/>
              <a:gd name="connsiteX11" fmla="*/ 1333500 w 2781300"/>
              <a:gd name="connsiteY11" fmla="*/ 607657 h 1580124"/>
              <a:gd name="connsiteX12" fmla="*/ 1438275 w 2781300"/>
              <a:gd name="connsiteY12" fmla="*/ 855307 h 1580124"/>
              <a:gd name="connsiteX13" fmla="*/ 1504950 w 2781300"/>
              <a:gd name="connsiteY13" fmla="*/ 1050569 h 1580124"/>
              <a:gd name="connsiteX14" fmla="*/ 1590675 w 2781300"/>
              <a:gd name="connsiteY14" fmla="*/ 1207732 h 1580124"/>
              <a:gd name="connsiteX15" fmla="*/ 1700213 w 2781300"/>
              <a:gd name="connsiteY15" fmla="*/ 1364894 h 1580124"/>
              <a:gd name="connsiteX16" fmla="*/ 1809750 w 2781300"/>
              <a:gd name="connsiteY16" fmla="*/ 1474432 h 1580124"/>
              <a:gd name="connsiteX17" fmla="*/ 1957388 w 2781300"/>
              <a:gd name="connsiteY17" fmla="*/ 1560157 h 1580124"/>
              <a:gd name="connsiteX18" fmla="*/ 2105025 w 2781300"/>
              <a:gd name="connsiteY18" fmla="*/ 1579207 h 1580124"/>
              <a:gd name="connsiteX19" fmla="*/ 2243138 w 2781300"/>
              <a:gd name="connsiteY19" fmla="*/ 1541107 h 1580124"/>
              <a:gd name="connsiteX20" fmla="*/ 2386013 w 2781300"/>
              <a:gd name="connsiteY20" fmla="*/ 1450619 h 1580124"/>
              <a:gd name="connsiteX21" fmla="*/ 2495550 w 2781300"/>
              <a:gd name="connsiteY21" fmla="*/ 1326794 h 1580124"/>
              <a:gd name="connsiteX22" fmla="*/ 2619375 w 2781300"/>
              <a:gd name="connsiteY22" fmla="*/ 1145819 h 1580124"/>
              <a:gd name="connsiteX23" fmla="*/ 2728913 w 2781300"/>
              <a:gd name="connsiteY23" fmla="*/ 921982 h 1580124"/>
              <a:gd name="connsiteX24" fmla="*/ 2781300 w 2781300"/>
              <a:gd name="connsiteY24" fmla="*/ 793394 h 1580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781300" h="1580124">
                <a:moveTo>
                  <a:pt x="0" y="788632"/>
                </a:moveTo>
                <a:cubicBezTo>
                  <a:pt x="20241" y="745372"/>
                  <a:pt x="40482" y="702113"/>
                  <a:pt x="71438" y="640994"/>
                </a:cubicBezTo>
                <a:cubicBezTo>
                  <a:pt x="102394" y="579875"/>
                  <a:pt x="142876" y="493356"/>
                  <a:pt x="185738" y="421919"/>
                </a:cubicBezTo>
                <a:cubicBezTo>
                  <a:pt x="228600" y="350482"/>
                  <a:pt x="281782" y="268725"/>
                  <a:pt x="328613" y="212369"/>
                </a:cubicBezTo>
                <a:cubicBezTo>
                  <a:pt x="375444" y="156013"/>
                  <a:pt x="415131" y="117913"/>
                  <a:pt x="466725" y="83782"/>
                </a:cubicBezTo>
                <a:cubicBezTo>
                  <a:pt x="518319" y="49651"/>
                  <a:pt x="590550" y="20282"/>
                  <a:pt x="638175" y="7582"/>
                </a:cubicBezTo>
                <a:cubicBezTo>
                  <a:pt x="685800" y="-5118"/>
                  <a:pt x="710406" y="438"/>
                  <a:pt x="752475" y="7582"/>
                </a:cubicBezTo>
                <a:cubicBezTo>
                  <a:pt x="794544" y="14726"/>
                  <a:pt x="844551" y="28219"/>
                  <a:pt x="890588" y="50444"/>
                </a:cubicBezTo>
                <a:cubicBezTo>
                  <a:pt x="936625" y="72669"/>
                  <a:pt x="988219" y="106801"/>
                  <a:pt x="1028700" y="140932"/>
                </a:cubicBezTo>
                <a:cubicBezTo>
                  <a:pt x="1069181" y="175063"/>
                  <a:pt x="1096963" y="207607"/>
                  <a:pt x="1133475" y="255232"/>
                </a:cubicBezTo>
                <a:cubicBezTo>
                  <a:pt x="1169988" y="302857"/>
                  <a:pt x="1214438" y="367945"/>
                  <a:pt x="1247775" y="426682"/>
                </a:cubicBezTo>
                <a:cubicBezTo>
                  <a:pt x="1281112" y="485419"/>
                  <a:pt x="1301750" y="536220"/>
                  <a:pt x="1333500" y="607657"/>
                </a:cubicBezTo>
                <a:cubicBezTo>
                  <a:pt x="1365250" y="679094"/>
                  <a:pt x="1409700" y="781488"/>
                  <a:pt x="1438275" y="855307"/>
                </a:cubicBezTo>
                <a:cubicBezTo>
                  <a:pt x="1466850" y="929126"/>
                  <a:pt x="1479550" y="991832"/>
                  <a:pt x="1504950" y="1050569"/>
                </a:cubicBezTo>
                <a:cubicBezTo>
                  <a:pt x="1530350" y="1109306"/>
                  <a:pt x="1558131" y="1155345"/>
                  <a:pt x="1590675" y="1207732"/>
                </a:cubicBezTo>
                <a:cubicBezTo>
                  <a:pt x="1623219" y="1260119"/>
                  <a:pt x="1663701" y="1320444"/>
                  <a:pt x="1700213" y="1364894"/>
                </a:cubicBezTo>
                <a:cubicBezTo>
                  <a:pt x="1736725" y="1409344"/>
                  <a:pt x="1766887" y="1441888"/>
                  <a:pt x="1809750" y="1474432"/>
                </a:cubicBezTo>
                <a:cubicBezTo>
                  <a:pt x="1852613" y="1506976"/>
                  <a:pt x="1908176" y="1542695"/>
                  <a:pt x="1957388" y="1560157"/>
                </a:cubicBezTo>
                <a:cubicBezTo>
                  <a:pt x="2006600" y="1577619"/>
                  <a:pt x="2057400" y="1582382"/>
                  <a:pt x="2105025" y="1579207"/>
                </a:cubicBezTo>
                <a:cubicBezTo>
                  <a:pt x="2152650" y="1576032"/>
                  <a:pt x="2196307" y="1562538"/>
                  <a:pt x="2243138" y="1541107"/>
                </a:cubicBezTo>
                <a:cubicBezTo>
                  <a:pt x="2289969" y="1519676"/>
                  <a:pt x="2343944" y="1486338"/>
                  <a:pt x="2386013" y="1450619"/>
                </a:cubicBezTo>
                <a:cubicBezTo>
                  <a:pt x="2428082" y="1414900"/>
                  <a:pt x="2456656" y="1377594"/>
                  <a:pt x="2495550" y="1326794"/>
                </a:cubicBezTo>
                <a:cubicBezTo>
                  <a:pt x="2534444" y="1275994"/>
                  <a:pt x="2580481" y="1213288"/>
                  <a:pt x="2619375" y="1145819"/>
                </a:cubicBezTo>
                <a:cubicBezTo>
                  <a:pt x="2658269" y="1078350"/>
                  <a:pt x="2701926" y="980719"/>
                  <a:pt x="2728913" y="921982"/>
                </a:cubicBezTo>
                <a:cubicBezTo>
                  <a:pt x="2755900" y="863245"/>
                  <a:pt x="2776538" y="814031"/>
                  <a:pt x="2781300" y="793394"/>
                </a:cubicBezTo>
              </a:path>
            </a:pathLst>
          </a:custGeom>
          <a:noFill/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/>
              <a:t>HV induced timing jitter - chicane</a:t>
            </a:r>
            <a:endParaRPr lang="en-GB"/>
          </a:p>
        </p:txBody>
      </p:sp>
      <p:sp>
        <p:nvSpPr>
          <p:cNvPr id="170" name="Text Box 158"/>
          <p:cNvSpPr txBox="1">
            <a:spLocks noChangeArrowheads="1"/>
          </p:cNvSpPr>
          <p:nvPr/>
        </p:nvSpPr>
        <p:spPr bwMode="auto">
          <a:xfrm>
            <a:off x="1559497" y="724634"/>
            <a:ext cx="110640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1279525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Photo </a:t>
            </a:r>
            <a:r>
              <a:rPr kumimoji="0" lang="sv-SE" sz="10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cathode</a:t>
            </a:r>
            <a:r>
              <a:rPr kumimoji="0" lang="sv-SE" sz="1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RF </a:t>
            </a:r>
            <a:r>
              <a:rPr kumimoji="0" lang="sv-SE" sz="10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gun</a:t>
            </a:r>
            <a:endParaRPr kumimoji="0" lang="sv-SE" sz="1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1" name="Text Box 151"/>
          <p:cNvSpPr txBox="1">
            <a:spLocks noChangeArrowheads="1"/>
          </p:cNvSpPr>
          <p:nvPr/>
        </p:nvSpPr>
        <p:spPr bwMode="auto">
          <a:xfrm>
            <a:off x="3675328" y="1757427"/>
            <a:ext cx="1803624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1279525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BC1 @ 260 MeV</a:t>
            </a:r>
          </a:p>
        </p:txBody>
      </p:sp>
      <p:sp>
        <p:nvSpPr>
          <p:cNvPr id="174" name="Text Box 151"/>
          <p:cNvSpPr txBox="1">
            <a:spLocks noChangeArrowheads="1"/>
          </p:cNvSpPr>
          <p:nvPr/>
        </p:nvSpPr>
        <p:spPr bwMode="auto">
          <a:xfrm>
            <a:off x="9450526" y="3014744"/>
            <a:ext cx="1542019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1279525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BC2 @ 3 GeV</a:t>
            </a:r>
          </a:p>
        </p:txBody>
      </p:sp>
      <p:sp>
        <p:nvSpPr>
          <p:cNvPr id="175" name="Text Box 151"/>
          <p:cNvSpPr txBox="1">
            <a:spLocks noChangeArrowheads="1"/>
          </p:cNvSpPr>
          <p:nvPr/>
        </p:nvSpPr>
        <p:spPr bwMode="auto">
          <a:xfrm>
            <a:off x="10166804" y="3037364"/>
            <a:ext cx="45864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1279525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SPF</a:t>
            </a:r>
            <a:r>
              <a:rPr kumimoji="0" lang="sv-SE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endParaRPr kumimoji="0" lang="sv-SE" sz="1200" b="1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" name="Line 40"/>
          <p:cNvSpPr>
            <a:spLocks noChangeShapeType="1"/>
          </p:cNvSpPr>
          <p:nvPr/>
        </p:nvSpPr>
        <p:spPr bwMode="auto">
          <a:xfrm>
            <a:off x="4709185" y="3532870"/>
            <a:ext cx="1" cy="189621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" name="Freeform 46"/>
          <p:cNvSpPr/>
          <p:nvPr/>
        </p:nvSpPr>
        <p:spPr>
          <a:xfrm>
            <a:off x="1385070" y="2528402"/>
            <a:ext cx="7608234" cy="4428990"/>
          </a:xfrm>
          <a:custGeom>
            <a:avLst/>
            <a:gdLst>
              <a:gd name="connsiteX0" fmla="*/ 0 w 2781300"/>
              <a:gd name="connsiteY0" fmla="*/ 788632 h 1580124"/>
              <a:gd name="connsiteX1" fmla="*/ 71438 w 2781300"/>
              <a:gd name="connsiteY1" fmla="*/ 640994 h 1580124"/>
              <a:gd name="connsiteX2" fmla="*/ 185738 w 2781300"/>
              <a:gd name="connsiteY2" fmla="*/ 421919 h 1580124"/>
              <a:gd name="connsiteX3" fmla="*/ 328613 w 2781300"/>
              <a:gd name="connsiteY3" fmla="*/ 212369 h 1580124"/>
              <a:gd name="connsiteX4" fmla="*/ 466725 w 2781300"/>
              <a:gd name="connsiteY4" fmla="*/ 83782 h 1580124"/>
              <a:gd name="connsiteX5" fmla="*/ 638175 w 2781300"/>
              <a:gd name="connsiteY5" fmla="*/ 7582 h 1580124"/>
              <a:gd name="connsiteX6" fmla="*/ 752475 w 2781300"/>
              <a:gd name="connsiteY6" fmla="*/ 7582 h 1580124"/>
              <a:gd name="connsiteX7" fmla="*/ 890588 w 2781300"/>
              <a:gd name="connsiteY7" fmla="*/ 50444 h 1580124"/>
              <a:gd name="connsiteX8" fmla="*/ 1028700 w 2781300"/>
              <a:gd name="connsiteY8" fmla="*/ 140932 h 1580124"/>
              <a:gd name="connsiteX9" fmla="*/ 1133475 w 2781300"/>
              <a:gd name="connsiteY9" fmla="*/ 255232 h 1580124"/>
              <a:gd name="connsiteX10" fmla="*/ 1247775 w 2781300"/>
              <a:gd name="connsiteY10" fmla="*/ 426682 h 1580124"/>
              <a:gd name="connsiteX11" fmla="*/ 1333500 w 2781300"/>
              <a:gd name="connsiteY11" fmla="*/ 607657 h 1580124"/>
              <a:gd name="connsiteX12" fmla="*/ 1438275 w 2781300"/>
              <a:gd name="connsiteY12" fmla="*/ 855307 h 1580124"/>
              <a:gd name="connsiteX13" fmla="*/ 1504950 w 2781300"/>
              <a:gd name="connsiteY13" fmla="*/ 1050569 h 1580124"/>
              <a:gd name="connsiteX14" fmla="*/ 1590675 w 2781300"/>
              <a:gd name="connsiteY14" fmla="*/ 1207732 h 1580124"/>
              <a:gd name="connsiteX15" fmla="*/ 1700213 w 2781300"/>
              <a:gd name="connsiteY15" fmla="*/ 1364894 h 1580124"/>
              <a:gd name="connsiteX16" fmla="*/ 1809750 w 2781300"/>
              <a:gd name="connsiteY16" fmla="*/ 1474432 h 1580124"/>
              <a:gd name="connsiteX17" fmla="*/ 1957388 w 2781300"/>
              <a:gd name="connsiteY17" fmla="*/ 1560157 h 1580124"/>
              <a:gd name="connsiteX18" fmla="*/ 2105025 w 2781300"/>
              <a:gd name="connsiteY18" fmla="*/ 1579207 h 1580124"/>
              <a:gd name="connsiteX19" fmla="*/ 2243138 w 2781300"/>
              <a:gd name="connsiteY19" fmla="*/ 1541107 h 1580124"/>
              <a:gd name="connsiteX20" fmla="*/ 2386013 w 2781300"/>
              <a:gd name="connsiteY20" fmla="*/ 1450619 h 1580124"/>
              <a:gd name="connsiteX21" fmla="*/ 2495550 w 2781300"/>
              <a:gd name="connsiteY21" fmla="*/ 1326794 h 1580124"/>
              <a:gd name="connsiteX22" fmla="*/ 2619375 w 2781300"/>
              <a:gd name="connsiteY22" fmla="*/ 1145819 h 1580124"/>
              <a:gd name="connsiteX23" fmla="*/ 2728913 w 2781300"/>
              <a:gd name="connsiteY23" fmla="*/ 921982 h 1580124"/>
              <a:gd name="connsiteX24" fmla="*/ 2781300 w 2781300"/>
              <a:gd name="connsiteY24" fmla="*/ 793394 h 1580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781300" h="1580124">
                <a:moveTo>
                  <a:pt x="0" y="788632"/>
                </a:moveTo>
                <a:cubicBezTo>
                  <a:pt x="20241" y="745372"/>
                  <a:pt x="40482" y="702113"/>
                  <a:pt x="71438" y="640994"/>
                </a:cubicBezTo>
                <a:cubicBezTo>
                  <a:pt x="102394" y="579875"/>
                  <a:pt x="142876" y="493356"/>
                  <a:pt x="185738" y="421919"/>
                </a:cubicBezTo>
                <a:cubicBezTo>
                  <a:pt x="228600" y="350482"/>
                  <a:pt x="281782" y="268725"/>
                  <a:pt x="328613" y="212369"/>
                </a:cubicBezTo>
                <a:cubicBezTo>
                  <a:pt x="375444" y="156013"/>
                  <a:pt x="415131" y="117913"/>
                  <a:pt x="466725" y="83782"/>
                </a:cubicBezTo>
                <a:cubicBezTo>
                  <a:pt x="518319" y="49651"/>
                  <a:pt x="590550" y="20282"/>
                  <a:pt x="638175" y="7582"/>
                </a:cubicBezTo>
                <a:cubicBezTo>
                  <a:pt x="685800" y="-5118"/>
                  <a:pt x="710406" y="438"/>
                  <a:pt x="752475" y="7582"/>
                </a:cubicBezTo>
                <a:cubicBezTo>
                  <a:pt x="794544" y="14726"/>
                  <a:pt x="844551" y="28219"/>
                  <a:pt x="890588" y="50444"/>
                </a:cubicBezTo>
                <a:cubicBezTo>
                  <a:pt x="936625" y="72669"/>
                  <a:pt x="988219" y="106801"/>
                  <a:pt x="1028700" y="140932"/>
                </a:cubicBezTo>
                <a:cubicBezTo>
                  <a:pt x="1069181" y="175063"/>
                  <a:pt x="1096963" y="207607"/>
                  <a:pt x="1133475" y="255232"/>
                </a:cubicBezTo>
                <a:cubicBezTo>
                  <a:pt x="1169988" y="302857"/>
                  <a:pt x="1214438" y="367945"/>
                  <a:pt x="1247775" y="426682"/>
                </a:cubicBezTo>
                <a:cubicBezTo>
                  <a:pt x="1281112" y="485419"/>
                  <a:pt x="1301750" y="536220"/>
                  <a:pt x="1333500" y="607657"/>
                </a:cubicBezTo>
                <a:cubicBezTo>
                  <a:pt x="1365250" y="679094"/>
                  <a:pt x="1409700" y="781488"/>
                  <a:pt x="1438275" y="855307"/>
                </a:cubicBezTo>
                <a:cubicBezTo>
                  <a:pt x="1466850" y="929126"/>
                  <a:pt x="1479550" y="991832"/>
                  <a:pt x="1504950" y="1050569"/>
                </a:cubicBezTo>
                <a:cubicBezTo>
                  <a:pt x="1530350" y="1109306"/>
                  <a:pt x="1558131" y="1155345"/>
                  <a:pt x="1590675" y="1207732"/>
                </a:cubicBezTo>
                <a:cubicBezTo>
                  <a:pt x="1623219" y="1260119"/>
                  <a:pt x="1663701" y="1320444"/>
                  <a:pt x="1700213" y="1364894"/>
                </a:cubicBezTo>
                <a:cubicBezTo>
                  <a:pt x="1736725" y="1409344"/>
                  <a:pt x="1766887" y="1441888"/>
                  <a:pt x="1809750" y="1474432"/>
                </a:cubicBezTo>
                <a:cubicBezTo>
                  <a:pt x="1852613" y="1506976"/>
                  <a:pt x="1908176" y="1542695"/>
                  <a:pt x="1957388" y="1560157"/>
                </a:cubicBezTo>
                <a:cubicBezTo>
                  <a:pt x="2006600" y="1577619"/>
                  <a:pt x="2057400" y="1582382"/>
                  <a:pt x="2105025" y="1579207"/>
                </a:cubicBezTo>
                <a:cubicBezTo>
                  <a:pt x="2152650" y="1576032"/>
                  <a:pt x="2196307" y="1562538"/>
                  <a:pt x="2243138" y="1541107"/>
                </a:cubicBezTo>
                <a:cubicBezTo>
                  <a:pt x="2289969" y="1519676"/>
                  <a:pt x="2343944" y="1486338"/>
                  <a:pt x="2386013" y="1450619"/>
                </a:cubicBezTo>
                <a:cubicBezTo>
                  <a:pt x="2428082" y="1414900"/>
                  <a:pt x="2456656" y="1377594"/>
                  <a:pt x="2495550" y="1326794"/>
                </a:cubicBezTo>
                <a:cubicBezTo>
                  <a:pt x="2534444" y="1275994"/>
                  <a:pt x="2580481" y="1213288"/>
                  <a:pt x="2619375" y="1145819"/>
                </a:cubicBezTo>
                <a:cubicBezTo>
                  <a:pt x="2658269" y="1078350"/>
                  <a:pt x="2701926" y="980719"/>
                  <a:pt x="2728913" y="921982"/>
                </a:cubicBezTo>
                <a:cubicBezTo>
                  <a:pt x="2755900" y="863245"/>
                  <a:pt x="2776538" y="814031"/>
                  <a:pt x="2781300" y="793394"/>
                </a:cubicBezTo>
              </a:path>
            </a:pathLst>
          </a:cu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" name="Freeform 47"/>
          <p:cNvSpPr/>
          <p:nvPr/>
        </p:nvSpPr>
        <p:spPr>
          <a:xfrm>
            <a:off x="1668344" y="2852936"/>
            <a:ext cx="7520914" cy="3823188"/>
          </a:xfrm>
          <a:custGeom>
            <a:avLst/>
            <a:gdLst>
              <a:gd name="connsiteX0" fmla="*/ 0 w 2781300"/>
              <a:gd name="connsiteY0" fmla="*/ 788632 h 1580124"/>
              <a:gd name="connsiteX1" fmla="*/ 71438 w 2781300"/>
              <a:gd name="connsiteY1" fmla="*/ 640994 h 1580124"/>
              <a:gd name="connsiteX2" fmla="*/ 185738 w 2781300"/>
              <a:gd name="connsiteY2" fmla="*/ 421919 h 1580124"/>
              <a:gd name="connsiteX3" fmla="*/ 328613 w 2781300"/>
              <a:gd name="connsiteY3" fmla="*/ 212369 h 1580124"/>
              <a:gd name="connsiteX4" fmla="*/ 466725 w 2781300"/>
              <a:gd name="connsiteY4" fmla="*/ 83782 h 1580124"/>
              <a:gd name="connsiteX5" fmla="*/ 638175 w 2781300"/>
              <a:gd name="connsiteY5" fmla="*/ 7582 h 1580124"/>
              <a:gd name="connsiteX6" fmla="*/ 752475 w 2781300"/>
              <a:gd name="connsiteY6" fmla="*/ 7582 h 1580124"/>
              <a:gd name="connsiteX7" fmla="*/ 890588 w 2781300"/>
              <a:gd name="connsiteY7" fmla="*/ 50444 h 1580124"/>
              <a:gd name="connsiteX8" fmla="*/ 1028700 w 2781300"/>
              <a:gd name="connsiteY8" fmla="*/ 140932 h 1580124"/>
              <a:gd name="connsiteX9" fmla="*/ 1133475 w 2781300"/>
              <a:gd name="connsiteY9" fmla="*/ 255232 h 1580124"/>
              <a:gd name="connsiteX10" fmla="*/ 1247775 w 2781300"/>
              <a:gd name="connsiteY10" fmla="*/ 426682 h 1580124"/>
              <a:gd name="connsiteX11" fmla="*/ 1333500 w 2781300"/>
              <a:gd name="connsiteY11" fmla="*/ 607657 h 1580124"/>
              <a:gd name="connsiteX12" fmla="*/ 1438275 w 2781300"/>
              <a:gd name="connsiteY12" fmla="*/ 855307 h 1580124"/>
              <a:gd name="connsiteX13" fmla="*/ 1504950 w 2781300"/>
              <a:gd name="connsiteY13" fmla="*/ 1050569 h 1580124"/>
              <a:gd name="connsiteX14" fmla="*/ 1590675 w 2781300"/>
              <a:gd name="connsiteY14" fmla="*/ 1207732 h 1580124"/>
              <a:gd name="connsiteX15" fmla="*/ 1700213 w 2781300"/>
              <a:gd name="connsiteY15" fmla="*/ 1364894 h 1580124"/>
              <a:gd name="connsiteX16" fmla="*/ 1809750 w 2781300"/>
              <a:gd name="connsiteY16" fmla="*/ 1474432 h 1580124"/>
              <a:gd name="connsiteX17" fmla="*/ 1957388 w 2781300"/>
              <a:gd name="connsiteY17" fmla="*/ 1560157 h 1580124"/>
              <a:gd name="connsiteX18" fmla="*/ 2105025 w 2781300"/>
              <a:gd name="connsiteY18" fmla="*/ 1579207 h 1580124"/>
              <a:gd name="connsiteX19" fmla="*/ 2243138 w 2781300"/>
              <a:gd name="connsiteY19" fmla="*/ 1541107 h 1580124"/>
              <a:gd name="connsiteX20" fmla="*/ 2386013 w 2781300"/>
              <a:gd name="connsiteY20" fmla="*/ 1450619 h 1580124"/>
              <a:gd name="connsiteX21" fmla="*/ 2495550 w 2781300"/>
              <a:gd name="connsiteY21" fmla="*/ 1326794 h 1580124"/>
              <a:gd name="connsiteX22" fmla="*/ 2619375 w 2781300"/>
              <a:gd name="connsiteY22" fmla="*/ 1145819 h 1580124"/>
              <a:gd name="connsiteX23" fmla="*/ 2728913 w 2781300"/>
              <a:gd name="connsiteY23" fmla="*/ 921982 h 1580124"/>
              <a:gd name="connsiteX24" fmla="*/ 2781300 w 2781300"/>
              <a:gd name="connsiteY24" fmla="*/ 793394 h 1580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781300" h="1580124">
                <a:moveTo>
                  <a:pt x="0" y="788632"/>
                </a:moveTo>
                <a:cubicBezTo>
                  <a:pt x="20241" y="745372"/>
                  <a:pt x="40482" y="702113"/>
                  <a:pt x="71438" y="640994"/>
                </a:cubicBezTo>
                <a:cubicBezTo>
                  <a:pt x="102394" y="579875"/>
                  <a:pt x="142876" y="493356"/>
                  <a:pt x="185738" y="421919"/>
                </a:cubicBezTo>
                <a:cubicBezTo>
                  <a:pt x="228600" y="350482"/>
                  <a:pt x="281782" y="268725"/>
                  <a:pt x="328613" y="212369"/>
                </a:cubicBezTo>
                <a:cubicBezTo>
                  <a:pt x="375444" y="156013"/>
                  <a:pt x="415131" y="117913"/>
                  <a:pt x="466725" y="83782"/>
                </a:cubicBezTo>
                <a:cubicBezTo>
                  <a:pt x="518319" y="49651"/>
                  <a:pt x="590550" y="20282"/>
                  <a:pt x="638175" y="7582"/>
                </a:cubicBezTo>
                <a:cubicBezTo>
                  <a:pt x="685800" y="-5118"/>
                  <a:pt x="710406" y="438"/>
                  <a:pt x="752475" y="7582"/>
                </a:cubicBezTo>
                <a:cubicBezTo>
                  <a:pt x="794544" y="14726"/>
                  <a:pt x="844551" y="28219"/>
                  <a:pt x="890588" y="50444"/>
                </a:cubicBezTo>
                <a:cubicBezTo>
                  <a:pt x="936625" y="72669"/>
                  <a:pt x="988219" y="106801"/>
                  <a:pt x="1028700" y="140932"/>
                </a:cubicBezTo>
                <a:cubicBezTo>
                  <a:pt x="1069181" y="175063"/>
                  <a:pt x="1096963" y="207607"/>
                  <a:pt x="1133475" y="255232"/>
                </a:cubicBezTo>
                <a:cubicBezTo>
                  <a:pt x="1169988" y="302857"/>
                  <a:pt x="1214438" y="367945"/>
                  <a:pt x="1247775" y="426682"/>
                </a:cubicBezTo>
                <a:cubicBezTo>
                  <a:pt x="1281112" y="485419"/>
                  <a:pt x="1301750" y="536220"/>
                  <a:pt x="1333500" y="607657"/>
                </a:cubicBezTo>
                <a:cubicBezTo>
                  <a:pt x="1365250" y="679094"/>
                  <a:pt x="1409700" y="781488"/>
                  <a:pt x="1438275" y="855307"/>
                </a:cubicBezTo>
                <a:cubicBezTo>
                  <a:pt x="1466850" y="929126"/>
                  <a:pt x="1479550" y="991832"/>
                  <a:pt x="1504950" y="1050569"/>
                </a:cubicBezTo>
                <a:cubicBezTo>
                  <a:pt x="1530350" y="1109306"/>
                  <a:pt x="1558131" y="1155345"/>
                  <a:pt x="1590675" y="1207732"/>
                </a:cubicBezTo>
                <a:cubicBezTo>
                  <a:pt x="1623219" y="1260119"/>
                  <a:pt x="1663701" y="1320444"/>
                  <a:pt x="1700213" y="1364894"/>
                </a:cubicBezTo>
                <a:cubicBezTo>
                  <a:pt x="1736725" y="1409344"/>
                  <a:pt x="1766887" y="1441888"/>
                  <a:pt x="1809750" y="1474432"/>
                </a:cubicBezTo>
                <a:cubicBezTo>
                  <a:pt x="1852613" y="1506976"/>
                  <a:pt x="1908176" y="1542695"/>
                  <a:pt x="1957388" y="1560157"/>
                </a:cubicBezTo>
                <a:cubicBezTo>
                  <a:pt x="2006600" y="1577619"/>
                  <a:pt x="2057400" y="1582382"/>
                  <a:pt x="2105025" y="1579207"/>
                </a:cubicBezTo>
                <a:cubicBezTo>
                  <a:pt x="2152650" y="1576032"/>
                  <a:pt x="2196307" y="1562538"/>
                  <a:pt x="2243138" y="1541107"/>
                </a:cubicBezTo>
                <a:cubicBezTo>
                  <a:pt x="2289969" y="1519676"/>
                  <a:pt x="2343944" y="1486338"/>
                  <a:pt x="2386013" y="1450619"/>
                </a:cubicBezTo>
                <a:cubicBezTo>
                  <a:pt x="2428082" y="1414900"/>
                  <a:pt x="2456656" y="1377594"/>
                  <a:pt x="2495550" y="1326794"/>
                </a:cubicBezTo>
                <a:cubicBezTo>
                  <a:pt x="2534444" y="1275994"/>
                  <a:pt x="2580481" y="1213288"/>
                  <a:pt x="2619375" y="1145819"/>
                </a:cubicBezTo>
                <a:cubicBezTo>
                  <a:pt x="2658269" y="1078350"/>
                  <a:pt x="2701926" y="980719"/>
                  <a:pt x="2728913" y="921982"/>
                </a:cubicBezTo>
                <a:cubicBezTo>
                  <a:pt x="2755900" y="863245"/>
                  <a:pt x="2776538" y="814031"/>
                  <a:pt x="2781300" y="793394"/>
                </a:cubicBezTo>
              </a:path>
            </a:pathLst>
          </a:cu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5" name="Line 40"/>
          <p:cNvSpPr>
            <a:spLocks noChangeShapeType="1"/>
          </p:cNvSpPr>
          <p:nvPr/>
        </p:nvSpPr>
        <p:spPr bwMode="auto">
          <a:xfrm flipH="1" flipV="1">
            <a:off x="2495600" y="2564905"/>
            <a:ext cx="6278" cy="1091675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6" name="Text Box 36"/>
          <p:cNvSpPr txBox="1">
            <a:spLocks noChangeArrowheads="1"/>
          </p:cNvSpPr>
          <p:nvPr/>
        </p:nvSpPr>
        <p:spPr bwMode="auto">
          <a:xfrm>
            <a:off x="2276452" y="3611909"/>
            <a:ext cx="566181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θ</a:t>
            </a:r>
            <a:r>
              <a:rPr kumimoji="0" lang="sv-SE" sz="1000" b="0" i="0" u="none" strike="noStrike" kern="1200" cap="none" spc="0" normalizeH="0" baseline="-2500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chicane</a:t>
            </a:r>
            <a:endParaRPr kumimoji="0" lang="en-US" sz="1000" b="0" i="0" u="none" strike="noStrike" kern="1200" cap="none" spc="0" normalizeH="0" baseline="-2500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0" name="Text Box 36"/>
          <p:cNvSpPr txBox="1">
            <a:spLocks noChangeArrowheads="1"/>
          </p:cNvSpPr>
          <p:nvPr/>
        </p:nvSpPr>
        <p:spPr bwMode="auto">
          <a:xfrm>
            <a:off x="1581443" y="3038764"/>
            <a:ext cx="354584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Δ</a:t>
            </a: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E</a:t>
            </a:r>
          </a:p>
        </p:txBody>
      </p:sp>
      <p:sp>
        <p:nvSpPr>
          <p:cNvPr id="31" name="Text Box 36"/>
          <p:cNvSpPr txBox="1">
            <a:spLocks noChangeArrowheads="1"/>
          </p:cNvSpPr>
          <p:nvPr/>
        </p:nvSpPr>
        <p:spPr bwMode="auto">
          <a:xfrm>
            <a:off x="1601820" y="3212977"/>
            <a:ext cx="317716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E</a:t>
            </a:r>
            <a:r>
              <a:rPr kumimoji="0" lang="en-US" sz="1000" b="0" i="0" u="none" strike="noStrike" kern="1200" cap="none" spc="0" normalizeH="0" baseline="-25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0</a:t>
            </a:r>
          </a:p>
        </p:txBody>
      </p:sp>
      <p:grpSp>
        <p:nvGrpSpPr>
          <p:cNvPr id="54" name="Group 27"/>
          <p:cNvGrpSpPr>
            <a:grpSpLocks/>
          </p:cNvGrpSpPr>
          <p:nvPr/>
        </p:nvGrpSpPr>
        <p:grpSpPr bwMode="auto">
          <a:xfrm>
            <a:off x="1901440" y="2610017"/>
            <a:ext cx="1248466" cy="1052610"/>
            <a:chOff x="2352" y="1248"/>
            <a:chExt cx="1138" cy="960"/>
          </a:xfrm>
        </p:grpSpPr>
        <p:sp>
          <p:nvSpPr>
            <p:cNvPr id="55" name="Line 28"/>
            <p:cNvSpPr>
              <a:spLocks noChangeShapeType="1"/>
            </p:cNvSpPr>
            <p:nvPr/>
          </p:nvSpPr>
          <p:spPr bwMode="auto">
            <a:xfrm flipV="1">
              <a:off x="2352" y="2198"/>
              <a:ext cx="1138" cy="1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6" name="Line 29"/>
            <p:cNvSpPr>
              <a:spLocks noChangeShapeType="1"/>
            </p:cNvSpPr>
            <p:nvPr/>
          </p:nvSpPr>
          <p:spPr bwMode="auto">
            <a:xfrm flipV="1">
              <a:off x="2352" y="1248"/>
              <a:ext cx="0" cy="96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7" name="Line 40"/>
          <p:cNvSpPr>
            <a:spLocks noChangeShapeType="1"/>
          </p:cNvSpPr>
          <p:nvPr/>
        </p:nvSpPr>
        <p:spPr bwMode="auto">
          <a:xfrm flipH="1">
            <a:off x="1847528" y="3284213"/>
            <a:ext cx="652444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4" name="Freeform 63"/>
          <p:cNvSpPr/>
          <p:nvPr/>
        </p:nvSpPr>
        <p:spPr>
          <a:xfrm>
            <a:off x="1297034" y="4505162"/>
            <a:ext cx="1757798" cy="414011"/>
          </a:xfrm>
          <a:custGeom>
            <a:avLst/>
            <a:gdLst>
              <a:gd name="connsiteX0" fmla="*/ 0 w 2781300"/>
              <a:gd name="connsiteY0" fmla="*/ 788632 h 1580124"/>
              <a:gd name="connsiteX1" fmla="*/ 71438 w 2781300"/>
              <a:gd name="connsiteY1" fmla="*/ 640994 h 1580124"/>
              <a:gd name="connsiteX2" fmla="*/ 185738 w 2781300"/>
              <a:gd name="connsiteY2" fmla="*/ 421919 h 1580124"/>
              <a:gd name="connsiteX3" fmla="*/ 328613 w 2781300"/>
              <a:gd name="connsiteY3" fmla="*/ 212369 h 1580124"/>
              <a:gd name="connsiteX4" fmla="*/ 466725 w 2781300"/>
              <a:gd name="connsiteY4" fmla="*/ 83782 h 1580124"/>
              <a:gd name="connsiteX5" fmla="*/ 638175 w 2781300"/>
              <a:gd name="connsiteY5" fmla="*/ 7582 h 1580124"/>
              <a:gd name="connsiteX6" fmla="*/ 752475 w 2781300"/>
              <a:gd name="connsiteY6" fmla="*/ 7582 h 1580124"/>
              <a:gd name="connsiteX7" fmla="*/ 890588 w 2781300"/>
              <a:gd name="connsiteY7" fmla="*/ 50444 h 1580124"/>
              <a:gd name="connsiteX8" fmla="*/ 1028700 w 2781300"/>
              <a:gd name="connsiteY8" fmla="*/ 140932 h 1580124"/>
              <a:gd name="connsiteX9" fmla="*/ 1133475 w 2781300"/>
              <a:gd name="connsiteY9" fmla="*/ 255232 h 1580124"/>
              <a:gd name="connsiteX10" fmla="*/ 1247775 w 2781300"/>
              <a:gd name="connsiteY10" fmla="*/ 426682 h 1580124"/>
              <a:gd name="connsiteX11" fmla="*/ 1333500 w 2781300"/>
              <a:gd name="connsiteY11" fmla="*/ 607657 h 1580124"/>
              <a:gd name="connsiteX12" fmla="*/ 1438275 w 2781300"/>
              <a:gd name="connsiteY12" fmla="*/ 855307 h 1580124"/>
              <a:gd name="connsiteX13" fmla="*/ 1504950 w 2781300"/>
              <a:gd name="connsiteY13" fmla="*/ 1050569 h 1580124"/>
              <a:gd name="connsiteX14" fmla="*/ 1590675 w 2781300"/>
              <a:gd name="connsiteY14" fmla="*/ 1207732 h 1580124"/>
              <a:gd name="connsiteX15" fmla="*/ 1700213 w 2781300"/>
              <a:gd name="connsiteY15" fmla="*/ 1364894 h 1580124"/>
              <a:gd name="connsiteX16" fmla="*/ 1809750 w 2781300"/>
              <a:gd name="connsiteY16" fmla="*/ 1474432 h 1580124"/>
              <a:gd name="connsiteX17" fmla="*/ 1957388 w 2781300"/>
              <a:gd name="connsiteY17" fmla="*/ 1560157 h 1580124"/>
              <a:gd name="connsiteX18" fmla="*/ 2105025 w 2781300"/>
              <a:gd name="connsiteY18" fmla="*/ 1579207 h 1580124"/>
              <a:gd name="connsiteX19" fmla="*/ 2243138 w 2781300"/>
              <a:gd name="connsiteY19" fmla="*/ 1541107 h 1580124"/>
              <a:gd name="connsiteX20" fmla="*/ 2386013 w 2781300"/>
              <a:gd name="connsiteY20" fmla="*/ 1450619 h 1580124"/>
              <a:gd name="connsiteX21" fmla="*/ 2495550 w 2781300"/>
              <a:gd name="connsiteY21" fmla="*/ 1326794 h 1580124"/>
              <a:gd name="connsiteX22" fmla="*/ 2619375 w 2781300"/>
              <a:gd name="connsiteY22" fmla="*/ 1145819 h 1580124"/>
              <a:gd name="connsiteX23" fmla="*/ 2728913 w 2781300"/>
              <a:gd name="connsiteY23" fmla="*/ 921982 h 1580124"/>
              <a:gd name="connsiteX24" fmla="*/ 2781300 w 2781300"/>
              <a:gd name="connsiteY24" fmla="*/ 793394 h 1580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781300" h="1580124">
                <a:moveTo>
                  <a:pt x="0" y="788632"/>
                </a:moveTo>
                <a:cubicBezTo>
                  <a:pt x="20241" y="745372"/>
                  <a:pt x="40482" y="702113"/>
                  <a:pt x="71438" y="640994"/>
                </a:cubicBezTo>
                <a:cubicBezTo>
                  <a:pt x="102394" y="579875"/>
                  <a:pt x="142876" y="493356"/>
                  <a:pt x="185738" y="421919"/>
                </a:cubicBezTo>
                <a:cubicBezTo>
                  <a:pt x="228600" y="350482"/>
                  <a:pt x="281782" y="268725"/>
                  <a:pt x="328613" y="212369"/>
                </a:cubicBezTo>
                <a:cubicBezTo>
                  <a:pt x="375444" y="156013"/>
                  <a:pt x="415131" y="117913"/>
                  <a:pt x="466725" y="83782"/>
                </a:cubicBezTo>
                <a:cubicBezTo>
                  <a:pt x="518319" y="49651"/>
                  <a:pt x="590550" y="20282"/>
                  <a:pt x="638175" y="7582"/>
                </a:cubicBezTo>
                <a:cubicBezTo>
                  <a:pt x="685800" y="-5118"/>
                  <a:pt x="710406" y="438"/>
                  <a:pt x="752475" y="7582"/>
                </a:cubicBezTo>
                <a:cubicBezTo>
                  <a:pt x="794544" y="14726"/>
                  <a:pt x="844551" y="28219"/>
                  <a:pt x="890588" y="50444"/>
                </a:cubicBezTo>
                <a:cubicBezTo>
                  <a:pt x="936625" y="72669"/>
                  <a:pt x="988219" y="106801"/>
                  <a:pt x="1028700" y="140932"/>
                </a:cubicBezTo>
                <a:cubicBezTo>
                  <a:pt x="1069181" y="175063"/>
                  <a:pt x="1096963" y="207607"/>
                  <a:pt x="1133475" y="255232"/>
                </a:cubicBezTo>
                <a:cubicBezTo>
                  <a:pt x="1169988" y="302857"/>
                  <a:pt x="1214438" y="367945"/>
                  <a:pt x="1247775" y="426682"/>
                </a:cubicBezTo>
                <a:cubicBezTo>
                  <a:pt x="1281112" y="485419"/>
                  <a:pt x="1301750" y="536220"/>
                  <a:pt x="1333500" y="607657"/>
                </a:cubicBezTo>
                <a:cubicBezTo>
                  <a:pt x="1365250" y="679094"/>
                  <a:pt x="1409700" y="781488"/>
                  <a:pt x="1438275" y="855307"/>
                </a:cubicBezTo>
                <a:cubicBezTo>
                  <a:pt x="1466850" y="929126"/>
                  <a:pt x="1479550" y="991832"/>
                  <a:pt x="1504950" y="1050569"/>
                </a:cubicBezTo>
                <a:cubicBezTo>
                  <a:pt x="1530350" y="1109306"/>
                  <a:pt x="1558131" y="1155345"/>
                  <a:pt x="1590675" y="1207732"/>
                </a:cubicBezTo>
                <a:cubicBezTo>
                  <a:pt x="1623219" y="1260119"/>
                  <a:pt x="1663701" y="1320444"/>
                  <a:pt x="1700213" y="1364894"/>
                </a:cubicBezTo>
                <a:cubicBezTo>
                  <a:pt x="1736725" y="1409344"/>
                  <a:pt x="1766887" y="1441888"/>
                  <a:pt x="1809750" y="1474432"/>
                </a:cubicBezTo>
                <a:cubicBezTo>
                  <a:pt x="1852613" y="1506976"/>
                  <a:pt x="1908176" y="1542695"/>
                  <a:pt x="1957388" y="1560157"/>
                </a:cubicBezTo>
                <a:cubicBezTo>
                  <a:pt x="2006600" y="1577619"/>
                  <a:pt x="2057400" y="1582382"/>
                  <a:pt x="2105025" y="1579207"/>
                </a:cubicBezTo>
                <a:cubicBezTo>
                  <a:pt x="2152650" y="1576032"/>
                  <a:pt x="2196307" y="1562538"/>
                  <a:pt x="2243138" y="1541107"/>
                </a:cubicBezTo>
                <a:cubicBezTo>
                  <a:pt x="2289969" y="1519676"/>
                  <a:pt x="2343944" y="1486338"/>
                  <a:pt x="2386013" y="1450619"/>
                </a:cubicBezTo>
                <a:cubicBezTo>
                  <a:pt x="2428082" y="1414900"/>
                  <a:pt x="2456656" y="1377594"/>
                  <a:pt x="2495550" y="1326794"/>
                </a:cubicBezTo>
                <a:cubicBezTo>
                  <a:pt x="2534444" y="1275994"/>
                  <a:pt x="2580481" y="1213288"/>
                  <a:pt x="2619375" y="1145819"/>
                </a:cubicBezTo>
                <a:cubicBezTo>
                  <a:pt x="2658269" y="1078350"/>
                  <a:pt x="2701926" y="980719"/>
                  <a:pt x="2728913" y="921982"/>
                </a:cubicBezTo>
                <a:cubicBezTo>
                  <a:pt x="2755900" y="863245"/>
                  <a:pt x="2776538" y="814031"/>
                  <a:pt x="2781300" y="793394"/>
                </a:cubicBezTo>
              </a:path>
            </a:pathLst>
          </a:cu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5902789" y="2564905"/>
            <a:ext cx="1247217" cy="1538991"/>
            <a:chOff x="4306780" y="4221089"/>
            <a:chExt cx="1247217" cy="1538991"/>
          </a:xfrm>
        </p:grpSpPr>
        <p:sp>
          <p:nvSpPr>
            <p:cNvPr id="66" name="Rectangle 65"/>
            <p:cNvSpPr/>
            <p:nvPr/>
          </p:nvSpPr>
          <p:spPr>
            <a:xfrm>
              <a:off x="4306780" y="4250033"/>
              <a:ext cx="1247217" cy="12973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69" name="Group 27"/>
            <p:cNvGrpSpPr>
              <a:grpSpLocks/>
            </p:cNvGrpSpPr>
            <p:nvPr/>
          </p:nvGrpSpPr>
          <p:grpSpPr bwMode="auto">
            <a:xfrm>
              <a:off x="4467568" y="4267617"/>
              <a:ext cx="1000528" cy="1052610"/>
              <a:chOff x="2352" y="1248"/>
              <a:chExt cx="912" cy="960"/>
            </a:xfrm>
            <a:solidFill>
              <a:schemeClr val="bg1"/>
            </a:solidFill>
          </p:grpSpPr>
          <p:sp>
            <p:nvSpPr>
              <p:cNvPr id="70" name="Line 28"/>
              <p:cNvSpPr>
                <a:spLocks noChangeShapeType="1"/>
              </p:cNvSpPr>
              <p:nvPr/>
            </p:nvSpPr>
            <p:spPr bwMode="auto">
              <a:xfrm flipV="1">
                <a:off x="2352" y="2208"/>
                <a:ext cx="912" cy="0"/>
              </a:xfrm>
              <a:prstGeom prst="lin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1" name="Line 29"/>
              <p:cNvSpPr>
                <a:spLocks noChangeShapeType="1"/>
              </p:cNvSpPr>
              <p:nvPr/>
            </p:nvSpPr>
            <p:spPr bwMode="auto">
              <a:xfrm flipV="1">
                <a:off x="2352" y="1248"/>
                <a:ext cx="0" cy="960"/>
              </a:xfrm>
              <a:prstGeom prst="lin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72" name="Line 40"/>
            <p:cNvSpPr>
              <a:spLocks noChangeShapeType="1"/>
            </p:cNvSpPr>
            <p:nvPr/>
          </p:nvSpPr>
          <p:spPr bwMode="auto">
            <a:xfrm flipH="1">
              <a:off x="4467568" y="4777657"/>
              <a:ext cx="789457" cy="0"/>
            </a:xfrm>
            <a:prstGeom prst="lin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3" name="Line 40"/>
            <p:cNvSpPr>
              <a:spLocks noChangeShapeType="1"/>
            </p:cNvSpPr>
            <p:nvPr/>
          </p:nvSpPr>
          <p:spPr bwMode="auto">
            <a:xfrm flipV="1">
              <a:off x="5135695" y="4951903"/>
              <a:ext cx="0" cy="42484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4" name="Line 40"/>
            <p:cNvSpPr>
              <a:spLocks noChangeShapeType="1"/>
            </p:cNvSpPr>
            <p:nvPr/>
          </p:nvSpPr>
          <p:spPr bwMode="auto">
            <a:xfrm flipH="1">
              <a:off x="4983494" y="4777654"/>
              <a:ext cx="4084" cy="6213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75" name="Straight Arrow Connector 74"/>
            <p:cNvCxnSpPr/>
            <p:nvPr/>
          </p:nvCxnSpPr>
          <p:spPr>
            <a:xfrm>
              <a:off x="4959851" y="5465174"/>
              <a:ext cx="211999" cy="7204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6" name="Text Box 36"/>
            <p:cNvSpPr txBox="1">
              <a:spLocks noChangeArrowheads="1"/>
            </p:cNvSpPr>
            <p:nvPr/>
          </p:nvSpPr>
          <p:spPr bwMode="auto">
            <a:xfrm>
              <a:off x="4951557" y="5513859"/>
              <a:ext cx="304892" cy="2462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l-GR" sz="1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Δ</a:t>
              </a: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t</a:t>
              </a:r>
            </a:p>
          </p:txBody>
        </p:sp>
        <p:sp>
          <p:nvSpPr>
            <p:cNvPr id="77" name="Line 40"/>
            <p:cNvSpPr>
              <a:spLocks noChangeShapeType="1"/>
            </p:cNvSpPr>
            <p:nvPr/>
          </p:nvSpPr>
          <p:spPr bwMode="auto">
            <a:xfrm flipH="1">
              <a:off x="4444580" y="4779656"/>
              <a:ext cx="65244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8" name="Line 35"/>
            <p:cNvSpPr>
              <a:spLocks noChangeShapeType="1"/>
            </p:cNvSpPr>
            <p:nvPr/>
          </p:nvSpPr>
          <p:spPr bwMode="auto">
            <a:xfrm>
              <a:off x="4986725" y="4423677"/>
              <a:ext cx="0" cy="723669"/>
            </a:xfrm>
            <a:prstGeom prst="line">
              <a:avLst/>
            </a:prstGeom>
            <a:noFill/>
            <a:ln w="38100">
              <a:solidFill>
                <a:srgbClr val="C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9" name="Line 35"/>
            <p:cNvSpPr>
              <a:spLocks noChangeShapeType="1"/>
            </p:cNvSpPr>
            <p:nvPr/>
          </p:nvSpPr>
          <p:spPr bwMode="auto">
            <a:xfrm flipH="1">
              <a:off x="4833136" y="4221089"/>
              <a:ext cx="40059" cy="723668"/>
            </a:xfrm>
            <a:prstGeom prst="line">
              <a:avLst/>
            </a:prstGeom>
            <a:noFill/>
            <a:ln w="38100">
              <a:solidFill>
                <a:schemeClr val="tx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0" name="Line 35"/>
            <p:cNvSpPr>
              <a:spLocks noChangeShapeType="1"/>
            </p:cNvSpPr>
            <p:nvPr/>
          </p:nvSpPr>
          <p:spPr bwMode="auto">
            <a:xfrm>
              <a:off x="5113110" y="4614756"/>
              <a:ext cx="25989" cy="753085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cxnSp>
        <p:nvCxnSpPr>
          <p:cNvPr id="81" name="Straight Arrow Connector 80"/>
          <p:cNvCxnSpPr/>
          <p:nvPr/>
        </p:nvCxnSpPr>
        <p:spPr>
          <a:xfrm flipH="1" flipV="1">
            <a:off x="2056990" y="3011054"/>
            <a:ext cx="6563" cy="27393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/>
          <p:cNvCxnSpPr/>
          <p:nvPr/>
        </p:nvCxnSpPr>
        <p:spPr>
          <a:xfrm flipH="1">
            <a:off x="2193714" y="2824232"/>
            <a:ext cx="747790" cy="769839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/>
          <p:cNvCxnSpPr/>
          <p:nvPr/>
        </p:nvCxnSpPr>
        <p:spPr>
          <a:xfrm flipH="1">
            <a:off x="2193714" y="2600188"/>
            <a:ext cx="747791" cy="660776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/>
          <p:cNvCxnSpPr/>
          <p:nvPr/>
        </p:nvCxnSpPr>
        <p:spPr>
          <a:xfrm flipH="1">
            <a:off x="2207569" y="3038653"/>
            <a:ext cx="747791" cy="819476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8738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5709" y="1000116"/>
            <a:ext cx="8022739" cy="2548131"/>
          </a:xfrm>
          <a:prstGeom prst="rect">
            <a:avLst/>
          </a:prstGeom>
        </p:spPr>
      </p:pic>
      <p:grpSp>
        <p:nvGrpSpPr>
          <p:cNvPr id="65" name="Group 64"/>
          <p:cNvGrpSpPr/>
          <p:nvPr/>
        </p:nvGrpSpPr>
        <p:grpSpPr>
          <a:xfrm>
            <a:off x="2006636" y="2439878"/>
            <a:ext cx="8427037" cy="1623523"/>
            <a:chOff x="482635" y="2439877"/>
            <a:chExt cx="8427037" cy="1623523"/>
          </a:xfrm>
        </p:grpSpPr>
        <p:sp>
          <p:nvSpPr>
            <p:cNvPr id="67" name="Rectangle 66"/>
            <p:cNvSpPr/>
            <p:nvPr/>
          </p:nvSpPr>
          <p:spPr>
            <a:xfrm rot="979260">
              <a:off x="482635" y="2439877"/>
              <a:ext cx="8208912" cy="58652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8" name="Rectangle 67"/>
            <p:cNvSpPr/>
            <p:nvPr/>
          </p:nvSpPr>
          <p:spPr>
            <a:xfrm rot="1051501">
              <a:off x="7438897" y="3161554"/>
              <a:ext cx="1470775" cy="90184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0" name="Freeform 39"/>
          <p:cNvSpPr/>
          <p:nvPr/>
        </p:nvSpPr>
        <p:spPr>
          <a:xfrm>
            <a:off x="1534039" y="2697378"/>
            <a:ext cx="7549390" cy="4129011"/>
          </a:xfrm>
          <a:custGeom>
            <a:avLst/>
            <a:gdLst>
              <a:gd name="connsiteX0" fmla="*/ 0 w 2781300"/>
              <a:gd name="connsiteY0" fmla="*/ 788632 h 1580124"/>
              <a:gd name="connsiteX1" fmla="*/ 71438 w 2781300"/>
              <a:gd name="connsiteY1" fmla="*/ 640994 h 1580124"/>
              <a:gd name="connsiteX2" fmla="*/ 185738 w 2781300"/>
              <a:gd name="connsiteY2" fmla="*/ 421919 h 1580124"/>
              <a:gd name="connsiteX3" fmla="*/ 328613 w 2781300"/>
              <a:gd name="connsiteY3" fmla="*/ 212369 h 1580124"/>
              <a:gd name="connsiteX4" fmla="*/ 466725 w 2781300"/>
              <a:gd name="connsiteY4" fmla="*/ 83782 h 1580124"/>
              <a:gd name="connsiteX5" fmla="*/ 638175 w 2781300"/>
              <a:gd name="connsiteY5" fmla="*/ 7582 h 1580124"/>
              <a:gd name="connsiteX6" fmla="*/ 752475 w 2781300"/>
              <a:gd name="connsiteY6" fmla="*/ 7582 h 1580124"/>
              <a:gd name="connsiteX7" fmla="*/ 890588 w 2781300"/>
              <a:gd name="connsiteY7" fmla="*/ 50444 h 1580124"/>
              <a:gd name="connsiteX8" fmla="*/ 1028700 w 2781300"/>
              <a:gd name="connsiteY8" fmla="*/ 140932 h 1580124"/>
              <a:gd name="connsiteX9" fmla="*/ 1133475 w 2781300"/>
              <a:gd name="connsiteY9" fmla="*/ 255232 h 1580124"/>
              <a:gd name="connsiteX10" fmla="*/ 1247775 w 2781300"/>
              <a:gd name="connsiteY10" fmla="*/ 426682 h 1580124"/>
              <a:gd name="connsiteX11" fmla="*/ 1333500 w 2781300"/>
              <a:gd name="connsiteY11" fmla="*/ 607657 h 1580124"/>
              <a:gd name="connsiteX12" fmla="*/ 1438275 w 2781300"/>
              <a:gd name="connsiteY12" fmla="*/ 855307 h 1580124"/>
              <a:gd name="connsiteX13" fmla="*/ 1504950 w 2781300"/>
              <a:gd name="connsiteY13" fmla="*/ 1050569 h 1580124"/>
              <a:gd name="connsiteX14" fmla="*/ 1590675 w 2781300"/>
              <a:gd name="connsiteY14" fmla="*/ 1207732 h 1580124"/>
              <a:gd name="connsiteX15" fmla="*/ 1700213 w 2781300"/>
              <a:gd name="connsiteY15" fmla="*/ 1364894 h 1580124"/>
              <a:gd name="connsiteX16" fmla="*/ 1809750 w 2781300"/>
              <a:gd name="connsiteY16" fmla="*/ 1474432 h 1580124"/>
              <a:gd name="connsiteX17" fmla="*/ 1957388 w 2781300"/>
              <a:gd name="connsiteY17" fmla="*/ 1560157 h 1580124"/>
              <a:gd name="connsiteX18" fmla="*/ 2105025 w 2781300"/>
              <a:gd name="connsiteY18" fmla="*/ 1579207 h 1580124"/>
              <a:gd name="connsiteX19" fmla="*/ 2243138 w 2781300"/>
              <a:gd name="connsiteY19" fmla="*/ 1541107 h 1580124"/>
              <a:gd name="connsiteX20" fmla="*/ 2386013 w 2781300"/>
              <a:gd name="connsiteY20" fmla="*/ 1450619 h 1580124"/>
              <a:gd name="connsiteX21" fmla="*/ 2495550 w 2781300"/>
              <a:gd name="connsiteY21" fmla="*/ 1326794 h 1580124"/>
              <a:gd name="connsiteX22" fmla="*/ 2619375 w 2781300"/>
              <a:gd name="connsiteY22" fmla="*/ 1145819 h 1580124"/>
              <a:gd name="connsiteX23" fmla="*/ 2728913 w 2781300"/>
              <a:gd name="connsiteY23" fmla="*/ 921982 h 1580124"/>
              <a:gd name="connsiteX24" fmla="*/ 2781300 w 2781300"/>
              <a:gd name="connsiteY24" fmla="*/ 793394 h 1580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781300" h="1580124">
                <a:moveTo>
                  <a:pt x="0" y="788632"/>
                </a:moveTo>
                <a:cubicBezTo>
                  <a:pt x="20241" y="745372"/>
                  <a:pt x="40482" y="702113"/>
                  <a:pt x="71438" y="640994"/>
                </a:cubicBezTo>
                <a:cubicBezTo>
                  <a:pt x="102394" y="579875"/>
                  <a:pt x="142876" y="493356"/>
                  <a:pt x="185738" y="421919"/>
                </a:cubicBezTo>
                <a:cubicBezTo>
                  <a:pt x="228600" y="350482"/>
                  <a:pt x="281782" y="268725"/>
                  <a:pt x="328613" y="212369"/>
                </a:cubicBezTo>
                <a:cubicBezTo>
                  <a:pt x="375444" y="156013"/>
                  <a:pt x="415131" y="117913"/>
                  <a:pt x="466725" y="83782"/>
                </a:cubicBezTo>
                <a:cubicBezTo>
                  <a:pt x="518319" y="49651"/>
                  <a:pt x="590550" y="20282"/>
                  <a:pt x="638175" y="7582"/>
                </a:cubicBezTo>
                <a:cubicBezTo>
                  <a:pt x="685800" y="-5118"/>
                  <a:pt x="710406" y="438"/>
                  <a:pt x="752475" y="7582"/>
                </a:cubicBezTo>
                <a:cubicBezTo>
                  <a:pt x="794544" y="14726"/>
                  <a:pt x="844551" y="28219"/>
                  <a:pt x="890588" y="50444"/>
                </a:cubicBezTo>
                <a:cubicBezTo>
                  <a:pt x="936625" y="72669"/>
                  <a:pt x="988219" y="106801"/>
                  <a:pt x="1028700" y="140932"/>
                </a:cubicBezTo>
                <a:cubicBezTo>
                  <a:pt x="1069181" y="175063"/>
                  <a:pt x="1096963" y="207607"/>
                  <a:pt x="1133475" y="255232"/>
                </a:cubicBezTo>
                <a:cubicBezTo>
                  <a:pt x="1169988" y="302857"/>
                  <a:pt x="1214438" y="367945"/>
                  <a:pt x="1247775" y="426682"/>
                </a:cubicBezTo>
                <a:cubicBezTo>
                  <a:pt x="1281112" y="485419"/>
                  <a:pt x="1301750" y="536220"/>
                  <a:pt x="1333500" y="607657"/>
                </a:cubicBezTo>
                <a:cubicBezTo>
                  <a:pt x="1365250" y="679094"/>
                  <a:pt x="1409700" y="781488"/>
                  <a:pt x="1438275" y="855307"/>
                </a:cubicBezTo>
                <a:cubicBezTo>
                  <a:pt x="1466850" y="929126"/>
                  <a:pt x="1479550" y="991832"/>
                  <a:pt x="1504950" y="1050569"/>
                </a:cubicBezTo>
                <a:cubicBezTo>
                  <a:pt x="1530350" y="1109306"/>
                  <a:pt x="1558131" y="1155345"/>
                  <a:pt x="1590675" y="1207732"/>
                </a:cubicBezTo>
                <a:cubicBezTo>
                  <a:pt x="1623219" y="1260119"/>
                  <a:pt x="1663701" y="1320444"/>
                  <a:pt x="1700213" y="1364894"/>
                </a:cubicBezTo>
                <a:cubicBezTo>
                  <a:pt x="1736725" y="1409344"/>
                  <a:pt x="1766887" y="1441888"/>
                  <a:pt x="1809750" y="1474432"/>
                </a:cubicBezTo>
                <a:cubicBezTo>
                  <a:pt x="1852613" y="1506976"/>
                  <a:pt x="1908176" y="1542695"/>
                  <a:pt x="1957388" y="1560157"/>
                </a:cubicBezTo>
                <a:cubicBezTo>
                  <a:pt x="2006600" y="1577619"/>
                  <a:pt x="2057400" y="1582382"/>
                  <a:pt x="2105025" y="1579207"/>
                </a:cubicBezTo>
                <a:cubicBezTo>
                  <a:pt x="2152650" y="1576032"/>
                  <a:pt x="2196307" y="1562538"/>
                  <a:pt x="2243138" y="1541107"/>
                </a:cubicBezTo>
                <a:cubicBezTo>
                  <a:pt x="2289969" y="1519676"/>
                  <a:pt x="2343944" y="1486338"/>
                  <a:pt x="2386013" y="1450619"/>
                </a:cubicBezTo>
                <a:cubicBezTo>
                  <a:pt x="2428082" y="1414900"/>
                  <a:pt x="2456656" y="1377594"/>
                  <a:pt x="2495550" y="1326794"/>
                </a:cubicBezTo>
                <a:cubicBezTo>
                  <a:pt x="2534444" y="1275994"/>
                  <a:pt x="2580481" y="1213288"/>
                  <a:pt x="2619375" y="1145819"/>
                </a:cubicBezTo>
                <a:cubicBezTo>
                  <a:pt x="2658269" y="1078350"/>
                  <a:pt x="2701926" y="980719"/>
                  <a:pt x="2728913" y="921982"/>
                </a:cubicBezTo>
                <a:cubicBezTo>
                  <a:pt x="2755900" y="863245"/>
                  <a:pt x="2776538" y="814031"/>
                  <a:pt x="2781300" y="793394"/>
                </a:cubicBezTo>
              </a:path>
            </a:pathLst>
          </a:custGeom>
          <a:noFill/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295398" y="365125"/>
            <a:ext cx="10515600" cy="1325563"/>
          </a:xfrm>
        </p:spPr>
        <p:txBody>
          <a:bodyPr/>
          <a:lstStyle/>
          <a:p>
            <a:pPr algn="r"/>
            <a:r>
              <a:rPr lang="en-US" dirty="0"/>
              <a:t>HV induced timing jitter – arc like BC</a:t>
            </a:r>
            <a:endParaRPr lang="en-GB" dirty="0"/>
          </a:p>
        </p:txBody>
      </p:sp>
      <p:sp>
        <p:nvSpPr>
          <p:cNvPr id="170" name="Text Box 158"/>
          <p:cNvSpPr txBox="1">
            <a:spLocks noChangeArrowheads="1"/>
          </p:cNvSpPr>
          <p:nvPr/>
        </p:nvSpPr>
        <p:spPr bwMode="auto">
          <a:xfrm>
            <a:off x="1559497" y="724634"/>
            <a:ext cx="110640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1279525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Photo </a:t>
            </a:r>
            <a:r>
              <a:rPr kumimoji="0" lang="sv-SE" sz="10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cathode</a:t>
            </a:r>
            <a:r>
              <a:rPr kumimoji="0" lang="sv-SE" sz="1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RF </a:t>
            </a:r>
            <a:r>
              <a:rPr kumimoji="0" lang="sv-SE" sz="10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gun</a:t>
            </a:r>
            <a:endParaRPr kumimoji="0" lang="sv-SE" sz="1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1" name="Text Box 151"/>
          <p:cNvSpPr txBox="1">
            <a:spLocks noChangeArrowheads="1"/>
          </p:cNvSpPr>
          <p:nvPr/>
        </p:nvSpPr>
        <p:spPr bwMode="auto">
          <a:xfrm>
            <a:off x="3675328" y="1757427"/>
            <a:ext cx="1803624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1279525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BC1 @ 260 MeV</a:t>
            </a:r>
          </a:p>
        </p:txBody>
      </p:sp>
      <p:sp>
        <p:nvSpPr>
          <p:cNvPr id="174" name="Text Box 151"/>
          <p:cNvSpPr txBox="1">
            <a:spLocks noChangeArrowheads="1"/>
          </p:cNvSpPr>
          <p:nvPr/>
        </p:nvSpPr>
        <p:spPr bwMode="auto">
          <a:xfrm>
            <a:off x="9450526" y="3014744"/>
            <a:ext cx="1542019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1279525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BC2 @ 3 GeV</a:t>
            </a:r>
          </a:p>
        </p:txBody>
      </p:sp>
      <p:sp>
        <p:nvSpPr>
          <p:cNvPr id="175" name="Text Box 151"/>
          <p:cNvSpPr txBox="1">
            <a:spLocks noChangeArrowheads="1"/>
          </p:cNvSpPr>
          <p:nvPr/>
        </p:nvSpPr>
        <p:spPr bwMode="auto">
          <a:xfrm>
            <a:off x="10166804" y="3037364"/>
            <a:ext cx="45864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1279525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SPF</a:t>
            </a:r>
            <a:r>
              <a:rPr kumimoji="0" lang="sv-SE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endParaRPr kumimoji="0" lang="sv-SE" sz="1200" b="1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" name="Line 40"/>
          <p:cNvSpPr>
            <a:spLocks noChangeShapeType="1"/>
          </p:cNvSpPr>
          <p:nvPr/>
        </p:nvSpPr>
        <p:spPr bwMode="auto">
          <a:xfrm>
            <a:off x="4709185" y="3532870"/>
            <a:ext cx="1" cy="189621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" name="Freeform 46"/>
          <p:cNvSpPr/>
          <p:nvPr/>
        </p:nvSpPr>
        <p:spPr>
          <a:xfrm>
            <a:off x="1385070" y="2528402"/>
            <a:ext cx="7608234" cy="4428990"/>
          </a:xfrm>
          <a:custGeom>
            <a:avLst/>
            <a:gdLst>
              <a:gd name="connsiteX0" fmla="*/ 0 w 2781300"/>
              <a:gd name="connsiteY0" fmla="*/ 788632 h 1580124"/>
              <a:gd name="connsiteX1" fmla="*/ 71438 w 2781300"/>
              <a:gd name="connsiteY1" fmla="*/ 640994 h 1580124"/>
              <a:gd name="connsiteX2" fmla="*/ 185738 w 2781300"/>
              <a:gd name="connsiteY2" fmla="*/ 421919 h 1580124"/>
              <a:gd name="connsiteX3" fmla="*/ 328613 w 2781300"/>
              <a:gd name="connsiteY3" fmla="*/ 212369 h 1580124"/>
              <a:gd name="connsiteX4" fmla="*/ 466725 w 2781300"/>
              <a:gd name="connsiteY4" fmla="*/ 83782 h 1580124"/>
              <a:gd name="connsiteX5" fmla="*/ 638175 w 2781300"/>
              <a:gd name="connsiteY5" fmla="*/ 7582 h 1580124"/>
              <a:gd name="connsiteX6" fmla="*/ 752475 w 2781300"/>
              <a:gd name="connsiteY6" fmla="*/ 7582 h 1580124"/>
              <a:gd name="connsiteX7" fmla="*/ 890588 w 2781300"/>
              <a:gd name="connsiteY7" fmla="*/ 50444 h 1580124"/>
              <a:gd name="connsiteX8" fmla="*/ 1028700 w 2781300"/>
              <a:gd name="connsiteY8" fmla="*/ 140932 h 1580124"/>
              <a:gd name="connsiteX9" fmla="*/ 1133475 w 2781300"/>
              <a:gd name="connsiteY9" fmla="*/ 255232 h 1580124"/>
              <a:gd name="connsiteX10" fmla="*/ 1247775 w 2781300"/>
              <a:gd name="connsiteY10" fmla="*/ 426682 h 1580124"/>
              <a:gd name="connsiteX11" fmla="*/ 1333500 w 2781300"/>
              <a:gd name="connsiteY11" fmla="*/ 607657 h 1580124"/>
              <a:gd name="connsiteX12" fmla="*/ 1438275 w 2781300"/>
              <a:gd name="connsiteY12" fmla="*/ 855307 h 1580124"/>
              <a:gd name="connsiteX13" fmla="*/ 1504950 w 2781300"/>
              <a:gd name="connsiteY13" fmla="*/ 1050569 h 1580124"/>
              <a:gd name="connsiteX14" fmla="*/ 1590675 w 2781300"/>
              <a:gd name="connsiteY14" fmla="*/ 1207732 h 1580124"/>
              <a:gd name="connsiteX15" fmla="*/ 1700213 w 2781300"/>
              <a:gd name="connsiteY15" fmla="*/ 1364894 h 1580124"/>
              <a:gd name="connsiteX16" fmla="*/ 1809750 w 2781300"/>
              <a:gd name="connsiteY16" fmla="*/ 1474432 h 1580124"/>
              <a:gd name="connsiteX17" fmla="*/ 1957388 w 2781300"/>
              <a:gd name="connsiteY17" fmla="*/ 1560157 h 1580124"/>
              <a:gd name="connsiteX18" fmla="*/ 2105025 w 2781300"/>
              <a:gd name="connsiteY18" fmla="*/ 1579207 h 1580124"/>
              <a:gd name="connsiteX19" fmla="*/ 2243138 w 2781300"/>
              <a:gd name="connsiteY19" fmla="*/ 1541107 h 1580124"/>
              <a:gd name="connsiteX20" fmla="*/ 2386013 w 2781300"/>
              <a:gd name="connsiteY20" fmla="*/ 1450619 h 1580124"/>
              <a:gd name="connsiteX21" fmla="*/ 2495550 w 2781300"/>
              <a:gd name="connsiteY21" fmla="*/ 1326794 h 1580124"/>
              <a:gd name="connsiteX22" fmla="*/ 2619375 w 2781300"/>
              <a:gd name="connsiteY22" fmla="*/ 1145819 h 1580124"/>
              <a:gd name="connsiteX23" fmla="*/ 2728913 w 2781300"/>
              <a:gd name="connsiteY23" fmla="*/ 921982 h 1580124"/>
              <a:gd name="connsiteX24" fmla="*/ 2781300 w 2781300"/>
              <a:gd name="connsiteY24" fmla="*/ 793394 h 1580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781300" h="1580124">
                <a:moveTo>
                  <a:pt x="0" y="788632"/>
                </a:moveTo>
                <a:cubicBezTo>
                  <a:pt x="20241" y="745372"/>
                  <a:pt x="40482" y="702113"/>
                  <a:pt x="71438" y="640994"/>
                </a:cubicBezTo>
                <a:cubicBezTo>
                  <a:pt x="102394" y="579875"/>
                  <a:pt x="142876" y="493356"/>
                  <a:pt x="185738" y="421919"/>
                </a:cubicBezTo>
                <a:cubicBezTo>
                  <a:pt x="228600" y="350482"/>
                  <a:pt x="281782" y="268725"/>
                  <a:pt x="328613" y="212369"/>
                </a:cubicBezTo>
                <a:cubicBezTo>
                  <a:pt x="375444" y="156013"/>
                  <a:pt x="415131" y="117913"/>
                  <a:pt x="466725" y="83782"/>
                </a:cubicBezTo>
                <a:cubicBezTo>
                  <a:pt x="518319" y="49651"/>
                  <a:pt x="590550" y="20282"/>
                  <a:pt x="638175" y="7582"/>
                </a:cubicBezTo>
                <a:cubicBezTo>
                  <a:pt x="685800" y="-5118"/>
                  <a:pt x="710406" y="438"/>
                  <a:pt x="752475" y="7582"/>
                </a:cubicBezTo>
                <a:cubicBezTo>
                  <a:pt x="794544" y="14726"/>
                  <a:pt x="844551" y="28219"/>
                  <a:pt x="890588" y="50444"/>
                </a:cubicBezTo>
                <a:cubicBezTo>
                  <a:pt x="936625" y="72669"/>
                  <a:pt x="988219" y="106801"/>
                  <a:pt x="1028700" y="140932"/>
                </a:cubicBezTo>
                <a:cubicBezTo>
                  <a:pt x="1069181" y="175063"/>
                  <a:pt x="1096963" y="207607"/>
                  <a:pt x="1133475" y="255232"/>
                </a:cubicBezTo>
                <a:cubicBezTo>
                  <a:pt x="1169988" y="302857"/>
                  <a:pt x="1214438" y="367945"/>
                  <a:pt x="1247775" y="426682"/>
                </a:cubicBezTo>
                <a:cubicBezTo>
                  <a:pt x="1281112" y="485419"/>
                  <a:pt x="1301750" y="536220"/>
                  <a:pt x="1333500" y="607657"/>
                </a:cubicBezTo>
                <a:cubicBezTo>
                  <a:pt x="1365250" y="679094"/>
                  <a:pt x="1409700" y="781488"/>
                  <a:pt x="1438275" y="855307"/>
                </a:cubicBezTo>
                <a:cubicBezTo>
                  <a:pt x="1466850" y="929126"/>
                  <a:pt x="1479550" y="991832"/>
                  <a:pt x="1504950" y="1050569"/>
                </a:cubicBezTo>
                <a:cubicBezTo>
                  <a:pt x="1530350" y="1109306"/>
                  <a:pt x="1558131" y="1155345"/>
                  <a:pt x="1590675" y="1207732"/>
                </a:cubicBezTo>
                <a:cubicBezTo>
                  <a:pt x="1623219" y="1260119"/>
                  <a:pt x="1663701" y="1320444"/>
                  <a:pt x="1700213" y="1364894"/>
                </a:cubicBezTo>
                <a:cubicBezTo>
                  <a:pt x="1736725" y="1409344"/>
                  <a:pt x="1766887" y="1441888"/>
                  <a:pt x="1809750" y="1474432"/>
                </a:cubicBezTo>
                <a:cubicBezTo>
                  <a:pt x="1852613" y="1506976"/>
                  <a:pt x="1908176" y="1542695"/>
                  <a:pt x="1957388" y="1560157"/>
                </a:cubicBezTo>
                <a:cubicBezTo>
                  <a:pt x="2006600" y="1577619"/>
                  <a:pt x="2057400" y="1582382"/>
                  <a:pt x="2105025" y="1579207"/>
                </a:cubicBezTo>
                <a:cubicBezTo>
                  <a:pt x="2152650" y="1576032"/>
                  <a:pt x="2196307" y="1562538"/>
                  <a:pt x="2243138" y="1541107"/>
                </a:cubicBezTo>
                <a:cubicBezTo>
                  <a:pt x="2289969" y="1519676"/>
                  <a:pt x="2343944" y="1486338"/>
                  <a:pt x="2386013" y="1450619"/>
                </a:cubicBezTo>
                <a:cubicBezTo>
                  <a:pt x="2428082" y="1414900"/>
                  <a:pt x="2456656" y="1377594"/>
                  <a:pt x="2495550" y="1326794"/>
                </a:cubicBezTo>
                <a:cubicBezTo>
                  <a:pt x="2534444" y="1275994"/>
                  <a:pt x="2580481" y="1213288"/>
                  <a:pt x="2619375" y="1145819"/>
                </a:cubicBezTo>
                <a:cubicBezTo>
                  <a:pt x="2658269" y="1078350"/>
                  <a:pt x="2701926" y="980719"/>
                  <a:pt x="2728913" y="921982"/>
                </a:cubicBezTo>
                <a:cubicBezTo>
                  <a:pt x="2755900" y="863245"/>
                  <a:pt x="2776538" y="814031"/>
                  <a:pt x="2781300" y="793394"/>
                </a:cubicBezTo>
              </a:path>
            </a:pathLst>
          </a:cu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" name="Freeform 47"/>
          <p:cNvSpPr/>
          <p:nvPr/>
        </p:nvSpPr>
        <p:spPr>
          <a:xfrm>
            <a:off x="1668344" y="2852936"/>
            <a:ext cx="7520914" cy="3823188"/>
          </a:xfrm>
          <a:custGeom>
            <a:avLst/>
            <a:gdLst>
              <a:gd name="connsiteX0" fmla="*/ 0 w 2781300"/>
              <a:gd name="connsiteY0" fmla="*/ 788632 h 1580124"/>
              <a:gd name="connsiteX1" fmla="*/ 71438 w 2781300"/>
              <a:gd name="connsiteY1" fmla="*/ 640994 h 1580124"/>
              <a:gd name="connsiteX2" fmla="*/ 185738 w 2781300"/>
              <a:gd name="connsiteY2" fmla="*/ 421919 h 1580124"/>
              <a:gd name="connsiteX3" fmla="*/ 328613 w 2781300"/>
              <a:gd name="connsiteY3" fmla="*/ 212369 h 1580124"/>
              <a:gd name="connsiteX4" fmla="*/ 466725 w 2781300"/>
              <a:gd name="connsiteY4" fmla="*/ 83782 h 1580124"/>
              <a:gd name="connsiteX5" fmla="*/ 638175 w 2781300"/>
              <a:gd name="connsiteY5" fmla="*/ 7582 h 1580124"/>
              <a:gd name="connsiteX6" fmla="*/ 752475 w 2781300"/>
              <a:gd name="connsiteY6" fmla="*/ 7582 h 1580124"/>
              <a:gd name="connsiteX7" fmla="*/ 890588 w 2781300"/>
              <a:gd name="connsiteY7" fmla="*/ 50444 h 1580124"/>
              <a:gd name="connsiteX8" fmla="*/ 1028700 w 2781300"/>
              <a:gd name="connsiteY8" fmla="*/ 140932 h 1580124"/>
              <a:gd name="connsiteX9" fmla="*/ 1133475 w 2781300"/>
              <a:gd name="connsiteY9" fmla="*/ 255232 h 1580124"/>
              <a:gd name="connsiteX10" fmla="*/ 1247775 w 2781300"/>
              <a:gd name="connsiteY10" fmla="*/ 426682 h 1580124"/>
              <a:gd name="connsiteX11" fmla="*/ 1333500 w 2781300"/>
              <a:gd name="connsiteY11" fmla="*/ 607657 h 1580124"/>
              <a:gd name="connsiteX12" fmla="*/ 1438275 w 2781300"/>
              <a:gd name="connsiteY12" fmla="*/ 855307 h 1580124"/>
              <a:gd name="connsiteX13" fmla="*/ 1504950 w 2781300"/>
              <a:gd name="connsiteY13" fmla="*/ 1050569 h 1580124"/>
              <a:gd name="connsiteX14" fmla="*/ 1590675 w 2781300"/>
              <a:gd name="connsiteY14" fmla="*/ 1207732 h 1580124"/>
              <a:gd name="connsiteX15" fmla="*/ 1700213 w 2781300"/>
              <a:gd name="connsiteY15" fmla="*/ 1364894 h 1580124"/>
              <a:gd name="connsiteX16" fmla="*/ 1809750 w 2781300"/>
              <a:gd name="connsiteY16" fmla="*/ 1474432 h 1580124"/>
              <a:gd name="connsiteX17" fmla="*/ 1957388 w 2781300"/>
              <a:gd name="connsiteY17" fmla="*/ 1560157 h 1580124"/>
              <a:gd name="connsiteX18" fmla="*/ 2105025 w 2781300"/>
              <a:gd name="connsiteY18" fmla="*/ 1579207 h 1580124"/>
              <a:gd name="connsiteX19" fmla="*/ 2243138 w 2781300"/>
              <a:gd name="connsiteY19" fmla="*/ 1541107 h 1580124"/>
              <a:gd name="connsiteX20" fmla="*/ 2386013 w 2781300"/>
              <a:gd name="connsiteY20" fmla="*/ 1450619 h 1580124"/>
              <a:gd name="connsiteX21" fmla="*/ 2495550 w 2781300"/>
              <a:gd name="connsiteY21" fmla="*/ 1326794 h 1580124"/>
              <a:gd name="connsiteX22" fmla="*/ 2619375 w 2781300"/>
              <a:gd name="connsiteY22" fmla="*/ 1145819 h 1580124"/>
              <a:gd name="connsiteX23" fmla="*/ 2728913 w 2781300"/>
              <a:gd name="connsiteY23" fmla="*/ 921982 h 1580124"/>
              <a:gd name="connsiteX24" fmla="*/ 2781300 w 2781300"/>
              <a:gd name="connsiteY24" fmla="*/ 793394 h 1580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781300" h="1580124">
                <a:moveTo>
                  <a:pt x="0" y="788632"/>
                </a:moveTo>
                <a:cubicBezTo>
                  <a:pt x="20241" y="745372"/>
                  <a:pt x="40482" y="702113"/>
                  <a:pt x="71438" y="640994"/>
                </a:cubicBezTo>
                <a:cubicBezTo>
                  <a:pt x="102394" y="579875"/>
                  <a:pt x="142876" y="493356"/>
                  <a:pt x="185738" y="421919"/>
                </a:cubicBezTo>
                <a:cubicBezTo>
                  <a:pt x="228600" y="350482"/>
                  <a:pt x="281782" y="268725"/>
                  <a:pt x="328613" y="212369"/>
                </a:cubicBezTo>
                <a:cubicBezTo>
                  <a:pt x="375444" y="156013"/>
                  <a:pt x="415131" y="117913"/>
                  <a:pt x="466725" y="83782"/>
                </a:cubicBezTo>
                <a:cubicBezTo>
                  <a:pt x="518319" y="49651"/>
                  <a:pt x="590550" y="20282"/>
                  <a:pt x="638175" y="7582"/>
                </a:cubicBezTo>
                <a:cubicBezTo>
                  <a:pt x="685800" y="-5118"/>
                  <a:pt x="710406" y="438"/>
                  <a:pt x="752475" y="7582"/>
                </a:cubicBezTo>
                <a:cubicBezTo>
                  <a:pt x="794544" y="14726"/>
                  <a:pt x="844551" y="28219"/>
                  <a:pt x="890588" y="50444"/>
                </a:cubicBezTo>
                <a:cubicBezTo>
                  <a:pt x="936625" y="72669"/>
                  <a:pt x="988219" y="106801"/>
                  <a:pt x="1028700" y="140932"/>
                </a:cubicBezTo>
                <a:cubicBezTo>
                  <a:pt x="1069181" y="175063"/>
                  <a:pt x="1096963" y="207607"/>
                  <a:pt x="1133475" y="255232"/>
                </a:cubicBezTo>
                <a:cubicBezTo>
                  <a:pt x="1169988" y="302857"/>
                  <a:pt x="1214438" y="367945"/>
                  <a:pt x="1247775" y="426682"/>
                </a:cubicBezTo>
                <a:cubicBezTo>
                  <a:pt x="1281112" y="485419"/>
                  <a:pt x="1301750" y="536220"/>
                  <a:pt x="1333500" y="607657"/>
                </a:cubicBezTo>
                <a:cubicBezTo>
                  <a:pt x="1365250" y="679094"/>
                  <a:pt x="1409700" y="781488"/>
                  <a:pt x="1438275" y="855307"/>
                </a:cubicBezTo>
                <a:cubicBezTo>
                  <a:pt x="1466850" y="929126"/>
                  <a:pt x="1479550" y="991832"/>
                  <a:pt x="1504950" y="1050569"/>
                </a:cubicBezTo>
                <a:cubicBezTo>
                  <a:pt x="1530350" y="1109306"/>
                  <a:pt x="1558131" y="1155345"/>
                  <a:pt x="1590675" y="1207732"/>
                </a:cubicBezTo>
                <a:cubicBezTo>
                  <a:pt x="1623219" y="1260119"/>
                  <a:pt x="1663701" y="1320444"/>
                  <a:pt x="1700213" y="1364894"/>
                </a:cubicBezTo>
                <a:cubicBezTo>
                  <a:pt x="1736725" y="1409344"/>
                  <a:pt x="1766887" y="1441888"/>
                  <a:pt x="1809750" y="1474432"/>
                </a:cubicBezTo>
                <a:cubicBezTo>
                  <a:pt x="1852613" y="1506976"/>
                  <a:pt x="1908176" y="1542695"/>
                  <a:pt x="1957388" y="1560157"/>
                </a:cubicBezTo>
                <a:cubicBezTo>
                  <a:pt x="2006600" y="1577619"/>
                  <a:pt x="2057400" y="1582382"/>
                  <a:pt x="2105025" y="1579207"/>
                </a:cubicBezTo>
                <a:cubicBezTo>
                  <a:pt x="2152650" y="1576032"/>
                  <a:pt x="2196307" y="1562538"/>
                  <a:pt x="2243138" y="1541107"/>
                </a:cubicBezTo>
                <a:cubicBezTo>
                  <a:pt x="2289969" y="1519676"/>
                  <a:pt x="2343944" y="1486338"/>
                  <a:pt x="2386013" y="1450619"/>
                </a:cubicBezTo>
                <a:cubicBezTo>
                  <a:pt x="2428082" y="1414900"/>
                  <a:pt x="2456656" y="1377594"/>
                  <a:pt x="2495550" y="1326794"/>
                </a:cubicBezTo>
                <a:cubicBezTo>
                  <a:pt x="2534444" y="1275994"/>
                  <a:pt x="2580481" y="1213288"/>
                  <a:pt x="2619375" y="1145819"/>
                </a:cubicBezTo>
                <a:cubicBezTo>
                  <a:pt x="2658269" y="1078350"/>
                  <a:pt x="2701926" y="980719"/>
                  <a:pt x="2728913" y="921982"/>
                </a:cubicBezTo>
                <a:cubicBezTo>
                  <a:pt x="2755900" y="863245"/>
                  <a:pt x="2776538" y="814031"/>
                  <a:pt x="2781300" y="793394"/>
                </a:cubicBezTo>
              </a:path>
            </a:pathLst>
          </a:cu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3" name="Line 40"/>
          <p:cNvSpPr>
            <a:spLocks noChangeShapeType="1"/>
          </p:cNvSpPr>
          <p:nvPr/>
        </p:nvSpPr>
        <p:spPr bwMode="auto">
          <a:xfrm flipH="1" flipV="1">
            <a:off x="4367808" y="2564905"/>
            <a:ext cx="6278" cy="1091675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7" name="Text Box 36"/>
          <p:cNvSpPr txBox="1">
            <a:spLocks noChangeArrowheads="1"/>
          </p:cNvSpPr>
          <p:nvPr/>
        </p:nvSpPr>
        <p:spPr bwMode="auto">
          <a:xfrm>
            <a:off x="4108282" y="3594071"/>
            <a:ext cx="497252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θ</a:t>
            </a:r>
            <a:r>
              <a:rPr kumimoji="0" lang="sv-SE" sz="1000" b="0" i="0" u="none" strike="noStrike" kern="1200" cap="none" spc="0" normalizeH="0" baseline="-2500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magic</a:t>
            </a:r>
            <a:endParaRPr kumimoji="0" lang="en-US" sz="1000" b="0" i="0" u="none" strike="noStrike" kern="1200" cap="none" spc="0" normalizeH="0" baseline="-2500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grpSp>
        <p:nvGrpSpPr>
          <p:cNvPr id="24" name="Group 27"/>
          <p:cNvGrpSpPr>
            <a:grpSpLocks/>
          </p:cNvGrpSpPr>
          <p:nvPr/>
        </p:nvGrpSpPr>
        <p:grpSpPr bwMode="auto">
          <a:xfrm>
            <a:off x="3773871" y="2622412"/>
            <a:ext cx="1248466" cy="1052610"/>
            <a:chOff x="2352" y="1248"/>
            <a:chExt cx="1138" cy="960"/>
          </a:xfrm>
        </p:grpSpPr>
        <p:sp>
          <p:nvSpPr>
            <p:cNvPr id="25" name="Line 28"/>
            <p:cNvSpPr>
              <a:spLocks noChangeShapeType="1"/>
            </p:cNvSpPr>
            <p:nvPr/>
          </p:nvSpPr>
          <p:spPr bwMode="auto">
            <a:xfrm flipV="1">
              <a:off x="2352" y="2198"/>
              <a:ext cx="1138" cy="1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" name="Line 29"/>
            <p:cNvSpPr>
              <a:spLocks noChangeShapeType="1"/>
            </p:cNvSpPr>
            <p:nvPr/>
          </p:nvSpPr>
          <p:spPr bwMode="auto">
            <a:xfrm flipV="1">
              <a:off x="2352" y="1248"/>
              <a:ext cx="0" cy="96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8" name="Line 40"/>
          <p:cNvSpPr>
            <a:spLocks noChangeShapeType="1"/>
          </p:cNvSpPr>
          <p:nvPr/>
        </p:nvSpPr>
        <p:spPr bwMode="auto">
          <a:xfrm flipH="1">
            <a:off x="3719959" y="3135011"/>
            <a:ext cx="652444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Text Box 36"/>
          <p:cNvSpPr txBox="1">
            <a:spLocks noChangeArrowheads="1"/>
          </p:cNvSpPr>
          <p:nvPr/>
        </p:nvSpPr>
        <p:spPr bwMode="auto">
          <a:xfrm>
            <a:off x="3423689" y="3020600"/>
            <a:ext cx="317716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E</a:t>
            </a:r>
            <a:r>
              <a:rPr kumimoji="0" lang="en-US" sz="1000" b="0" i="0" u="none" strike="noStrike" kern="1200" cap="none" spc="0" normalizeH="0" baseline="-25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0</a:t>
            </a:r>
          </a:p>
        </p:txBody>
      </p:sp>
      <p:sp>
        <p:nvSpPr>
          <p:cNvPr id="33" name="Arc 31"/>
          <p:cNvSpPr>
            <a:spLocks/>
          </p:cNvSpPr>
          <p:nvPr/>
        </p:nvSpPr>
        <p:spPr bwMode="auto">
          <a:xfrm rot="2484732">
            <a:off x="3796229" y="3101313"/>
            <a:ext cx="956590" cy="314336"/>
          </a:xfrm>
          <a:custGeom>
            <a:avLst/>
            <a:gdLst>
              <a:gd name="T0" fmla="*/ 0 w 28298"/>
              <a:gd name="T1" fmla="*/ 7 h 21600"/>
              <a:gd name="T2" fmla="*/ 9 w 28298"/>
              <a:gd name="T3" fmla="*/ 2 h 21600"/>
              <a:gd name="T4" fmla="*/ 6 w 28298"/>
              <a:gd name="T5" fmla="*/ 14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8298" h="21600" fill="none" extrusionOk="0">
                <a:moveTo>
                  <a:pt x="-1" y="10186"/>
                </a:moveTo>
                <a:cubicBezTo>
                  <a:pt x="3942" y="3851"/>
                  <a:pt x="10875" y="0"/>
                  <a:pt x="18338" y="0"/>
                </a:cubicBezTo>
                <a:cubicBezTo>
                  <a:pt x="21805" y="0"/>
                  <a:pt x="25221" y="834"/>
                  <a:pt x="28297" y="2433"/>
                </a:cubicBezTo>
              </a:path>
              <a:path w="28298" h="21600" stroke="0" extrusionOk="0">
                <a:moveTo>
                  <a:pt x="-1" y="10186"/>
                </a:moveTo>
                <a:cubicBezTo>
                  <a:pt x="3942" y="3851"/>
                  <a:pt x="10875" y="0"/>
                  <a:pt x="18338" y="0"/>
                </a:cubicBezTo>
                <a:cubicBezTo>
                  <a:pt x="21805" y="0"/>
                  <a:pt x="25221" y="834"/>
                  <a:pt x="28297" y="2433"/>
                </a:cubicBezTo>
                <a:lnTo>
                  <a:pt x="18338" y="21600"/>
                </a:lnTo>
                <a:lnTo>
                  <a:pt x="-1" y="10186"/>
                </a:lnTo>
                <a:close/>
              </a:path>
            </a:pathLst>
          </a:custGeom>
          <a:noFill/>
          <a:ln w="3810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Arc 31"/>
          <p:cNvSpPr>
            <a:spLocks/>
          </p:cNvSpPr>
          <p:nvPr/>
        </p:nvSpPr>
        <p:spPr bwMode="auto">
          <a:xfrm rot="3187176">
            <a:off x="3675635" y="3051664"/>
            <a:ext cx="1202079" cy="326474"/>
          </a:xfrm>
          <a:custGeom>
            <a:avLst/>
            <a:gdLst>
              <a:gd name="T0" fmla="*/ 0 w 28298"/>
              <a:gd name="T1" fmla="*/ 7 h 21600"/>
              <a:gd name="T2" fmla="*/ 9 w 28298"/>
              <a:gd name="T3" fmla="*/ 2 h 21600"/>
              <a:gd name="T4" fmla="*/ 6 w 28298"/>
              <a:gd name="T5" fmla="*/ 14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8298" h="21600" fill="none" extrusionOk="0">
                <a:moveTo>
                  <a:pt x="-1" y="10186"/>
                </a:moveTo>
                <a:cubicBezTo>
                  <a:pt x="3942" y="3851"/>
                  <a:pt x="10875" y="0"/>
                  <a:pt x="18338" y="0"/>
                </a:cubicBezTo>
                <a:cubicBezTo>
                  <a:pt x="21805" y="0"/>
                  <a:pt x="25221" y="834"/>
                  <a:pt x="28297" y="2433"/>
                </a:cubicBezTo>
              </a:path>
              <a:path w="28298" h="21600" stroke="0" extrusionOk="0">
                <a:moveTo>
                  <a:pt x="-1" y="10186"/>
                </a:moveTo>
                <a:cubicBezTo>
                  <a:pt x="3942" y="3851"/>
                  <a:pt x="10875" y="0"/>
                  <a:pt x="18338" y="0"/>
                </a:cubicBezTo>
                <a:cubicBezTo>
                  <a:pt x="21805" y="0"/>
                  <a:pt x="25221" y="834"/>
                  <a:pt x="28297" y="2433"/>
                </a:cubicBezTo>
                <a:lnTo>
                  <a:pt x="18338" y="21600"/>
                </a:lnTo>
                <a:lnTo>
                  <a:pt x="-1" y="10186"/>
                </a:lnTo>
                <a:close/>
              </a:path>
            </a:pathLst>
          </a:custGeom>
          <a:noFill/>
          <a:ln w="38100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Arc 31"/>
          <p:cNvSpPr>
            <a:spLocks/>
          </p:cNvSpPr>
          <p:nvPr/>
        </p:nvSpPr>
        <p:spPr bwMode="auto">
          <a:xfrm rot="2774412">
            <a:off x="3739956" y="3084346"/>
            <a:ext cx="1038627" cy="285760"/>
          </a:xfrm>
          <a:custGeom>
            <a:avLst/>
            <a:gdLst>
              <a:gd name="T0" fmla="*/ 0 w 28298"/>
              <a:gd name="T1" fmla="*/ 7 h 21600"/>
              <a:gd name="T2" fmla="*/ 9 w 28298"/>
              <a:gd name="T3" fmla="*/ 2 h 21600"/>
              <a:gd name="T4" fmla="*/ 6 w 28298"/>
              <a:gd name="T5" fmla="*/ 14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8298" h="21600" fill="none" extrusionOk="0">
                <a:moveTo>
                  <a:pt x="-1" y="10186"/>
                </a:moveTo>
                <a:cubicBezTo>
                  <a:pt x="3942" y="3851"/>
                  <a:pt x="10875" y="0"/>
                  <a:pt x="18338" y="0"/>
                </a:cubicBezTo>
                <a:cubicBezTo>
                  <a:pt x="21805" y="0"/>
                  <a:pt x="25221" y="834"/>
                  <a:pt x="28297" y="2433"/>
                </a:cubicBezTo>
              </a:path>
              <a:path w="28298" h="21600" stroke="0" extrusionOk="0">
                <a:moveTo>
                  <a:pt x="-1" y="10186"/>
                </a:moveTo>
                <a:cubicBezTo>
                  <a:pt x="3942" y="3851"/>
                  <a:pt x="10875" y="0"/>
                  <a:pt x="18338" y="0"/>
                </a:cubicBezTo>
                <a:cubicBezTo>
                  <a:pt x="21805" y="0"/>
                  <a:pt x="25221" y="834"/>
                  <a:pt x="28297" y="2433"/>
                </a:cubicBezTo>
                <a:lnTo>
                  <a:pt x="18338" y="21600"/>
                </a:lnTo>
                <a:lnTo>
                  <a:pt x="-1" y="10186"/>
                </a:lnTo>
                <a:close/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5654458" y="2564904"/>
            <a:ext cx="1521662" cy="1297390"/>
            <a:chOff x="3972877" y="2615136"/>
            <a:chExt cx="1521662" cy="1297390"/>
          </a:xfrm>
        </p:grpSpPr>
        <p:sp>
          <p:nvSpPr>
            <p:cNvPr id="32" name="Text Box 36"/>
            <p:cNvSpPr txBox="1">
              <a:spLocks noChangeArrowheads="1"/>
            </p:cNvSpPr>
            <p:nvPr/>
          </p:nvSpPr>
          <p:spPr bwMode="auto">
            <a:xfrm>
              <a:off x="3972877" y="3014743"/>
              <a:ext cx="317716" cy="2462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E</a:t>
              </a:r>
              <a:r>
                <a:rPr kumimoji="0" lang="en-US" sz="1000" b="0" i="0" u="none" strike="noStrike" kern="1200" cap="none" spc="0" normalizeH="0" baseline="-2500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0</a:t>
              </a: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4247322" y="2615136"/>
              <a:ext cx="1247217" cy="12973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4247322" y="2615136"/>
              <a:ext cx="1247217" cy="12973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38" name="Group 27"/>
            <p:cNvGrpSpPr>
              <a:grpSpLocks/>
            </p:cNvGrpSpPr>
            <p:nvPr/>
          </p:nvGrpSpPr>
          <p:grpSpPr bwMode="auto">
            <a:xfrm>
              <a:off x="4408110" y="2632720"/>
              <a:ext cx="1000528" cy="1052610"/>
              <a:chOff x="2352" y="1248"/>
              <a:chExt cx="912" cy="960"/>
            </a:xfrm>
            <a:solidFill>
              <a:schemeClr val="bg1"/>
            </a:solidFill>
          </p:grpSpPr>
          <p:sp>
            <p:nvSpPr>
              <p:cNvPr id="39" name="Line 28"/>
              <p:cNvSpPr>
                <a:spLocks noChangeShapeType="1"/>
              </p:cNvSpPr>
              <p:nvPr/>
            </p:nvSpPr>
            <p:spPr bwMode="auto">
              <a:xfrm flipV="1">
                <a:off x="2352" y="2208"/>
                <a:ext cx="912" cy="0"/>
              </a:xfrm>
              <a:prstGeom prst="lin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1" name="Line 29"/>
              <p:cNvSpPr>
                <a:spLocks noChangeShapeType="1"/>
              </p:cNvSpPr>
              <p:nvPr/>
            </p:nvSpPr>
            <p:spPr bwMode="auto">
              <a:xfrm flipV="1">
                <a:off x="2352" y="1248"/>
                <a:ext cx="0" cy="960"/>
              </a:xfrm>
              <a:prstGeom prst="lin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42" name="Line 40"/>
            <p:cNvSpPr>
              <a:spLocks noChangeShapeType="1"/>
            </p:cNvSpPr>
            <p:nvPr/>
          </p:nvSpPr>
          <p:spPr bwMode="auto">
            <a:xfrm flipH="1">
              <a:off x="4408110" y="3142760"/>
              <a:ext cx="789457" cy="0"/>
            </a:xfrm>
            <a:prstGeom prst="lin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" name="Line 40"/>
            <p:cNvSpPr>
              <a:spLocks noChangeShapeType="1"/>
            </p:cNvSpPr>
            <p:nvPr/>
          </p:nvSpPr>
          <p:spPr bwMode="auto">
            <a:xfrm flipH="1">
              <a:off x="4924036" y="3142757"/>
              <a:ext cx="4084" cy="6213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" name="Line 40"/>
            <p:cNvSpPr>
              <a:spLocks noChangeShapeType="1"/>
            </p:cNvSpPr>
            <p:nvPr/>
          </p:nvSpPr>
          <p:spPr bwMode="auto">
            <a:xfrm flipH="1">
              <a:off x="4385122" y="3144759"/>
              <a:ext cx="65244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" name="Line 35"/>
            <p:cNvSpPr>
              <a:spLocks noChangeShapeType="1"/>
            </p:cNvSpPr>
            <p:nvPr/>
          </p:nvSpPr>
          <p:spPr bwMode="auto">
            <a:xfrm flipH="1">
              <a:off x="4870496" y="2787803"/>
              <a:ext cx="108424" cy="716794"/>
            </a:xfrm>
            <a:prstGeom prst="line">
              <a:avLst/>
            </a:prstGeom>
            <a:noFill/>
            <a:ln w="38100">
              <a:solidFill>
                <a:schemeClr val="tx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3" name="Line 35"/>
            <p:cNvSpPr>
              <a:spLocks noChangeShapeType="1"/>
            </p:cNvSpPr>
            <p:nvPr/>
          </p:nvSpPr>
          <p:spPr bwMode="auto">
            <a:xfrm>
              <a:off x="4874201" y="2787804"/>
              <a:ext cx="104719" cy="716794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1" name="Line 35"/>
            <p:cNvSpPr>
              <a:spLocks noChangeShapeType="1"/>
            </p:cNvSpPr>
            <p:nvPr/>
          </p:nvSpPr>
          <p:spPr bwMode="auto">
            <a:xfrm>
              <a:off x="4927267" y="2788780"/>
              <a:ext cx="0" cy="723669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38368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AF1FBB-7AE0-A98B-EE16-19A55D49FC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Full energy?</a:t>
            </a:r>
            <a:endParaRPr lang="en-SE" dirty="0"/>
          </a:p>
        </p:txBody>
      </p:sp>
      <p:pic>
        <p:nvPicPr>
          <p:cNvPr id="5" name="Picture 4" descr="A diagram of a machine&#10;&#10;Description automatically generated">
            <a:extLst>
              <a:ext uri="{FF2B5EF4-FFF2-40B4-BE49-F238E27FC236}">
                <a16:creationId xmlns:a16="http://schemas.microsoft.com/office/drawing/2014/main" id="{44D5D221-6E89-A610-06D0-85CAEC68EF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7039" y="-237111"/>
            <a:ext cx="10034427" cy="733222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18DBE82-8EFF-6ED0-783B-82AE98698D4C}"/>
              </a:ext>
            </a:extLst>
          </p:cNvPr>
          <p:cNvSpPr txBox="1"/>
          <p:nvPr/>
        </p:nvSpPr>
        <p:spPr>
          <a:xfrm>
            <a:off x="4026656" y="1490633"/>
            <a:ext cx="8196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59555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LINAC</a:t>
            </a:r>
            <a:endParaRPr kumimoji="0" lang="en-SE" sz="2000" b="1" i="0" u="none" strike="noStrike" kern="1200" cap="none" spc="0" normalizeH="0" baseline="0" noProof="0">
              <a:ln>
                <a:noFill/>
              </a:ln>
              <a:solidFill>
                <a:srgbClr val="59555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2596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876F7D-B956-4EFE-AE21-6AC729E7C5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913" y="51936"/>
            <a:ext cx="11960087" cy="1325563"/>
          </a:xfrm>
        </p:spPr>
        <p:txBody>
          <a:bodyPr>
            <a:normAutofit/>
          </a:bodyPr>
          <a:lstStyle/>
          <a:p>
            <a:r>
              <a:rPr lang="en-US" sz="4000" b="1" dirty="0">
                <a:latin typeface="Maven Pro Medium"/>
              </a:rPr>
              <a:t>MAX IV single optical oscillator synchronization system</a:t>
            </a:r>
            <a:endParaRPr lang="en-SE" sz="4000" b="1" dirty="0">
              <a:latin typeface="Maven Pro Medium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5790EF5-A624-45E7-A718-5D7F9D4664FD}"/>
              </a:ext>
            </a:extLst>
          </p:cNvPr>
          <p:cNvSpPr txBox="1"/>
          <p:nvPr/>
        </p:nvSpPr>
        <p:spPr>
          <a:xfrm>
            <a:off x="2968696" y="2113049"/>
            <a:ext cx="986231" cy="404085"/>
          </a:xfrm>
          <a:prstGeom prst="rect">
            <a:avLst/>
          </a:prstGeom>
          <a:solidFill>
            <a:schemeClr val="bg2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1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Rohde Schwarz SMA100A</a:t>
            </a:r>
            <a:endParaRPr kumimoji="0" lang="en-SE" sz="101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8F69995E-A3AB-4DD5-B51C-FD905F6348D3}"/>
              </a:ext>
            </a:extLst>
          </p:cNvPr>
          <p:cNvSpPr txBox="1"/>
          <p:nvPr/>
        </p:nvSpPr>
        <p:spPr>
          <a:xfrm>
            <a:off x="1949435" y="2684711"/>
            <a:ext cx="719711" cy="248209"/>
          </a:xfrm>
          <a:prstGeom prst="rect">
            <a:avLst/>
          </a:prstGeom>
          <a:solidFill>
            <a:schemeClr val="bg2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13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Linac</a:t>
            </a:r>
            <a:r>
              <a:rPr kumimoji="0" lang="en-US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LLRF</a:t>
            </a:r>
            <a:endParaRPr kumimoji="0" lang="en-SE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88" name="Straight Arrow Connector 87">
            <a:extLst>
              <a:ext uri="{FF2B5EF4-FFF2-40B4-BE49-F238E27FC236}">
                <a16:creationId xmlns:a16="http://schemas.microsoft.com/office/drawing/2014/main" id="{6C17027C-791A-43A7-9468-7A4B3E36A3FC}"/>
              </a:ext>
            </a:extLst>
          </p:cNvPr>
          <p:cNvCxnSpPr>
            <a:cxnSpLocks/>
            <a:stCxn id="82" idx="1"/>
            <a:endCxn id="86" idx="3"/>
          </p:cNvCxnSpPr>
          <p:nvPr/>
        </p:nvCxnSpPr>
        <p:spPr>
          <a:xfrm flipH="1">
            <a:off x="2669146" y="2808552"/>
            <a:ext cx="295276" cy="2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59" name="TextBox 58">
            <a:extLst>
              <a:ext uri="{FF2B5EF4-FFF2-40B4-BE49-F238E27FC236}">
                <a16:creationId xmlns:a16="http://schemas.microsoft.com/office/drawing/2014/main" id="{F3163F90-0503-4068-81EE-F0B467BFC642}"/>
              </a:ext>
            </a:extLst>
          </p:cNvPr>
          <p:cNvSpPr txBox="1"/>
          <p:nvPr/>
        </p:nvSpPr>
        <p:spPr>
          <a:xfrm>
            <a:off x="4323229" y="2836479"/>
            <a:ext cx="1160777" cy="248209"/>
          </a:xfrm>
          <a:prstGeom prst="rect">
            <a:avLst/>
          </a:prstGeom>
          <a:solidFill>
            <a:schemeClr val="bg2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Fiber amplifier</a:t>
            </a:r>
            <a:endParaRPr kumimoji="0" lang="en-SE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7B687ED8-6079-497C-B25E-9BE83C260A17}"/>
              </a:ext>
            </a:extLst>
          </p:cNvPr>
          <p:cNvSpPr txBox="1"/>
          <p:nvPr/>
        </p:nvSpPr>
        <p:spPr>
          <a:xfrm>
            <a:off x="7461422" y="3997732"/>
            <a:ext cx="1160777" cy="404085"/>
          </a:xfrm>
          <a:prstGeom prst="rect">
            <a:avLst/>
          </a:prstGeom>
          <a:solidFill>
            <a:schemeClr val="bg2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Coherent amplifier</a:t>
            </a:r>
            <a:endParaRPr kumimoji="0" lang="en-SE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8E5F8F54-BCD0-4D3D-A95C-D48E76E1ED2C}"/>
              </a:ext>
            </a:extLst>
          </p:cNvPr>
          <p:cNvSpPr txBox="1"/>
          <p:nvPr/>
        </p:nvSpPr>
        <p:spPr>
          <a:xfrm>
            <a:off x="7461422" y="5673310"/>
            <a:ext cx="1160777" cy="404085"/>
          </a:xfrm>
          <a:prstGeom prst="rect">
            <a:avLst/>
          </a:prstGeom>
          <a:solidFill>
            <a:schemeClr val="bg2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Experimental laser</a:t>
            </a:r>
          </a:p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KM Labs amplifier</a:t>
            </a:r>
            <a:endParaRPr kumimoji="0" lang="en-SE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76" name="Connector: Elbow 75">
            <a:extLst>
              <a:ext uri="{FF2B5EF4-FFF2-40B4-BE49-F238E27FC236}">
                <a16:creationId xmlns:a16="http://schemas.microsoft.com/office/drawing/2014/main" id="{0E4B58FE-EEC2-42E9-8F42-D1EB9999FBC9}"/>
              </a:ext>
            </a:extLst>
          </p:cNvPr>
          <p:cNvCxnSpPr>
            <a:cxnSpLocks/>
            <a:stCxn id="4" idx="3"/>
            <a:endCxn id="9" idx="1"/>
          </p:cNvCxnSpPr>
          <p:nvPr/>
        </p:nvCxnSpPr>
        <p:spPr>
          <a:xfrm>
            <a:off x="3954927" y="2315092"/>
            <a:ext cx="368828" cy="2735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82" name="TextBox 81">
            <a:extLst>
              <a:ext uri="{FF2B5EF4-FFF2-40B4-BE49-F238E27FC236}">
                <a16:creationId xmlns:a16="http://schemas.microsoft.com/office/drawing/2014/main" id="{2ABE28E5-2F86-425C-8AFC-CDCF7C325272}"/>
              </a:ext>
            </a:extLst>
          </p:cNvPr>
          <p:cNvSpPr txBox="1"/>
          <p:nvPr/>
        </p:nvSpPr>
        <p:spPr>
          <a:xfrm>
            <a:off x="2964422" y="2684447"/>
            <a:ext cx="986231" cy="248209"/>
          </a:xfrm>
          <a:prstGeom prst="rect">
            <a:avLst/>
          </a:prstGeom>
          <a:solidFill>
            <a:schemeClr val="accent5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1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RF generation</a:t>
            </a:r>
            <a:endParaRPr kumimoji="0" lang="en-SE" sz="101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489D6FB-C82A-4AC9-B5AA-62BAB1E46710}"/>
              </a:ext>
            </a:extLst>
          </p:cNvPr>
          <p:cNvSpPr txBox="1"/>
          <p:nvPr/>
        </p:nvSpPr>
        <p:spPr>
          <a:xfrm>
            <a:off x="4322678" y="3396816"/>
            <a:ext cx="1160777" cy="248209"/>
          </a:xfrm>
          <a:prstGeom prst="rect">
            <a:avLst/>
          </a:prstGeom>
          <a:solidFill>
            <a:schemeClr val="bg2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Fiber distribution</a:t>
            </a:r>
            <a:endParaRPr kumimoji="0" lang="en-SE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32C7B5CE-A418-4985-9C82-6AEBA8A62107}"/>
              </a:ext>
            </a:extLst>
          </p:cNvPr>
          <p:cNvCxnSpPr>
            <a:stCxn id="59" idx="2"/>
            <a:endCxn id="24" idx="0"/>
          </p:cNvCxnSpPr>
          <p:nvPr/>
        </p:nvCxnSpPr>
        <p:spPr>
          <a:xfrm flipH="1">
            <a:off x="4903067" y="3084688"/>
            <a:ext cx="551" cy="31212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TextBox 73">
            <a:extLst>
              <a:ext uri="{FF2B5EF4-FFF2-40B4-BE49-F238E27FC236}">
                <a16:creationId xmlns:a16="http://schemas.microsoft.com/office/drawing/2014/main" id="{D45922B5-D252-4DDA-8A4D-A2CD55436CDC}"/>
              </a:ext>
            </a:extLst>
          </p:cNvPr>
          <p:cNvSpPr txBox="1"/>
          <p:nvPr/>
        </p:nvSpPr>
        <p:spPr>
          <a:xfrm>
            <a:off x="2713634" y="5051209"/>
            <a:ext cx="2859485" cy="40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400m stabilized fiber link to the experimental laser. </a:t>
            </a:r>
            <a:endParaRPr kumimoji="0" lang="en-SE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7129440-B34D-D5C5-332A-D9F98FDC37F5}"/>
              </a:ext>
            </a:extLst>
          </p:cNvPr>
          <p:cNvSpPr txBox="1"/>
          <p:nvPr/>
        </p:nvSpPr>
        <p:spPr>
          <a:xfrm>
            <a:off x="5862763" y="4418701"/>
            <a:ext cx="1160777" cy="248209"/>
          </a:xfrm>
          <a:prstGeom prst="rect">
            <a:avLst/>
          </a:prstGeom>
          <a:solidFill>
            <a:schemeClr val="bg2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Spec broadening</a:t>
            </a:r>
            <a:endParaRPr kumimoji="0" lang="en-SE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E1FB007-CDCD-54AD-6201-D0AF2F986EC5}"/>
              </a:ext>
            </a:extLst>
          </p:cNvPr>
          <p:cNvSpPr txBox="1"/>
          <p:nvPr/>
        </p:nvSpPr>
        <p:spPr>
          <a:xfrm>
            <a:off x="7461422" y="2877645"/>
            <a:ext cx="1160777" cy="248209"/>
          </a:xfrm>
          <a:prstGeom prst="rect">
            <a:avLst/>
          </a:prstGeom>
          <a:solidFill>
            <a:schemeClr val="bg2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KM Labs amplifier</a:t>
            </a:r>
            <a:endParaRPr kumimoji="0" lang="en-SE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EB07BD3-FD10-F74E-02D4-1A3A8DE866EB}"/>
              </a:ext>
            </a:extLst>
          </p:cNvPr>
          <p:cNvSpPr txBox="1"/>
          <p:nvPr/>
        </p:nvSpPr>
        <p:spPr>
          <a:xfrm>
            <a:off x="5862763" y="3262893"/>
            <a:ext cx="1160777" cy="248209"/>
          </a:xfrm>
          <a:prstGeom prst="rect">
            <a:avLst/>
          </a:prstGeom>
          <a:solidFill>
            <a:schemeClr val="bg2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Fiber amplifier</a:t>
            </a:r>
            <a:endParaRPr kumimoji="0" lang="en-SE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57CA0A9-2229-3204-46AB-90D731829CA7}"/>
              </a:ext>
            </a:extLst>
          </p:cNvPr>
          <p:cNvSpPr txBox="1"/>
          <p:nvPr/>
        </p:nvSpPr>
        <p:spPr>
          <a:xfrm>
            <a:off x="5862763" y="3653968"/>
            <a:ext cx="1160777" cy="248209"/>
          </a:xfrm>
          <a:prstGeom prst="rect">
            <a:avLst/>
          </a:prstGeom>
          <a:solidFill>
            <a:schemeClr val="bg2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2ω</a:t>
            </a:r>
            <a:endParaRPr kumimoji="0" lang="en-SE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0198AA6-0B7D-A4D6-90E5-2719008C8EBF}"/>
              </a:ext>
            </a:extLst>
          </p:cNvPr>
          <p:cNvSpPr txBox="1"/>
          <p:nvPr/>
        </p:nvSpPr>
        <p:spPr>
          <a:xfrm>
            <a:off x="5862763" y="4036335"/>
            <a:ext cx="1160777" cy="248209"/>
          </a:xfrm>
          <a:prstGeom prst="rect">
            <a:avLst/>
          </a:prstGeom>
          <a:solidFill>
            <a:schemeClr val="bg2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Compression</a:t>
            </a:r>
            <a:endParaRPr kumimoji="0" lang="en-SE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0C997563-E509-3793-6CFF-847EE4B0A23C}"/>
              </a:ext>
            </a:extLst>
          </p:cNvPr>
          <p:cNvCxnSpPr>
            <a:stCxn id="6" idx="2"/>
            <a:endCxn id="11" idx="0"/>
          </p:cNvCxnSpPr>
          <p:nvPr/>
        </p:nvCxnSpPr>
        <p:spPr>
          <a:xfrm>
            <a:off x="6443152" y="3511102"/>
            <a:ext cx="0" cy="14286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38F14076-017D-8062-E4A3-D74AFD1A5B8A}"/>
              </a:ext>
            </a:extLst>
          </p:cNvPr>
          <p:cNvCxnSpPr>
            <a:stCxn id="11" idx="2"/>
            <a:endCxn id="13" idx="0"/>
          </p:cNvCxnSpPr>
          <p:nvPr/>
        </p:nvCxnSpPr>
        <p:spPr>
          <a:xfrm>
            <a:off x="6443152" y="3902177"/>
            <a:ext cx="0" cy="13415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51A1027B-01E4-D7B6-841E-3E5F2900AC89}"/>
              </a:ext>
            </a:extLst>
          </p:cNvPr>
          <p:cNvCxnSpPr>
            <a:stCxn id="13" idx="2"/>
            <a:endCxn id="3" idx="0"/>
          </p:cNvCxnSpPr>
          <p:nvPr/>
        </p:nvCxnSpPr>
        <p:spPr>
          <a:xfrm>
            <a:off x="6443152" y="4284544"/>
            <a:ext cx="0" cy="13415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9CC6C3D1-46CE-0513-174D-7F533D3E499E}"/>
              </a:ext>
            </a:extLst>
          </p:cNvPr>
          <p:cNvSpPr txBox="1"/>
          <p:nvPr/>
        </p:nvSpPr>
        <p:spPr>
          <a:xfrm>
            <a:off x="5863313" y="6094279"/>
            <a:ext cx="1160777" cy="248209"/>
          </a:xfrm>
          <a:prstGeom prst="rect">
            <a:avLst/>
          </a:prstGeom>
          <a:solidFill>
            <a:schemeClr val="bg2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Spec broadening</a:t>
            </a:r>
            <a:endParaRPr kumimoji="0" lang="en-SE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643401A-7074-5E9C-8286-7B0F3E1C65E3}"/>
              </a:ext>
            </a:extLst>
          </p:cNvPr>
          <p:cNvSpPr txBox="1"/>
          <p:nvPr/>
        </p:nvSpPr>
        <p:spPr>
          <a:xfrm>
            <a:off x="5863313" y="4921052"/>
            <a:ext cx="1160777" cy="248209"/>
          </a:xfrm>
          <a:prstGeom prst="rect">
            <a:avLst/>
          </a:prstGeom>
          <a:solidFill>
            <a:schemeClr val="bg2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Fiber amplifier</a:t>
            </a:r>
            <a:endParaRPr kumimoji="0" lang="en-SE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43721CB-327B-067B-CA45-D2642F5BB62F}"/>
              </a:ext>
            </a:extLst>
          </p:cNvPr>
          <p:cNvSpPr txBox="1"/>
          <p:nvPr/>
        </p:nvSpPr>
        <p:spPr>
          <a:xfrm>
            <a:off x="5863313" y="5320837"/>
            <a:ext cx="1160777" cy="248209"/>
          </a:xfrm>
          <a:prstGeom prst="rect">
            <a:avLst/>
          </a:prstGeom>
          <a:solidFill>
            <a:schemeClr val="bg2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2ω</a:t>
            </a:r>
            <a:endParaRPr kumimoji="0" lang="en-SE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F4B7405-D01C-FC33-83DB-D0ED4F291E06}"/>
              </a:ext>
            </a:extLst>
          </p:cNvPr>
          <p:cNvSpPr txBox="1"/>
          <p:nvPr/>
        </p:nvSpPr>
        <p:spPr>
          <a:xfrm>
            <a:off x="5863313" y="5711912"/>
            <a:ext cx="1160777" cy="248209"/>
          </a:xfrm>
          <a:prstGeom prst="rect">
            <a:avLst/>
          </a:prstGeom>
          <a:solidFill>
            <a:schemeClr val="bg2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Compression</a:t>
            </a:r>
            <a:endParaRPr kumimoji="0" lang="en-SE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9249C18E-DEC3-B0F2-01B6-A3DB3F15C585}"/>
              </a:ext>
            </a:extLst>
          </p:cNvPr>
          <p:cNvCxnSpPr>
            <a:stCxn id="25" idx="2"/>
            <a:endCxn id="28" idx="0"/>
          </p:cNvCxnSpPr>
          <p:nvPr/>
        </p:nvCxnSpPr>
        <p:spPr>
          <a:xfrm>
            <a:off x="6443702" y="5169261"/>
            <a:ext cx="0" cy="15157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1ED6E150-EAEB-B347-33FC-5A62E38359C0}"/>
              </a:ext>
            </a:extLst>
          </p:cNvPr>
          <p:cNvCxnSpPr>
            <a:stCxn id="28" idx="2"/>
            <a:endCxn id="34" idx="0"/>
          </p:cNvCxnSpPr>
          <p:nvPr/>
        </p:nvCxnSpPr>
        <p:spPr>
          <a:xfrm>
            <a:off x="6443702" y="5569046"/>
            <a:ext cx="0" cy="14286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CD42CAAE-2855-DE88-373A-F72DD1673234}"/>
              </a:ext>
            </a:extLst>
          </p:cNvPr>
          <p:cNvCxnSpPr>
            <a:stCxn id="34" idx="2"/>
            <a:endCxn id="22" idx="0"/>
          </p:cNvCxnSpPr>
          <p:nvPr/>
        </p:nvCxnSpPr>
        <p:spPr>
          <a:xfrm>
            <a:off x="6443702" y="5960121"/>
            <a:ext cx="0" cy="13415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A8E2851C-6896-DEFA-62F7-0A954EEE9FE5}"/>
              </a:ext>
            </a:extLst>
          </p:cNvPr>
          <p:cNvSpPr txBox="1"/>
          <p:nvPr/>
        </p:nvSpPr>
        <p:spPr>
          <a:xfrm>
            <a:off x="5863313" y="2877645"/>
            <a:ext cx="1160777" cy="248209"/>
          </a:xfrm>
          <a:prstGeom prst="rect">
            <a:avLst/>
          </a:prstGeom>
          <a:solidFill>
            <a:schemeClr val="bg2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Spec broadening</a:t>
            </a:r>
            <a:endParaRPr kumimoji="0" lang="en-SE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F1AFB279-4855-8FC5-E1EC-4EE102418E5E}"/>
              </a:ext>
            </a:extLst>
          </p:cNvPr>
          <p:cNvSpPr txBox="1"/>
          <p:nvPr/>
        </p:nvSpPr>
        <p:spPr>
          <a:xfrm>
            <a:off x="5863313" y="1721836"/>
            <a:ext cx="1160777" cy="248209"/>
          </a:xfrm>
          <a:prstGeom prst="rect">
            <a:avLst/>
          </a:prstGeom>
          <a:solidFill>
            <a:schemeClr val="bg2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Fiber amplifier</a:t>
            </a:r>
            <a:endParaRPr kumimoji="0" lang="en-SE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FF73D30F-8FFD-A071-BA04-8B57B00FE861}"/>
              </a:ext>
            </a:extLst>
          </p:cNvPr>
          <p:cNvSpPr txBox="1"/>
          <p:nvPr/>
        </p:nvSpPr>
        <p:spPr>
          <a:xfrm>
            <a:off x="5863313" y="2095494"/>
            <a:ext cx="1160777" cy="248209"/>
          </a:xfrm>
          <a:prstGeom prst="rect">
            <a:avLst/>
          </a:prstGeom>
          <a:solidFill>
            <a:schemeClr val="bg2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2ω</a:t>
            </a:r>
            <a:endParaRPr kumimoji="0" lang="en-SE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CBD4B212-62E6-1424-3808-A3C91F7414C8}"/>
              </a:ext>
            </a:extLst>
          </p:cNvPr>
          <p:cNvSpPr txBox="1"/>
          <p:nvPr/>
        </p:nvSpPr>
        <p:spPr>
          <a:xfrm>
            <a:off x="5863313" y="2486569"/>
            <a:ext cx="1160777" cy="248209"/>
          </a:xfrm>
          <a:prstGeom prst="rect">
            <a:avLst/>
          </a:prstGeom>
          <a:solidFill>
            <a:schemeClr val="bg2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1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Compression</a:t>
            </a:r>
            <a:endParaRPr kumimoji="0" lang="en-SE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1489FBB2-5072-CED4-EE42-E74312903E61}"/>
              </a:ext>
            </a:extLst>
          </p:cNvPr>
          <p:cNvCxnSpPr>
            <a:stCxn id="41" idx="2"/>
            <a:endCxn id="43" idx="0"/>
          </p:cNvCxnSpPr>
          <p:nvPr/>
        </p:nvCxnSpPr>
        <p:spPr>
          <a:xfrm>
            <a:off x="6443702" y="1970045"/>
            <a:ext cx="0" cy="12544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1CDAB2BD-FB92-3459-DF0E-1504A9ACDD5C}"/>
              </a:ext>
            </a:extLst>
          </p:cNvPr>
          <p:cNvCxnSpPr>
            <a:stCxn id="43" idx="2"/>
            <a:endCxn id="44" idx="0"/>
          </p:cNvCxnSpPr>
          <p:nvPr/>
        </p:nvCxnSpPr>
        <p:spPr>
          <a:xfrm>
            <a:off x="6443702" y="2343703"/>
            <a:ext cx="0" cy="14286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2C58D56A-218F-25C2-C6DB-CF4B15B084D6}"/>
              </a:ext>
            </a:extLst>
          </p:cNvPr>
          <p:cNvCxnSpPr>
            <a:stCxn id="44" idx="2"/>
            <a:endCxn id="39" idx="0"/>
          </p:cNvCxnSpPr>
          <p:nvPr/>
        </p:nvCxnSpPr>
        <p:spPr>
          <a:xfrm>
            <a:off x="6443702" y="2734778"/>
            <a:ext cx="0" cy="14286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onnector: Elbow 55">
            <a:extLst>
              <a:ext uri="{FF2B5EF4-FFF2-40B4-BE49-F238E27FC236}">
                <a16:creationId xmlns:a16="http://schemas.microsoft.com/office/drawing/2014/main" id="{8BF709C6-476E-7052-16B4-0669BE35B0A7}"/>
              </a:ext>
            </a:extLst>
          </p:cNvPr>
          <p:cNvCxnSpPr>
            <a:stCxn id="24" idx="3"/>
            <a:endCxn id="41" idx="1"/>
          </p:cNvCxnSpPr>
          <p:nvPr/>
        </p:nvCxnSpPr>
        <p:spPr>
          <a:xfrm flipV="1">
            <a:off x="5483455" y="1845941"/>
            <a:ext cx="379858" cy="1674980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Connector: Elbow 65">
            <a:extLst>
              <a:ext uri="{FF2B5EF4-FFF2-40B4-BE49-F238E27FC236}">
                <a16:creationId xmlns:a16="http://schemas.microsoft.com/office/drawing/2014/main" id="{DD11AA42-BDE7-A33F-191C-4AC57047B8EE}"/>
              </a:ext>
            </a:extLst>
          </p:cNvPr>
          <p:cNvCxnSpPr>
            <a:cxnSpLocks/>
            <a:stCxn id="24" idx="3"/>
            <a:endCxn id="6" idx="1"/>
          </p:cNvCxnSpPr>
          <p:nvPr/>
        </p:nvCxnSpPr>
        <p:spPr>
          <a:xfrm flipV="1">
            <a:off x="5483455" y="3386998"/>
            <a:ext cx="379308" cy="133923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Connector: Elbow 68">
            <a:extLst>
              <a:ext uri="{FF2B5EF4-FFF2-40B4-BE49-F238E27FC236}">
                <a16:creationId xmlns:a16="http://schemas.microsoft.com/office/drawing/2014/main" id="{34013BDA-189C-7C78-CA2A-273A8E4FC4F1}"/>
              </a:ext>
            </a:extLst>
          </p:cNvPr>
          <p:cNvCxnSpPr>
            <a:cxnSpLocks/>
            <a:endCxn id="25" idx="1"/>
          </p:cNvCxnSpPr>
          <p:nvPr/>
        </p:nvCxnSpPr>
        <p:spPr>
          <a:xfrm rot="16200000" flipH="1">
            <a:off x="4687596" y="3869439"/>
            <a:ext cx="1391189" cy="960246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A98F7F1D-5FDC-261B-995E-67F82E9C5A55}"/>
              </a:ext>
            </a:extLst>
          </p:cNvPr>
          <p:cNvCxnSpPr>
            <a:stCxn id="39" idx="3"/>
            <a:endCxn id="5" idx="1"/>
          </p:cNvCxnSpPr>
          <p:nvPr/>
        </p:nvCxnSpPr>
        <p:spPr>
          <a:xfrm>
            <a:off x="7024089" y="3001749"/>
            <a:ext cx="43733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Rectangle 83">
            <a:extLst>
              <a:ext uri="{FF2B5EF4-FFF2-40B4-BE49-F238E27FC236}">
                <a16:creationId xmlns:a16="http://schemas.microsoft.com/office/drawing/2014/main" id="{16557195-1494-B7C8-0ED1-3FE9B21EA7BF}"/>
              </a:ext>
            </a:extLst>
          </p:cNvPr>
          <p:cNvSpPr/>
          <p:nvPr/>
        </p:nvSpPr>
        <p:spPr>
          <a:xfrm>
            <a:off x="2913880" y="1619794"/>
            <a:ext cx="5856890" cy="3129109"/>
          </a:xfrm>
          <a:prstGeom prst="rect">
            <a:avLst/>
          </a:prstGeom>
          <a:noFill/>
          <a:ln w="19050">
            <a:solidFill>
              <a:schemeClr val="accent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E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C6642432-572B-D9E7-0B08-041F8568628B}"/>
              </a:ext>
            </a:extLst>
          </p:cNvPr>
          <p:cNvSpPr txBox="1"/>
          <p:nvPr/>
        </p:nvSpPr>
        <p:spPr>
          <a:xfrm rot="5400000">
            <a:off x="8338220" y="3105583"/>
            <a:ext cx="110639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Gun laser lab</a:t>
            </a:r>
            <a:endParaRPr kumimoji="0" lang="en-SE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069FEA60-F715-AD31-F537-DBDCB213D2AA}"/>
              </a:ext>
            </a:extLst>
          </p:cNvPr>
          <p:cNvSpPr/>
          <p:nvPr/>
        </p:nvSpPr>
        <p:spPr>
          <a:xfrm>
            <a:off x="5573120" y="4831978"/>
            <a:ext cx="3197651" cy="1623884"/>
          </a:xfrm>
          <a:prstGeom prst="rect">
            <a:avLst/>
          </a:prstGeom>
          <a:noFill/>
          <a:ln w="19050">
            <a:solidFill>
              <a:schemeClr val="accent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E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91" name="Connector: Elbow 90">
            <a:extLst>
              <a:ext uri="{FF2B5EF4-FFF2-40B4-BE49-F238E27FC236}">
                <a16:creationId xmlns:a16="http://schemas.microsoft.com/office/drawing/2014/main" id="{016AD305-BCEB-E1A7-A628-4C4324F264F6}"/>
              </a:ext>
            </a:extLst>
          </p:cNvPr>
          <p:cNvCxnSpPr>
            <a:stCxn id="22" idx="3"/>
            <a:endCxn id="62" idx="1"/>
          </p:cNvCxnSpPr>
          <p:nvPr/>
        </p:nvCxnSpPr>
        <p:spPr>
          <a:xfrm flipV="1">
            <a:off x="7024090" y="5875353"/>
            <a:ext cx="437332" cy="343031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TextBox 91">
            <a:extLst>
              <a:ext uri="{FF2B5EF4-FFF2-40B4-BE49-F238E27FC236}">
                <a16:creationId xmlns:a16="http://schemas.microsoft.com/office/drawing/2014/main" id="{4FE0A20E-830A-F965-8131-F90D65B306E7}"/>
              </a:ext>
            </a:extLst>
          </p:cNvPr>
          <p:cNvSpPr txBox="1"/>
          <p:nvPr/>
        </p:nvSpPr>
        <p:spPr>
          <a:xfrm rot="5400000">
            <a:off x="8425700" y="5300057"/>
            <a:ext cx="92743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Femtomax</a:t>
            </a:r>
            <a:endParaRPr kumimoji="0" lang="en-SE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8" name="Koppling: vinklad 7">
            <a:extLst>
              <a:ext uri="{FF2B5EF4-FFF2-40B4-BE49-F238E27FC236}">
                <a16:creationId xmlns:a16="http://schemas.microsoft.com/office/drawing/2014/main" id="{DE51698E-1839-CF60-6C88-57DB93B2675D}"/>
              </a:ext>
            </a:extLst>
          </p:cNvPr>
          <p:cNvCxnSpPr>
            <a:cxnSpLocks/>
            <a:stCxn id="24" idx="1"/>
            <a:endCxn id="82" idx="3"/>
          </p:cNvCxnSpPr>
          <p:nvPr/>
        </p:nvCxnSpPr>
        <p:spPr>
          <a:xfrm rot="10800000">
            <a:off x="3950654" y="2808553"/>
            <a:ext cx="372025" cy="712369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0893E42E-2524-0A9E-DA0F-5888EF7BD344}"/>
              </a:ext>
            </a:extLst>
          </p:cNvPr>
          <p:cNvSpPr txBox="1"/>
          <p:nvPr/>
        </p:nvSpPr>
        <p:spPr>
          <a:xfrm>
            <a:off x="4323755" y="2117772"/>
            <a:ext cx="1159698" cy="400110"/>
          </a:xfrm>
          <a:prstGeom prst="rect">
            <a:avLst/>
          </a:prstGeom>
          <a:solidFill>
            <a:schemeClr val="accent6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Low noise fiber oscillator</a:t>
            </a:r>
            <a:endParaRPr kumimoji="0" lang="en-SE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318700C3-C354-A682-3DDE-D28AA20A3971}"/>
              </a:ext>
            </a:extLst>
          </p:cNvPr>
          <p:cNvCxnSpPr>
            <a:cxnSpLocks/>
            <a:stCxn id="9" idx="2"/>
            <a:endCxn id="59" idx="0"/>
          </p:cNvCxnSpPr>
          <p:nvPr/>
        </p:nvCxnSpPr>
        <p:spPr>
          <a:xfrm>
            <a:off x="4903604" y="2517882"/>
            <a:ext cx="14" cy="31859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nector: Elbow 52">
            <a:extLst>
              <a:ext uri="{FF2B5EF4-FFF2-40B4-BE49-F238E27FC236}">
                <a16:creationId xmlns:a16="http://schemas.microsoft.com/office/drawing/2014/main" id="{37319E36-64B6-4CB5-9C6E-AA7E4286E90E}"/>
              </a:ext>
            </a:extLst>
          </p:cNvPr>
          <p:cNvCxnSpPr>
            <a:cxnSpLocks/>
            <a:stCxn id="3" idx="3"/>
            <a:endCxn id="61" idx="1"/>
          </p:cNvCxnSpPr>
          <p:nvPr/>
        </p:nvCxnSpPr>
        <p:spPr>
          <a:xfrm flipV="1">
            <a:off x="7023540" y="4199775"/>
            <a:ext cx="437882" cy="343031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69765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54980" y="20134"/>
            <a:ext cx="6517684" cy="804064"/>
          </a:xfrm>
        </p:spPr>
        <p:txBody>
          <a:bodyPr>
            <a:normAutofit/>
          </a:bodyPr>
          <a:lstStyle/>
          <a:p>
            <a:r>
              <a:rPr lang="sv-SE" dirty="0"/>
              <a:t>Energy </a:t>
            </a:r>
            <a:r>
              <a:rPr lang="sv-SE" dirty="0" err="1"/>
              <a:t>stability</a:t>
            </a:r>
            <a:r>
              <a:rPr lang="sv-SE" dirty="0"/>
              <a:t> </a:t>
            </a:r>
            <a:r>
              <a:rPr lang="sv-SE" dirty="0" err="1"/>
              <a:t>results</a:t>
            </a:r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9722340" y="6374571"/>
            <a:ext cx="23503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5608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BC1_BPL01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BC2_BPL01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8686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458051" y="4950346"/>
            <a:ext cx="4185330" cy="166199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8686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Optical</a:t>
            </a: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srgbClr val="8686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MO – </a:t>
            </a:r>
            <a:r>
              <a:rPr kumimoji="0" lang="sv-S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8686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low</a:t>
            </a: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srgbClr val="8686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sv-S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8686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noise</a:t>
            </a: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srgbClr val="8686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fiber oscillator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400" b="0" i="0" u="none" strike="noStrike" kern="1200" cap="none" spc="0" normalizeH="0" baseline="0" noProof="0" dirty="0">
              <a:ln>
                <a:noFill/>
              </a:ln>
              <a:solidFill>
                <a:srgbClr val="8686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sz="1400" b="0" i="0" u="none" strike="noStrike" kern="1200" cap="none" spc="0" normalizeH="0" baseline="0" noProof="0" dirty="0">
                <a:ln>
                  <a:noFill/>
                </a:ln>
                <a:solidFill>
                  <a:srgbClr val="8686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New RF </a:t>
            </a:r>
            <a:r>
              <a:rPr kumimoji="0" lang="sv-S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8686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reference</a:t>
            </a:r>
            <a:r>
              <a:rPr kumimoji="0" lang="sv-SE" sz="1400" b="0" i="0" u="none" strike="noStrike" kern="1200" cap="none" spc="0" normalizeH="0" baseline="0" noProof="0" dirty="0">
                <a:ln>
                  <a:noFill/>
                </a:ln>
                <a:solidFill>
                  <a:srgbClr val="8686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from </a:t>
            </a:r>
            <a:r>
              <a:rPr kumimoji="0" lang="sv-S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8686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Quantic</a:t>
            </a:r>
            <a:r>
              <a:rPr kumimoji="0" lang="sv-SE" sz="1400" b="0" i="0" u="none" strike="noStrike" kern="1200" cap="none" spc="0" normalizeH="0" baseline="0" noProof="0" dirty="0">
                <a:ln>
                  <a:noFill/>
                </a:ln>
                <a:solidFill>
                  <a:srgbClr val="8686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Wenzel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8686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Lower</a:t>
            </a:r>
            <a:r>
              <a:rPr kumimoji="0" lang="sv-SE" sz="1400" b="0" i="0" u="none" strike="noStrike" kern="1200" cap="none" spc="0" normalizeH="0" baseline="0" noProof="0" dirty="0">
                <a:ln>
                  <a:noFill/>
                </a:ln>
                <a:solidFill>
                  <a:srgbClr val="8686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absolute </a:t>
            </a:r>
            <a:r>
              <a:rPr kumimoji="0" lang="sv-S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8686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phase</a:t>
            </a:r>
            <a:r>
              <a:rPr kumimoji="0" lang="sv-SE" sz="1400" b="0" i="0" u="none" strike="noStrike" kern="1200" cap="none" spc="0" normalizeH="0" baseline="0" noProof="0" dirty="0">
                <a:ln>
                  <a:noFill/>
                </a:ln>
                <a:solidFill>
                  <a:srgbClr val="8686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sv-S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8686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noise</a:t>
            </a:r>
            <a:r>
              <a:rPr kumimoji="0" lang="sv-SE" sz="1400" b="0" i="0" u="none" strike="noStrike" kern="1200" cap="none" spc="0" normalizeH="0" baseline="0" noProof="0" dirty="0">
                <a:ln>
                  <a:noFill/>
                </a:ln>
                <a:solidFill>
                  <a:srgbClr val="8686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fiber oscillator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sv-SE" sz="1400" dirty="0">
                <a:solidFill>
                  <a:srgbClr val="868689"/>
                </a:solidFill>
                <a:latin typeface="Calibri"/>
              </a:rPr>
              <a:t>D</a:t>
            </a:r>
            <a:r>
              <a:rPr kumimoji="0" lang="sv-S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8686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irect</a:t>
            </a:r>
            <a:r>
              <a:rPr kumimoji="0" lang="sv-SE" sz="1400" b="0" i="0" u="none" strike="noStrike" kern="1200" cap="none" spc="0" normalizeH="0" baseline="0" noProof="0" dirty="0">
                <a:ln>
                  <a:noFill/>
                </a:ln>
                <a:solidFill>
                  <a:srgbClr val="8686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RF </a:t>
            </a:r>
            <a:r>
              <a:rPr kumimoji="0" lang="sv-S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8686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conversion</a:t>
            </a:r>
            <a:r>
              <a:rPr kumimoji="0" lang="sv-SE" sz="1400" b="0" i="0" u="none" strike="noStrike" kern="1200" cap="none" spc="0" normalizeH="0" baseline="0" noProof="0" dirty="0">
                <a:ln>
                  <a:noFill/>
                </a:ln>
                <a:solidFill>
                  <a:srgbClr val="8686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@1550nm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sv-SE" sz="1400" dirty="0" err="1">
                <a:solidFill>
                  <a:srgbClr val="868689"/>
                </a:solidFill>
                <a:latin typeface="Calibri"/>
              </a:rPr>
              <a:t>Finding</a:t>
            </a:r>
            <a:r>
              <a:rPr lang="sv-SE" sz="1400" dirty="0">
                <a:solidFill>
                  <a:srgbClr val="868689"/>
                </a:solidFill>
                <a:latin typeface="Calibri"/>
              </a:rPr>
              <a:t> and </a:t>
            </a:r>
            <a:r>
              <a:rPr lang="sv-SE" sz="1400" dirty="0" err="1">
                <a:solidFill>
                  <a:srgbClr val="868689"/>
                </a:solidFill>
                <a:latin typeface="Calibri"/>
              </a:rPr>
              <a:t>eiminating</a:t>
            </a:r>
            <a:r>
              <a:rPr lang="sv-SE" sz="1400" dirty="0">
                <a:solidFill>
                  <a:srgbClr val="868689"/>
                </a:solidFill>
                <a:latin typeface="Calibri"/>
              </a:rPr>
              <a:t> </a:t>
            </a:r>
            <a:r>
              <a:rPr lang="sv-SE" sz="1400" dirty="0" err="1">
                <a:solidFill>
                  <a:srgbClr val="868689"/>
                </a:solidFill>
                <a:latin typeface="Calibri"/>
              </a:rPr>
              <a:t>other</a:t>
            </a:r>
            <a:r>
              <a:rPr lang="sv-SE" sz="1400" dirty="0">
                <a:solidFill>
                  <a:srgbClr val="868689"/>
                </a:solidFill>
                <a:latin typeface="Calibri"/>
              </a:rPr>
              <a:t> </a:t>
            </a:r>
            <a:r>
              <a:rPr lang="sv-SE" sz="1400" dirty="0" err="1">
                <a:solidFill>
                  <a:srgbClr val="868689"/>
                </a:solidFill>
                <a:latin typeface="Calibri"/>
              </a:rPr>
              <a:t>phase</a:t>
            </a:r>
            <a:r>
              <a:rPr lang="sv-SE" sz="1400" dirty="0">
                <a:solidFill>
                  <a:srgbClr val="868689"/>
                </a:solidFill>
                <a:latin typeface="Calibri"/>
              </a:rPr>
              <a:t> </a:t>
            </a:r>
            <a:r>
              <a:rPr lang="sv-SE" sz="1400" dirty="0" err="1">
                <a:solidFill>
                  <a:srgbClr val="868689"/>
                </a:solidFill>
                <a:latin typeface="Calibri"/>
              </a:rPr>
              <a:t>noise</a:t>
            </a:r>
            <a:r>
              <a:rPr lang="sv-SE" sz="1400" dirty="0">
                <a:solidFill>
                  <a:srgbClr val="868689"/>
                </a:solidFill>
                <a:latin typeface="Calibri"/>
              </a:rPr>
              <a:t> </a:t>
            </a:r>
            <a:r>
              <a:rPr lang="sv-SE" sz="1400" dirty="0" err="1">
                <a:solidFill>
                  <a:srgbClr val="868689"/>
                </a:solidFill>
                <a:latin typeface="Calibri"/>
              </a:rPr>
              <a:t>sources</a:t>
            </a:r>
            <a:endParaRPr kumimoji="0" lang="sv-SE" sz="1400" b="0" i="0" u="none" strike="noStrike" kern="1200" cap="none" spc="0" normalizeH="0" baseline="0" noProof="0" dirty="0">
              <a:ln>
                <a:noFill/>
              </a:ln>
              <a:solidFill>
                <a:srgbClr val="8686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400" b="0" i="0" u="none" strike="noStrike" kern="1200" cap="none" spc="0" normalizeH="0" baseline="0" noProof="0" dirty="0">
                <a:ln>
                  <a:noFill/>
                </a:ln>
                <a:solidFill>
                  <a:srgbClr val="8686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2A0444B-8038-8A27-C0D0-2AC819CFE812}"/>
              </a:ext>
            </a:extLst>
          </p:cNvPr>
          <p:cNvSpPr txBox="1"/>
          <p:nvPr/>
        </p:nvSpPr>
        <p:spPr>
          <a:xfrm>
            <a:off x="5404225" y="2954340"/>
            <a:ext cx="3452629" cy="129266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8686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Low</a:t>
            </a: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srgbClr val="8686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sv-S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8686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jitter</a:t>
            </a: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srgbClr val="8686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RF </a:t>
            </a:r>
            <a:r>
              <a:rPr kumimoji="0" lang="sv-S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8686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conversion</a:t>
            </a:r>
            <a:endParaRPr kumimoji="0" lang="sv-SE" sz="1800" b="0" i="0" u="none" strike="noStrike" kern="1200" cap="none" spc="0" normalizeH="0" baseline="0" noProof="0" dirty="0">
              <a:ln>
                <a:noFill/>
              </a:ln>
              <a:solidFill>
                <a:srgbClr val="8686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srgbClr val="8686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BC1</a:t>
            </a:r>
            <a:endParaRPr kumimoji="0" lang="sv-SE" sz="1400" b="0" i="0" u="none" strike="noStrike" kern="1200" cap="none" spc="0" normalizeH="0" baseline="0" noProof="0" dirty="0">
              <a:ln>
                <a:noFill/>
              </a:ln>
              <a:solidFill>
                <a:srgbClr val="8686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sz="1400" b="0" i="0" u="none" strike="noStrike" kern="1200" cap="none" spc="0" normalizeH="0" baseline="0" noProof="0" dirty="0">
                <a:ln>
                  <a:noFill/>
                </a:ln>
                <a:solidFill>
                  <a:srgbClr val="8686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1.3e-4 </a:t>
            </a:r>
            <a:r>
              <a:rPr kumimoji="0" lang="sv-S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8686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energy</a:t>
            </a:r>
            <a:r>
              <a:rPr kumimoji="0" lang="sv-SE" sz="1400" b="0" i="0" u="none" strike="noStrike" kern="1200" cap="none" spc="0" normalizeH="0" baseline="0" noProof="0" dirty="0">
                <a:ln>
                  <a:noFill/>
                </a:ln>
                <a:solidFill>
                  <a:srgbClr val="8686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sv-S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8686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jitter</a:t>
            </a:r>
            <a:endParaRPr kumimoji="0" lang="sv-SE" sz="1400" b="0" i="0" u="none" strike="noStrike" kern="1200" cap="none" spc="0" normalizeH="0" baseline="0" noProof="0" dirty="0">
              <a:ln>
                <a:noFill/>
              </a:ln>
              <a:solidFill>
                <a:srgbClr val="8686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sz="1400" b="0" i="0" u="none" strike="noStrike" kern="1200" cap="none" spc="0" normalizeH="0" baseline="0" noProof="0" dirty="0">
                <a:ln>
                  <a:noFill/>
                </a:ln>
                <a:solidFill>
                  <a:srgbClr val="8686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7 </a:t>
            </a:r>
            <a:r>
              <a:rPr kumimoji="0" lang="sv-S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8686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fs</a:t>
            </a:r>
            <a:r>
              <a:rPr kumimoji="0" lang="sv-SE" sz="1400" b="0" i="0" u="none" strike="noStrike" kern="1200" cap="none" spc="0" normalizeH="0" baseline="0" noProof="0" dirty="0">
                <a:ln>
                  <a:noFill/>
                </a:ln>
                <a:solidFill>
                  <a:srgbClr val="8686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– 14 </a:t>
            </a:r>
            <a:r>
              <a:rPr kumimoji="0" lang="sv-S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8686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fs</a:t>
            </a:r>
            <a:r>
              <a:rPr kumimoji="0" lang="sv-SE" sz="1400" b="0" i="0" u="none" strike="noStrike" kern="1200" cap="none" spc="0" normalizeH="0" baseline="0" noProof="0" dirty="0">
                <a:ln>
                  <a:noFill/>
                </a:ln>
                <a:solidFill>
                  <a:srgbClr val="8686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sv-S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8686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time</a:t>
            </a:r>
            <a:r>
              <a:rPr kumimoji="0" lang="sv-SE" sz="1400" b="0" i="0" u="none" strike="noStrike" kern="1200" cap="none" spc="0" normalizeH="0" baseline="0" noProof="0" dirty="0">
                <a:ln>
                  <a:noFill/>
                </a:ln>
                <a:solidFill>
                  <a:srgbClr val="8686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sv-S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8686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jitter</a:t>
            </a:r>
            <a:r>
              <a:rPr kumimoji="0" lang="sv-SE" sz="1400" b="0" i="0" u="none" strike="noStrike" kern="1200" cap="none" spc="0" normalizeH="0" baseline="0" noProof="0" dirty="0">
                <a:ln>
                  <a:noFill/>
                </a:ln>
                <a:solidFill>
                  <a:srgbClr val="8686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(</a:t>
            </a:r>
            <a:r>
              <a:rPr kumimoji="0" lang="sv-S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8686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after</a:t>
            </a:r>
            <a:r>
              <a:rPr kumimoji="0" lang="sv-SE" sz="1400" b="0" i="0" u="none" strike="noStrike" kern="1200" cap="none" spc="0" normalizeH="0" baseline="0" noProof="0" dirty="0">
                <a:ln>
                  <a:noFill/>
                </a:ln>
                <a:solidFill>
                  <a:srgbClr val="8686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BC1)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400" b="0" i="0" u="none" strike="noStrike" kern="1200" cap="none" spc="0" normalizeH="0" baseline="0" noProof="0" dirty="0">
                <a:ln>
                  <a:noFill/>
                </a:ln>
                <a:solidFill>
                  <a:srgbClr val="8686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6A8E4E9-EC4A-74D8-384A-FEF63B2CB553}"/>
              </a:ext>
            </a:extLst>
          </p:cNvPr>
          <p:cNvSpPr txBox="1"/>
          <p:nvPr/>
        </p:nvSpPr>
        <p:spPr>
          <a:xfrm>
            <a:off x="8932617" y="3231339"/>
            <a:ext cx="2944513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srgbClr val="8686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BC2</a:t>
            </a:r>
            <a:endParaRPr kumimoji="0" lang="sv-SE" sz="1400" b="0" i="0" u="none" strike="noStrike" kern="1200" cap="none" spc="0" normalizeH="0" baseline="0" noProof="0" dirty="0">
              <a:ln>
                <a:noFill/>
              </a:ln>
              <a:solidFill>
                <a:srgbClr val="8686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sz="1400" b="0" i="0" u="none" strike="noStrike" kern="1200" cap="none" spc="0" normalizeH="0" baseline="0" noProof="0" dirty="0">
                <a:ln>
                  <a:noFill/>
                </a:ln>
                <a:solidFill>
                  <a:srgbClr val="8686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5e-5 </a:t>
            </a:r>
            <a:r>
              <a:rPr kumimoji="0" lang="sv-S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8686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energy</a:t>
            </a:r>
            <a:r>
              <a:rPr kumimoji="0" lang="sv-SE" sz="1400" b="0" i="0" u="none" strike="noStrike" kern="1200" cap="none" spc="0" normalizeH="0" baseline="0" noProof="0" dirty="0">
                <a:ln>
                  <a:noFill/>
                </a:ln>
                <a:solidFill>
                  <a:srgbClr val="8686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sv-S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8686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jitter</a:t>
            </a:r>
            <a:endParaRPr kumimoji="0" lang="sv-SE" sz="1400" b="0" i="0" u="none" strike="noStrike" kern="1200" cap="none" spc="0" normalizeH="0" baseline="0" noProof="0" dirty="0">
              <a:ln>
                <a:noFill/>
              </a:ln>
              <a:solidFill>
                <a:srgbClr val="8686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sz="1400" b="0" i="0" u="none" strike="noStrike" kern="1200" cap="none" spc="0" normalizeH="0" baseline="0" noProof="0" dirty="0">
                <a:ln>
                  <a:noFill/>
                </a:ln>
                <a:solidFill>
                  <a:srgbClr val="8686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5.8 </a:t>
            </a:r>
            <a:r>
              <a:rPr kumimoji="0" lang="sv-S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8686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fs</a:t>
            </a:r>
            <a:r>
              <a:rPr kumimoji="0" lang="sv-SE" sz="1400" b="0" i="0" u="none" strike="noStrike" kern="1200" cap="none" spc="0" normalizeH="0" baseline="0" noProof="0" dirty="0">
                <a:ln>
                  <a:noFill/>
                </a:ln>
                <a:solidFill>
                  <a:srgbClr val="8686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-  17 </a:t>
            </a:r>
            <a:r>
              <a:rPr kumimoji="0" lang="sv-S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8686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fs</a:t>
            </a:r>
            <a:r>
              <a:rPr kumimoji="0" lang="sv-SE" sz="1400" b="0" i="0" u="none" strike="noStrike" kern="1200" cap="none" spc="0" normalizeH="0" baseline="0" noProof="0" dirty="0">
                <a:ln>
                  <a:noFill/>
                </a:ln>
                <a:solidFill>
                  <a:srgbClr val="8686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(</a:t>
            </a:r>
            <a:r>
              <a:rPr kumimoji="0" lang="sv-S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8686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after</a:t>
            </a:r>
            <a:r>
              <a:rPr kumimoji="0" lang="sv-SE" sz="1400" b="0" i="0" u="none" strike="noStrike" kern="1200" cap="none" spc="0" normalizeH="0" baseline="0" noProof="0" dirty="0">
                <a:ln>
                  <a:noFill/>
                </a:ln>
                <a:solidFill>
                  <a:srgbClr val="8686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BC2)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8686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8FBCAF8-5DE6-5ABD-024D-958E25091544}"/>
              </a:ext>
            </a:extLst>
          </p:cNvPr>
          <p:cNvSpPr/>
          <p:nvPr/>
        </p:nvSpPr>
        <p:spPr>
          <a:xfrm>
            <a:off x="1176166" y="4612889"/>
            <a:ext cx="3910184" cy="1740662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E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2546215-E01B-F488-DE37-F0B7EC6F7252}"/>
              </a:ext>
            </a:extLst>
          </p:cNvPr>
          <p:cNvCxnSpPr>
            <a:cxnSpLocks/>
          </p:cNvCxnSpPr>
          <p:nvPr/>
        </p:nvCxnSpPr>
        <p:spPr>
          <a:xfrm>
            <a:off x="1176166" y="5511795"/>
            <a:ext cx="3910184" cy="0"/>
          </a:xfrm>
          <a:prstGeom prst="line">
            <a:avLst/>
          </a:prstGeom>
          <a:ln w="28575">
            <a:solidFill>
              <a:srgbClr val="ED7D3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AE9C150-531D-27A1-BBCF-F82C1B81853F}"/>
              </a:ext>
            </a:extLst>
          </p:cNvPr>
          <p:cNvCxnSpPr>
            <a:cxnSpLocks/>
          </p:cNvCxnSpPr>
          <p:nvPr/>
        </p:nvCxnSpPr>
        <p:spPr>
          <a:xfrm>
            <a:off x="1176166" y="5547755"/>
            <a:ext cx="3910184" cy="0"/>
          </a:xfrm>
          <a:prstGeom prst="line">
            <a:avLst/>
          </a:prstGeom>
          <a:ln w="28575">
            <a:solidFill>
              <a:srgbClr val="4472C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F688550D-F317-0139-A7FB-D05B42D194FE}"/>
              </a:ext>
            </a:extLst>
          </p:cNvPr>
          <p:cNvSpPr txBox="1"/>
          <p:nvPr/>
        </p:nvSpPr>
        <p:spPr>
          <a:xfrm>
            <a:off x="1062594" y="6353551"/>
            <a:ext cx="2632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142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kumimoji="0" lang="en-SE" sz="1200" b="0" i="0" u="none" strike="noStrike" kern="1200" cap="none" spc="0" normalizeH="0" baseline="0" noProof="0" dirty="0">
              <a:ln>
                <a:noFill/>
              </a:ln>
              <a:solidFill>
                <a:srgbClr val="001427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C2A7039-88E1-5BB2-9544-4FE160E0B9E9}"/>
              </a:ext>
            </a:extLst>
          </p:cNvPr>
          <p:cNvSpPr txBox="1"/>
          <p:nvPr/>
        </p:nvSpPr>
        <p:spPr>
          <a:xfrm>
            <a:off x="2376572" y="6353551"/>
            <a:ext cx="3417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142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40</a:t>
            </a:r>
            <a:endParaRPr kumimoji="0" lang="en-SE" sz="1200" b="0" i="0" u="none" strike="noStrike" kern="1200" cap="none" spc="0" normalizeH="0" baseline="0" noProof="0">
              <a:ln>
                <a:noFill/>
              </a:ln>
              <a:solidFill>
                <a:srgbClr val="001427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272BAC9-376E-5F7C-CB80-CC15A0D7EE52}"/>
              </a:ext>
            </a:extLst>
          </p:cNvPr>
          <p:cNvSpPr txBox="1"/>
          <p:nvPr/>
        </p:nvSpPr>
        <p:spPr>
          <a:xfrm>
            <a:off x="1699360" y="6353551"/>
            <a:ext cx="3417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142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endParaRPr kumimoji="0" lang="en-SE" sz="1200" b="0" i="0" u="none" strike="noStrike" kern="1200" cap="none" spc="0" normalizeH="0" baseline="0" noProof="0" dirty="0">
              <a:ln>
                <a:noFill/>
              </a:ln>
              <a:solidFill>
                <a:srgbClr val="001427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3B95717-7403-B982-F7C2-492D06A0EB15}"/>
              </a:ext>
            </a:extLst>
          </p:cNvPr>
          <p:cNvSpPr txBox="1"/>
          <p:nvPr/>
        </p:nvSpPr>
        <p:spPr>
          <a:xfrm>
            <a:off x="3997696" y="6353551"/>
            <a:ext cx="3417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142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80</a:t>
            </a:r>
            <a:endParaRPr kumimoji="0" lang="en-SE" sz="1200" b="0" i="0" u="none" strike="noStrike" kern="1200" cap="none" spc="0" normalizeH="0" baseline="0" noProof="0">
              <a:ln>
                <a:noFill/>
              </a:ln>
              <a:solidFill>
                <a:srgbClr val="001427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B255664-3E91-A9BB-2D3B-310ECD3A1AC2}"/>
              </a:ext>
            </a:extLst>
          </p:cNvPr>
          <p:cNvSpPr txBox="1"/>
          <p:nvPr/>
        </p:nvSpPr>
        <p:spPr>
          <a:xfrm>
            <a:off x="3187134" y="6353551"/>
            <a:ext cx="3417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142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60</a:t>
            </a:r>
            <a:endParaRPr kumimoji="0" lang="en-SE" sz="1200" b="0" i="0" u="none" strike="noStrike" kern="1200" cap="none" spc="0" normalizeH="0" baseline="0" noProof="0">
              <a:ln>
                <a:noFill/>
              </a:ln>
              <a:solidFill>
                <a:srgbClr val="001427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B343B4D-B5FE-1276-21D4-077545B7A000}"/>
              </a:ext>
            </a:extLst>
          </p:cNvPr>
          <p:cNvSpPr txBox="1"/>
          <p:nvPr/>
        </p:nvSpPr>
        <p:spPr>
          <a:xfrm>
            <a:off x="4808257" y="6353551"/>
            <a:ext cx="4203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142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endParaRPr kumimoji="0" lang="en-SE" sz="1200" b="0" i="0" u="none" strike="noStrike" kern="1200" cap="none" spc="0" normalizeH="0" baseline="0" noProof="0">
              <a:ln>
                <a:noFill/>
              </a:ln>
              <a:solidFill>
                <a:srgbClr val="001427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0D2363F-52E5-6CC5-1C4A-49B1E88A8A2D}"/>
              </a:ext>
            </a:extLst>
          </p:cNvPr>
          <p:cNvSpPr txBox="1"/>
          <p:nvPr/>
        </p:nvSpPr>
        <p:spPr>
          <a:xfrm>
            <a:off x="2613459" y="6585092"/>
            <a:ext cx="7066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142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Time [s]</a:t>
            </a:r>
            <a:endParaRPr kumimoji="0" lang="en-SE" sz="1200" b="0" i="0" u="none" strike="noStrike" kern="1200" cap="none" spc="0" normalizeH="0" baseline="0" noProof="0">
              <a:ln>
                <a:noFill/>
              </a:ln>
              <a:solidFill>
                <a:srgbClr val="001427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FFC9B4C-2686-EDFF-F68F-14947B6BEE78}"/>
              </a:ext>
            </a:extLst>
          </p:cNvPr>
          <p:cNvSpPr txBox="1"/>
          <p:nvPr/>
        </p:nvSpPr>
        <p:spPr>
          <a:xfrm>
            <a:off x="5345691" y="971662"/>
            <a:ext cx="2944513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srgbClr val="8686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RF oscillator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srgbClr val="8686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BC1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sv-SE" sz="1400" dirty="0">
                <a:solidFill>
                  <a:srgbClr val="868689"/>
                </a:solidFill>
                <a:latin typeface="Calibri"/>
              </a:rPr>
              <a:t>7</a:t>
            </a:r>
            <a:r>
              <a:rPr kumimoji="0" lang="sv-SE" sz="1400" b="0" i="0" u="none" strike="noStrike" kern="1200" cap="none" spc="0" normalizeH="0" baseline="0" noProof="0" dirty="0">
                <a:ln>
                  <a:noFill/>
                </a:ln>
                <a:solidFill>
                  <a:srgbClr val="8686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e-4 </a:t>
            </a:r>
            <a:r>
              <a:rPr kumimoji="0" lang="sv-S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8686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energy</a:t>
            </a:r>
            <a:r>
              <a:rPr kumimoji="0" lang="sv-SE" sz="1400" b="0" i="0" u="none" strike="noStrike" kern="1200" cap="none" spc="0" normalizeH="0" baseline="0" noProof="0" dirty="0">
                <a:ln>
                  <a:noFill/>
                </a:ln>
                <a:solidFill>
                  <a:srgbClr val="8686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sv-S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8686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jitter</a:t>
            </a:r>
            <a:endParaRPr kumimoji="0" lang="sv-SE" sz="1400" b="0" i="0" u="none" strike="noStrike" kern="1200" cap="none" spc="0" normalizeH="0" baseline="0" noProof="0" dirty="0">
              <a:ln>
                <a:noFill/>
              </a:ln>
              <a:solidFill>
                <a:srgbClr val="8686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sz="1400" b="0" i="0" u="none" strike="noStrike" kern="1200" cap="none" spc="0" normalizeH="0" baseline="0" noProof="0" dirty="0">
                <a:ln>
                  <a:noFill/>
                </a:ln>
                <a:solidFill>
                  <a:srgbClr val="8686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38 </a:t>
            </a:r>
            <a:r>
              <a:rPr kumimoji="0" lang="sv-S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86868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fs</a:t>
            </a:r>
            <a:r>
              <a:rPr kumimoji="0" lang="sv-SE" sz="1400" b="0" i="0" u="none" strike="noStrike" kern="1200" cap="none" spc="0" normalizeH="0" baseline="0" noProof="0" dirty="0">
                <a:ln>
                  <a:noFill/>
                </a:ln>
                <a:solidFill>
                  <a:srgbClr val="86868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- 74 </a:t>
            </a:r>
            <a:r>
              <a:rPr kumimoji="0" lang="sv-S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86868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fs</a:t>
            </a:r>
            <a:r>
              <a:rPr kumimoji="0" lang="sv-SE" sz="1400" b="0" i="0" u="none" strike="noStrike" kern="1200" cap="none" spc="0" normalizeH="0" baseline="0" noProof="0" dirty="0">
                <a:ln>
                  <a:noFill/>
                </a:ln>
                <a:solidFill>
                  <a:srgbClr val="86868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sv-S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86868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</a:t>
            </a:r>
            <a:r>
              <a:rPr kumimoji="0" lang="sv-SE" sz="1400" b="0" i="0" u="none" strike="noStrike" kern="1200" cap="none" spc="0" normalizeH="0" baseline="0" noProof="0" dirty="0">
                <a:ln>
                  <a:noFill/>
                </a:ln>
                <a:solidFill>
                  <a:srgbClr val="86868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sv-S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86868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jitter</a:t>
            </a:r>
            <a:r>
              <a:rPr kumimoji="0" lang="sv-SE" sz="1400" b="0" i="0" u="none" strike="noStrike" kern="1200" cap="none" spc="0" normalizeH="0" baseline="0" noProof="0" dirty="0">
                <a:ln>
                  <a:noFill/>
                </a:ln>
                <a:solidFill>
                  <a:srgbClr val="86868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</a:t>
            </a:r>
            <a:r>
              <a:rPr kumimoji="0" lang="sv-S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86868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after</a:t>
            </a:r>
            <a:r>
              <a:rPr kumimoji="0" lang="sv-SE" sz="1400" b="0" i="0" u="none" strike="noStrike" kern="1200" cap="none" spc="0" normalizeH="0" baseline="0" noProof="0" dirty="0">
                <a:ln>
                  <a:noFill/>
                </a:ln>
                <a:solidFill>
                  <a:srgbClr val="86868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BC1)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sv-SE" sz="1400" b="0" i="0" u="none" strike="noStrike" kern="1200" cap="none" spc="0" normalizeH="0" baseline="0" noProof="0" dirty="0">
              <a:ln>
                <a:noFill/>
              </a:ln>
              <a:solidFill>
                <a:srgbClr val="86868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CABFDFF-17B7-29EC-5E44-48A11F7F8FD1}"/>
              </a:ext>
            </a:extLst>
          </p:cNvPr>
          <p:cNvSpPr txBox="1"/>
          <p:nvPr/>
        </p:nvSpPr>
        <p:spPr>
          <a:xfrm>
            <a:off x="8874084" y="1248661"/>
            <a:ext cx="28083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srgbClr val="8686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BC2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sv-SE" sz="1400" dirty="0">
                <a:solidFill>
                  <a:srgbClr val="868689"/>
                </a:solidFill>
                <a:latin typeface="Calibri"/>
              </a:rPr>
              <a:t>2</a:t>
            </a:r>
            <a:r>
              <a:rPr kumimoji="0" lang="sv-SE" sz="1400" b="0" i="0" u="none" strike="noStrike" kern="1200" cap="none" spc="0" normalizeH="0" baseline="0" noProof="0" dirty="0">
                <a:ln>
                  <a:noFill/>
                </a:ln>
                <a:solidFill>
                  <a:srgbClr val="8686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e-4 </a:t>
            </a:r>
            <a:r>
              <a:rPr kumimoji="0" lang="sv-S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86868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energy</a:t>
            </a:r>
            <a:r>
              <a:rPr kumimoji="0" lang="sv-SE" sz="1400" b="0" i="0" u="none" strike="noStrike" kern="1200" cap="none" spc="0" normalizeH="0" baseline="0" noProof="0" dirty="0">
                <a:ln>
                  <a:noFill/>
                </a:ln>
                <a:solidFill>
                  <a:srgbClr val="86868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sv-S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86868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jitter</a:t>
            </a:r>
            <a:endParaRPr kumimoji="0" lang="sv-SE" sz="1400" b="0" i="0" u="none" strike="noStrike" kern="1200" cap="none" spc="0" normalizeH="0" baseline="0" noProof="0" dirty="0">
              <a:ln>
                <a:noFill/>
              </a:ln>
              <a:solidFill>
                <a:srgbClr val="86868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sz="1400" b="0" i="0" u="none" strike="noStrike" kern="1200" cap="none" spc="0" normalizeH="0" baseline="0" noProof="0" dirty="0">
                <a:ln>
                  <a:noFill/>
                </a:ln>
                <a:solidFill>
                  <a:srgbClr val="86868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26 </a:t>
            </a:r>
            <a:r>
              <a:rPr kumimoji="0" lang="sv-S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86868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fs</a:t>
            </a:r>
            <a:r>
              <a:rPr kumimoji="0" lang="sv-SE" sz="1400" b="0" i="0" u="none" strike="noStrike" kern="1200" cap="none" spc="0" normalizeH="0" baseline="0" noProof="0" dirty="0">
                <a:ln>
                  <a:noFill/>
                </a:ln>
                <a:solidFill>
                  <a:srgbClr val="86868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- 84 </a:t>
            </a:r>
            <a:r>
              <a:rPr kumimoji="0" lang="sv-S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86868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fs</a:t>
            </a:r>
            <a:r>
              <a:rPr kumimoji="0" lang="sv-SE" sz="1400" b="0" i="0" u="none" strike="noStrike" kern="1200" cap="none" spc="0" normalizeH="0" baseline="0" noProof="0" dirty="0">
                <a:ln>
                  <a:noFill/>
                </a:ln>
                <a:solidFill>
                  <a:srgbClr val="86868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</a:t>
            </a:r>
            <a:r>
              <a:rPr kumimoji="0" lang="sv-S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86868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after</a:t>
            </a:r>
            <a:r>
              <a:rPr kumimoji="0" lang="sv-SE" sz="1400" b="0" i="0" u="none" strike="noStrike" kern="1200" cap="none" spc="0" normalizeH="0" baseline="0" noProof="0" dirty="0">
                <a:ln>
                  <a:noFill/>
                </a:ln>
                <a:solidFill>
                  <a:srgbClr val="86868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BC2)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8686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5E273965-FA53-262D-E073-690C2C98889B}"/>
              </a:ext>
            </a:extLst>
          </p:cNvPr>
          <p:cNvGraphicFramePr>
            <a:graphicFrameLocks/>
          </p:cNvGraphicFramePr>
          <p:nvPr/>
        </p:nvGraphicFramePr>
        <p:xfrm>
          <a:off x="283003" y="154886"/>
          <a:ext cx="4953001" cy="21638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409FD11F-9DAF-4591-A1AA-31FF1318277F}"/>
              </a:ext>
            </a:extLst>
          </p:cNvPr>
          <p:cNvGraphicFramePr>
            <a:graphicFrameLocks/>
          </p:cNvGraphicFramePr>
          <p:nvPr/>
        </p:nvGraphicFramePr>
        <p:xfrm>
          <a:off x="275565" y="2305452"/>
          <a:ext cx="4953000" cy="20665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2" name="TextBox 31">
            <a:extLst>
              <a:ext uri="{FF2B5EF4-FFF2-40B4-BE49-F238E27FC236}">
                <a16:creationId xmlns:a16="http://schemas.microsoft.com/office/drawing/2014/main" id="{52A2786A-3D0D-33B9-B31E-0F582841DDF4}"/>
              </a:ext>
            </a:extLst>
          </p:cNvPr>
          <p:cNvSpPr txBox="1"/>
          <p:nvPr/>
        </p:nvSpPr>
        <p:spPr>
          <a:xfrm rot="16200000">
            <a:off x="263779" y="5316810"/>
            <a:ext cx="6520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E/E</a:t>
            </a:r>
            <a:endParaRPr lang="en-SE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4690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28C6BD-F38F-430F-802E-8B584F5CE7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1033" y="53877"/>
            <a:ext cx="10481930" cy="1325563"/>
          </a:xfrm>
        </p:spPr>
        <p:txBody>
          <a:bodyPr/>
          <a:lstStyle/>
          <a:p>
            <a:r>
              <a:rPr lang="en-US" dirty="0"/>
              <a:t>Conclusion - MAX IV linac</a:t>
            </a:r>
            <a:endParaRPr lang="en-SE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BDCDB62-73FC-7EDC-9F67-D1FD1E7C8C9F}"/>
              </a:ext>
            </a:extLst>
          </p:cNvPr>
          <p:cNvGrpSpPr/>
          <p:nvPr/>
        </p:nvGrpSpPr>
        <p:grpSpPr>
          <a:xfrm>
            <a:off x="885779" y="1576555"/>
            <a:ext cx="3450748" cy="1471732"/>
            <a:chOff x="1488520" y="1268762"/>
            <a:chExt cx="9288000" cy="3840125"/>
          </a:xfrm>
        </p:grpSpPr>
        <p:pic>
          <p:nvPicPr>
            <p:cNvPr id="5" name="Picture Placeholder 219">
              <a:extLst>
                <a:ext uri="{FF2B5EF4-FFF2-40B4-BE49-F238E27FC236}">
                  <a16:creationId xmlns:a16="http://schemas.microsoft.com/office/drawing/2014/main" id="{E84EA2A7-CC96-AA58-8997-DFEDDA7FD86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88520" y="1268762"/>
              <a:ext cx="9288000" cy="3840125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94124DA-4DF5-62E4-92A7-BD2C855D283B}"/>
                </a:ext>
              </a:extLst>
            </p:cNvPr>
            <p:cNvSpPr/>
            <p:nvPr/>
          </p:nvSpPr>
          <p:spPr>
            <a:xfrm>
              <a:off x="7360542" y="3899425"/>
              <a:ext cx="1141111" cy="158697"/>
            </a:xfrm>
            <a:prstGeom prst="rect">
              <a:avLst/>
            </a:prstGeom>
            <a:solidFill>
              <a:srgbClr val="EEEEE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E" sz="80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458B08B-3C04-969B-EE3D-35244AFABF2E}"/>
                </a:ext>
              </a:extLst>
            </p:cNvPr>
            <p:cNvSpPr/>
            <p:nvPr/>
          </p:nvSpPr>
          <p:spPr>
            <a:xfrm rot="20230425">
              <a:off x="5314568" y="3534887"/>
              <a:ext cx="1003923" cy="176728"/>
            </a:xfrm>
            <a:prstGeom prst="rect">
              <a:avLst/>
            </a:prstGeom>
            <a:solidFill>
              <a:srgbClr val="D9DA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E" sz="800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D816DA4E-1590-A2A3-B360-4F4D9A4CFA08}"/>
              </a:ext>
            </a:extLst>
          </p:cNvPr>
          <p:cNvSpPr txBox="1"/>
          <p:nvPr/>
        </p:nvSpPr>
        <p:spPr>
          <a:xfrm>
            <a:off x="885780" y="1518420"/>
            <a:ext cx="2632965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>
                <a:highlight>
                  <a:srgbClr val="F4F4F4"/>
                </a:highlight>
              </a:rPr>
              <a:t>Multi-purpose accelerator</a:t>
            </a:r>
            <a:endParaRPr lang="en-SE" dirty="0">
              <a:highlight>
                <a:srgbClr val="F4F4F4"/>
              </a:highlight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5F1B4D2-29A4-6994-6E3E-0031F43516F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2652" t="3372" r="8651" b="15523"/>
          <a:stretch/>
        </p:blipFill>
        <p:spPr>
          <a:xfrm flipH="1">
            <a:off x="936706" y="3535889"/>
            <a:ext cx="3399820" cy="209139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727F5EC-9524-17DD-25B7-B82AA6C957D8}"/>
              </a:ext>
            </a:extLst>
          </p:cNvPr>
          <p:cNvSpPr txBox="1"/>
          <p:nvPr/>
        </p:nvSpPr>
        <p:spPr>
          <a:xfrm>
            <a:off x="843298" y="3187267"/>
            <a:ext cx="22742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Magnetic linearization</a:t>
            </a:r>
            <a:endParaRPr lang="en-SE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B011778-A5B6-60FE-A697-5D86C58FF5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2284" y="1271685"/>
            <a:ext cx="3400988" cy="220164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A22128E-FA51-09DA-33D3-3D8FDA5BE028}"/>
              </a:ext>
            </a:extLst>
          </p:cNvPr>
          <p:cNvSpPr txBox="1"/>
          <p:nvPr/>
        </p:nvSpPr>
        <p:spPr>
          <a:xfrm>
            <a:off x="6482284" y="817786"/>
            <a:ext cx="1534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Short bunches</a:t>
            </a:r>
            <a:endParaRPr lang="en-SE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5CEE6F4-E8E8-07E8-4345-BCECBDC688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91998" y="3821809"/>
            <a:ext cx="5153714" cy="2148966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3274C971-113D-8FA2-3B97-7D40090A0B8A}"/>
              </a:ext>
            </a:extLst>
          </p:cNvPr>
          <p:cNvSpPr txBox="1"/>
          <p:nvPr/>
        </p:nvSpPr>
        <p:spPr>
          <a:xfrm>
            <a:off x="6482284" y="3990943"/>
            <a:ext cx="20949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High energy stability</a:t>
            </a:r>
            <a:endParaRPr lang="en-SE" dirty="0"/>
          </a:p>
        </p:txBody>
      </p:sp>
    </p:spTree>
    <p:extLst>
      <p:ext uri="{BB962C8B-B14F-4D97-AF65-F5344CB8AC3E}">
        <p14:creationId xmlns:p14="http://schemas.microsoft.com/office/powerpoint/2010/main" val="4183772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AC0510-B753-A6B7-D96D-E7AE64BD9B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Additional slides</a:t>
            </a:r>
            <a:endParaRPr lang="en-S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6321F1-A75E-86E8-AEBD-08D58E9A2C0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3221484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9576" y="176664"/>
            <a:ext cx="7593294" cy="1143000"/>
          </a:xfrm>
        </p:spPr>
        <p:txBody>
          <a:bodyPr/>
          <a:lstStyle/>
          <a:p>
            <a:r>
              <a:rPr lang="en-US" dirty="0"/>
              <a:t>MAX IV linac</a:t>
            </a:r>
            <a:endParaRPr lang="sv-SE" dirty="0"/>
          </a:p>
        </p:txBody>
      </p:sp>
      <p:pic>
        <p:nvPicPr>
          <p:cNvPr id="5" name="Picture 2" descr="Z:\Presentationer och papers\Postrar\FEL2013\linac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79" t="136" r="8231" b="-136"/>
          <a:stretch/>
        </p:blipFill>
        <p:spPr bwMode="auto">
          <a:xfrm>
            <a:off x="4871864" y="1512410"/>
            <a:ext cx="2880320" cy="2204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7824192" y="1578805"/>
            <a:ext cx="269979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1600" dirty="0">
                <a:solidFill>
                  <a:srgbClr val="474747"/>
                </a:solidFill>
                <a:latin typeface="Calibri"/>
              </a:rPr>
              <a:t>39 warm s-band linac structures + SLED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600" dirty="0">
                <a:solidFill>
                  <a:srgbClr val="474747"/>
                </a:solidFill>
                <a:latin typeface="Calibri"/>
              </a:rPr>
              <a:t>18 units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600" dirty="0">
                <a:solidFill>
                  <a:srgbClr val="474747"/>
                </a:solidFill>
                <a:latin typeface="Calibri"/>
              </a:rPr>
              <a:t>3 GHz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600" dirty="0">
                <a:solidFill>
                  <a:srgbClr val="474747"/>
                </a:solidFill>
                <a:latin typeface="Calibri"/>
              </a:rPr>
              <a:t>5.3 m/linac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600" dirty="0">
                <a:solidFill>
                  <a:srgbClr val="474747"/>
                </a:solidFill>
                <a:latin typeface="Calibri"/>
              </a:rPr>
              <a:t>20 MV/m gradient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600" dirty="0">
                <a:solidFill>
                  <a:srgbClr val="474747"/>
                </a:solidFill>
                <a:latin typeface="Calibri"/>
              </a:rPr>
              <a:t>3 + 0.6 GeV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824192" y="3861048"/>
            <a:ext cx="269979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1600" dirty="0">
                <a:solidFill>
                  <a:srgbClr val="474747"/>
                </a:solidFill>
                <a:latin typeface="Calibri"/>
              </a:rPr>
              <a:t>18 modulators +  klystrons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600" dirty="0">
                <a:solidFill>
                  <a:srgbClr val="474747"/>
                </a:solidFill>
                <a:latin typeface="Calibri"/>
              </a:rPr>
              <a:t>37 MW peak power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600" dirty="0">
                <a:solidFill>
                  <a:srgbClr val="474747"/>
                </a:solidFill>
                <a:latin typeface="Calibri"/>
              </a:rPr>
              <a:t>4.5 </a:t>
            </a:r>
            <a:r>
              <a:rPr lang="en-US" sz="1600" dirty="0" err="1">
                <a:solidFill>
                  <a:srgbClr val="474747"/>
                </a:solidFill>
                <a:latin typeface="Calibri"/>
              </a:rPr>
              <a:t>ms</a:t>
            </a:r>
            <a:endParaRPr lang="en-US" sz="1600" dirty="0">
              <a:solidFill>
                <a:srgbClr val="474747"/>
              </a:solidFill>
              <a:latin typeface="Calibri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sz="1600" dirty="0">
                <a:solidFill>
                  <a:srgbClr val="474747"/>
                </a:solidFill>
                <a:latin typeface="Calibri"/>
              </a:rPr>
              <a:t>100 Hz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600" dirty="0">
                <a:solidFill>
                  <a:srgbClr val="474747"/>
                </a:solidFill>
                <a:latin typeface="Calibri"/>
              </a:rPr>
              <a:t>Thermionic gun:  8 MW 10 Hz RF unit</a:t>
            </a:r>
          </a:p>
          <a:p>
            <a:pPr marL="285750" indent="-285750">
              <a:buFont typeface="Arial" charset="0"/>
              <a:buChar char="•"/>
            </a:pPr>
            <a:endParaRPr lang="en-US" sz="1600" dirty="0">
              <a:solidFill>
                <a:srgbClr val="474747"/>
              </a:solidFill>
              <a:latin typeface="Calibri"/>
            </a:endParaRPr>
          </a:p>
          <a:p>
            <a:pPr marL="285750" indent="-285750">
              <a:buFont typeface="Arial" charset="0"/>
              <a:buChar char="•"/>
            </a:pPr>
            <a:endParaRPr lang="en-US" sz="1600" dirty="0">
              <a:solidFill>
                <a:srgbClr val="474747"/>
              </a:solidFill>
              <a:latin typeface="Calibri"/>
            </a:endParaRPr>
          </a:p>
          <a:p>
            <a:pPr marL="285750" indent="-285750">
              <a:buFont typeface="Arial" charset="0"/>
              <a:buChar char="•"/>
            </a:pPr>
            <a:endParaRPr lang="sv-SE" sz="1600" dirty="0" err="1">
              <a:solidFill>
                <a:srgbClr val="474747"/>
              </a:solidFill>
              <a:latin typeface="Calibri"/>
            </a:endParaRPr>
          </a:p>
        </p:txBody>
      </p:sp>
      <p:pic>
        <p:nvPicPr>
          <p:cNvPr id="16" name="Picture 15" descr="AccRFunit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631505" y="1916832"/>
            <a:ext cx="3203526" cy="3657158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6593" y="3789040"/>
            <a:ext cx="2841589" cy="2131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87131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6" descr="ef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9496" y="1266038"/>
            <a:ext cx="4114130" cy="25230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2279576" y="176664"/>
            <a:ext cx="7593294" cy="1143000"/>
          </a:xfrm>
        </p:spPr>
        <p:txBody>
          <a:bodyPr/>
          <a:lstStyle/>
          <a:p>
            <a:r>
              <a:rPr lang="en-US" dirty="0"/>
              <a:t>Thermionic gun</a:t>
            </a:r>
            <a:endParaRPr lang="en-GB" dirty="0"/>
          </a:p>
        </p:txBody>
      </p:sp>
      <p:sp>
        <p:nvSpPr>
          <p:cNvPr id="4" name="TextBox 207"/>
          <p:cNvSpPr txBox="1">
            <a:spLocks noChangeArrowheads="1"/>
          </p:cNvSpPr>
          <p:nvPr/>
        </p:nvSpPr>
        <p:spPr bwMode="auto">
          <a:xfrm>
            <a:off x="5246678" y="1268760"/>
            <a:ext cx="2577515" cy="160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000" b="1">
                <a:solidFill>
                  <a:schemeClr val="accent2"/>
                </a:solidFill>
                <a:latin typeface="Arial" charset="0"/>
              </a:defRPr>
            </a:lvl1pPr>
            <a:lvl2pPr marL="742950" indent="-285750">
              <a:defRPr sz="1000" b="1">
                <a:solidFill>
                  <a:schemeClr val="accent2"/>
                </a:solidFill>
                <a:latin typeface="Arial" charset="0"/>
              </a:defRPr>
            </a:lvl2pPr>
            <a:lvl3pPr marL="1143000" indent="-228600">
              <a:defRPr sz="1000" b="1">
                <a:solidFill>
                  <a:schemeClr val="accent2"/>
                </a:solidFill>
                <a:latin typeface="Arial" charset="0"/>
              </a:defRPr>
            </a:lvl3pPr>
            <a:lvl4pPr marL="1600200" indent="-228600">
              <a:defRPr sz="1000" b="1">
                <a:solidFill>
                  <a:schemeClr val="accent2"/>
                </a:solidFill>
                <a:latin typeface="Arial" charset="0"/>
              </a:defRPr>
            </a:lvl4pPr>
            <a:lvl5pPr marL="2057400" indent="-228600">
              <a:defRPr sz="1000" b="1">
                <a:solidFill>
                  <a:schemeClr val="accent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accent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accent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accent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accent2"/>
                </a:solidFill>
                <a:latin typeface="Arial" charset="0"/>
              </a:defRPr>
            </a:lvl9pPr>
          </a:lstStyle>
          <a:p>
            <a:pPr marL="285750" indent="-285750">
              <a:buFont typeface="Arial" charset="0"/>
              <a:buChar char="•"/>
            </a:pPr>
            <a:r>
              <a:rPr lang="en-US" altLang="sv-SE" sz="1400" dirty="0">
                <a:solidFill>
                  <a:srgbClr val="A5A4A6"/>
                </a:solidFill>
              </a:rPr>
              <a:t>RF gun</a:t>
            </a:r>
          </a:p>
          <a:p>
            <a:pPr marL="285750" indent="-285750">
              <a:buFont typeface="Arial" charset="0"/>
              <a:buChar char="•"/>
            </a:pPr>
            <a:r>
              <a:rPr lang="en-US" altLang="sv-SE" sz="1400" dirty="0" err="1">
                <a:solidFill>
                  <a:srgbClr val="A5A4A6"/>
                </a:solidFill>
              </a:rPr>
              <a:t>BaO</a:t>
            </a:r>
            <a:r>
              <a:rPr lang="en-US" altLang="sv-SE" sz="1400" dirty="0">
                <a:solidFill>
                  <a:srgbClr val="A5A4A6"/>
                </a:solidFill>
              </a:rPr>
              <a:t> cathode</a:t>
            </a:r>
          </a:p>
          <a:p>
            <a:pPr marL="285750" indent="-285750">
              <a:buFont typeface="Arial" charset="0"/>
              <a:buChar char="•"/>
            </a:pPr>
            <a:r>
              <a:rPr lang="en-US" altLang="sv-SE" sz="1400" dirty="0">
                <a:solidFill>
                  <a:srgbClr val="A5A4A6"/>
                </a:solidFill>
              </a:rPr>
              <a:t>Exported to SOLARIS and Canadian light source</a:t>
            </a:r>
          </a:p>
          <a:p>
            <a:pPr marL="285750" indent="-285750">
              <a:buFont typeface="Arial" charset="0"/>
              <a:buChar char="•"/>
            </a:pPr>
            <a:r>
              <a:rPr lang="en-US" altLang="sv-SE" sz="1400" dirty="0">
                <a:solidFill>
                  <a:srgbClr val="A5A4A6"/>
                </a:solidFill>
              </a:rPr>
              <a:t>270 degree energy filter</a:t>
            </a:r>
          </a:p>
          <a:p>
            <a:pPr marL="285750" indent="-285750">
              <a:buFont typeface="Arial" charset="0"/>
              <a:buChar char="•"/>
            </a:pPr>
            <a:r>
              <a:rPr lang="en-US" altLang="sv-SE" sz="1400" dirty="0">
                <a:solidFill>
                  <a:srgbClr val="A5A4A6"/>
                </a:solidFill>
              </a:rPr>
              <a:t>In operation at MAX-lab</a:t>
            </a:r>
          </a:p>
        </p:txBody>
      </p:sp>
      <p:pic>
        <p:nvPicPr>
          <p:cNvPr id="7" name="Picture 6" descr="DSC_015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3980" y="3738884"/>
            <a:ext cx="3083256" cy="2066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2" name="Table 41"/>
          <p:cNvGraphicFramePr>
            <a:graphicFrameLocks noGrp="1"/>
          </p:cNvGraphicFramePr>
          <p:nvPr/>
        </p:nvGraphicFramePr>
        <p:xfrm>
          <a:off x="7869038" y="692696"/>
          <a:ext cx="2522998" cy="2966720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17950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79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Design parameters of the MAX IV thermionic pre-injector</a:t>
                      </a:r>
                      <a:endParaRPr lang="sv-S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l" fontAlgn="ctr"/>
                      <a:endParaRPr lang="sv-S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ctr"/>
                      <a:r>
                        <a:rPr lang="sv-SE" sz="1100" b="0" u="none" strike="noStrike" dirty="0" err="1">
                          <a:effectLst/>
                        </a:rPr>
                        <a:t>Beam</a:t>
                      </a:r>
                      <a:r>
                        <a:rPr lang="sv-SE" sz="1100" b="0" u="none" strike="noStrike" dirty="0">
                          <a:effectLst/>
                        </a:rPr>
                        <a:t> </a:t>
                      </a:r>
                      <a:r>
                        <a:rPr lang="sv-SE" sz="1100" b="0" u="none" strike="noStrike" dirty="0" err="1">
                          <a:effectLst/>
                        </a:rPr>
                        <a:t>kinetic</a:t>
                      </a:r>
                      <a:r>
                        <a:rPr lang="sv-SE" sz="1100" b="0" u="none" strike="noStrike" dirty="0">
                          <a:effectLst/>
                        </a:rPr>
                        <a:t> </a:t>
                      </a:r>
                      <a:r>
                        <a:rPr lang="sv-SE" sz="1100" b="0" u="none" strike="noStrike" dirty="0" err="1">
                          <a:effectLst/>
                        </a:rPr>
                        <a:t>energy</a:t>
                      </a:r>
                      <a:endParaRPr lang="sv-S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v-SE" sz="1100" b="0" u="none" strike="noStrike" dirty="0">
                          <a:effectLst/>
                        </a:rPr>
                        <a:t>2–2.5 MeV</a:t>
                      </a:r>
                      <a:endParaRPr lang="sv-S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 dirty="0">
                          <a:effectLst/>
                        </a:rPr>
                        <a:t>Bunch frequency before chopper, </a:t>
                      </a:r>
                      <a:r>
                        <a:rPr lang="en-US" sz="1100" u="none" strike="noStrike" dirty="0" err="1">
                          <a:effectLst/>
                        </a:rPr>
                        <a:t>f</a:t>
                      </a:r>
                      <a:r>
                        <a:rPr lang="en-US" sz="1100" u="none" strike="noStrike" baseline="-25000" dirty="0" err="1">
                          <a:effectLst/>
                        </a:rPr>
                        <a:t>gun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v-SE" sz="1100" u="none" strike="noStrike" dirty="0">
                          <a:effectLst/>
                        </a:rPr>
                        <a:t>2.9985 GHz</a:t>
                      </a:r>
                      <a:endParaRPr lang="sv-S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ctr"/>
                      <a:r>
                        <a:rPr lang="sv-SE" sz="1100" u="none" strike="noStrike" dirty="0" err="1">
                          <a:effectLst/>
                        </a:rPr>
                        <a:t>Bunch</a:t>
                      </a:r>
                      <a:r>
                        <a:rPr lang="sv-SE" sz="1100" u="none" strike="noStrike" dirty="0">
                          <a:effectLst/>
                        </a:rPr>
                        <a:t> </a:t>
                      </a:r>
                      <a:r>
                        <a:rPr lang="sv-SE" sz="1100" u="none" strike="noStrike" dirty="0" err="1">
                          <a:effectLst/>
                        </a:rPr>
                        <a:t>train</a:t>
                      </a:r>
                      <a:r>
                        <a:rPr lang="sv-SE" sz="1100" u="none" strike="noStrike" dirty="0">
                          <a:effectLst/>
                        </a:rPr>
                        <a:t> </a:t>
                      </a:r>
                      <a:r>
                        <a:rPr lang="sv-SE" sz="1100" u="none" strike="noStrike" dirty="0" err="1">
                          <a:effectLst/>
                        </a:rPr>
                        <a:t>frequency</a:t>
                      </a:r>
                      <a:r>
                        <a:rPr lang="sv-SE" sz="1100" u="none" strike="noStrike" dirty="0">
                          <a:effectLst/>
                        </a:rPr>
                        <a:t>, </a:t>
                      </a:r>
                      <a:r>
                        <a:rPr lang="sv-SE" sz="1100" u="none" strike="noStrike" dirty="0" err="1">
                          <a:effectLst/>
                        </a:rPr>
                        <a:t>f</a:t>
                      </a:r>
                      <a:r>
                        <a:rPr lang="sv-SE" sz="1100" u="none" strike="noStrike" baseline="-25000" dirty="0" err="1">
                          <a:effectLst/>
                        </a:rPr>
                        <a:t>ring</a:t>
                      </a:r>
                      <a:endParaRPr lang="sv-S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v-SE" sz="1100" u="none" strike="noStrike" dirty="0">
                          <a:effectLst/>
                        </a:rPr>
                        <a:t>99.931±0.5 MHz</a:t>
                      </a:r>
                      <a:endParaRPr lang="sv-S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 dirty="0">
                          <a:effectLst/>
                        </a:rPr>
                        <a:t>Number of bunches per bunch train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v-SE" sz="1100" u="none" strike="noStrike" dirty="0">
                          <a:effectLst/>
                        </a:rPr>
                        <a:t>3</a:t>
                      </a:r>
                      <a:endParaRPr lang="sv-S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 dirty="0">
                          <a:effectLst/>
                        </a:rPr>
                        <a:t>Number of bunch trains per LINAC shot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v-SE" sz="1100" u="none" strike="noStrike">
                          <a:effectLst/>
                        </a:rPr>
                        <a:t>1 or 10</a:t>
                      </a:r>
                      <a:endParaRPr lang="sv-SE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ctr"/>
                      <a:r>
                        <a:rPr lang="sv-SE" sz="1100" u="none" strike="noStrike" dirty="0">
                          <a:effectLst/>
                        </a:rPr>
                        <a:t>LINAC </a:t>
                      </a:r>
                      <a:r>
                        <a:rPr lang="sv-SE" sz="1100" u="none" strike="noStrike" dirty="0" err="1">
                          <a:effectLst/>
                        </a:rPr>
                        <a:t>shot</a:t>
                      </a:r>
                      <a:r>
                        <a:rPr lang="sv-SE" sz="1100" u="none" strike="noStrike" dirty="0">
                          <a:effectLst/>
                        </a:rPr>
                        <a:t> repetition </a:t>
                      </a:r>
                      <a:r>
                        <a:rPr lang="sv-SE" sz="1100" u="none" strike="noStrike" dirty="0" err="1">
                          <a:effectLst/>
                        </a:rPr>
                        <a:t>frequency</a:t>
                      </a:r>
                      <a:endParaRPr lang="sv-S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v-SE" sz="1100" u="none" strike="noStrike">
                          <a:effectLst/>
                        </a:rPr>
                        <a:t>10 Hz</a:t>
                      </a:r>
                      <a:endParaRPr lang="sv-SE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 dirty="0">
                          <a:effectLst/>
                        </a:rPr>
                        <a:t>Total injected charge per top-up injection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v-SE" sz="1100" u="none" strike="noStrike" dirty="0">
                          <a:effectLst/>
                        </a:rPr>
                        <a:t>9.0 </a:t>
                      </a:r>
                      <a:r>
                        <a:rPr lang="sv-SE" sz="1100" u="none" strike="noStrike" dirty="0" err="1">
                          <a:effectLst/>
                        </a:rPr>
                        <a:t>nC</a:t>
                      </a:r>
                      <a:endParaRPr lang="sv-S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6847499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6" descr="ef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9496" y="1266038"/>
            <a:ext cx="4114130" cy="25230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2279576" y="176664"/>
            <a:ext cx="7593294" cy="1143000"/>
          </a:xfrm>
        </p:spPr>
        <p:txBody>
          <a:bodyPr/>
          <a:lstStyle/>
          <a:p>
            <a:r>
              <a:rPr lang="en-US" dirty="0"/>
              <a:t>Thermionic gun</a:t>
            </a:r>
            <a:endParaRPr lang="en-GB" dirty="0"/>
          </a:p>
        </p:txBody>
      </p:sp>
      <p:sp>
        <p:nvSpPr>
          <p:cNvPr id="4" name="TextBox 207"/>
          <p:cNvSpPr txBox="1">
            <a:spLocks noChangeArrowheads="1"/>
          </p:cNvSpPr>
          <p:nvPr/>
        </p:nvSpPr>
        <p:spPr bwMode="auto">
          <a:xfrm>
            <a:off x="5246678" y="1268760"/>
            <a:ext cx="2577515" cy="160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000" b="1">
                <a:solidFill>
                  <a:schemeClr val="accent2"/>
                </a:solidFill>
                <a:latin typeface="Arial" charset="0"/>
              </a:defRPr>
            </a:lvl1pPr>
            <a:lvl2pPr marL="742950" indent="-285750">
              <a:defRPr sz="1000" b="1">
                <a:solidFill>
                  <a:schemeClr val="accent2"/>
                </a:solidFill>
                <a:latin typeface="Arial" charset="0"/>
              </a:defRPr>
            </a:lvl2pPr>
            <a:lvl3pPr marL="1143000" indent="-228600">
              <a:defRPr sz="1000" b="1">
                <a:solidFill>
                  <a:schemeClr val="accent2"/>
                </a:solidFill>
                <a:latin typeface="Arial" charset="0"/>
              </a:defRPr>
            </a:lvl3pPr>
            <a:lvl4pPr marL="1600200" indent="-228600">
              <a:defRPr sz="1000" b="1">
                <a:solidFill>
                  <a:schemeClr val="accent2"/>
                </a:solidFill>
                <a:latin typeface="Arial" charset="0"/>
              </a:defRPr>
            </a:lvl4pPr>
            <a:lvl5pPr marL="2057400" indent="-228600">
              <a:defRPr sz="1000" b="1">
                <a:solidFill>
                  <a:schemeClr val="accent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accent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accent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accent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accent2"/>
                </a:solidFill>
                <a:latin typeface="Arial" charset="0"/>
              </a:defRPr>
            </a:lvl9pPr>
          </a:lstStyle>
          <a:p>
            <a:pPr marL="285750" indent="-285750">
              <a:buFont typeface="Arial" charset="0"/>
              <a:buChar char="•"/>
            </a:pPr>
            <a:r>
              <a:rPr lang="en-US" altLang="sv-SE" sz="1400" dirty="0">
                <a:solidFill>
                  <a:srgbClr val="A5A4A6"/>
                </a:solidFill>
              </a:rPr>
              <a:t>RF gun</a:t>
            </a:r>
          </a:p>
          <a:p>
            <a:pPr marL="285750" indent="-285750">
              <a:buFont typeface="Arial" charset="0"/>
              <a:buChar char="•"/>
            </a:pPr>
            <a:r>
              <a:rPr lang="en-US" altLang="sv-SE" sz="1400" dirty="0" err="1">
                <a:solidFill>
                  <a:srgbClr val="A5A4A6"/>
                </a:solidFill>
              </a:rPr>
              <a:t>BaO</a:t>
            </a:r>
            <a:r>
              <a:rPr lang="en-US" altLang="sv-SE" sz="1400" dirty="0">
                <a:solidFill>
                  <a:srgbClr val="A5A4A6"/>
                </a:solidFill>
              </a:rPr>
              <a:t> cathode</a:t>
            </a:r>
          </a:p>
          <a:p>
            <a:pPr marL="285750" indent="-285750">
              <a:buFont typeface="Arial" charset="0"/>
              <a:buChar char="•"/>
            </a:pPr>
            <a:r>
              <a:rPr lang="en-US" altLang="sv-SE" sz="1400" dirty="0">
                <a:solidFill>
                  <a:srgbClr val="A5A4A6"/>
                </a:solidFill>
              </a:rPr>
              <a:t>Exported to SOLARIS and Canadian light source</a:t>
            </a:r>
          </a:p>
          <a:p>
            <a:pPr marL="285750" indent="-285750">
              <a:buFont typeface="Arial" charset="0"/>
              <a:buChar char="•"/>
            </a:pPr>
            <a:r>
              <a:rPr lang="en-US" altLang="sv-SE" sz="1400" dirty="0">
                <a:solidFill>
                  <a:srgbClr val="A5A4A6"/>
                </a:solidFill>
              </a:rPr>
              <a:t>270 degree energy filter</a:t>
            </a:r>
          </a:p>
          <a:p>
            <a:pPr marL="285750" indent="-285750">
              <a:buFont typeface="Arial" charset="0"/>
              <a:buChar char="•"/>
            </a:pPr>
            <a:r>
              <a:rPr lang="en-US" altLang="sv-SE" sz="1400" dirty="0">
                <a:solidFill>
                  <a:srgbClr val="A5A4A6"/>
                </a:solidFill>
              </a:rPr>
              <a:t>In operation at MAX-lab</a:t>
            </a:r>
          </a:p>
        </p:txBody>
      </p:sp>
      <p:pic>
        <p:nvPicPr>
          <p:cNvPr id="7" name="Picture 6" descr="DSC_015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3980" y="3738884"/>
            <a:ext cx="3083256" cy="2066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2" name="Table 41"/>
          <p:cNvGraphicFramePr>
            <a:graphicFrameLocks noGrp="1"/>
          </p:cNvGraphicFramePr>
          <p:nvPr/>
        </p:nvGraphicFramePr>
        <p:xfrm>
          <a:off x="7869038" y="692696"/>
          <a:ext cx="2522998" cy="2966720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17950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79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Design parameters of the MAX IV thermionic pre-injector</a:t>
                      </a:r>
                      <a:endParaRPr lang="sv-S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l" fontAlgn="ctr"/>
                      <a:endParaRPr lang="sv-S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ctr"/>
                      <a:r>
                        <a:rPr lang="sv-SE" sz="1100" b="0" u="none" strike="noStrike" dirty="0" err="1">
                          <a:effectLst/>
                        </a:rPr>
                        <a:t>Beam</a:t>
                      </a:r>
                      <a:r>
                        <a:rPr lang="sv-SE" sz="1100" b="0" u="none" strike="noStrike" dirty="0">
                          <a:effectLst/>
                        </a:rPr>
                        <a:t> </a:t>
                      </a:r>
                      <a:r>
                        <a:rPr lang="sv-SE" sz="1100" b="0" u="none" strike="noStrike" dirty="0" err="1">
                          <a:effectLst/>
                        </a:rPr>
                        <a:t>kinetic</a:t>
                      </a:r>
                      <a:r>
                        <a:rPr lang="sv-SE" sz="1100" b="0" u="none" strike="noStrike" dirty="0">
                          <a:effectLst/>
                        </a:rPr>
                        <a:t> </a:t>
                      </a:r>
                      <a:r>
                        <a:rPr lang="sv-SE" sz="1100" b="0" u="none" strike="noStrike" dirty="0" err="1">
                          <a:effectLst/>
                        </a:rPr>
                        <a:t>energy</a:t>
                      </a:r>
                      <a:endParaRPr lang="sv-S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v-SE" sz="1100" b="0" u="none" strike="noStrike" dirty="0">
                          <a:effectLst/>
                        </a:rPr>
                        <a:t>2–2.5 MeV</a:t>
                      </a:r>
                      <a:endParaRPr lang="sv-S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 dirty="0">
                          <a:effectLst/>
                        </a:rPr>
                        <a:t>Bunch frequency before chopper, </a:t>
                      </a:r>
                      <a:r>
                        <a:rPr lang="en-US" sz="1100" u="none" strike="noStrike" dirty="0" err="1">
                          <a:effectLst/>
                        </a:rPr>
                        <a:t>f</a:t>
                      </a:r>
                      <a:r>
                        <a:rPr lang="en-US" sz="1100" u="none" strike="noStrike" baseline="-25000" dirty="0" err="1">
                          <a:effectLst/>
                        </a:rPr>
                        <a:t>gun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v-SE" sz="1100" u="none" strike="noStrike" dirty="0">
                          <a:effectLst/>
                        </a:rPr>
                        <a:t>2.9985 GHz</a:t>
                      </a:r>
                      <a:endParaRPr lang="sv-S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ctr"/>
                      <a:r>
                        <a:rPr lang="sv-SE" sz="1100" u="none" strike="noStrike" dirty="0" err="1">
                          <a:effectLst/>
                        </a:rPr>
                        <a:t>Bunch</a:t>
                      </a:r>
                      <a:r>
                        <a:rPr lang="sv-SE" sz="1100" u="none" strike="noStrike" dirty="0">
                          <a:effectLst/>
                        </a:rPr>
                        <a:t> </a:t>
                      </a:r>
                      <a:r>
                        <a:rPr lang="sv-SE" sz="1100" u="none" strike="noStrike" dirty="0" err="1">
                          <a:effectLst/>
                        </a:rPr>
                        <a:t>train</a:t>
                      </a:r>
                      <a:r>
                        <a:rPr lang="sv-SE" sz="1100" u="none" strike="noStrike" dirty="0">
                          <a:effectLst/>
                        </a:rPr>
                        <a:t> </a:t>
                      </a:r>
                      <a:r>
                        <a:rPr lang="sv-SE" sz="1100" u="none" strike="noStrike" dirty="0" err="1">
                          <a:effectLst/>
                        </a:rPr>
                        <a:t>frequency</a:t>
                      </a:r>
                      <a:r>
                        <a:rPr lang="sv-SE" sz="1100" u="none" strike="noStrike" dirty="0">
                          <a:effectLst/>
                        </a:rPr>
                        <a:t>, </a:t>
                      </a:r>
                      <a:r>
                        <a:rPr lang="sv-SE" sz="1100" u="none" strike="noStrike" dirty="0" err="1">
                          <a:effectLst/>
                        </a:rPr>
                        <a:t>f</a:t>
                      </a:r>
                      <a:r>
                        <a:rPr lang="sv-SE" sz="1100" u="none" strike="noStrike" baseline="-25000" dirty="0" err="1">
                          <a:effectLst/>
                        </a:rPr>
                        <a:t>ring</a:t>
                      </a:r>
                      <a:endParaRPr lang="sv-S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v-SE" sz="1100" u="none" strike="noStrike" dirty="0">
                          <a:effectLst/>
                        </a:rPr>
                        <a:t>99.931±0.5 MHz</a:t>
                      </a:r>
                      <a:endParaRPr lang="sv-S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 dirty="0">
                          <a:effectLst/>
                        </a:rPr>
                        <a:t>Number of bunches per bunch train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v-SE" sz="1100" u="none" strike="noStrike" dirty="0">
                          <a:effectLst/>
                        </a:rPr>
                        <a:t>3</a:t>
                      </a:r>
                      <a:endParaRPr lang="sv-S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 dirty="0">
                          <a:effectLst/>
                        </a:rPr>
                        <a:t>Number of bunch trains per LINAC shot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v-SE" sz="1100" u="none" strike="noStrike">
                          <a:effectLst/>
                        </a:rPr>
                        <a:t>1 or 10</a:t>
                      </a:r>
                      <a:endParaRPr lang="sv-SE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ctr"/>
                      <a:r>
                        <a:rPr lang="sv-SE" sz="1100" u="none" strike="noStrike" dirty="0">
                          <a:effectLst/>
                        </a:rPr>
                        <a:t>LINAC </a:t>
                      </a:r>
                      <a:r>
                        <a:rPr lang="sv-SE" sz="1100" u="none" strike="noStrike" dirty="0" err="1">
                          <a:effectLst/>
                        </a:rPr>
                        <a:t>shot</a:t>
                      </a:r>
                      <a:r>
                        <a:rPr lang="sv-SE" sz="1100" u="none" strike="noStrike" dirty="0">
                          <a:effectLst/>
                        </a:rPr>
                        <a:t> repetition </a:t>
                      </a:r>
                      <a:r>
                        <a:rPr lang="sv-SE" sz="1100" u="none" strike="noStrike" dirty="0" err="1">
                          <a:effectLst/>
                        </a:rPr>
                        <a:t>frequency</a:t>
                      </a:r>
                      <a:endParaRPr lang="sv-S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v-SE" sz="1100" u="none" strike="noStrike">
                          <a:effectLst/>
                        </a:rPr>
                        <a:t>10 Hz</a:t>
                      </a:r>
                      <a:endParaRPr lang="sv-SE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 dirty="0">
                          <a:effectLst/>
                        </a:rPr>
                        <a:t>Total injected charge per top-up injection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v-SE" sz="1100" u="none" strike="noStrike" dirty="0">
                          <a:effectLst/>
                        </a:rPr>
                        <a:t>9.0 </a:t>
                      </a:r>
                      <a:r>
                        <a:rPr lang="sv-SE" sz="1100" u="none" strike="noStrike" dirty="0" err="1">
                          <a:effectLst/>
                        </a:rPr>
                        <a:t>nC</a:t>
                      </a:r>
                      <a:endParaRPr lang="sv-S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pSp>
        <p:nvGrpSpPr>
          <p:cNvPr id="51" name="Group 50"/>
          <p:cNvGrpSpPr/>
          <p:nvPr/>
        </p:nvGrpSpPr>
        <p:grpSpPr>
          <a:xfrm>
            <a:off x="4943873" y="4846684"/>
            <a:ext cx="1736853" cy="886572"/>
            <a:chOff x="5004048" y="4342628"/>
            <a:chExt cx="1736853" cy="886572"/>
          </a:xfrm>
        </p:grpSpPr>
        <p:grpSp>
          <p:nvGrpSpPr>
            <p:cNvPr id="48" name="Group 47"/>
            <p:cNvGrpSpPr/>
            <p:nvPr/>
          </p:nvGrpSpPr>
          <p:grpSpPr>
            <a:xfrm>
              <a:off x="6228184" y="4342628"/>
              <a:ext cx="512717" cy="886572"/>
              <a:chOff x="7020272" y="1955670"/>
              <a:chExt cx="720080" cy="1245136"/>
            </a:xfrm>
            <a:scene3d>
              <a:camera prst="isometricOffAxis1Left"/>
              <a:lightRig rig="threePt" dir="t"/>
            </a:scene3d>
          </p:grpSpPr>
          <p:sp>
            <p:nvSpPr>
              <p:cNvPr id="49" name="Rectangle 48"/>
              <p:cNvSpPr/>
              <p:nvPr/>
            </p:nvSpPr>
            <p:spPr>
              <a:xfrm>
                <a:off x="7020272" y="1955670"/>
                <a:ext cx="720080" cy="1245136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 sz="1600">
                  <a:solidFill>
                    <a:srgbClr val="FFFFFF"/>
                  </a:solidFill>
                  <a:latin typeface="Calibri"/>
                </a:endParaRPr>
              </a:p>
            </p:txBody>
          </p:sp>
          <p:sp>
            <p:nvSpPr>
              <p:cNvPr id="50" name="Oval 49"/>
              <p:cNvSpPr/>
              <p:nvPr/>
            </p:nvSpPr>
            <p:spPr>
              <a:xfrm>
                <a:off x="7251548" y="2402769"/>
                <a:ext cx="247022" cy="24702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 sz="1600">
                  <a:solidFill>
                    <a:srgbClr val="FFFFFF"/>
                  </a:solidFill>
                  <a:latin typeface="Calibri"/>
                </a:endParaRPr>
              </a:p>
            </p:txBody>
          </p:sp>
        </p:grpSp>
        <p:sp>
          <p:nvSpPr>
            <p:cNvPr id="46" name="Rectangle 45"/>
            <p:cNvSpPr/>
            <p:nvPr/>
          </p:nvSpPr>
          <p:spPr>
            <a:xfrm>
              <a:off x="5011434" y="4365104"/>
              <a:ext cx="1432774" cy="504056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  <a:scene3d>
              <a:camera prst="isometricOffAxis1Top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47" name="Rectangle 46"/>
            <p:cNvSpPr/>
            <p:nvPr/>
          </p:nvSpPr>
          <p:spPr>
            <a:xfrm>
              <a:off x="5004048" y="4725144"/>
              <a:ext cx="1432774" cy="504056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  <a:scene3d>
              <a:camera prst="isometricOffAxis1Top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rgbClr val="FFFFFF"/>
                </a:solidFill>
                <a:latin typeface="Calibri"/>
              </a:endParaRPr>
            </a:p>
          </p:txBody>
        </p:sp>
      </p:grpSp>
      <p:grpSp>
        <p:nvGrpSpPr>
          <p:cNvPr id="56" name="Group 38"/>
          <p:cNvGrpSpPr>
            <a:grpSpLocks/>
          </p:cNvGrpSpPr>
          <p:nvPr/>
        </p:nvGrpSpPr>
        <p:grpSpPr bwMode="auto">
          <a:xfrm flipH="1">
            <a:off x="5294364" y="4450336"/>
            <a:ext cx="731791" cy="418824"/>
            <a:chOff x="4788024" y="3284984"/>
            <a:chExt cx="1440160" cy="720279"/>
          </a:xfrm>
        </p:grpSpPr>
        <p:cxnSp>
          <p:nvCxnSpPr>
            <p:cNvPr id="57" name="Straight Connector 33"/>
            <p:cNvCxnSpPr>
              <a:cxnSpLocks noChangeShapeType="1"/>
            </p:cNvCxnSpPr>
            <p:nvPr/>
          </p:nvCxnSpPr>
          <p:spPr bwMode="auto">
            <a:xfrm flipV="1">
              <a:off x="4788024" y="3284984"/>
              <a:ext cx="504056" cy="720279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8" name="Straight Connector 35"/>
            <p:cNvCxnSpPr>
              <a:cxnSpLocks noChangeShapeType="1"/>
            </p:cNvCxnSpPr>
            <p:nvPr/>
          </p:nvCxnSpPr>
          <p:spPr bwMode="auto">
            <a:xfrm>
              <a:off x="5292080" y="3284984"/>
              <a:ext cx="504056" cy="720279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9" name="Straight Connector 37"/>
            <p:cNvCxnSpPr>
              <a:cxnSpLocks noChangeShapeType="1"/>
            </p:cNvCxnSpPr>
            <p:nvPr/>
          </p:nvCxnSpPr>
          <p:spPr bwMode="auto">
            <a:xfrm flipV="1">
              <a:off x="5796136" y="3284984"/>
              <a:ext cx="432048" cy="720279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0" name="Group 59"/>
          <p:cNvGrpSpPr/>
          <p:nvPr/>
        </p:nvGrpSpPr>
        <p:grpSpPr>
          <a:xfrm>
            <a:off x="6815956" y="3933056"/>
            <a:ext cx="3744540" cy="1593290"/>
            <a:chOff x="2250654" y="3938833"/>
            <a:chExt cx="3744540" cy="1593290"/>
          </a:xfrm>
        </p:grpSpPr>
        <p:sp>
          <p:nvSpPr>
            <p:cNvPr id="61" name="Rectangle 60"/>
            <p:cNvSpPr/>
            <p:nvPr/>
          </p:nvSpPr>
          <p:spPr bwMode="auto">
            <a:xfrm>
              <a:off x="2296475" y="4493468"/>
              <a:ext cx="1650913" cy="692035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1600" b="1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2" name="TextBox 4"/>
            <p:cNvSpPr txBox="1">
              <a:spLocks noChangeArrowheads="1"/>
            </p:cNvSpPr>
            <p:nvPr/>
          </p:nvSpPr>
          <p:spPr bwMode="auto">
            <a:xfrm>
              <a:off x="2337445" y="4998368"/>
              <a:ext cx="508473" cy="2539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000" b="1">
                  <a:solidFill>
                    <a:schemeClr val="accent2"/>
                  </a:solidFill>
                  <a:latin typeface="Arial" charset="0"/>
                </a:defRPr>
              </a:lvl1pPr>
              <a:lvl2pPr marL="742950" indent="-285750">
                <a:defRPr sz="1000" b="1">
                  <a:solidFill>
                    <a:schemeClr val="accent2"/>
                  </a:solidFill>
                  <a:latin typeface="Arial" charset="0"/>
                </a:defRPr>
              </a:lvl2pPr>
              <a:lvl3pPr marL="1143000" indent="-228600">
                <a:defRPr sz="1000" b="1">
                  <a:solidFill>
                    <a:schemeClr val="accent2"/>
                  </a:solidFill>
                  <a:latin typeface="Arial" charset="0"/>
                </a:defRPr>
              </a:lvl3pPr>
              <a:lvl4pPr marL="1600200" indent="-228600">
                <a:defRPr sz="1000" b="1">
                  <a:solidFill>
                    <a:schemeClr val="accent2"/>
                  </a:solidFill>
                  <a:latin typeface="Arial" charset="0"/>
                </a:defRPr>
              </a:lvl4pPr>
              <a:lvl5pPr marL="2057400" indent="-228600">
                <a:defRPr sz="1000" b="1">
                  <a:solidFill>
                    <a:schemeClr val="accent2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accent2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accent2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accent2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accent2"/>
                  </a:solidFill>
                  <a:latin typeface="Arial" charset="0"/>
                </a:defRPr>
              </a:lvl9pPr>
            </a:lstStyle>
            <a:p>
              <a:r>
                <a:rPr lang="en-US" altLang="sv-SE" sz="1050" dirty="0">
                  <a:solidFill>
                    <a:prstClr val="black"/>
                  </a:solidFill>
                  <a:latin typeface="Calibri"/>
                </a:rPr>
                <a:t>3 GHz</a:t>
              </a:r>
            </a:p>
          </p:txBody>
        </p:sp>
        <p:sp>
          <p:nvSpPr>
            <p:cNvPr id="63" name="Oval 62"/>
            <p:cNvSpPr/>
            <p:nvPr/>
          </p:nvSpPr>
          <p:spPr bwMode="auto">
            <a:xfrm>
              <a:off x="2388792" y="4560178"/>
              <a:ext cx="91643" cy="366570"/>
            </a:xfrm>
            <a:prstGeom prst="ellipse">
              <a:avLst/>
            </a:prstGeom>
            <a:solidFill>
              <a:schemeClr val="tx2">
                <a:lumMod val="65000"/>
                <a:lumOff val="3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1600" b="1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4" name="Oval 63"/>
            <p:cNvSpPr/>
            <p:nvPr/>
          </p:nvSpPr>
          <p:spPr bwMode="auto">
            <a:xfrm>
              <a:off x="2510757" y="4560178"/>
              <a:ext cx="91643" cy="366570"/>
            </a:xfrm>
            <a:prstGeom prst="ellipse">
              <a:avLst/>
            </a:prstGeom>
            <a:solidFill>
              <a:schemeClr val="tx2">
                <a:lumMod val="65000"/>
                <a:lumOff val="3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1600" b="1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5" name="Oval 64"/>
            <p:cNvSpPr/>
            <p:nvPr/>
          </p:nvSpPr>
          <p:spPr bwMode="auto">
            <a:xfrm>
              <a:off x="2632723" y="4560178"/>
              <a:ext cx="91643" cy="366570"/>
            </a:xfrm>
            <a:prstGeom prst="ellipse">
              <a:avLst/>
            </a:prstGeom>
            <a:solidFill>
              <a:schemeClr val="tx2">
                <a:lumMod val="65000"/>
                <a:lumOff val="3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1600" b="1">
                <a:solidFill>
                  <a:prstClr val="black"/>
                </a:solidFill>
                <a:latin typeface="Calibri"/>
              </a:endParaRPr>
            </a:p>
          </p:txBody>
        </p:sp>
        <p:cxnSp>
          <p:nvCxnSpPr>
            <p:cNvPr id="66" name="Straight Arrow Connector 8"/>
            <p:cNvCxnSpPr>
              <a:cxnSpLocks noChangeShapeType="1"/>
            </p:cNvCxnSpPr>
            <p:nvPr/>
          </p:nvCxnSpPr>
          <p:spPr bwMode="auto">
            <a:xfrm>
              <a:off x="2409681" y="4990048"/>
              <a:ext cx="268863" cy="0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 type="arrow" w="med" len="med"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67" name="Oval 66"/>
            <p:cNvSpPr/>
            <p:nvPr/>
          </p:nvSpPr>
          <p:spPr bwMode="auto">
            <a:xfrm>
              <a:off x="3030289" y="4560178"/>
              <a:ext cx="91643" cy="366570"/>
            </a:xfrm>
            <a:prstGeom prst="ellipse">
              <a:avLst/>
            </a:prstGeom>
            <a:solidFill>
              <a:schemeClr val="tx2">
                <a:lumMod val="65000"/>
                <a:lumOff val="3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1600" b="1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8" name="Oval 67"/>
            <p:cNvSpPr/>
            <p:nvPr/>
          </p:nvSpPr>
          <p:spPr bwMode="auto">
            <a:xfrm>
              <a:off x="3152929" y="4560178"/>
              <a:ext cx="91643" cy="366570"/>
            </a:xfrm>
            <a:prstGeom prst="ellipse">
              <a:avLst/>
            </a:prstGeom>
            <a:solidFill>
              <a:schemeClr val="tx2">
                <a:lumMod val="65000"/>
                <a:lumOff val="3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1600" b="1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9" name="Oval 68"/>
            <p:cNvSpPr/>
            <p:nvPr/>
          </p:nvSpPr>
          <p:spPr bwMode="auto">
            <a:xfrm>
              <a:off x="3274894" y="4560178"/>
              <a:ext cx="91643" cy="366570"/>
            </a:xfrm>
            <a:prstGeom prst="ellipse">
              <a:avLst/>
            </a:prstGeom>
            <a:solidFill>
              <a:schemeClr val="tx2">
                <a:lumMod val="65000"/>
                <a:lumOff val="3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1600" b="1">
                <a:solidFill>
                  <a:prstClr val="black"/>
                </a:solidFill>
                <a:latin typeface="Calibri"/>
              </a:endParaRPr>
            </a:p>
          </p:txBody>
        </p:sp>
        <p:cxnSp>
          <p:nvCxnSpPr>
            <p:cNvPr id="70" name="Straight Connector 10"/>
            <p:cNvCxnSpPr>
              <a:cxnSpLocks noChangeShapeType="1"/>
            </p:cNvCxnSpPr>
            <p:nvPr/>
          </p:nvCxnSpPr>
          <p:spPr bwMode="auto">
            <a:xfrm>
              <a:off x="3488502" y="4743463"/>
              <a:ext cx="351746" cy="0"/>
            </a:xfrm>
            <a:prstGeom prst="line">
              <a:avLst/>
            </a:prstGeom>
            <a:noFill/>
            <a:ln w="57150" algn="ctr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71" name="TextBox 43"/>
            <p:cNvSpPr txBox="1">
              <a:spLocks noChangeArrowheads="1"/>
            </p:cNvSpPr>
            <p:nvPr/>
          </p:nvSpPr>
          <p:spPr bwMode="auto">
            <a:xfrm>
              <a:off x="3356033" y="5270513"/>
              <a:ext cx="1571264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000" b="1">
                  <a:solidFill>
                    <a:schemeClr val="accent2"/>
                  </a:solidFill>
                  <a:latin typeface="Arial" charset="0"/>
                </a:defRPr>
              </a:lvl1pPr>
              <a:lvl2pPr marL="742950" indent="-285750">
                <a:defRPr sz="1000" b="1">
                  <a:solidFill>
                    <a:schemeClr val="accent2"/>
                  </a:solidFill>
                  <a:latin typeface="Arial" charset="0"/>
                </a:defRPr>
              </a:lvl2pPr>
              <a:lvl3pPr marL="1143000" indent="-228600">
                <a:defRPr sz="1000" b="1">
                  <a:solidFill>
                    <a:schemeClr val="accent2"/>
                  </a:solidFill>
                  <a:latin typeface="Arial" charset="0"/>
                </a:defRPr>
              </a:lvl3pPr>
              <a:lvl4pPr marL="1600200" indent="-228600">
                <a:defRPr sz="1000" b="1">
                  <a:solidFill>
                    <a:schemeClr val="accent2"/>
                  </a:solidFill>
                  <a:latin typeface="Arial" charset="0"/>
                </a:defRPr>
              </a:lvl4pPr>
              <a:lvl5pPr marL="2057400" indent="-228600">
                <a:defRPr sz="1000" b="1">
                  <a:solidFill>
                    <a:schemeClr val="accent2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accent2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accent2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accent2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accent2"/>
                  </a:solidFill>
                  <a:latin typeface="Arial" charset="0"/>
                </a:defRPr>
              </a:lvl9pPr>
            </a:lstStyle>
            <a:p>
              <a:r>
                <a:rPr lang="en-US" altLang="sv-SE" sz="1100" dirty="0">
                  <a:solidFill>
                    <a:prstClr val="black"/>
                  </a:solidFill>
                  <a:latin typeface="Calibri"/>
                </a:rPr>
                <a:t>Up to 10 micro bunches</a:t>
              </a:r>
            </a:p>
          </p:txBody>
        </p:sp>
        <p:cxnSp>
          <p:nvCxnSpPr>
            <p:cNvPr id="72" name="Straight Arrow Connector 29"/>
            <p:cNvCxnSpPr>
              <a:cxnSpLocks noChangeShapeType="1"/>
            </p:cNvCxnSpPr>
            <p:nvPr/>
          </p:nvCxnSpPr>
          <p:spPr bwMode="auto">
            <a:xfrm>
              <a:off x="2555905" y="4426757"/>
              <a:ext cx="688666" cy="0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 type="arrow" w="med" len="med"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73" name="TextBox 48"/>
            <p:cNvSpPr txBox="1">
              <a:spLocks noChangeArrowheads="1"/>
            </p:cNvSpPr>
            <p:nvPr/>
          </p:nvSpPr>
          <p:spPr bwMode="auto">
            <a:xfrm>
              <a:off x="2483768" y="4149080"/>
              <a:ext cx="676788" cy="2539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000" b="1">
                  <a:solidFill>
                    <a:schemeClr val="accent2"/>
                  </a:solidFill>
                  <a:latin typeface="Arial" charset="0"/>
                </a:defRPr>
              </a:lvl1pPr>
              <a:lvl2pPr marL="742950" indent="-285750">
                <a:defRPr sz="1000" b="1">
                  <a:solidFill>
                    <a:schemeClr val="accent2"/>
                  </a:solidFill>
                  <a:latin typeface="Arial" charset="0"/>
                </a:defRPr>
              </a:lvl2pPr>
              <a:lvl3pPr marL="1143000" indent="-228600">
                <a:defRPr sz="1000" b="1">
                  <a:solidFill>
                    <a:schemeClr val="accent2"/>
                  </a:solidFill>
                  <a:latin typeface="Arial" charset="0"/>
                </a:defRPr>
              </a:lvl3pPr>
              <a:lvl4pPr marL="1600200" indent="-228600">
                <a:defRPr sz="1000" b="1">
                  <a:solidFill>
                    <a:schemeClr val="accent2"/>
                  </a:solidFill>
                  <a:latin typeface="Arial" charset="0"/>
                </a:defRPr>
              </a:lvl4pPr>
              <a:lvl5pPr marL="2057400" indent="-228600">
                <a:defRPr sz="1000" b="1">
                  <a:solidFill>
                    <a:schemeClr val="accent2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accent2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accent2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accent2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accent2"/>
                  </a:solidFill>
                  <a:latin typeface="Arial" charset="0"/>
                </a:defRPr>
              </a:lvl9pPr>
            </a:lstStyle>
            <a:p>
              <a:r>
                <a:rPr lang="en-US" altLang="sv-SE" sz="1050" dirty="0">
                  <a:solidFill>
                    <a:prstClr val="black"/>
                  </a:solidFill>
                  <a:latin typeface="Calibri"/>
                </a:rPr>
                <a:t>100 MHz</a:t>
              </a:r>
            </a:p>
          </p:txBody>
        </p:sp>
        <p:sp>
          <p:nvSpPr>
            <p:cNvPr id="74" name="Rectangle 73"/>
            <p:cNvSpPr/>
            <p:nvPr/>
          </p:nvSpPr>
          <p:spPr bwMode="auto">
            <a:xfrm>
              <a:off x="4283635" y="4493468"/>
              <a:ext cx="1650239" cy="692035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1600" b="1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5" name="Oval 74"/>
            <p:cNvSpPr/>
            <p:nvPr/>
          </p:nvSpPr>
          <p:spPr bwMode="auto">
            <a:xfrm>
              <a:off x="4375278" y="4560178"/>
              <a:ext cx="91643" cy="366570"/>
            </a:xfrm>
            <a:prstGeom prst="ellipse">
              <a:avLst/>
            </a:prstGeom>
            <a:solidFill>
              <a:schemeClr val="tx2">
                <a:lumMod val="65000"/>
                <a:lumOff val="3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1600" b="1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6" name="Oval 75"/>
            <p:cNvSpPr/>
            <p:nvPr/>
          </p:nvSpPr>
          <p:spPr bwMode="auto">
            <a:xfrm>
              <a:off x="4497243" y="4560178"/>
              <a:ext cx="91643" cy="366570"/>
            </a:xfrm>
            <a:prstGeom prst="ellipse">
              <a:avLst/>
            </a:prstGeom>
            <a:solidFill>
              <a:schemeClr val="tx2">
                <a:lumMod val="65000"/>
                <a:lumOff val="3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1600" b="1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7" name="Oval 76"/>
            <p:cNvSpPr/>
            <p:nvPr/>
          </p:nvSpPr>
          <p:spPr bwMode="auto">
            <a:xfrm>
              <a:off x="4619882" y="4560178"/>
              <a:ext cx="91643" cy="366570"/>
            </a:xfrm>
            <a:prstGeom prst="ellipse">
              <a:avLst/>
            </a:prstGeom>
            <a:solidFill>
              <a:schemeClr val="tx2">
                <a:lumMod val="65000"/>
                <a:lumOff val="3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1600" b="1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8" name="Oval 77"/>
            <p:cNvSpPr/>
            <p:nvPr/>
          </p:nvSpPr>
          <p:spPr bwMode="auto">
            <a:xfrm>
              <a:off x="5016775" y="4560178"/>
              <a:ext cx="91643" cy="366570"/>
            </a:xfrm>
            <a:prstGeom prst="ellipse">
              <a:avLst/>
            </a:prstGeom>
            <a:solidFill>
              <a:schemeClr val="tx2">
                <a:lumMod val="65000"/>
                <a:lumOff val="3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1600" b="1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9" name="Oval 78"/>
            <p:cNvSpPr/>
            <p:nvPr/>
          </p:nvSpPr>
          <p:spPr bwMode="auto">
            <a:xfrm>
              <a:off x="5139415" y="4560178"/>
              <a:ext cx="91643" cy="366570"/>
            </a:xfrm>
            <a:prstGeom prst="ellipse">
              <a:avLst/>
            </a:prstGeom>
            <a:solidFill>
              <a:schemeClr val="tx2">
                <a:lumMod val="65000"/>
                <a:lumOff val="3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1600" b="1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0" name="Oval 79"/>
            <p:cNvSpPr/>
            <p:nvPr/>
          </p:nvSpPr>
          <p:spPr bwMode="auto">
            <a:xfrm>
              <a:off x="5261380" y="4560178"/>
              <a:ext cx="91643" cy="366570"/>
            </a:xfrm>
            <a:prstGeom prst="ellipse">
              <a:avLst/>
            </a:prstGeom>
            <a:solidFill>
              <a:schemeClr val="tx2">
                <a:lumMod val="65000"/>
                <a:lumOff val="3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1600" b="1">
                <a:solidFill>
                  <a:prstClr val="black"/>
                </a:solidFill>
                <a:latin typeface="Calibri"/>
              </a:endParaRPr>
            </a:p>
          </p:txBody>
        </p:sp>
        <p:cxnSp>
          <p:nvCxnSpPr>
            <p:cNvPr id="81" name="Straight Connector 63"/>
            <p:cNvCxnSpPr>
              <a:cxnSpLocks noChangeShapeType="1"/>
            </p:cNvCxnSpPr>
            <p:nvPr/>
          </p:nvCxnSpPr>
          <p:spPr bwMode="auto">
            <a:xfrm>
              <a:off x="5475662" y="4743463"/>
              <a:ext cx="351072" cy="0"/>
            </a:xfrm>
            <a:prstGeom prst="line">
              <a:avLst/>
            </a:prstGeom>
            <a:noFill/>
            <a:ln w="57150" algn="ctr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2" name="Elbow Connector 34"/>
            <p:cNvCxnSpPr>
              <a:cxnSpLocks noChangeShapeType="1"/>
              <a:stCxn id="61" idx="0"/>
              <a:endCxn id="74" idx="0"/>
            </p:cNvCxnSpPr>
            <p:nvPr/>
          </p:nvCxnSpPr>
          <p:spPr bwMode="auto">
            <a:xfrm rot="5400000" flipH="1" flipV="1">
              <a:off x="4115175" y="3500225"/>
              <a:ext cx="5391" cy="1986486"/>
            </a:xfrm>
            <a:prstGeom prst="bentConnector3">
              <a:avLst>
                <a:gd name="adj1" fmla="val 4309108"/>
              </a:avLst>
            </a:prstGeom>
            <a:noFill/>
            <a:ln w="9525" algn="ctr">
              <a:solidFill>
                <a:schemeClr val="tx1"/>
              </a:solidFill>
              <a:round/>
              <a:headEnd type="arrow" w="med" len="med"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83" name="TextBox 71"/>
            <p:cNvSpPr txBox="1">
              <a:spLocks noChangeArrowheads="1"/>
            </p:cNvSpPr>
            <p:nvPr/>
          </p:nvSpPr>
          <p:spPr bwMode="auto">
            <a:xfrm>
              <a:off x="3886069" y="4022577"/>
              <a:ext cx="490840" cy="2539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000" b="1">
                  <a:solidFill>
                    <a:schemeClr val="accent2"/>
                  </a:solidFill>
                  <a:latin typeface="Arial" charset="0"/>
                </a:defRPr>
              </a:lvl1pPr>
              <a:lvl2pPr marL="742950" indent="-285750">
                <a:defRPr sz="1000" b="1">
                  <a:solidFill>
                    <a:schemeClr val="accent2"/>
                  </a:solidFill>
                  <a:latin typeface="Arial" charset="0"/>
                </a:defRPr>
              </a:lvl2pPr>
              <a:lvl3pPr marL="1143000" indent="-228600">
                <a:defRPr sz="1000" b="1">
                  <a:solidFill>
                    <a:schemeClr val="accent2"/>
                  </a:solidFill>
                  <a:latin typeface="Arial" charset="0"/>
                </a:defRPr>
              </a:lvl3pPr>
              <a:lvl4pPr marL="1600200" indent="-228600">
                <a:defRPr sz="1000" b="1">
                  <a:solidFill>
                    <a:schemeClr val="accent2"/>
                  </a:solidFill>
                  <a:latin typeface="Arial" charset="0"/>
                </a:defRPr>
              </a:lvl4pPr>
              <a:lvl5pPr marL="2057400" indent="-228600">
                <a:defRPr sz="1000" b="1">
                  <a:solidFill>
                    <a:schemeClr val="accent2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accent2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accent2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accent2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accent2"/>
                  </a:solidFill>
                  <a:latin typeface="Arial" charset="0"/>
                </a:defRPr>
              </a:lvl9pPr>
            </a:lstStyle>
            <a:p>
              <a:r>
                <a:rPr lang="en-US" altLang="sv-SE" sz="1050" dirty="0">
                  <a:solidFill>
                    <a:prstClr val="black"/>
                  </a:solidFill>
                  <a:latin typeface="Calibri"/>
                </a:rPr>
                <a:t>10 Hz</a:t>
              </a:r>
            </a:p>
          </p:txBody>
        </p:sp>
        <p:sp>
          <p:nvSpPr>
            <p:cNvPr id="84" name="Rectangle 80"/>
            <p:cNvSpPr>
              <a:spLocks noChangeArrowheads="1"/>
            </p:cNvSpPr>
            <p:nvPr/>
          </p:nvSpPr>
          <p:spPr bwMode="auto">
            <a:xfrm>
              <a:off x="2250654" y="3938833"/>
              <a:ext cx="3744540" cy="1589382"/>
            </a:xfrm>
            <a:prstGeom prst="rect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sz="1000" b="1">
                  <a:solidFill>
                    <a:schemeClr val="accent2"/>
                  </a:solidFill>
                  <a:latin typeface="Arial" charset="0"/>
                </a:defRPr>
              </a:lvl1pPr>
              <a:lvl2pPr marL="742950" indent="-285750">
                <a:defRPr sz="1000" b="1">
                  <a:solidFill>
                    <a:schemeClr val="accent2"/>
                  </a:solidFill>
                  <a:latin typeface="Arial" charset="0"/>
                </a:defRPr>
              </a:lvl2pPr>
              <a:lvl3pPr marL="1143000" indent="-228600">
                <a:defRPr sz="1000" b="1">
                  <a:solidFill>
                    <a:schemeClr val="accent2"/>
                  </a:solidFill>
                  <a:latin typeface="Arial" charset="0"/>
                </a:defRPr>
              </a:lvl3pPr>
              <a:lvl4pPr marL="1600200" indent="-228600">
                <a:defRPr sz="1000" b="1">
                  <a:solidFill>
                    <a:schemeClr val="accent2"/>
                  </a:solidFill>
                  <a:latin typeface="Arial" charset="0"/>
                </a:defRPr>
              </a:lvl4pPr>
              <a:lvl5pPr marL="2057400" indent="-228600">
                <a:defRPr sz="1000" b="1">
                  <a:solidFill>
                    <a:schemeClr val="accent2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accent2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accent2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accent2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accent2"/>
                  </a:solidFill>
                  <a:latin typeface="Arial" charset="0"/>
                </a:defRPr>
              </a:lvl9pPr>
            </a:lstStyle>
            <a:p>
              <a:endParaRPr lang="sv-SE" altLang="sv-SE" sz="900">
                <a:solidFill>
                  <a:srgbClr val="A5A4A6"/>
                </a:solidFill>
                <a:latin typeface="Calibri"/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4819447" y="3914258"/>
            <a:ext cx="19766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474747"/>
                </a:solidFill>
                <a:latin typeface="Calibri"/>
              </a:rPr>
              <a:t>+ Chopper system*</a:t>
            </a:r>
            <a:endParaRPr lang="sv-SE" dirty="0" err="1">
              <a:solidFill>
                <a:srgbClr val="474747"/>
              </a:solidFill>
              <a:latin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59497" y="5951022"/>
            <a:ext cx="77221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474747"/>
                </a:solidFill>
                <a:latin typeface="Calibri"/>
              </a:rPr>
              <a:t>* D. Olsson et al, </a:t>
            </a:r>
            <a:r>
              <a:rPr lang="en-US" sz="1200" i="1" dirty="0">
                <a:solidFill>
                  <a:srgbClr val="474747"/>
                </a:solidFill>
                <a:latin typeface="Calibri"/>
              </a:rPr>
              <a:t>A chopper system for the MAX IV thermionic pre-injector,</a:t>
            </a:r>
            <a:r>
              <a:rPr lang="en-US" sz="1200" dirty="0">
                <a:solidFill>
                  <a:srgbClr val="474747"/>
                </a:solidFill>
                <a:latin typeface="Calibri"/>
              </a:rPr>
              <a:t> Nuclear Instruments and Methods in Physics Research, Volume 759,</a:t>
            </a:r>
            <a:r>
              <a:rPr lang="fr-FR" sz="1200" dirty="0">
                <a:solidFill>
                  <a:srgbClr val="474747"/>
                </a:solidFill>
                <a:latin typeface="Calibri"/>
              </a:rPr>
              <a:t> 21 </a:t>
            </a:r>
            <a:r>
              <a:rPr lang="fr-FR" sz="1200" dirty="0" err="1">
                <a:solidFill>
                  <a:srgbClr val="474747"/>
                </a:solidFill>
                <a:latin typeface="Calibri"/>
              </a:rPr>
              <a:t>September</a:t>
            </a:r>
            <a:r>
              <a:rPr lang="fr-FR" sz="1200" dirty="0">
                <a:solidFill>
                  <a:srgbClr val="474747"/>
                </a:solidFill>
                <a:latin typeface="Calibri"/>
              </a:rPr>
              <a:t> 2014, Pages 29–35</a:t>
            </a:r>
            <a:endParaRPr lang="en-US" sz="1200" dirty="0">
              <a:solidFill>
                <a:srgbClr val="474747"/>
              </a:solidFill>
              <a:latin typeface="Calibri"/>
            </a:endParaRPr>
          </a:p>
          <a:p>
            <a:endParaRPr lang="sv-SE" sz="1200" dirty="0" err="1">
              <a:solidFill>
                <a:srgbClr val="474747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5916260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Picture 6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3134" y="3103222"/>
            <a:ext cx="4700899" cy="1981962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2279576" y="176664"/>
            <a:ext cx="7593294" cy="1143000"/>
          </a:xfrm>
        </p:spPr>
        <p:txBody>
          <a:bodyPr/>
          <a:lstStyle/>
          <a:p>
            <a:r>
              <a:rPr lang="en-US" dirty="0"/>
              <a:t>Thermionic gun + chopper</a:t>
            </a:r>
            <a:endParaRPr lang="en-GB" dirty="0"/>
          </a:p>
        </p:txBody>
      </p:sp>
      <p:pic>
        <p:nvPicPr>
          <p:cNvPr id="76" name="Picture 7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27" b="36842"/>
          <a:stretch/>
        </p:blipFill>
        <p:spPr>
          <a:xfrm>
            <a:off x="1672110" y="4986554"/>
            <a:ext cx="5287987" cy="1682807"/>
          </a:xfrm>
          <a:prstGeom prst="rect">
            <a:avLst/>
          </a:prstGeom>
        </p:spPr>
      </p:pic>
      <p:cxnSp>
        <p:nvCxnSpPr>
          <p:cNvPr id="78" name="Straight Connector 77"/>
          <p:cNvCxnSpPr/>
          <p:nvPr/>
        </p:nvCxnSpPr>
        <p:spPr>
          <a:xfrm>
            <a:off x="1919536" y="6021288"/>
            <a:ext cx="446449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/>
          <p:cNvCxnSpPr/>
          <p:nvPr/>
        </p:nvCxnSpPr>
        <p:spPr>
          <a:xfrm flipH="1" flipV="1">
            <a:off x="3176532" y="5481607"/>
            <a:ext cx="3207500" cy="28803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Freeform 82"/>
          <p:cNvSpPr/>
          <p:nvPr/>
        </p:nvSpPr>
        <p:spPr>
          <a:xfrm>
            <a:off x="6345382" y="5767258"/>
            <a:ext cx="489692" cy="252021"/>
          </a:xfrm>
          <a:custGeom>
            <a:avLst/>
            <a:gdLst>
              <a:gd name="connsiteX0" fmla="*/ 47501 w 489692"/>
              <a:gd name="connsiteY0" fmla="*/ 2639 h 252021"/>
              <a:gd name="connsiteX1" fmla="*/ 391886 w 489692"/>
              <a:gd name="connsiteY1" fmla="*/ 26389 h 252021"/>
              <a:gd name="connsiteX2" fmla="*/ 463137 w 489692"/>
              <a:gd name="connsiteY2" fmla="*/ 192644 h 252021"/>
              <a:gd name="connsiteX3" fmla="*/ 0 w 489692"/>
              <a:gd name="connsiteY3" fmla="*/ 252021 h 252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9692" h="252021">
                <a:moveTo>
                  <a:pt x="47501" y="2639"/>
                </a:moveTo>
                <a:cubicBezTo>
                  <a:pt x="185057" y="-1320"/>
                  <a:pt x="322613" y="-5279"/>
                  <a:pt x="391886" y="26389"/>
                </a:cubicBezTo>
                <a:cubicBezTo>
                  <a:pt x="461159" y="58057"/>
                  <a:pt x="528451" y="155039"/>
                  <a:pt x="463137" y="192644"/>
                </a:cubicBezTo>
                <a:cubicBezTo>
                  <a:pt x="397823" y="230249"/>
                  <a:pt x="198911" y="241135"/>
                  <a:pt x="0" y="252021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rgbClr val="FFFFFF"/>
              </a:solidFill>
              <a:latin typeface="Calibri"/>
            </a:endParaRPr>
          </a:p>
        </p:txBody>
      </p:sp>
      <p:grpSp>
        <p:nvGrpSpPr>
          <p:cNvPr id="86" name="Group 85"/>
          <p:cNvGrpSpPr/>
          <p:nvPr/>
        </p:nvGrpSpPr>
        <p:grpSpPr>
          <a:xfrm>
            <a:off x="1847975" y="1412777"/>
            <a:ext cx="3528956" cy="2052739"/>
            <a:chOff x="323975" y="1412776"/>
            <a:chExt cx="3528956" cy="2052739"/>
          </a:xfrm>
        </p:grpSpPr>
        <p:cxnSp>
          <p:nvCxnSpPr>
            <p:cNvPr id="87" name="Straight Connector 10"/>
            <p:cNvCxnSpPr>
              <a:cxnSpLocks noChangeShapeType="1"/>
              <a:stCxn id="90" idx="1"/>
              <a:endCxn id="89" idx="1"/>
            </p:cNvCxnSpPr>
            <p:nvPr/>
          </p:nvCxnSpPr>
          <p:spPr bwMode="auto">
            <a:xfrm flipV="1">
              <a:off x="718611" y="2829059"/>
              <a:ext cx="1770659" cy="7578"/>
            </a:xfrm>
            <a:prstGeom prst="line">
              <a:avLst/>
            </a:prstGeom>
            <a:ln>
              <a:headEnd/>
              <a:tailEnd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88" name="Rectangle 1"/>
            <p:cNvSpPr>
              <a:spLocks noChangeArrowheads="1"/>
            </p:cNvSpPr>
            <p:nvPr/>
          </p:nvSpPr>
          <p:spPr bwMode="auto">
            <a:xfrm rot="13660997">
              <a:off x="2074597" y="1539053"/>
              <a:ext cx="647191" cy="394637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000" b="1">
                  <a:solidFill>
                    <a:schemeClr val="accent2"/>
                  </a:solidFill>
                  <a:latin typeface="Arial" charset="0"/>
                </a:defRPr>
              </a:lvl1pPr>
              <a:lvl2pPr marL="742950" indent="-285750">
                <a:defRPr sz="1000" b="1">
                  <a:solidFill>
                    <a:schemeClr val="accent2"/>
                  </a:solidFill>
                  <a:latin typeface="Arial" charset="0"/>
                </a:defRPr>
              </a:lvl2pPr>
              <a:lvl3pPr marL="1143000" indent="-228600">
                <a:defRPr sz="1000" b="1">
                  <a:solidFill>
                    <a:schemeClr val="accent2"/>
                  </a:solidFill>
                  <a:latin typeface="Arial" charset="0"/>
                </a:defRPr>
              </a:lvl3pPr>
              <a:lvl4pPr marL="1600200" indent="-228600">
                <a:defRPr sz="1000" b="1">
                  <a:solidFill>
                    <a:schemeClr val="accent2"/>
                  </a:solidFill>
                  <a:latin typeface="Arial" charset="0"/>
                </a:defRPr>
              </a:lvl4pPr>
              <a:lvl5pPr marL="2057400" indent="-228600">
                <a:defRPr sz="1000" b="1">
                  <a:solidFill>
                    <a:schemeClr val="accent2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accent2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accent2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accent2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accent2"/>
                  </a:solidFill>
                  <a:latin typeface="Arial" charset="0"/>
                </a:defRPr>
              </a:lvl9pPr>
            </a:lstStyle>
            <a:p>
              <a:endParaRPr lang="sv-SE" altLang="sv-SE" sz="700">
                <a:solidFill>
                  <a:srgbClr val="A5A4A6"/>
                </a:solidFill>
                <a:latin typeface="Calibri"/>
              </a:endParaRPr>
            </a:p>
          </p:txBody>
        </p:sp>
        <p:sp>
          <p:nvSpPr>
            <p:cNvPr id="89" name="Block Arc 88"/>
            <p:cNvSpPr/>
            <p:nvPr/>
          </p:nvSpPr>
          <p:spPr bwMode="auto">
            <a:xfrm rot="8260997">
              <a:off x="1916575" y="1849653"/>
              <a:ext cx="1085251" cy="1118620"/>
            </a:xfrm>
            <a:prstGeom prst="blockArc">
              <a:avLst>
                <a:gd name="adj1" fmla="val 10800000"/>
                <a:gd name="adj2" fmla="val 18493358"/>
                <a:gd name="adj3" fmla="val 24232"/>
              </a:avLst>
            </a:prstGeom>
            <a:solidFill>
              <a:srgbClr val="00B0F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0" name="Rectangle 3"/>
            <p:cNvSpPr>
              <a:spLocks noChangeArrowheads="1"/>
            </p:cNvSpPr>
            <p:nvPr/>
          </p:nvSpPr>
          <p:spPr bwMode="auto">
            <a:xfrm rot="10810007">
              <a:off x="323975" y="2682271"/>
              <a:ext cx="394637" cy="307584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000" b="1">
                  <a:solidFill>
                    <a:schemeClr val="accent2"/>
                  </a:solidFill>
                  <a:latin typeface="Arial" charset="0"/>
                </a:defRPr>
              </a:lvl1pPr>
              <a:lvl2pPr marL="742950" indent="-285750">
                <a:defRPr sz="1000" b="1">
                  <a:solidFill>
                    <a:schemeClr val="accent2"/>
                  </a:solidFill>
                  <a:latin typeface="Arial" charset="0"/>
                </a:defRPr>
              </a:lvl2pPr>
              <a:lvl3pPr marL="1143000" indent="-228600">
                <a:defRPr sz="1000" b="1">
                  <a:solidFill>
                    <a:schemeClr val="accent2"/>
                  </a:solidFill>
                  <a:latin typeface="Arial" charset="0"/>
                </a:defRPr>
              </a:lvl3pPr>
              <a:lvl4pPr marL="1600200" indent="-228600">
                <a:defRPr sz="1000" b="1">
                  <a:solidFill>
                    <a:schemeClr val="accent2"/>
                  </a:solidFill>
                  <a:latin typeface="Arial" charset="0"/>
                </a:defRPr>
              </a:lvl4pPr>
              <a:lvl5pPr marL="2057400" indent="-228600">
                <a:defRPr sz="1000" b="1">
                  <a:solidFill>
                    <a:schemeClr val="accent2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accent2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accent2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accent2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accent2"/>
                  </a:solidFill>
                  <a:latin typeface="Arial" charset="0"/>
                </a:defRPr>
              </a:lvl9pPr>
            </a:lstStyle>
            <a:p>
              <a:endParaRPr lang="sv-SE" altLang="sv-SE" sz="700">
                <a:solidFill>
                  <a:srgbClr val="A5A4A6"/>
                </a:solidFill>
                <a:latin typeface="Calibri"/>
              </a:endParaRPr>
            </a:p>
          </p:txBody>
        </p:sp>
        <p:grpSp>
          <p:nvGrpSpPr>
            <p:cNvPr id="91" name="Group 90"/>
            <p:cNvGrpSpPr/>
            <p:nvPr/>
          </p:nvGrpSpPr>
          <p:grpSpPr>
            <a:xfrm rot="13880243">
              <a:off x="705525" y="2726756"/>
              <a:ext cx="658695" cy="264059"/>
              <a:chOff x="4738298" y="1340479"/>
              <a:chExt cx="1467298" cy="588212"/>
            </a:xfrm>
          </p:grpSpPr>
          <p:sp>
            <p:nvSpPr>
              <p:cNvPr id="114" name="Rectangle 113"/>
              <p:cNvSpPr/>
              <p:nvPr/>
            </p:nvSpPr>
            <p:spPr bwMode="auto">
              <a:xfrm rot="18529764">
                <a:off x="5177841" y="900936"/>
                <a:ext cx="588212" cy="1467298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  <p:cxnSp>
            <p:nvCxnSpPr>
              <p:cNvPr id="115" name="Straight Connector 6"/>
              <p:cNvCxnSpPr>
                <a:cxnSpLocks noChangeShapeType="1"/>
              </p:cNvCxnSpPr>
              <p:nvPr/>
            </p:nvCxnSpPr>
            <p:spPr bwMode="auto">
              <a:xfrm rot="18529764" flipH="1">
                <a:off x="5177841" y="900936"/>
                <a:ext cx="588212" cy="1467298"/>
              </a:xfrm>
              <a:prstGeom prst="line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16" name="Straight Connector 8"/>
              <p:cNvCxnSpPr>
                <a:cxnSpLocks noChangeShapeType="1"/>
              </p:cNvCxnSpPr>
              <p:nvPr/>
            </p:nvCxnSpPr>
            <p:spPr bwMode="auto">
              <a:xfrm rot="18529764">
                <a:off x="5177841" y="900936"/>
                <a:ext cx="588212" cy="1467298"/>
              </a:xfrm>
              <a:prstGeom prst="line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92" name="Straight Connector 91"/>
            <p:cNvCxnSpPr>
              <a:cxnSpLocks noChangeShapeType="1"/>
              <a:stCxn id="89" idx="0"/>
              <a:endCxn id="88" idx="1"/>
            </p:cNvCxnSpPr>
            <p:nvPr/>
          </p:nvCxnSpPr>
          <p:spPr bwMode="auto">
            <a:xfrm flipH="1" flipV="1">
              <a:off x="2616047" y="1975651"/>
              <a:ext cx="147161" cy="156523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3" name="Straight Connector 14"/>
            <p:cNvCxnSpPr>
              <a:cxnSpLocks noChangeShapeType="1"/>
            </p:cNvCxnSpPr>
            <p:nvPr/>
          </p:nvCxnSpPr>
          <p:spPr bwMode="auto">
            <a:xfrm rot="13660997" flipV="1">
              <a:off x="2912058" y="2577315"/>
              <a:ext cx="197318" cy="105208"/>
            </a:xfrm>
            <a:prstGeom prst="line">
              <a:avLst/>
            </a:prstGeom>
            <a:noFill/>
            <a:ln w="38100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4" name="Straight Arrow Connector 20"/>
            <p:cNvCxnSpPr>
              <a:cxnSpLocks noChangeShapeType="1"/>
              <a:stCxn id="100" idx="2"/>
            </p:cNvCxnSpPr>
            <p:nvPr/>
          </p:nvCxnSpPr>
          <p:spPr bwMode="auto">
            <a:xfrm flipH="1">
              <a:off x="3116036" y="2385815"/>
              <a:ext cx="402541" cy="164347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5" name="Straight Connector 22"/>
            <p:cNvCxnSpPr>
              <a:cxnSpLocks noChangeShapeType="1"/>
            </p:cNvCxnSpPr>
            <p:nvPr/>
          </p:nvCxnSpPr>
          <p:spPr bwMode="auto">
            <a:xfrm rot="10805491">
              <a:off x="1280366" y="2902579"/>
              <a:ext cx="485031" cy="0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6" name="Straight Connector 30"/>
            <p:cNvCxnSpPr>
              <a:cxnSpLocks noChangeShapeType="1"/>
            </p:cNvCxnSpPr>
            <p:nvPr/>
          </p:nvCxnSpPr>
          <p:spPr bwMode="auto">
            <a:xfrm rot="10805491">
              <a:off x="1280638" y="2732827"/>
              <a:ext cx="485031" cy="0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97" name="Group 38"/>
            <p:cNvGrpSpPr>
              <a:grpSpLocks/>
            </p:cNvGrpSpPr>
            <p:nvPr/>
          </p:nvGrpSpPr>
          <p:grpSpPr bwMode="auto">
            <a:xfrm flipH="1">
              <a:off x="1271896" y="2384200"/>
              <a:ext cx="461377" cy="264059"/>
              <a:chOff x="4788024" y="3284984"/>
              <a:chExt cx="1440160" cy="720279"/>
            </a:xfrm>
          </p:grpSpPr>
          <p:cxnSp>
            <p:nvCxnSpPr>
              <p:cNvPr id="111" name="Straight Connector 33"/>
              <p:cNvCxnSpPr>
                <a:cxnSpLocks noChangeShapeType="1"/>
              </p:cNvCxnSpPr>
              <p:nvPr/>
            </p:nvCxnSpPr>
            <p:spPr bwMode="auto">
              <a:xfrm flipV="1">
                <a:off x="4788024" y="3284984"/>
                <a:ext cx="504056" cy="720279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12" name="Straight Connector 35"/>
              <p:cNvCxnSpPr>
                <a:cxnSpLocks noChangeShapeType="1"/>
              </p:cNvCxnSpPr>
              <p:nvPr/>
            </p:nvCxnSpPr>
            <p:spPr bwMode="auto">
              <a:xfrm>
                <a:off x="5292080" y="3284984"/>
                <a:ext cx="504056" cy="720279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13" name="Straight Connector 37"/>
              <p:cNvCxnSpPr>
                <a:cxnSpLocks noChangeShapeType="1"/>
              </p:cNvCxnSpPr>
              <p:nvPr/>
            </p:nvCxnSpPr>
            <p:spPr bwMode="auto">
              <a:xfrm flipV="1">
                <a:off x="5796136" y="3284984"/>
                <a:ext cx="432048" cy="720279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98" name="Group 97"/>
            <p:cNvGrpSpPr/>
            <p:nvPr/>
          </p:nvGrpSpPr>
          <p:grpSpPr>
            <a:xfrm>
              <a:off x="1771289" y="2550163"/>
              <a:ext cx="323256" cy="558963"/>
              <a:chOff x="7020272" y="1955670"/>
              <a:chExt cx="720080" cy="1245136"/>
            </a:xfrm>
            <a:scene3d>
              <a:camera prst="isometricLeftDown"/>
              <a:lightRig rig="threePt" dir="t"/>
            </a:scene3d>
          </p:grpSpPr>
          <p:sp>
            <p:nvSpPr>
              <p:cNvPr id="109" name="Rectangle 108"/>
              <p:cNvSpPr/>
              <p:nvPr/>
            </p:nvSpPr>
            <p:spPr>
              <a:xfrm>
                <a:off x="7020272" y="1955670"/>
                <a:ext cx="720080" cy="1245136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 sz="1200">
                  <a:solidFill>
                    <a:srgbClr val="FFFFFF"/>
                  </a:solidFill>
                  <a:latin typeface="Calibri"/>
                </a:endParaRPr>
              </a:p>
            </p:txBody>
          </p:sp>
          <p:sp>
            <p:nvSpPr>
              <p:cNvPr id="110" name="Oval 109"/>
              <p:cNvSpPr/>
              <p:nvPr/>
            </p:nvSpPr>
            <p:spPr>
              <a:xfrm>
                <a:off x="7251548" y="2402769"/>
                <a:ext cx="247022" cy="24702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 sz="1200">
                  <a:solidFill>
                    <a:srgbClr val="FFFFFF"/>
                  </a:solidFill>
                  <a:latin typeface="Calibri"/>
                </a:endParaRPr>
              </a:p>
            </p:txBody>
          </p:sp>
        </p:grpSp>
        <p:grpSp>
          <p:nvGrpSpPr>
            <p:cNvPr id="99" name="Group 98"/>
            <p:cNvGrpSpPr/>
            <p:nvPr/>
          </p:nvGrpSpPr>
          <p:grpSpPr>
            <a:xfrm rot="13838850">
              <a:off x="1958693" y="2696929"/>
              <a:ext cx="658695" cy="264059"/>
              <a:chOff x="4738298" y="1340479"/>
              <a:chExt cx="1467298" cy="588212"/>
            </a:xfrm>
          </p:grpSpPr>
          <p:sp>
            <p:nvSpPr>
              <p:cNvPr id="106" name="Rectangle 105"/>
              <p:cNvSpPr/>
              <p:nvPr/>
            </p:nvSpPr>
            <p:spPr bwMode="auto">
              <a:xfrm rot="18529764">
                <a:off x="5177841" y="900936"/>
                <a:ext cx="588212" cy="1467298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  <p:cxnSp>
            <p:nvCxnSpPr>
              <p:cNvPr id="107" name="Straight Connector 6"/>
              <p:cNvCxnSpPr>
                <a:cxnSpLocks noChangeShapeType="1"/>
              </p:cNvCxnSpPr>
              <p:nvPr/>
            </p:nvCxnSpPr>
            <p:spPr bwMode="auto">
              <a:xfrm rot="18529764" flipH="1">
                <a:off x="5177841" y="900936"/>
                <a:ext cx="588212" cy="1467298"/>
              </a:xfrm>
              <a:prstGeom prst="line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08" name="Straight Connector 8"/>
              <p:cNvCxnSpPr>
                <a:cxnSpLocks noChangeShapeType="1"/>
              </p:cNvCxnSpPr>
              <p:nvPr/>
            </p:nvCxnSpPr>
            <p:spPr bwMode="auto">
              <a:xfrm rot="18529764">
                <a:off x="5177841" y="900936"/>
                <a:ext cx="588212" cy="1467298"/>
              </a:xfrm>
              <a:prstGeom prst="line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sp>
          <p:nvSpPr>
            <p:cNvPr id="100" name="TextBox 99"/>
            <p:cNvSpPr txBox="1"/>
            <p:nvPr/>
          </p:nvSpPr>
          <p:spPr>
            <a:xfrm>
              <a:off x="3184222" y="1924150"/>
              <a:ext cx="66870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prstClr val="black"/>
                  </a:solidFill>
                  <a:latin typeface="Calibri"/>
                </a:rPr>
                <a:t>Energy </a:t>
              </a:r>
            </a:p>
            <a:p>
              <a:r>
                <a:rPr lang="en-US" sz="1200" dirty="0">
                  <a:solidFill>
                    <a:prstClr val="black"/>
                  </a:solidFill>
                  <a:latin typeface="Calibri"/>
                </a:rPr>
                <a:t>filtering</a:t>
              </a:r>
              <a:endParaRPr lang="sv-SE" sz="12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1231711" y="3188516"/>
              <a:ext cx="73770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prstClr val="black"/>
                  </a:solidFill>
                  <a:latin typeface="Calibri"/>
                </a:rPr>
                <a:t>Strip line</a:t>
              </a:r>
              <a:endParaRPr lang="sv-SE" sz="1200" dirty="0">
                <a:solidFill>
                  <a:prstClr val="black"/>
                </a:solidFill>
                <a:latin typeface="Calibri"/>
              </a:endParaRPr>
            </a:p>
          </p:txBody>
        </p:sp>
        <p:cxnSp>
          <p:nvCxnSpPr>
            <p:cNvPr id="102" name="Straight Arrow Connector 20"/>
            <p:cNvCxnSpPr>
              <a:cxnSpLocks noChangeShapeType="1"/>
              <a:stCxn id="101" idx="0"/>
            </p:cNvCxnSpPr>
            <p:nvPr/>
          </p:nvCxnSpPr>
          <p:spPr bwMode="auto">
            <a:xfrm flipH="1" flipV="1">
              <a:off x="1523155" y="2902968"/>
              <a:ext cx="77407" cy="285548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03" name="TextBox 102"/>
            <p:cNvSpPr txBox="1"/>
            <p:nvPr/>
          </p:nvSpPr>
          <p:spPr>
            <a:xfrm>
              <a:off x="1166743" y="1680807"/>
              <a:ext cx="74366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prstClr val="black"/>
                  </a:solidFill>
                  <a:latin typeface="Calibri"/>
                </a:rPr>
                <a:t>Aperture</a:t>
              </a:r>
              <a:endParaRPr lang="sv-SE" sz="1200" dirty="0">
                <a:solidFill>
                  <a:prstClr val="black"/>
                </a:solidFill>
                <a:latin typeface="Calibri"/>
              </a:endParaRPr>
            </a:p>
          </p:txBody>
        </p:sp>
        <p:cxnSp>
          <p:nvCxnSpPr>
            <p:cNvPr id="104" name="Straight Arrow Connector 20"/>
            <p:cNvCxnSpPr>
              <a:cxnSpLocks noChangeShapeType="1"/>
              <a:stCxn id="103" idx="2"/>
            </p:cNvCxnSpPr>
            <p:nvPr/>
          </p:nvCxnSpPr>
          <p:spPr bwMode="auto">
            <a:xfrm>
              <a:off x="1538576" y="1957806"/>
              <a:ext cx="391982" cy="571249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05" name="TextBox 104"/>
            <p:cNvSpPr txBox="1"/>
            <p:nvPr/>
          </p:nvSpPr>
          <p:spPr>
            <a:xfrm>
              <a:off x="1043608" y="2143889"/>
              <a:ext cx="7441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474747"/>
                  </a:solidFill>
                  <a:latin typeface="Calibri"/>
                </a:rPr>
                <a:t>500 MHz</a:t>
              </a:r>
              <a:endParaRPr lang="sv-SE" sz="1200" dirty="0" err="1">
                <a:solidFill>
                  <a:srgbClr val="474747"/>
                </a:solidFill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7730622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Picture 6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3134" y="3103222"/>
            <a:ext cx="4700899" cy="1981962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2279576" y="176664"/>
            <a:ext cx="7593294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Thermionic gun</a:t>
            </a:r>
            <a:br>
              <a:rPr lang="en-US" dirty="0"/>
            </a:br>
            <a:r>
              <a:rPr lang="en-US" dirty="0"/>
              <a:t>commissioning</a:t>
            </a:r>
            <a:endParaRPr lang="en-GB" dirty="0"/>
          </a:p>
        </p:txBody>
      </p:sp>
      <p:pic>
        <p:nvPicPr>
          <p:cNvPr id="76" name="Picture 7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27" b="36842"/>
          <a:stretch/>
        </p:blipFill>
        <p:spPr>
          <a:xfrm>
            <a:off x="1672110" y="4986554"/>
            <a:ext cx="5287987" cy="1682807"/>
          </a:xfrm>
          <a:prstGeom prst="rect">
            <a:avLst/>
          </a:prstGeom>
        </p:spPr>
      </p:pic>
      <p:cxnSp>
        <p:nvCxnSpPr>
          <p:cNvPr id="78" name="Straight Connector 77"/>
          <p:cNvCxnSpPr/>
          <p:nvPr/>
        </p:nvCxnSpPr>
        <p:spPr>
          <a:xfrm>
            <a:off x="1919536" y="6021288"/>
            <a:ext cx="446449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/>
          <p:cNvCxnSpPr/>
          <p:nvPr/>
        </p:nvCxnSpPr>
        <p:spPr>
          <a:xfrm flipH="1" flipV="1">
            <a:off x="3176532" y="5481607"/>
            <a:ext cx="3207500" cy="28803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Freeform 82"/>
          <p:cNvSpPr/>
          <p:nvPr/>
        </p:nvSpPr>
        <p:spPr>
          <a:xfrm>
            <a:off x="6345382" y="5767258"/>
            <a:ext cx="489692" cy="252021"/>
          </a:xfrm>
          <a:custGeom>
            <a:avLst/>
            <a:gdLst>
              <a:gd name="connsiteX0" fmla="*/ 47501 w 489692"/>
              <a:gd name="connsiteY0" fmla="*/ 2639 h 252021"/>
              <a:gd name="connsiteX1" fmla="*/ 391886 w 489692"/>
              <a:gd name="connsiteY1" fmla="*/ 26389 h 252021"/>
              <a:gd name="connsiteX2" fmla="*/ 463137 w 489692"/>
              <a:gd name="connsiteY2" fmla="*/ 192644 h 252021"/>
              <a:gd name="connsiteX3" fmla="*/ 0 w 489692"/>
              <a:gd name="connsiteY3" fmla="*/ 252021 h 252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9692" h="252021">
                <a:moveTo>
                  <a:pt x="47501" y="2639"/>
                </a:moveTo>
                <a:cubicBezTo>
                  <a:pt x="185057" y="-1320"/>
                  <a:pt x="322613" y="-5279"/>
                  <a:pt x="391886" y="26389"/>
                </a:cubicBezTo>
                <a:cubicBezTo>
                  <a:pt x="461159" y="58057"/>
                  <a:pt x="528451" y="155039"/>
                  <a:pt x="463137" y="192644"/>
                </a:cubicBezTo>
                <a:cubicBezTo>
                  <a:pt x="397823" y="230249"/>
                  <a:pt x="198911" y="241135"/>
                  <a:pt x="0" y="252021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rgbClr val="FFFFFF"/>
              </a:solidFill>
              <a:latin typeface="Calibri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847975" y="1412777"/>
            <a:ext cx="3528956" cy="2052739"/>
            <a:chOff x="323975" y="1412776"/>
            <a:chExt cx="3528956" cy="2052739"/>
          </a:xfrm>
        </p:grpSpPr>
        <p:cxnSp>
          <p:nvCxnSpPr>
            <p:cNvPr id="29" name="Straight Connector 10"/>
            <p:cNvCxnSpPr>
              <a:cxnSpLocks noChangeShapeType="1"/>
              <a:stCxn id="32" idx="1"/>
              <a:endCxn id="31" idx="1"/>
            </p:cNvCxnSpPr>
            <p:nvPr/>
          </p:nvCxnSpPr>
          <p:spPr bwMode="auto">
            <a:xfrm flipV="1">
              <a:off x="718611" y="2829059"/>
              <a:ext cx="1770659" cy="7578"/>
            </a:xfrm>
            <a:prstGeom prst="line">
              <a:avLst/>
            </a:prstGeom>
            <a:ln>
              <a:headEnd/>
              <a:tailEnd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0" name="Rectangle 1"/>
            <p:cNvSpPr>
              <a:spLocks noChangeArrowheads="1"/>
            </p:cNvSpPr>
            <p:nvPr/>
          </p:nvSpPr>
          <p:spPr bwMode="auto">
            <a:xfrm rot="13660997">
              <a:off x="2074597" y="1539053"/>
              <a:ext cx="647191" cy="394637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000" b="1">
                  <a:solidFill>
                    <a:schemeClr val="accent2"/>
                  </a:solidFill>
                  <a:latin typeface="Arial" charset="0"/>
                </a:defRPr>
              </a:lvl1pPr>
              <a:lvl2pPr marL="742950" indent="-285750">
                <a:defRPr sz="1000" b="1">
                  <a:solidFill>
                    <a:schemeClr val="accent2"/>
                  </a:solidFill>
                  <a:latin typeface="Arial" charset="0"/>
                </a:defRPr>
              </a:lvl2pPr>
              <a:lvl3pPr marL="1143000" indent="-228600">
                <a:defRPr sz="1000" b="1">
                  <a:solidFill>
                    <a:schemeClr val="accent2"/>
                  </a:solidFill>
                  <a:latin typeface="Arial" charset="0"/>
                </a:defRPr>
              </a:lvl3pPr>
              <a:lvl4pPr marL="1600200" indent="-228600">
                <a:defRPr sz="1000" b="1">
                  <a:solidFill>
                    <a:schemeClr val="accent2"/>
                  </a:solidFill>
                  <a:latin typeface="Arial" charset="0"/>
                </a:defRPr>
              </a:lvl4pPr>
              <a:lvl5pPr marL="2057400" indent="-228600">
                <a:defRPr sz="1000" b="1">
                  <a:solidFill>
                    <a:schemeClr val="accent2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accent2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accent2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accent2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accent2"/>
                  </a:solidFill>
                  <a:latin typeface="Arial" charset="0"/>
                </a:defRPr>
              </a:lvl9pPr>
            </a:lstStyle>
            <a:p>
              <a:endParaRPr lang="sv-SE" altLang="sv-SE" sz="700">
                <a:solidFill>
                  <a:srgbClr val="A5A4A6"/>
                </a:solidFill>
                <a:latin typeface="Calibri"/>
              </a:endParaRPr>
            </a:p>
          </p:txBody>
        </p:sp>
        <p:sp>
          <p:nvSpPr>
            <p:cNvPr id="31" name="Block Arc 30"/>
            <p:cNvSpPr/>
            <p:nvPr/>
          </p:nvSpPr>
          <p:spPr bwMode="auto">
            <a:xfrm rot="8260997">
              <a:off x="1916575" y="1849653"/>
              <a:ext cx="1085251" cy="1118620"/>
            </a:xfrm>
            <a:prstGeom prst="blockArc">
              <a:avLst>
                <a:gd name="adj1" fmla="val 10800000"/>
                <a:gd name="adj2" fmla="val 18493358"/>
                <a:gd name="adj3" fmla="val 24232"/>
              </a:avLst>
            </a:prstGeom>
            <a:solidFill>
              <a:srgbClr val="00B0F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" name="Rectangle 3"/>
            <p:cNvSpPr>
              <a:spLocks noChangeArrowheads="1"/>
            </p:cNvSpPr>
            <p:nvPr/>
          </p:nvSpPr>
          <p:spPr bwMode="auto">
            <a:xfrm rot="10810007">
              <a:off x="323975" y="2682271"/>
              <a:ext cx="394637" cy="307584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000" b="1">
                  <a:solidFill>
                    <a:schemeClr val="accent2"/>
                  </a:solidFill>
                  <a:latin typeface="Arial" charset="0"/>
                </a:defRPr>
              </a:lvl1pPr>
              <a:lvl2pPr marL="742950" indent="-285750">
                <a:defRPr sz="1000" b="1">
                  <a:solidFill>
                    <a:schemeClr val="accent2"/>
                  </a:solidFill>
                  <a:latin typeface="Arial" charset="0"/>
                </a:defRPr>
              </a:lvl2pPr>
              <a:lvl3pPr marL="1143000" indent="-228600">
                <a:defRPr sz="1000" b="1">
                  <a:solidFill>
                    <a:schemeClr val="accent2"/>
                  </a:solidFill>
                  <a:latin typeface="Arial" charset="0"/>
                </a:defRPr>
              </a:lvl3pPr>
              <a:lvl4pPr marL="1600200" indent="-228600">
                <a:defRPr sz="1000" b="1">
                  <a:solidFill>
                    <a:schemeClr val="accent2"/>
                  </a:solidFill>
                  <a:latin typeface="Arial" charset="0"/>
                </a:defRPr>
              </a:lvl4pPr>
              <a:lvl5pPr marL="2057400" indent="-228600">
                <a:defRPr sz="1000" b="1">
                  <a:solidFill>
                    <a:schemeClr val="accent2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accent2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accent2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accent2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accent2"/>
                  </a:solidFill>
                  <a:latin typeface="Arial" charset="0"/>
                </a:defRPr>
              </a:lvl9pPr>
            </a:lstStyle>
            <a:p>
              <a:endParaRPr lang="sv-SE" altLang="sv-SE" sz="700">
                <a:solidFill>
                  <a:srgbClr val="A5A4A6"/>
                </a:solidFill>
                <a:latin typeface="Calibri"/>
              </a:endParaRPr>
            </a:p>
          </p:txBody>
        </p:sp>
        <p:grpSp>
          <p:nvGrpSpPr>
            <p:cNvPr id="33" name="Group 32"/>
            <p:cNvGrpSpPr/>
            <p:nvPr/>
          </p:nvGrpSpPr>
          <p:grpSpPr>
            <a:xfrm rot="13880243">
              <a:off x="705525" y="2726756"/>
              <a:ext cx="658695" cy="264059"/>
              <a:chOff x="4738298" y="1340479"/>
              <a:chExt cx="1467298" cy="588212"/>
            </a:xfrm>
          </p:grpSpPr>
          <p:sp>
            <p:nvSpPr>
              <p:cNvPr id="58" name="Rectangle 57"/>
              <p:cNvSpPr/>
              <p:nvPr/>
            </p:nvSpPr>
            <p:spPr bwMode="auto">
              <a:xfrm rot="18529764">
                <a:off x="5177841" y="900936"/>
                <a:ext cx="588212" cy="1467298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  <p:cxnSp>
            <p:nvCxnSpPr>
              <p:cNvPr id="59" name="Straight Connector 6"/>
              <p:cNvCxnSpPr>
                <a:cxnSpLocks noChangeShapeType="1"/>
              </p:cNvCxnSpPr>
              <p:nvPr/>
            </p:nvCxnSpPr>
            <p:spPr bwMode="auto">
              <a:xfrm rot="18529764" flipH="1">
                <a:off x="5177841" y="900936"/>
                <a:ext cx="588212" cy="1467298"/>
              </a:xfrm>
              <a:prstGeom prst="line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60" name="Straight Connector 8"/>
              <p:cNvCxnSpPr>
                <a:cxnSpLocks noChangeShapeType="1"/>
              </p:cNvCxnSpPr>
              <p:nvPr/>
            </p:nvCxnSpPr>
            <p:spPr bwMode="auto">
              <a:xfrm rot="18529764">
                <a:off x="5177841" y="900936"/>
                <a:ext cx="588212" cy="1467298"/>
              </a:xfrm>
              <a:prstGeom prst="line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34" name="Straight Connector 33"/>
            <p:cNvCxnSpPr>
              <a:cxnSpLocks noChangeShapeType="1"/>
              <a:stCxn id="31" idx="0"/>
              <a:endCxn id="30" idx="1"/>
            </p:cNvCxnSpPr>
            <p:nvPr/>
          </p:nvCxnSpPr>
          <p:spPr bwMode="auto">
            <a:xfrm flipH="1" flipV="1">
              <a:off x="2616047" y="1975651"/>
              <a:ext cx="147161" cy="156523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5" name="Straight Connector 14"/>
            <p:cNvCxnSpPr>
              <a:cxnSpLocks noChangeShapeType="1"/>
            </p:cNvCxnSpPr>
            <p:nvPr/>
          </p:nvCxnSpPr>
          <p:spPr bwMode="auto">
            <a:xfrm rot="13660997" flipV="1">
              <a:off x="2912058" y="2577315"/>
              <a:ext cx="197318" cy="105208"/>
            </a:xfrm>
            <a:prstGeom prst="line">
              <a:avLst/>
            </a:prstGeom>
            <a:noFill/>
            <a:ln w="38100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6" name="Straight Arrow Connector 20"/>
            <p:cNvCxnSpPr>
              <a:cxnSpLocks noChangeShapeType="1"/>
              <a:stCxn id="42" idx="2"/>
            </p:cNvCxnSpPr>
            <p:nvPr/>
          </p:nvCxnSpPr>
          <p:spPr bwMode="auto">
            <a:xfrm flipH="1">
              <a:off x="3116036" y="2385815"/>
              <a:ext cx="402541" cy="164347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5" name="Straight Connector 22"/>
            <p:cNvCxnSpPr>
              <a:cxnSpLocks noChangeShapeType="1"/>
            </p:cNvCxnSpPr>
            <p:nvPr/>
          </p:nvCxnSpPr>
          <p:spPr bwMode="auto">
            <a:xfrm rot="10805491">
              <a:off x="1280366" y="2902579"/>
              <a:ext cx="485031" cy="0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6" name="Straight Connector 30"/>
            <p:cNvCxnSpPr>
              <a:cxnSpLocks noChangeShapeType="1"/>
            </p:cNvCxnSpPr>
            <p:nvPr/>
          </p:nvCxnSpPr>
          <p:spPr bwMode="auto">
            <a:xfrm rot="10805491">
              <a:off x="1280638" y="2732827"/>
              <a:ext cx="485031" cy="0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38" name="Group 38"/>
            <p:cNvGrpSpPr>
              <a:grpSpLocks/>
            </p:cNvGrpSpPr>
            <p:nvPr/>
          </p:nvGrpSpPr>
          <p:grpSpPr bwMode="auto">
            <a:xfrm flipH="1">
              <a:off x="1271896" y="2384200"/>
              <a:ext cx="461377" cy="264059"/>
              <a:chOff x="4788024" y="3284984"/>
              <a:chExt cx="1440160" cy="720279"/>
            </a:xfrm>
          </p:grpSpPr>
          <p:cxnSp>
            <p:nvCxnSpPr>
              <p:cNvPr id="52" name="Straight Connector 33"/>
              <p:cNvCxnSpPr>
                <a:cxnSpLocks noChangeShapeType="1"/>
              </p:cNvCxnSpPr>
              <p:nvPr/>
            </p:nvCxnSpPr>
            <p:spPr bwMode="auto">
              <a:xfrm flipV="1">
                <a:off x="4788024" y="3284984"/>
                <a:ext cx="504056" cy="720279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53" name="Straight Connector 35"/>
              <p:cNvCxnSpPr>
                <a:cxnSpLocks noChangeShapeType="1"/>
              </p:cNvCxnSpPr>
              <p:nvPr/>
            </p:nvCxnSpPr>
            <p:spPr bwMode="auto">
              <a:xfrm>
                <a:off x="5292080" y="3284984"/>
                <a:ext cx="504056" cy="720279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54" name="Straight Connector 37"/>
              <p:cNvCxnSpPr>
                <a:cxnSpLocks noChangeShapeType="1"/>
              </p:cNvCxnSpPr>
              <p:nvPr/>
            </p:nvCxnSpPr>
            <p:spPr bwMode="auto">
              <a:xfrm flipV="1">
                <a:off x="5796136" y="3284984"/>
                <a:ext cx="432048" cy="720279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39" name="Group 38"/>
            <p:cNvGrpSpPr/>
            <p:nvPr/>
          </p:nvGrpSpPr>
          <p:grpSpPr>
            <a:xfrm>
              <a:off x="1771289" y="2550163"/>
              <a:ext cx="323256" cy="558963"/>
              <a:chOff x="7020272" y="1955670"/>
              <a:chExt cx="720080" cy="1245136"/>
            </a:xfrm>
            <a:scene3d>
              <a:camera prst="isometricLeftDown"/>
              <a:lightRig rig="threePt" dir="t"/>
            </a:scene3d>
          </p:grpSpPr>
          <p:sp>
            <p:nvSpPr>
              <p:cNvPr id="50" name="Rectangle 49"/>
              <p:cNvSpPr/>
              <p:nvPr/>
            </p:nvSpPr>
            <p:spPr>
              <a:xfrm>
                <a:off x="7020272" y="1955670"/>
                <a:ext cx="720080" cy="1245136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 sz="1200">
                  <a:solidFill>
                    <a:srgbClr val="FFFFFF"/>
                  </a:solidFill>
                  <a:latin typeface="Calibri"/>
                </a:endParaRPr>
              </a:p>
            </p:txBody>
          </p:sp>
          <p:sp>
            <p:nvSpPr>
              <p:cNvPr id="51" name="Oval 50"/>
              <p:cNvSpPr/>
              <p:nvPr/>
            </p:nvSpPr>
            <p:spPr>
              <a:xfrm>
                <a:off x="7251548" y="2402769"/>
                <a:ext cx="247022" cy="24702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 sz="1200">
                  <a:solidFill>
                    <a:srgbClr val="FFFFFF"/>
                  </a:solidFill>
                  <a:latin typeface="Calibri"/>
                </a:endParaRPr>
              </a:p>
            </p:txBody>
          </p:sp>
        </p:grpSp>
        <p:grpSp>
          <p:nvGrpSpPr>
            <p:cNvPr id="41" name="Group 40"/>
            <p:cNvGrpSpPr/>
            <p:nvPr/>
          </p:nvGrpSpPr>
          <p:grpSpPr>
            <a:xfrm rot="13838850">
              <a:off x="1958693" y="2696929"/>
              <a:ext cx="658695" cy="264059"/>
              <a:chOff x="4738298" y="1340479"/>
              <a:chExt cx="1467298" cy="588212"/>
            </a:xfrm>
          </p:grpSpPr>
          <p:sp>
            <p:nvSpPr>
              <p:cNvPr id="47" name="Rectangle 46"/>
              <p:cNvSpPr/>
              <p:nvPr/>
            </p:nvSpPr>
            <p:spPr bwMode="auto">
              <a:xfrm rot="18529764">
                <a:off x="5177841" y="900936"/>
                <a:ext cx="588212" cy="1467298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  <p:cxnSp>
            <p:nvCxnSpPr>
              <p:cNvPr id="48" name="Straight Connector 6"/>
              <p:cNvCxnSpPr>
                <a:cxnSpLocks noChangeShapeType="1"/>
              </p:cNvCxnSpPr>
              <p:nvPr/>
            </p:nvCxnSpPr>
            <p:spPr bwMode="auto">
              <a:xfrm rot="18529764" flipH="1">
                <a:off x="5177841" y="900936"/>
                <a:ext cx="588212" cy="1467298"/>
              </a:xfrm>
              <a:prstGeom prst="line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49" name="Straight Connector 8"/>
              <p:cNvCxnSpPr>
                <a:cxnSpLocks noChangeShapeType="1"/>
              </p:cNvCxnSpPr>
              <p:nvPr/>
            </p:nvCxnSpPr>
            <p:spPr bwMode="auto">
              <a:xfrm rot="18529764">
                <a:off x="5177841" y="900936"/>
                <a:ext cx="588212" cy="1467298"/>
              </a:xfrm>
              <a:prstGeom prst="line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sp>
          <p:nvSpPr>
            <p:cNvPr id="42" name="TextBox 41"/>
            <p:cNvSpPr txBox="1"/>
            <p:nvPr/>
          </p:nvSpPr>
          <p:spPr>
            <a:xfrm>
              <a:off x="3184222" y="1924150"/>
              <a:ext cx="66870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prstClr val="black"/>
                  </a:solidFill>
                  <a:latin typeface="Calibri"/>
                </a:rPr>
                <a:t>Energy </a:t>
              </a:r>
            </a:p>
            <a:p>
              <a:r>
                <a:rPr lang="en-US" sz="1200" dirty="0">
                  <a:solidFill>
                    <a:prstClr val="black"/>
                  </a:solidFill>
                  <a:latin typeface="Calibri"/>
                </a:rPr>
                <a:t>filtering</a:t>
              </a:r>
              <a:endParaRPr lang="sv-SE" sz="12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1231711" y="3188516"/>
              <a:ext cx="73770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prstClr val="black"/>
                  </a:solidFill>
                  <a:latin typeface="Calibri"/>
                </a:rPr>
                <a:t>Strip line</a:t>
              </a:r>
              <a:endParaRPr lang="sv-SE" sz="1200" dirty="0">
                <a:solidFill>
                  <a:prstClr val="black"/>
                </a:solidFill>
                <a:latin typeface="Calibri"/>
              </a:endParaRPr>
            </a:p>
          </p:txBody>
        </p:sp>
        <p:cxnSp>
          <p:nvCxnSpPr>
            <p:cNvPr id="44" name="Straight Arrow Connector 20"/>
            <p:cNvCxnSpPr>
              <a:cxnSpLocks noChangeShapeType="1"/>
              <a:stCxn id="43" idx="0"/>
            </p:cNvCxnSpPr>
            <p:nvPr/>
          </p:nvCxnSpPr>
          <p:spPr bwMode="auto">
            <a:xfrm flipH="1" flipV="1">
              <a:off x="1523155" y="2902968"/>
              <a:ext cx="77407" cy="285548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45" name="TextBox 44"/>
            <p:cNvSpPr txBox="1"/>
            <p:nvPr/>
          </p:nvSpPr>
          <p:spPr>
            <a:xfrm>
              <a:off x="1166743" y="1680807"/>
              <a:ext cx="74366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prstClr val="black"/>
                  </a:solidFill>
                  <a:latin typeface="Calibri"/>
                </a:rPr>
                <a:t>Aperture</a:t>
              </a:r>
              <a:endParaRPr lang="sv-SE" sz="1200" dirty="0">
                <a:solidFill>
                  <a:prstClr val="black"/>
                </a:solidFill>
                <a:latin typeface="Calibri"/>
              </a:endParaRPr>
            </a:p>
          </p:txBody>
        </p:sp>
        <p:cxnSp>
          <p:nvCxnSpPr>
            <p:cNvPr id="46" name="Straight Arrow Connector 20"/>
            <p:cNvCxnSpPr>
              <a:cxnSpLocks noChangeShapeType="1"/>
              <a:stCxn id="45" idx="2"/>
            </p:cNvCxnSpPr>
            <p:nvPr/>
          </p:nvCxnSpPr>
          <p:spPr bwMode="auto">
            <a:xfrm>
              <a:off x="1538576" y="1957806"/>
              <a:ext cx="391982" cy="571249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84" name="TextBox 83"/>
            <p:cNvSpPr txBox="1"/>
            <p:nvPr/>
          </p:nvSpPr>
          <p:spPr>
            <a:xfrm>
              <a:off x="1043608" y="2143889"/>
              <a:ext cx="7441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474747"/>
                  </a:solidFill>
                  <a:latin typeface="Calibri"/>
                </a:rPr>
                <a:t>500 MHz</a:t>
              </a:r>
              <a:endParaRPr lang="sv-SE" sz="1200" dirty="0" err="1">
                <a:solidFill>
                  <a:srgbClr val="474747"/>
                </a:solidFill>
                <a:latin typeface="Calibri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0228" y="920327"/>
            <a:ext cx="3921113" cy="2790305"/>
          </a:xfrm>
          <a:prstGeom prst="rect">
            <a:avLst/>
          </a:prstGeom>
        </p:spPr>
      </p:pic>
      <p:sp>
        <p:nvSpPr>
          <p:cNvPr id="4" name="Freeform 3"/>
          <p:cNvSpPr/>
          <p:nvPr/>
        </p:nvSpPr>
        <p:spPr>
          <a:xfrm>
            <a:off x="2351585" y="2933206"/>
            <a:ext cx="5620717" cy="558419"/>
          </a:xfrm>
          <a:custGeom>
            <a:avLst/>
            <a:gdLst>
              <a:gd name="connsiteX0" fmla="*/ 5522026 w 5522026"/>
              <a:gd name="connsiteY0" fmla="*/ 0 h 558419"/>
              <a:gd name="connsiteX1" fmla="*/ 1116281 w 5522026"/>
              <a:gd name="connsiteY1" fmla="*/ 558140 h 558419"/>
              <a:gd name="connsiteX2" fmla="*/ 0 w 5522026"/>
              <a:gd name="connsiteY2" fmla="*/ 59377 h 558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522026" h="558419">
                <a:moveTo>
                  <a:pt x="5522026" y="0"/>
                </a:moveTo>
                <a:cubicBezTo>
                  <a:pt x="3779322" y="274122"/>
                  <a:pt x="2036619" y="548244"/>
                  <a:pt x="1116281" y="558140"/>
                </a:cubicBezTo>
                <a:cubicBezTo>
                  <a:pt x="195943" y="568036"/>
                  <a:pt x="97971" y="313706"/>
                  <a:pt x="0" y="59377"/>
                </a:cubicBezTo>
              </a:path>
            </a:pathLst>
          </a:custGeom>
          <a:noFill/>
          <a:ln w="28575">
            <a:solidFill>
              <a:srgbClr val="92D05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6" name="Freeform 5"/>
          <p:cNvSpPr/>
          <p:nvPr/>
        </p:nvSpPr>
        <p:spPr>
          <a:xfrm>
            <a:off x="3572264" y="2565070"/>
            <a:ext cx="4972008" cy="320634"/>
          </a:xfrm>
          <a:custGeom>
            <a:avLst/>
            <a:gdLst>
              <a:gd name="connsiteX0" fmla="*/ 4880759 w 4880759"/>
              <a:gd name="connsiteY0" fmla="*/ 0 h 320634"/>
              <a:gd name="connsiteX1" fmla="*/ 0 w 4880759"/>
              <a:gd name="connsiteY1" fmla="*/ 320634 h 320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880759" h="320634">
                <a:moveTo>
                  <a:pt x="4880759" y="0"/>
                </a:moveTo>
                <a:lnTo>
                  <a:pt x="0" y="320634"/>
                </a:lnTo>
              </a:path>
            </a:pathLst>
          </a:custGeom>
          <a:noFill/>
          <a:ln>
            <a:solidFill>
              <a:srgbClr val="FFC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4243449" y="1932723"/>
            <a:ext cx="4370120" cy="477968"/>
          </a:xfrm>
          <a:custGeom>
            <a:avLst/>
            <a:gdLst>
              <a:gd name="connsiteX0" fmla="*/ 4370120 w 4370120"/>
              <a:gd name="connsiteY0" fmla="*/ 477968 h 477968"/>
              <a:gd name="connsiteX1" fmla="*/ 1591294 w 4370120"/>
              <a:gd name="connsiteY1" fmla="*/ 38581 h 477968"/>
              <a:gd name="connsiteX2" fmla="*/ 0 w 4370120"/>
              <a:gd name="connsiteY2" fmla="*/ 50456 h 477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370120" h="477968">
                <a:moveTo>
                  <a:pt x="4370120" y="477968"/>
                </a:moveTo>
                <a:cubicBezTo>
                  <a:pt x="3344883" y="293900"/>
                  <a:pt x="2319647" y="109833"/>
                  <a:pt x="1591294" y="38581"/>
                </a:cubicBezTo>
                <a:cubicBezTo>
                  <a:pt x="862941" y="-32671"/>
                  <a:pt x="431470" y="8892"/>
                  <a:pt x="0" y="50456"/>
                </a:cubicBezTo>
              </a:path>
            </a:pathLst>
          </a:custGeom>
          <a:noFill/>
          <a:ln>
            <a:solidFill>
              <a:srgbClr val="0070C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rgbClr val="FFFFFF"/>
              </a:solidFill>
              <a:latin typeface="Calibri"/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7332326" y="4094203"/>
          <a:ext cx="3179014" cy="1483360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15895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895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/>
                        <a:t>Commissioning parameters</a:t>
                      </a:r>
                      <a:endParaRPr lang="sv-S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v-S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Charge</a:t>
                      </a:r>
                      <a:endParaRPr lang="sv-S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0.75 </a:t>
                      </a:r>
                      <a:r>
                        <a:rPr lang="en-US" dirty="0" err="1"/>
                        <a:t>nC</a:t>
                      </a:r>
                      <a:r>
                        <a:rPr lang="en-US" dirty="0"/>
                        <a:t>/shot</a:t>
                      </a:r>
                      <a:endParaRPr lang="sv-S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Rep</a:t>
                      </a:r>
                      <a:r>
                        <a:rPr lang="en-US" baseline="0" dirty="0"/>
                        <a:t> rate</a:t>
                      </a:r>
                      <a:endParaRPr lang="sv-S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 Hz</a:t>
                      </a:r>
                      <a:endParaRPr lang="sv-S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Chopper f</a:t>
                      </a:r>
                      <a:endParaRPr lang="sv-S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500 MHz</a:t>
                      </a:r>
                      <a:endParaRPr lang="sv-S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5446601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Picture 6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3134" y="3103222"/>
            <a:ext cx="4700899" cy="1981962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2279576" y="176664"/>
            <a:ext cx="7593294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Thermionic gun</a:t>
            </a:r>
            <a:br>
              <a:rPr lang="en-US" dirty="0"/>
            </a:br>
            <a:r>
              <a:rPr lang="en-US" dirty="0"/>
              <a:t>commissioning</a:t>
            </a:r>
            <a:endParaRPr lang="en-GB" dirty="0"/>
          </a:p>
        </p:txBody>
      </p:sp>
      <p:pic>
        <p:nvPicPr>
          <p:cNvPr id="76" name="Picture 7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27" b="36842"/>
          <a:stretch/>
        </p:blipFill>
        <p:spPr>
          <a:xfrm>
            <a:off x="1672110" y="4986554"/>
            <a:ext cx="5287987" cy="1682807"/>
          </a:xfrm>
          <a:prstGeom prst="rect">
            <a:avLst/>
          </a:prstGeom>
        </p:spPr>
      </p:pic>
      <p:cxnSp>
        <p:nvCxnSpPr>
          <p:cNvPr id="78" name="Straight Connector 77"/>
          <p:cNvCxnSpPr/>
          <p:nvPr/>
        </p:nvCxnSpPr>
        <p:spPr>
          <a:xfrm>
            <a:off x="1919536" y="6021288"/>
            <a:ext cx="446449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/>
          <p:cNvCxnSpPr/>
          <p:nvPr/>
        </p:nvCxnSpPr>
        <p:spPr>
          <a:xfrm flipH="1" flipV="1">
            <a:off x="3176532" y="5481607"/>
            <a:ext cx="3207500" cy="28803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Freeform 82"/>
          <p:cNvSpPr/>
          <p:nvPr/>
        </p:nvSpPr>
        <p:spPr>
          <a:xfrm>
            <a:off x="6345382" y="5767258"/>
            <a:ext cx="489692" cy="252021"/>
          </a:xfrm>
          <a:custGeom>
            <a:avLst/>
            <a:gdLst>
              <a:gd name="connsiteX0" fmla="*/ 47501 w 489692"/>
              <a:gd name="connsiteY0" fmla="*/ 2639 h 252021"/>
              <a:gd name="connsiteX1" fmla="*/ 391886 w 489692"/>
              <a:gd name="connsiteY1" fmla="*/ 26389 h 252021"/>
              <a:gd name="connsiteX2" fmla="*/ 463137 w 489692"/>
              <a:gd name="connsiteY2" fmla="*/ 192644 h 252021"/>
              <a:gd name="connsiteX3" fmla="*/ 0 w 489692"/>
              <a:gd name="connsiteY3" fmla="*/ 252021 h 252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9692" h="252021">
                <a:moveTo>
                  <a:pt x="47501" y="2639"/>
                </a:moveTo>
                <a:cubicBezTo>
                  <a:pt x="185057" y="-1320"/>
                  <a:pt x="322613" y="-5279"/>
                  <a:pt x="391886" y="26389"/>
                </a:cubicBezTo>
                <a:cubicBezTo>
                  <a:pt x="461159" y="58057"/>
                  <a:pt x="528451" y="155039"/>
                  <a:pt x="463137" y="192644"/>
                </a:cubicBezTo>
                <a:cubicBezTo>
                  <a:pt x="397823" y="230249"/>
                  <a:pt x="198911" y="241135"/>
                  <a:pt x="0" y="252021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92" t="7014" r="32319" b="40936"/>
          <a:stretch/>
        </p:blipFill>
        <p:spPr>
          <a:xfrm>
            <a:off x="6168008" y="761740"/>
            <a:ext cx="1828800" cy="18288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368932" y="260648"/>
            <a:ext cx="13277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474747"/>
                </a:solidFill>
                <a:latin typeface="Calibri"/>
              </a:rPr>
              <a:t>No aperture</a:t>
            </a:r>
            <a:endParaRPr lang="sv-SE" dirty="0" err="1">
              <a:solidFill>
                <a:srgbClr val="474747"/>
              </a:solidFill>
              <a:latin typeface="Calibri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34" t="20860" r="23434" b="25618"/>
          <a:stretch/>
        </p:blipFill>
        <p:spPr>
          <a:xfrm>
            <a:off x="8337855" y="762069"/>
            <a:ext cx="1828800" cy="1828800"/>
          </a:xfrm>
          <a:prstGeom prst="rect">
            <a:avLst/>
          </a:prstGeom>
        </p:spPr>
      </p:pic>
      <p:sp>
        <p:nvSpPr>
          <p:cNvPr id="57" name="TextBox 56"/>
          <p:cNvSpPr txBox="1"/>
          <p:nvPr/>
        </p:nvSpPr>
        <p:spPr>
          <a:xfrm>
            <a:off x="8481871" y="298488"/>
            <a:ext cx="15137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474747"/>
                </a:solidFill>
                <a:latin typeface="Calibri"/>
              </a:rPr>
              <a:t>With aperture</a:t>
            </a:r>
            <a:endParaRPr lang="sv-SE" dirty="0" err="1">
              <a:solidFill>
                <a:srgbClr val="474747"/>
              </a:solidFill>
              <a:latin typeface="Calibri"/>
            </a:endParaRPr>
          </a:p>
        </p:txBody>
      </p:sp>
      <p:grpSp>
        <p:nvGrpSpPr>
          <p:cNvPr id="62" name="Group 61"/>
          <p:cNvGrpSpPr/>
          <p:nvPr/>
        </p:nvGrpSpPr>
        <p:grpSpPr>
          <a:xfrm>
            <a:off x="1847975" y="1412777"/>
            <a:ext cx="3528956" cy="2052739"/>
            <a:chOff x="323975" y="1412776"/>
            <a:chExt cx="3528956" cy="2052739"/>
          </a:xfrm>
        </p:grpSpPr>
        <p:cxnSp>
          <p:nvCxnSpPr>
            <p:cNvPr id="64" name="Straight Connector 10"/>
            <p:cNvCxnSpPr>
              <a:cxnSpLocks noChangeShapeType="1"/>
              <a:stCxn id="67" idx="1"/>
              <a:endCxn id="66" idx="1"/>
            </p:cNvCxnSpPr>
            <p:nvPr/>
          </p:nvCxnSpPr>
          <p:spPr bwMode="auto">
            <a:xfrm flipV="1">
              <a:off x="718611" y="2829059"/>
              <a:ext cx="1770659" cy="7578"/>
            </a:xfrm>
            <a:prstGeom prst="line">
              <a:avLst/>
            </a:prstGeom>
            <a:ln>
              <a:headEnd/>
              <a:tailEnd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65" name="Rectangle 1"/>
            <p:cNvSpPr>
              <a:spLocks noChangeArrowheads="1"/>
            </p:cNvSpPr>
            <p:nvPr/>
          </p:nvSpPr>
          <p:spPr bwMode="auto">
            <a:xfrm rot="13660997">
              <a:off x="2074597" y="1539053"/>
              <a:ext cx="647191" cy="394637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000" b="1">
                  <a:solidFill>
                    <a:schemeClr val="accent2"/>
                  </a:solidFill>
                  <a:latin typeface="Arial" charset="0"/>
                </a:defRPr>
              </a:lvl1pPr>
              <a:lvl2pPr marL="742950" indent="-285750">
                <a:defRPr sz="1000" b="1">
                  <a:solidFill>
                    <a:schemeClr val="accent2"/>
                  </a:solidFill>
                  <a:latin typeface="Arial" charset="0"/>
                </a:defRPr>
              </a:lvl2pPr>
              <a:lvl3pPr marL="1143000" indent="-228600">
                <a:defRPr sz="1000" b="1">
                  <a:solidFill>
                    <a:schemeClr val="accent2"/>
                  </a:solidFill>
                  <a:latin typeface="Arial" charset="0"/>
                </a:defRPr>
              </a:lvl3pPr>
              <a:lvl4pPr marL="1600200" indent="-228600">
                <a:defRPr sz="1000" b="1">
                  <a:solidFill>
                    <a:schemeClr val="accent2"/>
                  </a:solidFill>
                  <a:latin typeface="Arial" charset="0"/>
                </a:defRPr>
              </a:lvl4pPr>
              <a:lvl5pPr marL="2057400" indent="-228600">
                <a:defRPr sz="1000" b="1">
                  <a:solidFill>
                    <a:schemeClr val="accent2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accent2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accent2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accent2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accent2"/>
                  </a:solidFill>
                  <a:latin typeface="Arial" charset="0"/>
                </a:defRPr>
              </a:lvl9pPr>
            </a:lstStyle>
            <a:p>
              <a:endParaRPr lang="sv-SE" altLang="sv-SE" sz="700">
                <a:solidFill>
                  <a:srgbClr val="A5A4A6"/>
                </a:solidFill>
                <a:latin typeface="Calibri"/>
              </a:endParaRPr>
            </a:p>
          </p:txBody>
        </p:sp>
        <p:sp>
          <p:nvSpPr>
            <p:cNvPr id="66" name="Block Arc 65"/>
            <p:cNvSpPr/>
            <p:nvPr/>
          </p:nvSpPr>
          <p:spPr bwMode="auto">
            <a:xfrm rot="8260997">
              <a:off x="1916575" y="1849653"/>
              <a:ext cx="1085251" cy="1118620"/>
            </a:xfrm>
            <a:prstGeom prst="blockArc">
              <a:avLst>
                <a:gd name="adj1" fmla="val 10800000"/>
                <a:gd name="adj2" fmla="val 18493358"/>
                <a:gd name="adj3" fmla="val 24232"/>
              </a:avLst>
            </a:prstGeom>
            <a:solidFill>
              <a:srgbClr val="00B0F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7" name="Rectangle 3"/>
            <p:cNvSpPr>
              <a:spLocks noChangeArrowheads="1"/>
            </p:cNvSpPr>
            <p:nvPr/>
          </p:nvSpPr>
          <p:spPr bwMode="auto">
            <a:xfrm rot="10810007">
              <a:off x="323975" y="2682271"/>
              <a:ext cx="394637" cy="307584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000" b="1">
                  <a:solidFill>
                    <a:schemeClr val="accent2"/>
                  </a:solidFill>
                  <a:latin typeface="Arial" charset="0"/>
                </a:defRPr>
              </a:lvl1pPr>
              <a:lvl2pPr marL="742950" indent="-285750">
                <a:defRPr sz="1000" b="1">
                  <a:solidFill>
                    <a:schemeClr val="accent2"/>
                  </a:solidFill>
                  <a:latin typeface="Arial" charset="0"/>
                </a:defRPr>
              </a:lvl2pPr>
              <a:lvl3pPr marL="1143000" indent="-228600">
                <a:defRPr sz="1000" b="1">
                  <a:solidFill>
                    <a:schemeClr val="accent2"/>
                  </a:solidFill>
                  <a:latin typeface="Arial" charset="0"/>
                </a:defRPr>
              </a:lvl3pPr>
              <a:lvl4pPr marL="1600200" indent="-228600">
                <a:defRPr sz="1000" b="1">
                  <a:solidFill>
                    <a:schemeClr val="accent2"/>
                  </a:solidFill>
                  <a:latin typeface="Arial" charset="0"/>
                </a:defRPr>
              </a:lvl4pPr>
              <a:lvl5pPr marL="2057400" indent="-228600">
                <a:defRPr sz="1000" b="1">
                  <a:solidFill>
                    <a:schemeClr val="accent2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accent2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accent2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accent2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accent2"/>
                  </a:solidFill>
                  <a:latin typeface="Arial" charset="0"/>
                </a:defRPr>
              </a:lvl9pPr>
            </a:lstStyle>
            <a:p>
              <a:endParaRPr lang="sv-SE" altLang="sv-SE" sz="700">
                <a:solidFill>
                  <a:srgbClr val="A5A4A6"/>
                </a:solidFill>
                <a:latin typeface="Calibri"/>
              </a:endParaRPr>
            </a:p>
          </p:txBody>
        </p:sp>
        <p:grpSp>
          <p:nvGrpSpPr>
            <p:cNvPr id="68" name="Group 67"/>
            <p:cNvGrpSpPr/>
            <p:nvPr/>
          </p:nvGrpSpPr>
          <p:grpSpPr>
            <a:xfrm rot="13880243">
              <a:off x="705525" y="2726756"/>
              <a:ext cx="658695" cy="264059"/>
              <a:chOff x="4738298" y="1340479"/>
              <a:chExt cx="1467298" cy="588212"/>
            </a:xfrm>
          </p:grpSpPr>
          <p:sp>
            <p:nvSpPr>
              <p:cNvPr id="97" name="Rectangle 96"/>
              <p:cNvSpPr/>
              <p:nvPr/>
            </p:nvSpPr>
            <p:spPr bwMode="auto">
              <a:xfrm rot="18529764">
                <a:off x="5177841" y="900936"/>
                <a:ext cx="588212" cy="1467298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  <p:cxnSp>
            <p:nvCxnSpPr>
              <p:cNvPr id="98" name="Straight Connector 6"/>
              <p:cNvCxnSpPr>
                <a:cxnSpLocks noChangeShapeType="1"/>
              </p:cNvCxnSpPr>
              <p:nvPr/>
            </p:nvCxnSpPr>
            <p:spPr bwMode="auto">
              <a:xfrm rot="18529764" flipH="1">
                <a:off x="5177841" y="900936"/>
                <a:ext cx="588212" cy="1467298"/>
              </a:xfrm>
              <a:prstGeom prst="line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99" name="Straight Connector 8"/>
              <p:cNvCxnSpPr>
                <a:cxnSpLocks noChangeShapeType="1"/>
              </p:cNvCxnSpPr>
              <p:nvPr/>
            </p:nvCxnSpPr>
            <p:spPr bwMode="auto">
              <a:xfrm rot="18529764">
                <a:off x="5177841" y="900936"/>
                <a:ext cx="588212" cy="1467298"/>
              </a:xfrm>
              <a:prstGeom prst="line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69" name="Straight Connector 68"/>
            <p:cNvCxnSpPr>
              <a:cxnSpLocks noChangeShapeType="1"/>
              <a:stCxn id="66" idx="0"/>
              <a:endCxn id="65" idx="1"/>
            </p:cNvCxnSpPr>
            <p:nvPr/>
          </p:nvCxnSpPr>
          <p:spPr bwMode="auto">
            <a:xfrm flipH="1" flipV="1">
              <a:off x="2616047" y="1975651"/>
              <a:ext cx="147161" cy="156523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0" name="Straight Connector 14"/>
            <p:cNvCxnSpPr>
              <a:cxnSpLocks noChangeShapeType="1"/>
            </p:cNvCxnSpPr>
            <p:nvPr/>
          </p:nvCxnSpPr>
          <p:spPr bwMode="auto">
            <a:xfrm rot="13660997" flipV="1">
              <a:off x="2912058" y="2577315"/>
              <a:ext cx="197318" cy="105208"/>
            </a:xfrm>
            <a:prstGeom prst="line">
              <a:avLst/>
            </a:prstGeom>
            <a:noFill/>
            <a:ln w="38100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1" name="Straight Arrow Connector 20"/>
            <p:cNvCxnSpPr>
              <a:cxnSpLocks noChangeShapeType="1"/>
              <a:stCxn id="80" idx="2"/>
            </p:cNvCxnSpPr>
            <p:nvPr/>
          </p:nvCxnSpPr>
          <p:spPr bwMode="auto">
            <a:xfrm flipH="1">
              <a:off x="3116036" y="2385815"/>
              <a:ext cx="402541" cy="164347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3" name="Straight Connector 22"/>
            <p:cNvCxnSpPr>
              <a:cxnSpLocks noChangeShapeType="1"/>
            </p:cNvCxnSpPr>
            <p:nvPr/>
          </p:nvCxnSpPr>
          <p:spPr bwMode="auto">
            <a:xfrm rot="10805491">
              <a:off x="1280366" y="2902579"/>
              <a:ext cx="485031" cy="0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4" name="Straight Connector 30"/>
            <p:cNvCxnSpPr>
              <a:cxnSpLocks noChangeShapeType="1"/>
            </p:cNvCxnSpPr>
            <p:nvPr/>
          </p:nvCxnSpPr>
          <p:spPr bwMode="auto">
            <a:xfrm rot="10805491">
              <a:off x="1280638" y="2732827"/>
              <a:ext cx="485031" cy="0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75" name="Group 38"/>
            <p:cNvGrpSpPr>
              <a:grpSpLocks/>
            </p:cNvGrpSpPr>
            <p:nvPr/>
          </p:nvGrpSpPr>
          <p:grpSpPr bwMode="auto">
            <a:xfrm flipH="1">
              <a:off x="1271896" y="2384200"/>
              <a:ext cx="461377" cy="264059"/>
              <a:chOff x="4788024" y="3284984"/>
              <a:chExt cx="1440160" cy="720279"/>
            </a:xfrm>
          </p:grpSpPr>
          <p:cxnSp>
            <p:nvCxnSpPr>
              <p:cNvPr id="94" name="Straight Connector 33"/>
              <p:cNvCxnSpPr>
                <a:cxnSpLocks noChangeShapeType="1"/>
              </p:cNvCxnSpPr>
              <p:nvPr/>
            </p:nvCxnSpPr>
            <p:spPr bwMode="auto">
              <a:xfrm flipV="1">
                <a:off x="4788024" y="3284984"/>
                <a:ext cx="504056" cy="720279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95" name="Straight Connector 35"/>
              <p:cNvCxnSpPr>
                <a:cxnSpLocks noChangeShapeType="1"/>
              </p:cNvCxnSpPr>
              <p:nvPr/>
            </p:nvCxnSpPr>
            <p:spPr bwMode="auto">
              <a:xfrm>
                <a:off x="5292080" y="3284984"/>
                <a:ext cx="504056" cy="720279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96" name="Straight Connector 37"/>
              <p:cNvCxnSpPr>
                <a:cxnSpLocks noChangeShapeType="1"/>
              </p:cNvCxnSpPr>
              <p:nvPr/>
            </p:nvCxnSpPr>
            <p:spPr bwMode="auto">
              <a:xfrm flipV="1">
                <a:off x="5796136" y="3284984"/>
                <a:ext cx="432048" cy="720279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77" name="Group 76"/>
            <p:cNvGrpSpPr/>
            <p:nvPr/>
          </p:nvGrpSpPr>
          <p:grpSpPr>
            <a:xfrm>
              <a:off x="1771289" y="2550163"/>
              <a:ext cx="323256" cy="558963"/>
              <a:chOff x="7020272" y="1955670"/>
              <a:chExt cx="720080" cy="1245136"/>
            </a:xfrm>
            <a:scene3d>
              <a:camera prst="isometricLeftDown"/>
              <a:lightRig rig="threePt" dir="t"/>
            </a:scene3d>
          </p:grpSpPr>
          <p:sp>
            <p:nvSpPr>
              <p:cNvPr id="92" name="Rectangle 91"/>
              <p:cNvSpPr/>
              <p:nvPr/>
            </p:nvSpPr>
            <p:spPr>
              <a:xfrm>
                <a:off x="7020272" y="1955670"/>
                <a:ext cx="720080" cy="1245136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 sz="1200">
                  <a:solidFill>
                    <a:srgbClr val="FFFFFF"/>
                  </a:solidFill>
                  <a:latin typeface="Calibri"/>
                </a:endParaRPr>
              </a:p>
            </p:txBody>
          </p:sp>
          <p:sp>
            <p:nvSpPr>
              <p:cNvPr id="93" name="Oval 92"/>
              <p:cNvSpPr/>
              <p:nvPr/>
            </p:nvSpPr>
            <p:spPr>
              <a:xfrm>
                <a:off x="7251548" y="2402769"/>
                <a:ext cx="247022" cy="24702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 sz="1200">
                  <a:solidFill>
                    <a:srgbClr val="FFFFFF"/>
                  </a:solidFill>
                  <a:latin typeface="Calibri"/>
                </a:endParaRPr>
              </a:p>
            </p:txBody>
          </p:sp>
        </p:grpSp>
        <p:grpSp>
          <p:nvGrpSpPr>
            <p:cNvPr id="79" name="Group 78"/>
            <p:cNvGrpSpPr/>
            <p:nvPr/>
          </p:nvGrpSpPr>
          <p:grpSpPr>
            <a:xfrm rot="13838850">
              <a:off x="1958693" y="2696929"/>
              <a:ext cx="658695" cy="264059"/>
              <a:chOff x="4738298" y="1340479"/>
              <a:chExt cx="1467298" cy="588212"/>
            </a:xfrm>
          </p:grpSpPr>
          <p:sp>
            <p:nvSpPr>
              <p:cNvPr id="89" name="Rectangle 88"/>
              <p:cNvSpPr/>
              <p:nvPr/>
            </p:nvSpPr>
            <p:spPr bwMode="auto">
              <a:xfrm rot="18529764">
                <a:off x="5177841" y="900936"/>
                <a:ext cx="588212" cy="1467298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  <p:cxnSp>
            <p:nvCxnSpPr>
              <p:cNvPr id="90" name="Straight Connector 6"/>
              <p:cNvCxnSpPr>
                <a:cxnSpLocks noChangeShapeType="1"/>
              </p:cNvCxnSpPr>
              <p:nvPr/>
            </p:nvCxnSpPr>
            <p:spPr bwMode="auto">
              <a:xfrm rot="18529764" flipH="1">
                <a:off x="5177841" y="900936"/>
                <a:ext cx="588212" cy="1467298"/>
              </a:xfrm>
              <a:prstGeom prst="line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91" name="Straight Connector 8"/>
              <p:cNvCxnSpPr>
                <a:cxnSpLocks noChangeShapeType="1"/>
              </p:cNvCxnSpPr>
              <p:nvPr/>
            </p:nvCxnSpPr>
            <p:spPr bwMode="auto">
              <a:xfrm rot="18529764">
                <a:off x="5177841" y="900936"/>
                <a:ext cx="588212" cy="1467298"/>
              </a:xfrm>
              <a:prstGeom prst="line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sp>
          <p:nvSpPr>
            <p:cNvPr id="80" name="TextBox 79"/>
            <p:cNvSpPr txBox="1"/>
            <p:nvPr/>
          </p:nvSpPr>
          <p:spPr>
            <a:xfrm>
              <a:off x="3184222" y="1924150"/>
              <a:ext cx="66870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prstClr val="black"/>
                  </a:solidFill>
                  <a:latin typeface="Calibri"/>
                </a:rPr>
                <a:t>Energy </a:t>
              </a:r>
            </a:p>
            <a:p>
              <a:r>
                <a:rPr lang="en-US" sz="1200" dirty="0">
                  <a:solidFill>
                    <a:prstClr val="black"/>
                  </a:solidFill>
                  <a:latin typeface="Calibri"/>
                </a:rPr>
                <a:t>filtering</a:t>
              </a:r>
              <a:endParaRPr lang="sv-SE" sz="12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1231711" y="3188516"/>
              <a:ext cx="73770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prstClr val="black"/>
                  </a:solidFill>
                  <a:latin typeface="Calibri"/>
                </a:rPr>
                <a:t>Strip line</a:t>
              </a:r>
              <a:endParaRPr lang="sv-SE" sz="1200" dirty="0">
                <a:solidFill>
                  <a:prstClr val="black"/>
                </a:solidFill>
                <a:latin typeface="Calibri"/>
              </a:endParaRPr>
            </a:p>
          </p:txBody>
        </p:sp>
        <p:cxnSp>
          <p:nvCxnSpPr>
            <p:cNvPr id="85" name="Straight Arrow Connector 20"/>
            <p:cNvCxnSpPr>
              <a:cxnSpLocks noChangeShapeType="1"/>
              <a:stCxn id="81" idx="0"/>
            </p:cNvCxnSpPr>
            <p:nvPr/>
          </p:nvCxnSpPr>
          <p:spPr bwMode="auto">
            <a:xfrm flipH="1" flipV="1">
              <a:off x="1523155" y="2902968"/>
              <a:ext cx="77407" cy="285548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86" name="TextBox 85"/>
            <p:cNvSpPr txBox="1"/>
            <p:nvPr/>
          </p:nvSpPr>
          <p:spPr>
            <a:xfrm>
              <a:off x="1166743" y="1680807"/>
              <a:ext cx="74366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prstClr val="black"/>
                  </a:solidFill>
                  <a:latin typeface="Calibri"/>
                </a:rPr>
                <a:t>Aperture</a:t>
              </a:r>
              <a:endParaRPr lang="sv-SE" sz="1200" dirty="0">
                <a:solidFill>
                  <a:prstClr val="black"/>
                </a:solidFill>
                <a:latin typeface="Calibri"/>
              </a:endParaRPr>
            </a:p>
          </p:txBody>
        </p:sp>
        <p:cxnSp>
          <p:nvCxnSpPr>
            <p:cNvPr id="87" name="Straight Arrow Connector 20"/>
            <p:cNvCxnSpPr>
              <a:cxnSpLocks noChangeShapeType="1"/>
              <a:stCxn id="86" idx="2"/>
            </p:cNvCxnSpPr>
            <p:nvPr/>
          </p:nvCxnSpPr>
          <p:spPr bwMode="auto">
            <a:xfrm>
              <a:off x="1538576" y="1957806"/>
              <a:ext cx="391982" cy="571249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88" name="TextBox 87"/>
            <p:cNvSpPr txBox="1"/>
            <p:nvPr/>
          </p:nvSpPr>
          <p:spPr>
            <a:xfrm>
              <a:off x="1043608" y="2143889"/>
              <a:ext cx="7441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474747"/>
                  </a:solidFill>
                  <a:latin typeface="Calibri"/>
                </a:rPr>
                <a:t>500 MHz</a:t>
              </a:r>
              <a:endParaRPr lang="sv-SE" sz="1200" dirty="0" err="1">
                <a:solidFill>
                  <a:srgbClr val="474747"/>
                </a:solidFill>
                <a:latin typeface="Calibri"/>
              </a:endParaRPr>
            </a:p>
          </p:txBody>
        </p:sp>
      </p:grpSp>
      <p:sp>
        <p:nvSpPr>
          <p:cNvPr id="6" name="Freeform 5"/>
          <p:cNvSpPr/>
          <p:nvPr/>
        </p:nvSpPr>
        <p:spPr>
          <a:xfrm>
            <a:off x="3650513" y="2126512"/>
            <a:ext cx="2456121" cy="1234292"/>
          </a:xfrm>
          <a:custGeom>
            <a:avLst/>
            <a:gdLst>
              <a:gd name="connsiteX0" fmla="*/ 2456121 w 2456121"/>
              <a:gd name="connsiteY0" fmla="*/ 0 h 1234292"/>
              <a:gd name="connsiteX1" fmla="*/ 754911 w 2456121"/>
              <a:gd name="connsiteY1" fmla="*/ 1148316 h 1234292"/>
              <a:gd name="connsiteX2" fmla="*/ 0 w 2456121"/>
              <a:gd name="connsiteY2" fmla="*/ 1063255 h 12342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456121" h="1234292">
                <a:moveTo>
                  <a:pt x="2456121" y="0"/>
                </a:moveTo>
                <a:cubicBezTo>
                  <a:pt x="1810192" y="485553"/>
                  <a:pt x="1164264" y="971107"/>
                  <a:pt x="754911" y="1148316"/>
                </a:cubicBezTo>
                <a:cubicBezTo>
                  <a:pt x="345558" y="1325525"/>
                  <a:pt x="172779" y="1194390"/>
                  <a:pt x="0" y="1063255"/>
                </a:cubicBezTo>
              </a:path>
            </a:pathLst>
          </a:custGeom>
          <a:noFill/>
          <a:ln w="28575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rgbClr val="FFFFFF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710899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4179BE-5FEB-EDE5-7168-23A3697C8F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2B9C4B-0E01-A693-B0FF-9F74884923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832" y="365125"/>
            <a:ext cx="10481930" cy="1325563"/>
          </a:xfrm>
        </p:spPr>
        <p:txBody>
          <a:bodyPr/>
          <a:lstStyle/>
          <a:p>
            <a:r>
              <a:rPr lang="en-US" dirty="0"/>
              <a:t>MAX IV presentations</a:t>
            </a:r>
            <a:endParaRPr lang="en-SE" dirty="0"/>
          </a:p>
        </p:txBody>
      </p:sp>
      <p:pic>
        <p:nvPicPr>
          <p:cNvPr id="5" name="Picture 4" descr="A diagram of a machine&#10;&#10;Description automatically generated">
            <a:extLst>
              <a:ext uri="{FF2B5EF4-FFF2-40B4-BE49-F238E27FC236}">
                <a16:creationId xmlns:a16="http://schemas.microsoft.com/office/drawing/2014/main" id="{5090EE4E-8118-EDF6-9B8C-F57CA22614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7039" y="-237111"/>
            <a:ext cx="10034427" cy="733222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D7114E5-53BC-1121-F130-360E6D1A71EB}"/>
              </a:ext>
            </a:extLst>
          </p:cNvPr>
          <p:cNvSpPr txBox="1"/>
          <p:nvPr/>
        </p:nvSpPr>
        <p:spPr>
          <a:xfrm>
            <a:off x="4026656" y="1490633"/>
            <a:ext cx="8196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59555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LINAC</a:t>
            </a:r>
            <a:endParaRPr kumimoji="0" lang="en-SE" sz="2000" b="1" i="0" u="none" strike="noStrike" kern="1200" cap="none" spc="0" normalizeH="0" baseline="0" noProof="0">
              <a:ln>
                <a:noFill/>
              </a:ln>
              <a:solidFill>
                <a:srgbClr val="59555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2D4C9EA-7C20-1DD4-715D-57D6946EBE56}"/>
              </a:ext>
            </a:extLst>
          </p:cNvPr>
          <p:cNvSpPr txBox="1"/>
          <p:nvPr/>
        </p:nvSpPr>
        <p:spPr>
          <a:xfrm>
            <a:off x="308225" y="1613043"/>
            <a:ext cx="348293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Injection – Sara Thorin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State Machine – Filip Persson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RF Systems – Dionis Kumbaro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Timing – Oliver Grimm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Cooling – Piotr </a:t>
            </a:r>
            <a:r>
              <a:rPr lang="de-DE" dirty="0"/>
              <a:t>Dziurdzia</a:t>
            </a:r>
            <a:endParaRPr lang="en-SE" dirty="0"/>
          </a:p>
        </p:txBody>
      </p:sp>
    </p:spTree>
    <p:extLst>
      <p:ext uri="{BB962C8B-B14F-4D97-AF65-F5344CB8AC3E}">
        <p14:creationId xmlns:p14="http://schemas.microsoft.com/office/powerpoint/2010/main" val="25842966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Picture 6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3134" y="3103222"/>
            <a:ext cx="4700899" cy="1981962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2279576" y="176664"/>
            <a:ext cx="7593294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Thermionic gun</a:t>
            </a:r>
            <a:br>
              <a:rPr lang="en-US" dirty="0"/>
            </a:br>
            <a:r>
              <a:rPr lang="en-US" dirty="0"/>
              <a:t>commissioning</a:t>
            </a:r>
            <a:endParaRPr lang="en-GB" dirty="0"/>
          </a:p>
        </p:txBody>
      </p:sp>
      <p:pic>
        <p:nvPicPr>
          <p:cNvPr id="76" name="Picture 7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27" b="36842"/>
          <a:stretch/>
        </p:blipFill>
        <p:spPr>
          <a:xfrm>
            <a:off x="1672110" y="4986554"/>
            <a:ext cx="5287987" cy="1682807"/>
          </a:xfrm>
          <a:prstGeom prst="rect">
            <a:avLst/>
          </a:prstGeom>
        </p:spPr>
      </p:pic>
      <p:cxnSp>
        <p:nvCxnSpPr>
          <p:cNvPr id="78" name="Straight Connector 77"/>
          <p:cNvCxnSpPr/>
          <p:nvPr/>
        </p:nvCxnSpPr>
        <p:spPr>
          <a:xfrm>
            <a:off x="1919536" y="6021288"/>
            <a:ext cx="446449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/>
          <p:cNvCxnSpPr/>
          <p:nvPr/>
        </p:nvCxnSpPr>
        <p:spPr>
          <a:xfrm flipH="1" flipV="1">
            <a:off x="3176532" y="5481607"/>
            <a:ext cx="3207500" cy="28803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Freeform 82"/>
          <p:cNvSpPr/>
          <p:nvPr/>
        </p:nvSpPr>
        <p:spPr>
          <a:xfrm>
            <a:off x="6345382" y="5767258"/>
            <a:ext cx="489692" cy="252021"/>
          </a:xfrm>
          <a:custGeom>
            <a:avLst/>
            <a:gdLst>
              <a:gd name="connsiteX0" fmla="*/ 47501 w 489692"/>
              <a:gd name="connsiteY0" fmla="*/ 2639 h 252021"/>
              <a:gd name="connsiteX1" fmla="*/ 391886 w 489692"/>
              <a:gd name="connsiteY1" fmla="*/ 26389 h 252021"/>
              <a:gd name="connsiteX2" fmla="*/ 463137 w 489692"/>
              <a:gd name="connsiteY2" fmla="*/ 192644 h 252021"/>
              <a:gd name="connsiteX3" fmla="*/ 0 w 489692"/>
              <a:gd name="connsiteY3" fmla="*/ 252021 h 252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9692" h="252021">
                <a:moveTo>
                  <a:pt x="47501" y="2639"/>
                </a:moveTo>
                <a:cubicBezTo>
                  <a:pt x="185057" y="-1320"/>
                  <a:pt x="322613" y="-5279"/>
                  <a:pt x="391886" y="26389"/>
                </a:cubicBezTo>
                <a:cubicBezTo>
                  <a:pt x="461159" y="58057"/>
                  <a:pt x="528451" y="155039"/>
                  <a:pt x="463137" y="192644"/>
                </a:cubicBezTo>
                <a:cubicBezTo>
                  <a:pt x="397823" y="230249"/>
                  <a:pt x="198911" y="241135"/>
                  <a:pt x="0" y="252021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92" t="7014" r="32319" b="40936"/>
          <a:stretch/>
        </p:blipFill>
        <p:spPr>
          <a:xfrm>
            <a:off x="6168008" y="761740"/>
            <a:ext cx="1828800" cy="18288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368932" y="260648"/>
            <a:ext cx="13277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474747"/>
                </a:solidFill>
                <a:latin typeface="Calibri"/>
              </a:rPr>
              <a:t>No aperture</a:t>
            </a:r>
            <a:endParaRPr lang="sv-SE" dirty="0" err="1">
              <a:solidFill>
                <a:srgbClr val="474747"/>
              </a:solidFill>
              <a:latin typeface="Calibri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34" t="20860" r="23434" b="25618"/>
          <a:stretch/>
        </p:blipFill>
        <p:spPr>
          <a:xfrm>
            <a:off x="8337855" y="762069"/>
            <a:ext cx="1828800" cy="1828800"/>
          </a:xfrm>
          <a:prstGeom prst="rect">
            <a:avLst/>
          </a:prstGeom>
        </p:spPr>
      </p:pic>
      <p:sp>
        <p:nvSpPr>
          <p:cNvPr id="57" name="TextBox 56"/>
          <p:cNvSpPr txBox="1"/>
          <p:nvPr/>
        </p:nvSpPr>
        <p:spPr>
          <a:xfrm>
            <a:off x="8481871" y="298488"/>
            <a:ext cx="15137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474747"/>
                </a:solidFill>
                <a:latin typeface="Calibri"/>
              </a:rPr>
              <a:t>With aperture</a:t>
            </a:r>
            <a:endParaRPr lang="sv-SE" dirty="0" err="1">
              <a:solidFill>
                <a:srgbClr val="474747"/>
              </a:solidFill>
              <a:latin typeface="Calibri"/>
            </a:endParaRPr>
          </a:p>
        </p:txBody>
      </p:sp>
      <p:grpSp>
        <p:nvGrpSpPr>
          <p:cNvPr id="62" name="Group 61"/>
          <p:cNvGrpSpPr/>
          <p:nvPr/>
        </p:nvGrpSpPr>
        <p:grpSpPr>
          <a:xfrm>
            <a:off x="1847975" y="1412777"/>
            <a:ext cx="3528956" cy="2052739"/>
            <a:chOff x="323975" y="1412776"/>
            <a:chExt cx="3528956" cy="2052739"/>
          </a:xfrm>
        </p:grpSpPr>
        <p:cxnSp>
          <p:nvCxnSpPr>
            <p:cNvPr id="64" name="Straight Connector 10"/>
            <p:cNvCxnSpPr>
              <a:cxnSpLocks noChangeShapeType="1"/>
              <a:stCxn id="67" idx="1"/>
              <a:endCxn id="66" idx="1"/>
            </p:cNvCxnSpPr>
            <p:nvPr/>
          </p:nvCxnSpPr>
          <p:spPr bwMode="auto">
            <a:xfrm flipV="1">
              <a:off x="718611" y="2829059"/>
              <a:ext cx="1770659" cy="7578"/>
            </a:xfrm>
            <a:prstGeom prst="line">
              <a:avLst/>
            </a:prstGeom>
            <a:ln>
              <a:headEnd/>
              <a:tailEnd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65" name="Rectangle 1"/>
            <p:cNvSpPr>
              <a:spLocks noChangeArrowheads="1"/>
            </p:cNvSpPr>
            <p:nvPr/>
          </p:nvSpPr>
          <p:spPr bwMode="auto">
            <a:xfrm rot="13660997">
              <a:off x="2074597" y="1539053"/>
              <a:ext cx="647191" cy="394637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000" b="1">
                  <a:solidFill>
                    <a:schemeClr val="accent2"/>
                  </a:solidFill>
                  <a:latin typeface="Arial" charset="0"/>
                </a:defRPr>
              </a:lvl1pPr>
              <a:lvl2pPr marL="742950" indent="-285750">
                <a:defRPr sz="1000" b="1">
                  <a:solidFill>
                    <a:schemeClr val="accent2"/>
                  </a:solidFill>
                  <a:latin typeface="Arial" charset="0"/>
                </a:defRPr>
              </a:lvl2pPr>
              <a:lvl3pPr marL="1143000" indent="-228600">
                <a:defRPr sz="1000" b="1">
                  <a:solidFill>
                    <a:schemeClr val="accent2"/>
                  </a:solidFill>
                  <a:latin typeface="Arial" charset="0"/>
                </a:defRPr>
              </a:lvl3pPr>
              <a:lvl4pPr marL="1600200" indent="-228600">
                <a:defRPr sz="1000" b="1">
                  <a:solidFill>
                    <a:schemeClr val="accent2"/>
                  </a:solidFill>
                  <a:latin typeface="Arial" charset="0"/>
                </a:defRPr>
              </a:lvl4pPr>
              <a:lvl5pPr marL="2057400" indent="-228600">
                <a:defRPr sz="1000" b="1">
                  <a:solidFill>
                    <a:schemeClr val="accent2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accent2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accent2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accent2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accent2"/>
                  </a:solidFill>
                  <a:latin typeface="Arial" charset="0"/>
                </a:defRPr>
              </a:lvl9pPr>
            </a:lstStyle>
            <a:p>
              <a:endParaRPr lang="sv-SE" altLang="sv-SE" sz="700">
                <a:solidFill>
                  <a:srgbClr val="A5A4A6"/>
                </a:solidFill>
                <a:latin typeface="Calibri"/>
              </a:endParaRPr>
            </a:p>
          </p:txBody>
        </p:sp>
        <p:sp>
          <p:nvSpPr>
            <p:cNvPr id="66" name="Block Arc 65"/>
            <p:cNvSpPr/>
            <p:nvPr/>
          </p:nvSpPr>
          <p:spPr bwMode="auto">
            <a:xfrm rot="8260997">
              <a:off x="1916575" y="1849653"/>
              <a:ext cx="1085251" cy="1118620"/>
            </a:xfrm>
            <a:prstGeom prst="blockArc">
              <a:avLst>
                <a:gd name="adj1" fmla="val 10800000"/>
                <a:gd name="adj2" fmla="val 18493358"/>
                <a:gd name="adj3" fmla="val 24232"/>
              </a:avLst>
            </a:prstGeom>
            <a:solidFill>
              <a:srgbClr val="00B0F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7" name="Rectangle 3"/>
            <p:cNvSpPr>
              <a:spLocks noChangeArrowheads="1"/>
            </p:cNvSpPr>
            <p:nvPr/>
          </p:nvSpPr>
          <p:spPr bwMode="auto">
            <a:xfrm rot="10810007">
              <a:off x="323975" y="2682271"/>
              <a:ext cx="394637" cy="307584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000" b="1">
                  <a:solidFill>
                    <a:schemeClr val="accent2"/>
                  </a:solidFill>
                  <a:latin typeface="Arial" charset="0"/>
                </a:defRPr>
              </a:lvl1pPr>
              <a:lvl2pPr marL="742950" indent="-285750">
                <a:defRPr sz="1000" b="1">
                  <a:solidFill>
                    <a:schemeClr val="accent2"/>
                  </a:solidFill>
                  <a:latin typeface="Arial" charset="0"/>
                </a:defRPr>
              </a:lvl2pPr>
              <a:lvl3pPr marL="1143000" indent="-228600">
                <a:defRPr sz="1000" b="1">
                  <a:solidFill>
                    <a:schemeClr val="accent2"/>
                  </a:solidFill>
                  <a:latin typeface="Arial" charset="0"/>
                </a:defRPr>
              </a:lvl3pPr>
              <a:lvl4pPr marL="1600200" indent="-228600">
                <a:defRPr sz="1000" b="1">
                  <a:solidFill>
                    <a:schemeClr val="accent2"/>
                  </a:solidFill>
                  <a:latin typeface="Arial" charset="0"/>
                </a:defRPr>
              </a:lvl4pPr>
              <a:lvl5pPr marL="2057400" indent="-228600">
                <a:defRPr sz="1000" b="1">
                  <a:solidFill>
                    <a:schemeClr val="accent2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accent2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accent2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accent2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accent2"/>
                  </a:solidFill>
                  <a:latin typeface="Arial" charset="0"/>
                </a:defRPr>
              </a:lvl9pPr>
            </a:lstStyle>
            <a:p>
              <a:endParaRPr lang="sv-SE" altLang="sv-SE" sz="700">
                <a:solidFill>
                  <a:srgbClr val="A5A4A6"/>
                </a:solidFill>
                <a:latin typeface="Calibri"/>
              </a:endParaRPr>
            </a:p>
          </p:txBody>
        </p:sp>
        <p:grpSp>
          <p:nvGrpSpPr>
            <p:cNvPr id="68" name="Group 67"/>
            <p:cNvGrpSpPr/>
            <p:nvPr/>
          </p:nvGrpSpPr>
          <p:grpSpPr>
            <a:xfrm rot="13880243">
              <a:off x="705525" y="2726756"/>
              <a:ext cx="658695" cy="264059"/>
              <a:chOff x="4738298" y="1340479"/>
              <a:chExt cx="1467298" cy="588212"/>
            </a:xfrm>
          </p:grpSpPr>
          <p:sp>
            <p:nvSpPr>
              <p:cNvPr id="97" name="Rectangle 96"/>
              <p:cNvSpPr/>
              <p:nvPr/>
            </p:nvSpPr>
            <p:spPr bwMode="auto">
              <a:xfrm rot="18529764">
                <a:off x="5177841" y="900936"/>
                <a:ext cx="588212" cy="1467298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  <p:cxnSp>
            <p:nvCxnSpPr>
              <p:cNvPr id="98" name="Straight Connector 6"/>
              <p:cNvCxnSpPr>
                <a:cxnSpLocks noChangeShapeType="1"/>
              </p:cNvCxnSpPr>
              <p:nvPr/>
            </p:nvCxnSpPr>
            <p:spPr bwMode="auto">
              <a:xfrm rot="18529764" flipH="1">
                <a:off x="5177841" y="900936"/>
                <a:ext cx="588212" cy="1467298"/>
              </a:xfrm>
              <a:prstGeom prst="line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99" name="Straight Connector 8"/>
              <p:cNvCxnSpPr>
                <a:cxnSpLocks noChangeShapeType="1"/>
              </p:cNvCxnSpPr>
              <p:nvPr/>
            </p:nvCxnSpPr>
            <p:spPr bwMode="auto">
              <a:xfrm rot="18529764">
                <a:off x="5177841" y="900936"/>
                <a:ext cx="588212" cy="1467298"/>
              </a:xfrm>
              <a:prstGeom prst="line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69" name="Straight Connector 68"/>
            <p:cNvCxnSpPr>
              <a:cxnSpLocks noChangeShapeType="1"/>
              <a:stCxn id="66" idx="0"/>
              <a:endCxn id="65" idx="1"/>
            </p:cNvCxnSpPr>
            <p:nvPr/>
          </p:nvCxnSpPr>
          <p:spPr bwMode="auto">
            <a:xfrm flipH="1" flipV="1">
              <a:off x="2616047" y="1975651"/>
              <a:ext cx="147161" cy="156523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0" name="Straight Connector 14"/>
            <p:cNvCxnSpPr>
              <a:cxnSpLocks noChangeShapeType="1"/>
            </p:cNvCxnSpPr>
            <p:nvPr/>
          </p:nvCxnSpPr>
          <p:spPr bwMode="auto">
            <a:xfrm rot="13660997" flipV="1">
              <a:off x="2912058" y="2577315"/>
              <a:ext cx="197318" cy="105208"/>
            </a:xfrm>
            <a:prstGeom prst="line">
              <a:avLst/>
            </a:prstGeom>
            <a:noFill/>
            <a:ln w="38100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1" name="Straight Arrow Connector 20"/>
            <p:cNvCxnSpPr>
              <a:cxnSpLocks noChangeShapeType="1"/>
              <a:stCxn id="80" idx="2"/>
            </p:cNvCxnSpPr>
            <p:nvPr/>
          </p:nvCxnSpPr>
          <p:spPr bwMode="auto">
            <a:xfrm flipH="1">
              <a:off x="3116036" y="2385815"/>
              <a:ext cx="402541" cy="164347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3" name="Straight Connector 22"/>
            <p:cNvCxnSpPr>
              <a:cxnSpLocks noChangeShapeType="1"/>
            </p:cNvCxnSpPr>
            <p:nvPr/>
          </p:nvCxnSpPr>
          <p:spPr bwMode="auto">
            <a:xfrm rot="10805491">
              <a:off x="1280366" y="2902579"/>
              <a:ext cx="485031" cy="0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4" name="Straight Connector 30"/>
            <p:cNvCxnSpPr>
              <a:cxnSpLocks noChangeShapeType="1"/>
            </p:cNvCxnSpPr>
            <p:nvPr/>
          </p:nvCxnSpPr>
          <p:spPr bwMode="auto">
            <a:xfrm rot="10805491">
              <a:off x="1280638" y="2732827"/>
              <a:ext cx="485031" cy="0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75" name="Group 38"/>
            <p:cNvGrpSpPr>
              <a:grpSpLocks/>
            </p:cNvGrpSpPr>
            <p:nvPr/>
          </p:nvGrpSpPr>
          <p:grpSpPr bwMode="auto">
            <a:xfrm flipH="1">
              <a:off x="1271896" y="2384200"/>
              <a:ext cx="461377" cy="264059"/>
              <a:chOff x="4788024" y="3284984"/>
              <a:chExt cx="1440160" cy="720279"/>
            </a:xfrm>
          </p:grpSpPr>
          <p:cxnSp>
            <p:nvCxnSpPr>
              <p:cNvPr id="94" name="Straight Connector 33"/>
              <p:cNvCxnSpPr>
                <a:cxnSpLocks noChangeShapeType="1"/>
              </p:cNvCxnSpPr>
              <p:nvPr/>
            </p:nvCxnSpPr>
            <p:spPr bwMode="auto">
              <a:xfrm flipV="1">
                <a:off x="4788024" y="3284984"/>
                <a:ext cx="504056" cy="720279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95" name="Straight Connector 35"/>
              <p:cNvCxnSpPr>
                <a:cxnSpLocks noChangeShapeType="1"/>
              </p:cNvCxnSpPr>
              <p:nvPr/>
            </p:nvCxnSpPr>
            <p:spPr bwMode="auto">
              <a:xfrm>
                <a:off x="5292080" y="3284984"/>
                <a:ext cx="504056" cy="720279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96" name="Straight Connector 37"/>
              <p:cNvCxnSpPr>
                <a:cxnSpLocks noChangeShapeType="1"/>
              </p:cNvCxnSpPr>
              <p:nvPr/>
            </p:nvCxnSpPr>
            <p:spPr bwMode="auto">
              <a:xfrm flipV="1">
                <a:off x="5796136" y="3284984"/>
                <a:ext cx="432048" cy="720279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77" name="Group 76"/>
            <p:cNvGrpSpPr/>
            <p:nvPr/>
          </p:nvGrpSpPr>
          <p:grpSpPr>
            <a:xfrm>
              <a:off x="1771289" y="2550163"/>
              <a:ext cx="323256" cy="558963"/>
              <a:chOff x="7020272" y="1955670"/>
              <a:chExt cx="720080" cy="1245136"/>
            </a:xfrm>
            <a:scene3d>
              <a:camera prst="isometricLeftDown"/>
              <a:lightRig rig="threePt" dir="t"/>
            </a:scene3d>
          </p:grpSpPr>
          <p:sp>
            <p:nvSpPr>
              <p:cNvPr id="92" name="Rectangle 91"/>
              <p:cNvSpPr/>
              <p:nvPr/>
            </p:nvSpPr>
            <p:spPr>
              <a:xfrm>
                <a:off x="7020272" y="1955670"/>
                <a:ext cx="720080" cy="1245136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 sz="1200">
                  <a:solidFill>
                    <a:srgbClr val="FFFFFF"/>
                  </a:solidFill>
                  <a:latin typeface="Calibri"/>
                </a:endParaRPr>
              </a:p>
            </p:txBody>
          </p:sp>
          <p:sp>
            <p:nvSpPr>
              <p:cNvPr id="93" name="Oval 92"/>
              <p:cNvSpPr/>
              <p:nvPr/>
            </p:nvSpPr>
            <p:spPr>
              <a:xfrm>
                <a:off x="7251548" y="2402769"/>
                <a:ext cx="247022" cy="24702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 sz="1200">
                  <a:solidFill>
                    <a:srgbClr val="FFFFFF"/>
                  </a:solidFill>
                  <a:latin typeface="Calibri"/>
                </a:endParaRPr>
              </a:p>
            </p:txBody>
          </p:sp>
        </p:grpSp>
        <p:grpSp>
          <p:nvGrpSpPr>
            <p:cNvPr id="79" name="Group 78"/>
            <p:cNvGrpSpPr/>
            <p:nvPr/>
          </p:nvGrpSpPr>
          <p:grpSpPr>
            <a:xfrm rot="13838850">
              <a:off x="1958693" y="2696929"/>
              <a:ext cx="658695" cy="264059"/>
              <a:chOff x="4738298" y="1340479"/>
              <a:chExt cx="1467298" cy="588212"/>
            </a:xfrm>
          </p:grpSpPr>
          <p:sp>
            <p:nvSpPr>
              <p:cNvPr id="89" name="Rectangle 88"/>
              <p:cNvSpPr/>
              <p:nvPr/>
            </p:nvSpPr>
            <p:spPr bwMode="auto">
              <a:xfrm rot="18529764">
                <a:off x="5177841" y="900936"/>
                <a:ext cx="588212" cy="1467298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  <p:cxnSp>
            <p:nvCxnSpPr>
              <p:cNvPr id="90" name="Straight Connector 6"/>
              <p:cNvCxnSpPr>
                <a:cxnSpLocks noChangeShapeType="1"/>
              </p:cNvCxnSpPr>
              <p:nvPr/>
            </p:nvCxnSpPr>
            <p:spPr bwMode="auto">
              <a:xfrm rot="18529764" flipH="1">
                <a:off x="5177841" y="900936"/>
                <a:ext cx="588212" cy="1467298"/>
              </a:xfrm>
              <a:prstGeom prst="line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91" name="Straight Connector 8"/>
              <p:cNvCxnSpPr>
                <a:cxnSpLocks noChangeShapeType="1"/>
              </p:cNvCxnSpPr>
              <p:nvPr/>
            </p:nvCxnSpPr>
            <p:spPr bwMode="auto">
              <a:xfrm rot="18529764">
                <a:off x="5177841" y="900936"/>
                <a:ext cx="588212" cy="1467298"/>
              </a:xfrm>
              <a:prstGeom prst="line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sp>
          <p:nvSpPr>
            <p:cNvPr id="80" name="TextBox 79"/>
            <p:cNvSpPr txBox="1"/>
            <p:nvPr/>
          </p:nvSpPr>
          <p:spPr>
            <a:xfrm>
              <a:off x="3184222" y="1924150"/>
              <a:ext cx="66870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prstClr val="black"/>
                  </a:solidFill>
                  <a:latin typeface="Calibri"/>
                </a:rPr>
                <a:t>Energy </a:t>
              </a:r>
            </a:p>
            <a:p>
              <a:r>
                <a:rPr lang="en-US" sz="1200" dirty="0">
                  <a:solidFill>
                    <a:prstClr val="black"/>
                  </a:solidFill>
                  <a:latin typeface="Calibri"/>
                </a:rPr>
                <a:t>filtering</a:t>
              </a:r>
              <a:endParaRPr lang="sv-SE" sz="12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1231711" y="3188516"/>
              <a:ext cx="73770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prstClr val="black"/>
                  </a:solidFill>
                  <a:latin typeface="Calibri"/>
                </a:rPr>
                <a:t>Strip line</a:t>
              </a:r>
              <a:endParaRPr lang="sv-SE" sz="1200" dirty="0">
                <a:solidFill>
                  <a:prstClr val="black"/>
                </a:solidFill>
                <a:latin typeface="Calibri"/>
              </a:endParaRPr>
            </a:p>
          </p:txBody>
        </p:sp>
        <p:cxnSp>
          <p:nvCxnSpPr>
            <p:cNvPr id="85" name="Straight Arrow Connector 20"/>
            <p:cNvCxnSpPr>
              <a:cxnSpLocks noChangeShapeType="1"/>
              <a:stCxn id="81" idx="0"/>
            </p:cNvCxnSpPr>
            <p:nvPr/>
          </p:nvCxnSpPr>
          <p:spPr bwMode="auto">
            <a:xfrm flipH="1" flipV="1">
              <a:off x="1523155" y="2902968"/>
              <a:ext cx="77407" cy="285548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86" name="TextBox 85"/>
            <p:cNvSpPr txBox="1"/>
            <p:nvPr/>
          </p:nvSpPr>
          <p:spPr>
            <a:xfrm>
              <a:off x="1166743" y="1680807"/>
              <a:ext cx="74366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prstClr val="black"/>
                  </a:solidFill>
                  <a:latin typeface="Calibri"/>
                </a:rPr>
                <a:t>Aperture</a:t>
              </a:r>
              <a:endParaRPr lang="sv-SE" sz="1200" dirty="0">
                <a:solidFill>
                  <a:prstClr val="black"/>
                </a:solidFill>
                <a:latin typeface="Calibri"/>
              </a:endParaRPr>
            </a:p>
          </p:txBody>
        </p:sp>
        <p:cxnSp>
          <p:nvCxnSpPr>
            <p:cNvPr id="87" name="Straight Arrow Connector 20"/>
            <p:cNvCxnSpPr>
              <a:cxnSpLocks noChangeShapeType="1"/>
              <a:stCxn id="86" idx="2"/>
            </p:cNvCxnSpPr>
            <p:nvPr/>
          </p:nvCxnSpPr>
          <p:spPr bwMode="auto">
            <a:xfrm>
              <a:off x="1538576" y="1957806"/>
              <a:ext cx="391982" cy="571249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88" name="TextBox 87"/>
            <p:cNvSpPr txBox="1"/>
            <p:nvPr/>
          </p:nvSpPr>
          <p:spPr>
            <a:xfrm>
              <a:off x="1043608" y="2143889"/>
              <a:ext cx="7441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474747"/>
                  </a:solidFill>
                  <a:latin typeface="Calibri"/>
                </a:rPr>
                <a:t>500 MHz</a:t>
              </a:r>
              <a:endParaRPr lang="sv-SE" sz="1200" dirty="0" err="1">
                <a:solidFill>
                  <a:srgbClr val="474747"/>
                </a:solidFill>
                <a:latin typeface="Calibri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43" t="9100" r="23635" b="46034"/>
          <a:stretch/>
        </p:blipFill>
        <p:spPr>
          <a:xfrm>
            <a:off x="7591739" y="2636912"/>
            <a:ext cx="1828800" cy="1828800"/>
          </a:xfrm>
          <a:prstGeom prst="rect">
            <a:avLst/>
          </a:prstGeom>
        </p:spPr>
      </p:pic>
      <p:sp>
        <p:nvSpPr>
          <p:cNvPr id="8" name="Freeform 7"/>
          <p:cNvSpPr/>
          <p:nvPr/>
        </p:nvSpPr>
        <p:spPr>
          <a:xfrm>
            <a:off x="4429399" y="2629921"/>
            <a:ext cx="3008512" cy="835595"/>
          </a:xfrm>
          <a:custGeom>
            <a:avLst/>
            <a:gdLst>
              <a:gd name="connsiteX0" fmla="*/ 2814334 w 2814334"/>
              <a:gd name="connsiteY0" fmla="*/ 1246909 h 1246909"/>
              <a:gd name="connsiteX1" fmla="*/ 427394 w 2814334"/>
              <a:gd name="connsiteY1" fmla="*/ 748145 h 1246909"/>
              <a:gd name="connsiteX2" fmla="*/ 11758 w 2814334"/>
              <a:gd name="connsiteY2" fmla="*/ 0 h 12469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14334" h="1246909">
                <a:moveTo>
                  <a:pt x="2814334" y="1246909"/>
                </a:moveTo>
                <a:cubicBezTo>
                  <a:pt x="1854412" y="1101436"/>
                  <a:pt x="894490" y="955963"/>
                  <a:pt x="427394" y="748145"/>
                </a:cubicBezTo>
                <a:cubicBezTo>
                  <a:pt x="-39702" y="540327"/>
                  <a:pt x="-13972" y="270163"/>
                  <a:pt x="11758" y="0"/>
                </a:cubicBezTo>
              </a:path>
            </a:pathLst>
          </a:custGeom>
          <a:noFill/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rgbClr val="FFFFFF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1883854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Picture 6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3134" y="3103222"/>
            <a:ext cx="4700899" cy="1981962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2279576" y="176664"/>
            <a:ext cx="7593294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Thermionic gun</a:t>
            </a:r>
            <a:br>
              <a:rPr lang="en-US" dirty="0"/>
            </a:br>
            <a:r>
              <a:rPr lang="en-US" dirty="0"/>
              <a:t>commissioning</a:t>
            </a:r>
            <a:endParaRPr lang="en-GB" dirty="0"/>
          </a:p>
        </p:txBody>
      </p:sp>
      <p:pic>
        <p:nvPicPr>
          <p:cNvPr id="76" name="Picture 7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27" b="36842"/>
          <a:stretch/>
        </p:blipFill>
        <p:spPr>
          <a:xfrm>
            <a:off x="1672110" y="4986554"/>
            <a:ext cx="5287987" cy="1682807"/>
          </a:xfrm>
          <a:prstGeom prst="rect">
            <a:avLst/>
          </a:prstGeom>
        </p:spPr>
      </p:pic>
      <p:cxnSp>
        <p:nvCxnSpPr>
          <p:cNvPr id="78" name="Straight Connector 77"/>
          <p:cNvCxnSpPr/>
          <p:nvPr/>
        </p:nvCxnSpPr>
        <p:spPr>
          <a:xfrm>
            <a:off x="1919536" y="6021288"/>
            <a:ext cx="446449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/>
          <p:cNvCxnSpPr/>
          <p:nvPr/>
        </p:nvCxnSpPr>
        <p:spPr>
          <a:xfrm flipH="1" flipV="1">
            <a:off x="3176532" y="5481607"/>
            <a:ext cx="3207500" cy="28803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Freeform 82"/>
          <p:cNvSpPr/>
          <p:nvPr/>
        </p:nvSpPr>
        <p:spPr>
          <a:xfrm>
            <a:off x="6345382" y="5767258"/>
            <a:ext cx="489692" cy="252021"/>
          </a:xfrm>
          <a:custGeom>
            <a:avLst/>
            <a:gdLst>
              <a:gd name="connsiteX0" fmla="*/ 47501 w 489692"/>
              <a:gd name="connsiteY0" fmla="*/ 2639 h 252021"/>
              <a:gd name="connsiteX1" fmla="*/ 391886 w 489692"/>
              <a:gd name="connsiteY1" fmla="*/ 26389 h 252021"/>
              <a:gd name="connsiteX2" fmla="*/ 463137 w 489692"/>
              <a:gd name="connsiteY2" fmla="*/ 192644 h 252021"/>
              <a:gd name="connsiteX3" fmla="*/ 0 w 489692"/>
              <a:gd name="connsiteY3" fmla="*/ 252021 h 252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9692" h="252021">
                <a:moveTo>
                  <a:pt x="47501" y="2639"/>
                </a:moveTo>
                <a:cubicBezTo>
                  <a:pt x="185057" y="-1320"/>
                  <a:pt x="322613" y="-5279"/>
                  <a:pt x="391886" y="26389"/>
                </a:cubicBezTo>
                <a:cubicBezTo>
                  <a:pt x="461159" y="58057"/>
                  <a:pt x="528451" y="155039"/>
                  <a:pt x="463137" y="192644"/>
                </a:cubicBezTo>
                <a:cubicBezTo>
                  <a:pt x="397823" y="230249"/>
                  <a:pt x="198911" y="241135"/>
                  <a:pt x="0" y="252021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92" t="7014" r="32319" b="40936"/>
          <a:stretch/>
        </p:blipFill>
        <p:spPr>
          <a:xfrm>
            <a:off x="6168008" y="761740"/>
            <a:ext cx="1828800" cy="18288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368932" y="260648"/>
            <a:ext cx="13277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474747"/>
                </a:solidFill>
                <a:latin typeface="Calibri"/>
              </a:rPr>
              <a:t>No aperture</a:t>
            </a:r>
            <a:endParaRPr lang="sv-SE" dirty="0" err="1">
              <a:solidFill>
                <a:srgbClr val="474747"/>
              </a:solidFill>
              <a:latin typeface="Calibri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34" t="20860" r="23434" b="25618"/>
          <a:stretch/>
        </p:blipFill>
        <p:spPr>
          <a:xfrm>
            <a:off x="8337855" y="762069"/>
            <a:ext cx="1828800" cy="1828800"/>
          </a:xfrm>
          <a:prstGeom prst="rect">
            <a:avLst/>
          </a:prstGeom>
        </p:spPr>
      </p:pic>
      <p:sp>
        <p:nvSpPr>
          <p:cNvPr id="57" name="TextBox 56"/>
          <p:cNvSpPr txBox="1"/>
          <p:nvPr/>
        </p:nvSpPr>
        <p:spPr>
          <a:xfrm>
            <a:off x="8481871" y="298488"/>
            <a:ext cx="15137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474747"/>
                </a:solidFill>
                <a:latin typeface="Calibri"/>
              </a:rPr>
              <a:t>With aperture</a:t>
            </a:r>
            <a:endParaRPr lang="sv-SE" dirty="0" err="1">
              <a:solidFill>
                <a:srgbClr val="474747"/>
              </a:solidFill>
              <a:latin typeface="Calibri"/>
            </a:endParaRPr>
          </a:p>
        </p:txBody>
      </p:sp>
      <p:grpSp>
        <p:nvGrpSpPr>
          <p:cNvPr id="62" name="Group 61"/>
          <p:cNvGrpSpPr/>
          <p:nvPr/>
        </p:nvGrpSpPr>
        <p:grpSpPr>
          <a:xfrm>
            <a:off x="1847975" y="1412777"/>
            <a:ext cx="3528956" cy="2052739"/>
            <a:chOff x="323975" y="1412776"/>
            <a:chExt cx="3528956" cy="2052739"/>
          </a:xfrm>
        </p:grpSpPr>
        <p:cxnSp>
          <p:nvCxnSpPr>
            <p:cNvPr id="64" name="Straight Connector 10"/>
            <p:cNvCxnSpPr>
              <a:cxnSpLocks noChangeShapeType="1"/>
              <a:stCxn id="67" idx="1"/>
              <a:endCxn id="66" idx="1"/>
            </p:cNvCxnSpPr>
            <p:nvPr/>
          </p:nvCxnSpPr>
          <p:spPr bwMode="auto">
            <a:xfrm flipV="1">
              <a:off x="718611" y="2829059"/>
              <a:ext cx="1770659" cy="7578"/>
            </a:xfrm>
            <a:prstGeom prst="line">
              <a:avLst/>
            </a:prstGeom>
            <a:ln>
              <a:headEnd/>
              <a:tailEnd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65" name="Rectangle 1"/>
            <p:cNvSpPr>
              <a:spLocks noChangeArrowheads="1"/>
            </p:cNvSpPr>
            <p:nvPr/>
          </p:nvSpPr>
          <p:spPr bwMode="auto">
            <a:xfrm rot="13660997">
              <a:off x="2074597" y="1539053"/>
              <a:ext cx="647191" cy="394637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000" b="1">
                  <a:solidFill>
                    <a:schemeClr val="accent2"/>
                  </a:solidFill>
                  <a:latin typeface="Arial" charset="0"/>
                </a:defRPr>
              </a:lvl1pPr>
              <a:lvl2pPr marL="742950" indent="-285750">
                <a:defRPr sz="1000" b="1">
                  <a:solidFill>
                    <a:schemeClr val="accent2"/>
                  </a:solidFill>
                  <a:latin typeface="Arial" charset="0"/>
                </a:defRPr>
              </a:lvl2pPr>
              <a:lvl3pPr marL="1143000" indent="-228600">
                <a:defRPr sz="1000" b="1">
                  <a:solidFill>
                    <a:schemeClr val="accent2"/>
                  </a:solidFill>
                  <a:latin typeface="Arial" charset="0"/>
                </a:defRPr>
              </a:lvl3pPr>
              <a:lvl4pPr marL="1600200" indent="-228600">
                <a:defRPr sz="1000" b="1">
                  <a:solidFill>
                    <a:schemeClr val="accent2"/>
                  </a:solidFill>
                  <a:latin typeface="Arial" charset="0"/>
                </a:defRPr>
              </a:lvl4pPr>
              <a:lvl5pPr marL="2057400" indent="-228600">
                <a:defRPr sz="1000" b="1">
                  <a:solidFill>
                    <a:schemeClr val="accent2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accent2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accent2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accent2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accent2"/>
                  </a:solidFill>
                  <a:latin typeface="Arial" charset="0"/>
                </a:defRPr>
              </a:lvl9pPr>
            </a:lstStyle>
            <a:p>
              <a:endParaRPr lang="sv-SE" altLang="sv-SE" sz="700">
                <a:solidFill>
                  <a:srgbClr val="A5A4A6"/>
                </a:solidFill>
                <a:latin typeface="Calibri"/>
              </a:endParaRPr>
            </a:p>
          </p:txBody>
        </p:sp>
        <p:sp>
          <p:nvSpPr>
            <p:cNvPr id="66" name="Block Arc 65"/>
            <p:cNvSpPr/>
            <p:nvPr/>
          </p:nvSpPr>
          <p:spPr bwMode="auto">
            <a:xfrm rot="8260997">
              <a:off x="1916575" y="1849653"/>
              <a:ext cx="1085251" cy="1118620"/>
            </a:xfrm>
            <a:prstGeom prst="blockArc">
              <a:avLst>
                <a:gd name="adj1" fmla="val 10800000"/>
                <a:gd name="adj2" fmla="val 18493358"/>
                <a:gd name="adj3" fmla="val 24232"/>
              </a:avLst>
            </a:prstGeom>
            <a:solidFill>
              <a:srgbClr val="00B0F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7" name="Rectangle 3"/>
            <p:cNvSpPr>
              <a:spLocks noChangeArrowheads="1"/>
            </p:cNvSpPr>
            <p:nvPr/>
          </p:nvSpPr>
          <p:spPr bwMode="auto">
            <a:xfrm rot="10810007">
              <a:off x="323975" y="2682271"/>
              <a:ext cx="394637" cy="307584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000" b="1">
                  <a:solidFill>
                    <a:schemeClr val="accent2"/>
                  </a:solidFill>
                  <a:latin typeface="Arial" charset="0"/>
                </a:defRPr>
              </a:lvl1pPr>
              <a:lvl2pPr marL="742950" indent="-285750">
                <a:defRPr sz="1000" b="1">
                  <a:solidFill>
                    <a:schemeClr val="accent2"/>
                  </a:solidFill>
                  <a:latin typeface="Arial" charset="0"/>
                </a:defRPr>
              </a:lvl2pPr>
              <a:lvl3pPr marL="1143000" indent="-228600">
                <a:defRPr sz="1000" b="1">
                  <a:solidFill>
                    <a:schemeClr val="accent2"/>
                  </a:solidFill>
                  <a:latin typeface="Arial" charset="0"/>
                </a:defRPr>
              </a:lvl3pPr>
              <a:lvl4pPr marL="1600200" indent="-228600">
                <a:defRPr sz="1000" b="1">
                  <a:solidFill>
                    <a:schemeClr val="accent2"/>
                  </a:solidFill>
                  <a:latin typeface="Arial" charset="0"/>
                </a:defRPr>
              </a:lvl4pPr>
              <a:lvl5pPr marL="2057400" indent="-228600">
                <a:defRPr sz="1000" b="1">
                  <a:solidFill>
                    <a:schemeClr val="accent2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accent2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accent2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accent2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accent2"/>
                  </a:solidFill>
                  <a:latin typeface="Arial" charset="0"/>
                </a:defRPr>
              </a:lvl9pPr>
            </a:lstStyle>
            <a:p>
              <a:endParaRPr lang="sv-SE" altLang="sv-SE" sz="700">
                <a:solidFill>
                  <a:srgbClr val="A5A4A6"/>
                </a:solidFill>
                <a:latin typeface="Calibri"/>
              </a:endParaRPr>
            </a:p>
          </p:txBody>
        </p:sp>
        <p:grpSp>
          <p:nvGrpSpPr>
            <p:cNvPr id="68" name="Group 67"/>
            <p:cNvGrpSpPr/>
            <p:nvPr/>
          </p:nvGrpSpPr>
          <p:grpSpPr>
            <a:xfrm rot="13880243">
              <a:off x="705525" y="2726756"/>
              <a:ext cx="658695" cy="264059"/>
              <a:chOff x="4738298" y="1340479"/>
              <a:chExt cx="1467298" cy="588212"/>
            </a:xfrm>
          </p:grpSpPr>
          <p:sp>
            <p:nvSpPr>
              <p:cNvPr id="97" name="Rectangle 96"/>
              <p:cNvSpPr/>
              <p:nvPr/>
            </p:nvSpPr>
            <p:spPr bwMode="auto">
              <a:xfrm rot="18529764">
                <a:off x="5177841" y="900936"/>
                <a:ext cx="588212" cy="1467298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  <p:cxnSp>
            <p:nvCxnSpPr>
              <p:cNvPr id="98" name="Straight Connector 6"/>
              <p:cNvCxnSpPr>
                <a:cxnSpLocks noChangeShapeType="1"/>
              </p:cNvCxnSpPr>
              <p:nvPr/>
            </p:nvCxnSpPr>
            <p:spPr bwMode="auto">
              <a:xfrm rot="18529764" flipH="1">
                <a:off x="5177841" y="900936"/>
                <a:ext cx="588212" cy="1467298"/>
              </a:xfrm>
              <a:prstGeom prst="line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99" name="Straight Connector 8"/>
              <p:cNvCxnSpPr>
                <a:cxnSpLocks noChangeShapeType="1"/>
              </p:cNvCxnSpPr>
              <p:nvPr/>
            </p:nvCxnSpPr>
            <p:spPr bwMode="auto">
              <a:xfrm rot="18529764">
                <a:off x="5177841" y="900936"/>
                <a:ext cx="588212" cy="1467298"/>
              </a:xfrm>
              <a:prstGeom prst="line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69" name="Straight Connector 68"/>
            <p:cNvCxnSpPr>
              <a:cxnSpLocks noChangeShapeType="1"/>
              <a:stCxn id="66" idx="0"/>
              <a:endCxn id="65" idx="1"/>
            </p:cNvCxnSpPr>
            <p:nvPr/>
          </p:nvCxnSpPr>
          <p:spPr bwMode="auto">
            <a:xfrm flipH="1" flipV="1">
              <a:off x="2616047" y="1975651"/>
              <a:ext cx="147161" cy="156523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0" name="Straight Connector 14"/>
            <p:cNvCxnSpPr>
              <a:cxnSpLocks noChangeShapeType="1"/>
            </p:cNvCxnSpPr>
            <p:nvPr/>
          </p:nvCxnSpPr>
          <p:spPr bwMode="auto">
            <a:xfrm rot="13660997" flipV="1">
              <a:off x="2912058" y="2577315"/>
              <a:ext cx="197318" cy="105208"/>
            </a:xfrm>
            <a:prstGeom prst="line">
              <a:avLst/>
            </a:prstGeom>
            <a:noFill/>
            <a:ln w="38100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1" name="Straight Arrow Connector 20"/>
            <p:cNvCxnSpPr>
              <a:cxnSpLocks noChangeShapeType="1"/>
              <a:stCxn id="80" idx="2"/>
            </p:cNvCxnSpPr>
            <p:nvPr/>
          </p:nvCxnSpPr>
          <p:spPr bwMode="auto">
            <a:xfrm flipH="1">
              <a:off x="3116036" y="2385815"/>
              <a:ext cx="402541" cy="164347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3" name="Straight Connector 22"/>
            <p:cNvCxnSpPr>
              <a:cxnSpLocks noChangeShapeType="1"/>
            </p:cNvCxnSpPr>
            <p:nvPr/>
          </p:nvCxnSpPr>
          <p:spPr bwMode="auto">
            <a:xfrm rot="10805491">
              <a:off x="1280366" y="2902579"/>
              <a:ext cx="485031" cy="0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4" name="Straight Connector 30"/>
            <p:cNvCxnSpPr>
              <a:cxnSpLocks noChangeShapeType="1"/>
            </p:cNvCxnSpPr>
            <p:nvPr/>
          </p:nvCxnSpPr>
          <p:spPr bwMode="auto">
            <a:xfrm rot="10805491">
              <a:off x="1280638" y="2732827"/>
              <a:ext cx="485031" cy="0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75" name="Group 38"/>
            <p:cNvGrpSpPr>
              <a:grpSpLocks/>
            </p:cNvGrpSpPr>
            <p:nvPr/>
          </p:nvGrpSpPr>
          <p:grpSpPr bwMode="auto">
            <a:xfrm flipH="1">
              <a:off x="1271896" y="2384200"/>
              <a:ext cx="461377" cy="264059"/>
              <a:chOff x="4788024" y="3284984"/>
              <a:chExt cx="1440160" cy="720279"/>
            </a:xfrm>
          </p:grpSpPr>
          <p:cxnSp>
            <p:nvCxnSpPr>
              <p:cNvPr id="94" name="Straight Connector 33"/>
              <p:cNvCxnSpPr>
                <a:cxnSpLocks noChangeShapeType="1"/>
              </p:cNvCxnSpPr>
              <p:nvPr/>
            </p:nvCxnSpPr>
            <p:spPr bwMode="auto">
              <a:xfrm flipV="1">
                <a:off x="4788024" y="3284984"/>
                <a:ext cx="504056" cy="720279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95" name="Straight Connector 35"/>
              <p:cNvCxnSpPr>
                <a:cxnSpLocks noChangeShapeType="1"/>
              </p:cNvCxnSpPr>
              <p:nvPr/>
            </p:nvCxnSpPr>
            <p:spPr bwMode="auto">
              <a:xfrm>
                <a:off x="5292080" y="3284984"/>
                <a:ext cx="504056" cy="720279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96" name="Straight Connector 37"/>
              <p:cNvCxnSpPr>
                <a:cxnSpLocks noChangeShapeType="1"/>
              </p:cNvCxnSpPr>
              <p:nvPr/>
            </p:nvCxnSpPr>
            <p:spPr bwMode="auto">
              <a:xfrm flipV="1">
                <a:off x="5796136" y="3284984"/>
                <a:ext cx="432048" cy="720279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77" name="Group 76"/>
            <p:cNvGrpSpPr/>
            <p:nvPr/>
          </p:nvGrpSpPr>
          <p:grpSpPr>
            <a:xfrm>
              <a:off x="1771289" y="2550163"/>
              <a:ext cx="323256" cy="558963"/>
              <a:chOff x="7020272" y="1955670"/>
              <a:chExt cx="720080" cy="1245136"/>
            </a:xfrm>
            <a:scene3d>
              <a:camera prst="isometricLeftDown"/>
              <a:lightRig rig="threePt" dir="t"/>
            </a:scene3d>
          </p:grpSpPr>
          <p:sp>
            <p:nvSpPr>
              <p:cNvPr id="92" name="Rectangle 91"/>
              <p:cNvSpPr/>
              <p:nvPr/>
            </p:nvSpPr>
            <p:spPr>
              <a:xfrm>
                <a:off x="7020272" y="1955670"/>
                <a:ext cx="720080" cy="1245136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 sz="1200">
                  <a:solidFill>
                    <a:srgbClr val="FFFFFF"/>
                  </a:solidFill>
                  <a:latin typeface="Calibri"/>
                </a:endParaRPr>
              </a:p>
            </p:txBody>
          </p:sp>
          <p:sp>
            <p:nvSpPr>
              <p:cNvPr id="93" name="Oval 92"/>
              <p:cNvSpPr/>
              <p:nvPr/>
            </p:nvSpPr>
            <p:spPr>
              <a:xfrm>
                <a:off x="7251548" y="2402769"/>
                <a:ext cx="247022" cy="24702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 sz="1200">
                  <a:solidFill>
                    <a:srgbClr val="FFFFFF"/>
                  </a:solidFill>
                  <a:latin typeface="Calibri"/>
                </a:endParaRPr>
              </a:p>
            </p:txBody>
          </p:sp>
        </p:grpSp>
        <p:grpSp>
          <p:nvGrpSpPr>
            <p:cNvPr id="79" name="Group 78"/>
            <p:cNvGrpSpPr/>
            <p:nvPr/>
          </p:nvGrpSpPr>
          <p:grpSpPr>
            <a:xfrm rot="13838850">
              <a:off x="1958693" y="2696929"/>
              <a:ext cx="658695" cy="264059"/>
              <a:chOff x="4738298" y="1340479"/>
              <a:chExt cx="1467298" cy="588212"/>
            </a:xfrm>
          </p:grpSpPr>
          <p:sp>
            <p:nvSpPr>
              <p:cNvPr id="89" name="Rectangle 88"/>
              <p:cNvSpPr/>
              <p:nvPr/>
            </p:nvSpPr>
            <p:spPr bwMode="auto">
              <a:xfrm rot="18529764">
                <a:off x="5177841" y="900936"/>
                <a:ext cx="588212" cy="1467298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  <p:cxnSp>
            <p:nvCxnSpPr>
              <p:cNvPr id="90" name="Straight Connector 6"/>
              <p:cNvCxnSpPr>
                <a:cxnSpLocks noChangeShapeType="1"/>
              </p:cNvCxnSpPr>
              <p:nvPr/>
            </p:nvCxnSpPr>
            <p:spPr bwMode="auto">
              <a:xfrm rot="18529764" flipH="1">
                <a:off x="5177841" y="900936"/>
                <a:ext cx="588212" cy="1467298"/>
              </a:xfrm>
              <a:prstGeom prst="line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91" name="Straight Connector 8"/>
              <p:cNvCxnSpPr>
                <a:cxnSpLocks noChangeShapeType="1"/>
              </p:cNvCxnSpPr>
              <p:nvPr/>
            </p:nvCxnSpPr>
            <p:spPr bwMode="auto">
              <a:xfrm rot="18529764">
                <a:off x="5177841" y="900936"/>
                <a:ext cx="588212" cy="1467298"/>
              </a:xfrm>
              <a:prstGeom prst="line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sp>
          <p:nvSpPr>
            <p:cNvPr id="80" name="TextBox 79"/>
            <p:cNvSpPr txBox="1"/>
            <p:nvPr/>
          </p:nvSpPr>
          <p:spPr>
            <a:xfrm>
              <a:off x="3184222" y="1924150"/>
              <a:ext cx="66870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prstClr val="black"/>
                  </a:solidFill>
                  <a:latin typeface="Calibri"/>
                </a:rPr>
                <a:t>Energy </a:t>
              </a:r>
            </a:p>
            <a:p>
              <a:r>
                <a:rPr lang="en-US" sz="1200" dirty="0">
                  <a:solidFill>
                    <a:prstClr val="black"/>
                  </a:solidFill>
                  <a:latin typeface="Calibri"/>
                </a:rPr>
                <a:t>filtering</a:t>
              </a:r>
              <a:endParaRPr lang="sv-SE" sz="12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1231711" y="3188516"/>
              <a:ext cx="73770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prstClr val="black"/>
                  </a:solidFill>
                  <a:latin typeface="Calibri"/>
                </a:rPr>
                <a:t>Strip line</a:t>
              </a:r>
              <a:endParaRPr lang="sv-SE" sz="1200" dirty="0">
                <a:solidFill>
                  <a:prstClr val="black"/>
                </a:solidFill>
                <a:latin typeface="Calibri"/>
              </a:endParaRPr>
            </a:p>
          </p:txBody>
        </p:sp>
        <p:cxnSp>
          <p:nvCxnSpPr>
            <p:cNvPr id="85" name="Straight Arrow Connector 20"/>
            <p:cNvCxnSpPr>
              <a:cxnSpLocks noChangeShapeType="1"/>
              <a:stCxn id="81" idx="0"/>
            </p:cNvCxnSpPr>
            <p:nvPr/>
          </p:nvCxnSpPr>
          <p:spPr bwMode="auto">
            <a:xfrm flipH="1" flipV="1">
              <a:off x="1523155" y="2902968"/>
              <a:ext cx="77407" cy="285548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86" name="TextBox 85"/>
            <p:cNvSpPr txBox="1"/>
            <p:nvPr/>
          </p:nvSpPr>
          <p:spPr>
            <a:xfrm>
              <a:off x="1166743" y="1680807"/>
              <a:ext cx="74366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prstClr val="black"/>
                  </a:solidFill>
                  <a:latin typeface="Calibri"/>
                </a:rPr>
                <a:t>Aperture</a:t>
              </a:r>
              <a:endParaRPr lang="sv-SE" sz="1200" dirty="0">
                <a:solidFill>
                  <a:prstClr val="black"/>
                </a:solidFill>
                <a:latin typeface="Calibri"/>
              </a:endParaRPr>
            </a:p>
          </p:txBody>
        </p:sp>
        <p:cxnSp>
          <p:nvCxnSpPr>
            <p:cNvPr id="87" name="Straight Arrow Connector 20"/>
            <p:cNvCxnSpPr>
              <a:cxnSpLocks noChangeShapeType="1"/>
              <a:stCxn id="86" idx="2"/>
            </p:cNvCxnSpPr>
            <p:nvPr/>
          </p:nvCxnSpPr>
          <p:spPr bwMode="auto">
            <a:xfrm>
              <a:off x="1538576" y="1957806"/>
              <a:ext cx="391982" cy="571249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88" name="TextBox 87"/>
            <p:cNvSpPr txBox="1"/>
            <p:nvPr/>
          </p:nvSpPr>
          <p:spPr>
            <a:xfrm>
              <a:off x="1043608" y="2143889"/>
              <a:ext cx="7441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474747"/>
                  </a:solidFill>
                  <a:latin typeface="Calibri"/>
                </a:rPr>
                <a:t>500 MHz</a:t>
              </a:r>
              <a:endParaRPr lang="sv-SE" sz="1200" dirty="0" err="1">
                <a:solidFill>
                  <a:srgbClr val="474747"/>
                </a:solidFill>
                <a:latin typeface="Calibri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43" t="9100" r="23635" b="46034"/>
          <a:stretch/>
        </p:blipFill>
        <p:spPr>
          <a:xfrm>
            <a:off x="7591739" y="2636912"/>
            <a:ext cx="1828800" cy="1828800"/>
          </a:xfrm>
          <a:prstGeom prst="rect">
            <a:avLst/>
          </a:prstGeom>
        </p:spPr>
      </p:pic>
      <p:sp>
        <p:nvSpPr>
          <p:cNvPr id="6" name="Freeform 5"/>
          <p:cNvSpPr/>
          <p:nvPr/>
        </p:nvSpPr>
        <p:spPr>
          <a:xfrm>
            <a:off x="4243450" y="1738859"/>
            <a:ext cx="3325091" cy="3723790"/>
          </a:xfrm>
          <a:custGeom>
            <a:avLst/>
            <a:gdLst>
              <a:gd name="connsiteX0" fmla="*/ 3325091 w 3325091"/>
              <a:gd name="connsiteY0" fmla="*/ 3723790 h 3723790"/>
              <a:gd name="connsiteX1" fmla="*/ 2351315 w 3325091"/>
              <a:gd name="connsiteY1" fmla="*/ 1574357 h 3723790"/>
              <a:gd name="connsiteX2" fmla="*/ 1353787 w 3325091"/>
              <a:gd name="connsiteY2" fmla="*/ 89941 h 3723790"/>
              <a:gd name="connsiteX3" fmla="*/ 0 w 3325091"/>
              <a:gd name="connsiteY3" fmla="*/ 291822 h 3723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25091" h="3723790">
                <a:moveTo>
                  <a:pt x="3325091" y="3723790"/>
                </a:moveTo>
                <a:cubicBezTo>
                  <a:pt x="3002478" y="2951894"/>
                  <a:pt x="2679866" y="2179998"/>
                  <a:pt x="2351315" y="1574357"/>
                </a:cubicBezTo>
                <a:cubicBezTo>
                  <a:pt x="2022764" y="968715"/>
                  <a:pt x="1745673" y="303697"/>
                  <a:pt x="1353787" y="89941"/>
                </a:cubicBezTo>
                <a:cubicBezTo>
                  <a:pt x="961901" y="-123815"/>
                  <a:pt x="480950" y="84003"/>
                  <a:pt x="0" y="291822"/>
                </a:cubicBezTo>
              </a:path>
            </a:pathLst>
          </a:custGeom>
          <a:noFill/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90" r="10290"/>
          <a:stretch/>
        </p:blipFill>
        <p:spPr>
          <a:xfrm>
            <a:off x="7588226" y="4547407"/>
            <a:ext cx="1868400" cy="186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07401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9576" y="176664"/>
            <a:ext cx="7593294" cy="1143000"/>
          </a:xfrm>
        </p:spPr>
        <p:txBody>
          <a:bodyPr/>
          <a:lstStyle/>
          <a:p>
            <a:r>
              <a:rPr lang="en-US" dirty="0"/>
              <a:t>Commissioning</a:t>
            </a:r>
            <a:endParaRPr lang="sv-SE" dirty="0"/>
          </a:p>
        </p:txBody>
      </p:sp>
      <p:cxnSp>
        <p:nvCxnSpPr>
          <p:cNvPr id="163" name="Straight Arrow Connector 162"/>
          <p:cNvCxnSpPr/>
          <p:nvPr/>
        </p:nvCxnSpPr>
        <p:spPr>
          <a:xfrm flipH="1">
            <a:off x="2810512" y="2320407"/>
            <a:ext cx="1530360" cy="154064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5" name="Straight Arrow Connector 164"/>
          <p:cNvCxnSpPr/>
          <p:nvPr/>
        </p:nvCxnSpPr>
        <p:spPr>
          <a:xfrm flipH="1">
            <a:off x="5443211" y="2277812"/>
            <a:ext cx="277806" cy="158323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8" name="TextBox 167"/>
          <p:cNvSpPr txBox="1"/>
          <p:nvPr/>
        </p:nvSpPr>
        <p:spPr>
          <a:xfrm>
            <a:off x="8965741" y="4565257"/>
            <a:ext cx="14355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474747"/>
                </a:solidFill>
                <a:latin typeface="Calibri"/>
              </a:rPr>
              <a:t>Beam energy</a:t>
            </a:r>
          </a:p>
          <a:p>
            <a:r>
              <a:rPr lang="en-US" b="1" dirty="0">
                <a:solidFill>
                  <a:srgbClr val="474747"/>
                </a:solidFill>
                <a:latin typeface="Calibri"/>
              </a:rPr>
              <a:t>280 MeV</a:t>
            </a:r>
            <a:endParaRPr lang="sv-SE" b="1" dirty="0" err="1">
              <a:solidFill>
                <a:srgbClr val="474747"/>
              </a:solidFill>
              <a:latin typeface="Calibri"/>
            </a:endParaRPr>
          </a:p>
        </p:txBody>
      </p:sp>
      <p:pic>
        <p:nvPicPr>
          <p:cNvPr id="169" name="Picture 16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24" t="8266" r="13613" b="10686"/>
          <a:stretch/>
        </p:blipFill>
        <p:spPr>
          <a:xfrm>
            <a:off x="4132803" y="3879252"/>
            <a:ext cx="2214045" cy="2214045"/>
          </a:xfrm>
          <a:prstGeom prst="rect">
            <a:avLst/>
          </a:prstGeom>
        </p:spPr>
      </p:pic>
      <p:pic>
        <p:nvPicPr>
          <p:cNvPr id="170" name="Picture 16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3" t="-443" r="13185" b="443"/>
          <a:stretch/>
        </p:blipFill>
        <p:spPr>
          <a:xfrm>
            <a:off x="6546296" y="3861047"/>
            <a:ext cx="2214000" cy="2214000"/>
          </a:xfrm>
          <a:prstGeom prst="rect">
            <a:avLst/>
          </a:prstGeom>
        </p:spPr>
      </p:pic>
      <p:grpSp>
        <p:nvGrpSpPr>
          <p:cNvPr id="174" name="Group 173"/>
          <p:cNvGrpSpPr/>
          <p:nvPr/>
        </p:nvGrpSpPr>
        <p:grpSpPr>
          <a:xfrm>
            <a:off x="2711625" y="1556789"/>
            <a:ext cx="4263277" cy="1338370"/>
            <a:chOff x="-256233" y="2099102"/>
            <a:chExt cx="3470927" cy="1089628"/>
          </a:xfrm>
        </p:grpSpPr>
        <p:cxnSp>
          <p:nvCxnSpPr>
            <p:cNvPr id="7" name="Straight Connector 4"/>
            <p:cNvCxnSpPr>
              <a:cxnSpLocks noChangeShapeType="1"/>
            </p:cNvCxnSpPr>
            <p:nvPr/>
          </p:nvCxnSpPr>
          <p:spPr bwMode="auto">
            <a:xfrm flipV="1">
              <a:off x="389282" y="2299156"/>
              <a:ext cx="277310" cy="171450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70" name="Frihandsfigur 191"/>
            <p:cNvSpPr>
              <a:spLocks/>
            </p:cNvSpPr>
            <p:nvPr/>
          </p:nvSpPr>
          <p:spPr bwMode="auto">
            <a:xfrm>
              <a:off x="2719343" y="2390115"/>
              <a:ext cx="489525" cy="128146"/>
            </a:xfrm>
            <a:custGeom>
              <a:avLst/>
              <a:gdLst>
                <a:gd name="T0" fmla="*/ 0 w 1240631"/>
                <a:gd name="T1" fmla="*/ 416719 h 416719"/>
                <a:gd name="T2" fmla="*/ 219075 w 1240631"/>
                <a:gd name="T3" fmla="*/ 261937 h 416719"/>
                <a:gd name="T4" fmla="*/ 421481 w 1240631"/>
                <a:gd name="T5" fmla="*/ 119062 h 416719"/>
                <a:gd name="T6" fmla="*/ 583406 w 1240631"/>
                <a:gd name="T7" fmla="*/ 28575 h 416719"/>
                <a:gd name="T8" fmla="*/ 778668 w 1240631"/>
                <a:gd name="T9" fmla="*/ 7144 h 416719"/>
                <a:gd name="T10" fmla="*/ 1031081 w 1240631"/>
                <a:gd name="T11" fmla="*/ 0 h 416719"/>
                <a:gd name="T12" fmla="*/ 1240631 w 1240631"/>
                <a:gd name="T13" fmla="*/ 2381 h 41671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240631"/>
                <a:gd name="T22" fmla="*/ 0 h 416719"/>
                <a:gd name="T23" fmla="*/ 1240631 w 1240631"/>
                <a:gd name="T24" fmla="*/ 416719 h 41671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240631" h="416719">
                  <a:moveTo>
                    <a:pt x="0" y="416719"/>
                  </a:moveTo>
                  <a:lnTo>
                    <a:pt x="219075" y="261937"/>
                  </a:lnTo>
                  <a:cubicBezTo>
                    <a:pt x="289322" y="212328"/>
                    <a:pt x="360759" y="157956"/>
                    <a:pt x="421481" y="119062"/>
                  </a:cubicBezTo>
                  <a:cubicBezTo>
                    <a:pt x="482203" y="80168"/>
                    <a:pt x="523875" y="47228"/>
                    <a:pt x="583406" y="28575"/>
                  </a:cubicBezTo>
                  <a:cubicBezTo>
                    <a:pt x="642937" y="9922"/>
                    <a:pt x="704056" y="11907"/>
                    <a:pt x="778668" y="7144"/>
                  </a:cubicBezTo>
                  <a:cubicBezTo>
                    <a:pt x="853281" y="2382"/>
                    <a:pt x="1031081" y="0"/>
                    <a:pt x="1031081" y="0"/>
                  </a:cubicBezTo>
                  <a:lnTo>
                    <a:pt x="1240631" y="2381"/>
                  </a:lnTo>
                </a:path>
              </a:pathLst>
            </a:cu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1" name="AutoShape 15"/>
            <p:cNvSpPr>
              <a:spLocks noChangeArrowheads="1"/>
            </p:cNvSpPr>
            <p:nvPr/>
          </p:nvSpPr>
          <p:spPr bwMode="auto">
            <a:xfrm rot="19229760">
              <a:off x="2735287" y="2478193"/>
              <a:ext cx="18040" cy="48733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008000"/>
                </a:gs>
                <a:gs pos="100000">
                  <a:srgbClr val="003B00"/>
                </a:gs>
              </a:gsLst>
              <a:lin ang="27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sv-SE" sz="11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2" name="AutoShape 55"/>
            <p:cNvSpPr>
              <a:spLocks noChangeArrowheads="1"/>
            </p:cNvSpPr>
            <p:nvPr/>
          </p:nvSpPr>
          <p:spPr bwMode="auto">
            <a:xfrm rot="10800000">
              <a:off x="3110211" y="2358124"/>
              <a:ext cx="30328" cy="66295"/>
            </a:xfrm>
            <a:prstGeom prst="roundRect">
              <a:avLst>
                <a:gd name="adj" fmla="val 16667"/>
              </a:avLst>
            </a:prstGeom>
            <a:solidFill>
              <a:srgbClr val="660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sv-SE" sz="11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3" name="AutoShape 56"/>
            <p:cNvSpPr>
              <a:spLocks noChangeArrowheads="1"/>
            </p:cNvSpPr>
            <p:nvPr/>
          </p:nvSpPr>
          <p:spPr bwMode="auto">
            <a:xfrm rot="9814767">
              <a:off x="3006304" y="2360410"/>
              <a:ext cx="33028" cy="66295"/>
            </a:xfrm>
            <a:prstGeom prst="roundRect">
              <a:avLst>
                <a:gd name="adj" fmla="val 16667"/>
              </a:avLst>
            </a:prstGeom>
            <a:solidFill>
              <a:srgbClr val="660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sv-SE" sz="11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4" name="AutoShape 56"/>
            <p:cNvSpPr>
              <a:spLocks noChangeArrowheads="1"/>
            </p:cNvSpPr>
            <p:nvPr/>
          </p:nvSpPr>
          <p:spPr bwMode="auto">
            <a:xfrm rot="9206976">
              <a:off x="2868151" y="2394066"/>
              <a:ext cx="33028" cy="66295"/>
            </a:xfrm>
            <a:prstGeom prst="roundRect">
              <a:avLst>
                <a:gd name="adj" fmla="val 16667"/>
              </a:avLst>
            </a:prstGeom>
            <a:solidFill>
              <a:srgbClr val="660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sv-SE" sz="11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5" name="AutoShape 56"/>
            <p:cNvSpPr>
              <a:spLocks noChangeArrowheads="1"/>
            </p:cNvSpPr>
            <p:nvPr/>
          </p:nvSpPr>
          <p:spPr bwMode="auto">
            <a:xfrm rot="8468328">
              <a:off x="2787469" y="2437460"/>
              <a:ext cx="33028" cy="66295"/>
            </a:xfrm>
            <a:prstGeom prst="roundRect">
              <a:avLst>
                <a:gd name="adj" fmla="val 16667"/>
              </a:avLst>
            </a:prstGeom>
            <a:solidFill>
              <a:srgbClr val="660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sv-SE" sz="11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6" name="AutoShape 15"/>
            <p:cNvSpPr>
              <a:spLocks noChangeArrowheads="1"/>
            </p:cNvSpPr>
            <p:nvPr/>
          </p:nvSpPr>
          <p:spPr bwMode="auto">
            <a:xfrm rot="19659426">
              <a:off x="2835398" y="2421803"/>
              <a:ext cx="18040" cy="48821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008000"/>
                </a:gs>
                <a:gs pos="100000">
                  <a:srgbClr val="003B00"/>
                </a:gs>
              </a:gsLst>
              <a:lin ang="27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sv-SE" sz="11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7" name="AutoShape 15"/>
            <p:cNvSpPr>
              <a:spLocks noChangeArrowheads="1"/>
            </p:cNvSpPr>
            <p:nvPr/>
          </p:nvSpPr>
          <p:spPr bwMode="auto">
            <a:xfrm>
              <a:off x="3167840" y="2369352"/>
              <a:ext cx="18040" cy="44961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008000"/>
                </a:gs>
                <a:gs pos="100000">
                  <a:srgbClr val="003B00"/>
                </a:gs>
              </a:gsLst>
              <a:lin ang="27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sv-SE" sz="11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8" name="AutoShape 14"/>
            <p:cNvSpPr>
              <a:spLocks noChangeArrowheads="1"/>
            </p:cNvSpPr>
            <p:nvPr/>
          </p:nvSpPr>
          <p:spPr bwMode="auto">
            <a:xfrm>
              <a:off x="3196654" y="2369352"/>
              <a:ext cx="18040" cy="44252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CC0000"/>
                </a:gs>
                <a:gs pos="100000">
                  <a:srgbClr val="5E0000"/>
                </a:gs>
              </a:gsLst>
              <a:lin ang="27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sv-SE" sz="11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9" name="AutoShape 15"/>
            <p:cNvSpPr>
              <a:spLocks noChangeArrowheads="1"/>
            </p:cNvSpPr>
            <p:nvPr/>
          </p:nvSpPr>
          <p:spPr bwMode="auto">
            <a:xfrm rot="21176831">
              <a:off x="3064058" y="2367110"/>
              <a:ext cx="18040" cy="45007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008000"/>
                </a:gs>
                <a:gs pos="100000">
                  <a:srgbClr val="003B00"/>
                </a:gs>
              </a:gsLst>
              <a:lin ang="27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sv-SE" sz="11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0" name="AutoShape 14"/>
            <p:cNvSpPr>
              <a:spLocks noChangeArrowheads="1"/>
            </p:cNvSpPr>
            <p:nvPr/>
          </p:nvSpPr>
          <p:spPr bwMode="auto">
            <a:xfrm rot="20387992">
              <a:off x="2961115" y="2370400"/>
              <a:ext cx="18040" cy="44862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CC0000"/>
                </a:gs>
                <a:gs pos="100000">
                  <a:srgbClr val="5E0000"/>
                </a:gs>
              </a:gsLst>
              <a:lin ang="27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sv-SE" sz="11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1" name="AutoShape 14"/>
            <p:cNvSpPr>
              <a:spLocks noChangeArrowheads="1"/>
            </p:cNvSpPr>
            <p:nvPr/>
          </p:nvSpPr>
          <p:spPr bwMode="auto">
            <a:xfrm rot="20387992">
              <a:off x="2917406" y="2381696"/>
              <a:ext cx="18040" cy="42661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CC0000"/>
                </a:gs>
                <a:gs pos="100000">
                  <a:srgbClr val="5E0000"/>
                </a:gs>
              </a:gsLst>
              <a:lin ang="27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sv-SE" sz="11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2" name="AutoShape 14"/>
            <p:cNvSpPr>
              <a:spLocks noChangeArrowheads="1"/>
            </p:cNvSpPr>
            <p:nvPr/>
          </p:nvSpPr>
          <p:spPr bwMode="auto">
            <a:xfrm rot="20387992">
              <a:off x="2939192" y="2374793"/>
              <a:ext cx="18040" cy="44862"/>
            </a:xfrm>
            <a:prstGeom prst="roundRect">
              <a:avLst>
                <a:gd name="adj" fmla="val 16667"/>
              </a:avLst>
            </a:prstGeom>
            <a:solidFill>
              <a:srgbClr val="00B0F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sv-SE" sz="11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3" name="AutoShape 14"/>
            <p:cNvSpPr>
              <a:spLocks noChangeArrowheads="1"/>
            </p:cNvSpPr>
            <p:nvPr/>
          </p:nvSpPr>
          <p:spPr bwMode="auto">
            <a:xfrm rot="19276712">
              <a:off x="2709894" y="2492854"/>
              <a:ext cx="18040" cy="48527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CC0000"/>
                </a:gs>
                <a:gs pos="100000">
                  <a:srgbClr val="5E0000"/>
                </a:gs>
              </a:gsLst>
              <a:lin ang="27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sv-SE" sz="11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6" name="Frihandsfigur 207"/>
            <p:cNvSpPr>
              <a:spLocks/>
            </p:cNvSpPr>
            <p:nvPr/>
          </p:nvSpPr>
          <p:spPr bwMode="auto">
            <a:xfrm flipH="1" flipV="1">
              <a:off x="2199690" y="2543139"/>
              <a:ext cx="490616" cy="128146"/>
            </a:xfrm>
            <a:custGeom>
              <a:avLst/>
              <a:gdLst>
                <a:gd name="T0" fmla="*/ 0 w 1240631"/>
                <a:gd name="T1" fmla="*/ 416719 h 416719"/>
                <a:gd name="T2" fmla="*/ 219075 w 1240631"/>
                <a:gd name="T3" fmla="*/ 261937 h 416719"/>
                <a:gd name="T4" fmla="*/ 421481 w 1240631"/>
                <a:gd name="T5" fmla="*/ 119062 h 416719"/>
                <a:gd name="T6" fmla="*/ 583406 w 1240631"/>
                <a:gd name="T7" fmla="*/ 28575 h 416719"/>
                <a:gd name="T8" fmla="*/ 778668 w 1240631"/>
                <a:gd name="T9" fmla="*/ 7144 h 416719"/>
                <a:gd name="T10" fmla="*/ 1031081 w 1240631"/>
                <a:gd name="T11" fmla="*/ 0 h 416719"/>
                <a:gd name="T12" fmla="*/ 1240631 w 1240631"/>
                <a:gd name="T13" fmla="*/ 2381 h 41671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240631"/>
                <a:gd name="T22" fmla="*/ 0 h 416719"/>
                <a:gd name="T23" fmla="*/ 1240631 w 1240631"/>
                <a:gd name="T24" fmla="*/ 416719 h 41671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240631" h="416719">
                  <a:moveTo>
                    <a:pt x="0" y="416719"/>
                  </a:moveTo>
                  <a:lnTo>
                    <a:pt x="219075" y="261937"/>
                  </a:lnTo>
                  <a:cubicBezTo>
                    <a:pt x="289322" y="212328"/>
                    <a:pt x="360759" y="157956"/>
                    <a:pt x="421481" y="119062"/>
                  </a:cubicBezTo>
                  <a:cubicBezTo>
                    <a:pt x="482203" y="80168"/>
                    <a:pt x="523875" y="47228"/>
                    <a:pt x="583406" y="28575"/>
                  </a:cubicBezTo>
                  <a:cubicBezTo>
                    <a:pt x="642937" y="9922"/>
                    <a:pt x="704056" y="11907"/>
                    <a:pt x="778668" y="7144"/>
                  </a:cubicBezTo>
                  <a:cubicBezTo>
                    <a:pt x="853281" y="2382"/>
                    <a:pt x="1031081" y="0"/>
                    <a:pt x="1031081" y="0"/>
                  </a:cubicBezTo>
                  <a:lnTo>
                    <a:pt x="1240631" y="2381"/>
                  </a:lnTo>
                </a:path>
              </a:pathLst>
            </a:cu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7" name="AutoShape 15"/>
            <p:cNvSpPr>
              <a:spLocks noChangeArrowheads="1"/>
            </p:cNvSpPr>
            <p:nvPr/>
          </p:nvSpPr>
          <p:spPr bwMode="auto">
            <a:xfrm rot="19229760" flipH="1" flipV="1">
              <a:off x="2656247" y="2534475"/>
              <a:ext cx="18080" cy="48733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008000"/>
                </a:gs>
                <a:gs pos="100000">
                  <a:srgbClr val="003B00"/>
                </a:gs>
              </a:gsLst>
              <a:lin ang="27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sv-SE" sz="11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8" name="AutoShape 55"/>
            <p:cNvSpPr>
              <a:spLocks noChangeArrowheads="1"/>
            </p:cNvSpPr>
            <p:nvPr/>
          </p:nvSpPr>
          <p:spPr bwMode="auto">
            <a:xfrm rot="10800000" flipH="1" flipV="1">
              <a:off x="2268172" y="2636982"/>
              <a:ext cx="30395" cy="66295"/>
            </a:xfrm>
            <a:prstGeom prst="roundRect">
              <a:avLst>
                <a:gd name="adj" fmla="val 16667"/>
              </a:avLst>
            </a:prstGeom>
            <a:solidFill>
              <a:srgbClr val="660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sv-SE" sz="11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9" name="AutoShape 56"/>
            <p:cNvSpPr>
              <a:spLocks noChangeArrowheads="1"/>
            </p:cNvSpPr>
            <p:nvPr/>
          </p:nvSpPr>
          <p:spPr bwMode="auto">
            <a:xfrm rot="9814767" flipH="1" flipV="1">
              <a:off x="2369604" y="2634696"/>
              <a:ext cx="33102" cy="66295"/>
            </a:xfrm>
            <a:prstGeom prst="roundRect">
              <a:avLst>
                <a:gd name="adj" fmla="val 16667"/>
              </a:avLst>
            </a:prstGeom>
            <a:solidFill>
              <a:srgbClr val="660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sv-SE" sz="11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0" name="AutoShape 56"/>
            <p:cNvSpPr>
              <a:spLocks noChangeArrowheads="1"/>
            </p:cNvSpPr>
            <p:nvPr/>
          </p:nvSpPr>
          <p:spPr bwMode="auto">
            <a:xfrm rot="9206976" flipH="1" flipV="1">
              <a:off x="2508064" y="2601040"/>
              <a:ext cx="33102" cy="66295"/>
            </a:xfrm>
            <a:prstGeom prst="roundRect">
              <a:avLst>
                <a:gd name="adj" fmla="val 16667"/>
              </a:avLst>
            </a:prstGeom>
            <a:solidFill>
              <a:srgbClr val="660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sv-SE" sz="11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1" name="AutoShape 56"/>
            <p:cNvSpPr>
              <a:spLocks noChangeArrowheads="1"/>
            </p:cNvSpPr>
            <p:nvPr/>
          </p:nvSpPr>
          <p:spPr bwMode="auto">
            <a:xfrm rot="8468328" flipH="1" flipV="1">
              <a:off x="2588926" y="2557646"/>
              <a:ext cx="33102" cy="66295"/>
            </a:xfrm>
            <a:prstGeom prst="roundRect">
              <a:avLst>
                <a:gd name="adj" fmla="val 16667"/>
              </a:avLst>
            </a:prstGeom>
            <a:solidFill>
              <a:srgbClr val="660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sv-SE" sz="11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2" name="AutoShape 15"/>
            <p:cNvSpPr>
              <a:spLocks noChangeArrowheads="1"/>
            </p:cNvSpPr>
            <p:nvPr/>
          </p:nvSpPr>
          <p:spPr bwMode="auto">
            <a:xfrm rot="19659426" flipH="1" flipV="1">
              <a:off x="2555912" y="2590777"/>
              <a:ext cx="18080" cy="48821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008000"/>
                </a:gs>
                <a:gs pos="100000">
                  <a:srgbClr val="003B00"/>
                </a:gs>
              </a:gsLst>
              <a:lin ang="27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sv-SE" sz="11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3" name="AutoShape 15"/>
            <p:cNvSpPr>
              <a:spLocks noChangeArrowheads="1"/>
            </p:cNvSpPr>
            <p:nvPr/>
          </p:nvSpPr>
          <p:spPr bwMode="auto">
            <a:xfrm flipH="1" flipV="1">
              <a:off x="2222730" y="2647088"/>
              <a:ext cx="18080" cy="44961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008000"/>
                </a:gs>
                <a:gs pos="100000">
                  <a:srgbClr val="003B00"/>
                </a:gs>
              </a:gsLst>
              <a:lin ang="27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sv-SE" sz="11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4" name="AutoShape 14"/>
            <p:cNvSpPr>
              <a:spLocks noChangeArrowheads="1"/>
            </p:cNvSpPr>
            <p:nvPr/>
          </p:nvSpPr>
          <p:spPr bwMode="auto">
            <a:xfrm flipH="1" flipV="1">
              <a:off x="2193851" y="2647797"/>
              <a:ext cx="18080" cy="44252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CC0000"/>
                </a:gs>
                <a:gs pos="100000">
                  <a:srgbClr val="5E0000"/>
                </a:gs>
              </a:gsLst>
              <a:lin ang="27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sv-SE" sz="11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5" name="AutoShape 15"/>
            <p:cNvSpPr>
              <a:spLocks noChangeArrowheads="1"/>
            </p:cNvSpPr>
            <p:nvPr/>
          </p:nvSpPr>
          <p:spPr bwMode="auto">
            <a:xfrm rot="21176831" flipH="1" flipV="1">
              <a:off x="2326743" y="2649284"/>
              <a:ext cx="18080" cy="45007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008000"/>
                </a:gs>
                <a:gs pos="100000">
                  <a:srgbClr val="003B00"/>
                </a:gs>
              </a:gsLst>
              <a:lin ang="27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sv-SE" sz="11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6" name="AutoShape 14"/>
            <p:cNvSpPr>
              <a:spLocks noChangeArrowheads="1"/>
            </p:cNvSpPr>
            <p:nvPr/>
          </p:nvSpPr>
          <p:spPr bwMode="auto">
            <a:xfrm rot="20387992" flipH="1" flipV="1">
              <a:off x="2429915" y="2646139"/>
              <a:ext cx="18080" cy="44862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CC0000"/>
                </a:gs>
                <a:gs pos="100000">
                  <a:srgbClr val="5E0000"/>
                </a:gs>
              </a:gsLst>
              <a:lin ang="27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sv-SE" sz="11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7" name="AutoShape 14"/>
            <p:cNvSpPr>
              <a:spLocks noChangeArrowheads="1"/>
            </p:cNvSpPr>
            <p:nvPr/>
          </p:nvSpPr>
          <p:spPr bwMode="auto">
            <a:xfrm rot="20387992" flipH="1" flipV="1">
              <a:off x="2473721" y="2637044"/>
              <a:ext cx="18080" cy="42661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CC0000"/>
                </a:gs>
                <a:gs pos="100000">
                  <a:srgbClr val="5E0000"/>
                </a:gs>
              </a:gsLst>
              <a:lin ang="27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sv-SE" sz="11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8" name="AutoShape 14"/>
            <p:cNvSpPr>
              <a:spLocks noChangeArrowheads="1"/>
            </p:cNvSpPr>
            <p:nvPr/>
          </p:nvSpPr>
          <p:spPr bwMode="auto">
            <a:xfrm rot="20387992" flipH="1" flipV="1">
              <a:off x="2451887" y="2641746"/>
              <a:ext cx="18080" cy="44862"/>
            </a:xfrm>
            <a:prstGeom prst="roundRect">
              <a:avLst>
                <a:gd name="adj" fmla="val 16667"/>
              </a:avLst>
            </a:prstGeom>
            <a:solidFill>
              <a:srgbClr val="00B0F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sv-SE" sz="11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9" name="AutoShape 14"/>
            <p:cNvSpPr>
              <a:spLocks noChangeArrowheads="1"/>
            </p:cNvSpPr>
            <p:nvPr/>
          </p:nvSpPr>
          <p:spPr bwMode="auto">
            <a:xfrm rot="19276712" flipH="1" flipV="1">
              <a:off x="2681696" y="2520020"/>
              <a:ext cx="18080" cy="48527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CC0000"/>
                </a:gs>
                <a:gs pos="100000">
                  <a:srgbClr val="5E0000"/>
                </a:gs>
              </a:gsLst>
              <a:lin ang="27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sv-SE" sz="1100">
                <a:solidFill>
                  <a:prstClr val="black"/>
                </a:solidFill>
                <a:latin typeface="Calibri"/>
              </a:endParaRPr>
            </a:p>
          </p:txBody>
        </p:sp>
        <p:cxnSp>
          <p:nvCxnSpPr>
            <p:cNvPr id="47" name="Straight Connector 46"/>
            <p:cNvCxnSpPr/>
            <p:nvPr/>
          </p:nvCxnSpPr>
          <p:spPr>
            <a:xfrm flipH="1">
              <a:off x="1741501" y="2670146"/>
              <a:ext cx="452349" cy="265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flipV="1">
              <a:off x="76650" y="2669432"/>
              <a:ext cx="614178" cy="71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AutoShape 14"/>
            <p:cNvSpPr>
              <a:spLocks noChangeArrowheads="1"/>
            </p:cNvSpPr>
            <p:nvPr/>
          </p:nvSpPr>
          <p:spPr bwMode="auto">
            <a:xfrm rot="16158">
              <a:off x="1902467" y="2623942"/>
              <a:ext cx="34808" cy="94590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CC0000"/>
                </a:gs>
                <a:gs pos="100000">
                  <a:srgbClr val="5E0000"/>
                </a:gs>
              </a:gsLst>
              <a:lin ang="27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sv-SE" b="1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0" name="AutoShape 15"/>
            <p:cNvSpPr>
              <a:spLocks noChangeArrowheads="1"/>
            </p:cNvSpPr>
            <p:nvPr/>
          </p:nvSpPr>
          <p:spPr bwMode="auto">
            <a:xfrm rot="16158">
              <a:off x="1950271" y="2623942"/>
              <a:ext cx="34808" cy="94590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008000"/>
                </a:gs>
                <a:gs pos="100000">
                  <a:srgbClr val="003B00"/>
                </a:gs>
              </a:gsLst>
              <a:lin ang="27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sv-SE" b="1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1" name="AutoShape 14"/>
            <p:cNvSpPr>
              <a:spLocks noChangeArrowheads="1"/>
            </p:cNvSpPr>
            <p:nvPr/>
          </p:nvSpPr>
          <p:spPr bwMode="auto">
            <a:xfrm rot="16158">
              <a:off x="2025150" y="2623943"/>
              <a:ext cx="34808" cy="94590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CC0000"/>
                </a:gs>
                <a:gs pos="100000">
                  <a:srgbClr val="5E0000"/>
                </a:gs>
              </a:gsLst>
              <a:lin ang="27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sv-SE" b="1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2" name="AutoShape 15"/>
            <p:cNvSpPr>
              <a:spLocks noChangeArrowheads="1"/>
            </p:cNvSpPr>
            <p:nvPr/>
          </p:nvSpPr>
          <p:spPr bwMode="auto">
            <a:xfrm rot="16158">
              <a:off x="2077251" y="2623944"/>
              <a:ext cx="34808" cy="94590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008000"/>
                </a:gs>
                <a:gs pos="100000">
                  <a:srgbClr val="003B00"/>
                </a:gs>
              </a:gsLst>
              <a:lin ang="27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sv-SE" b="1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4" name="AutoShape 16"/>
            <p:cNvSpPr>
              <a:spLocks noChangeArrowheads="1"/>
            </p:cNvSpPr>
            <p:nvPr/>
          </p:nvSpPr>
          <p:spPr bwMode="auto">
            <a:xfrm rot="1675">
              <a:off x="1527779" y="2619542"/>
              <a:ext cx="326040" cy="96688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E6DCAC"/>
                </a:gs>
                <a:gs pos="12000">
                  <a:srgbClr val="E6D78A"/>
                </a:gs>
                <a:gs pos="30000">
                  <a:srgbClr val="C7AC4C"/>
                </a:gs>
                <a:gs pos="45000">
                  <a:srgbClr val="E6D78A"/>
                </a:gs>
                <a:gs pos="77000">
                  <a:srgbClr val="C7AC4C"/>
                </a:gs>
                <a:gs pos="100000">
                  <a:srgbClr val="E6DCAC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defTabSz="1279525"/>
              <a:r>
                <a:rPr lang="sv-SE" sz="600" dirty="0">
                  <a:solidFill>
                    <a:prstClr val="black"/>
                  </a:solidFill>
                  <a:latin typeface="Calibri"/>
                </a:rPr>
                <a:t>L1B</a:t>
              </a:r>
            </a:p>
          </p:txBody>
        </p:sp>
        <p:sp>
          <p:nvSpPr>
            <p:cNvPr id="35" name="Rectangle 8"/>
            <p:cNvSpPr>
              <a:spLocks noChangeArrowheads="1"/>
            </p:cNvSpPr>
            <p:nvPr/>
          </p:nvSpPr>
          <p:spPr bwMode="auto">
            <a:xfrm rot="9096123">
              <a:off x="564644" y="2241181"/>
              <a:ext cx="65208" cy="195624"/>
            </a:xfrm>
            <a:prstGeom prst="rect">
              <a:avLst/>
            </a:prstGeom>
            <a:gradFill flip="none" rotWithShape="1">
              <a:gsLst>
                <a:gs pos="0">
                  <a:schemeClr val="tx2">
                    <a:lumMod val="60000"/>
                    <a:lumOff val="40000"/>
                  </a:schemeClr>
                </a:gs>
                <a:gs pos="100000">
                  <a:schemeClr val="tx2"/>
                </a:gs>
              </a:gsLst>
              <a:lin ang="8100000" scaled="1"/>
              <a:tileRect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sv-SE" sz="1100">
                <a:solidFill>
                  <a:prstClr val="black"/>
                </a:solidFill>
                <a:latin typeface="Calibri"/>
              </a:endParaRPr>
            </a:p>
          </p:txBody>
        </p:sp>
        <p:cxnSp>
          <p:nvCxnSpPr>
            <p:cNvPr id="36" name="Straight Connector 35"/>
            <p:cNvCxnSpPr>
              <a:endCxn id="54" idx="1"/>
            </p:cNvCxnSpPr>
            <p:nvPr/>
          </p:nvCxnSpPr>
          <p:spPr>
            <a:xfrm flipV="1">
              <a:off x="63335" y="2667807"/>
              <a:ext cx="1464444" cy="249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Rectangle 8"/>
            <p:cNvSpPr>
              <a:spLocks noChangeArrowheads="1"/>
            </p:cNvSpPr>
            <p:nvPr/>
          </p:nvSpPr>
          <p:spPr bwMode="auto">
            <a:xfrm rot="74158">
              <a:off x="187329" y="2589755"/>
              <a:ext cx="65208" cy="195624"/>
            </a:xfrm>
            <a:prstGeom prst="rect">
              <a:avLst/>
            </a:prstGeom>
            <a:gradFill flip="none" rotWithShape="1">
              <a:gsLst>
                <a:gs pos="0">
                  <a:schemeClr val="tx2">
                    <a:lumMod val="60000"/>
                    <a:lumOff val="40000"/>
                  </a:schemeClr>
                </a:gs>
                <a:gs pos="100000">
                  <a:schemeClr val="tx2"/>
                </a:gs>
              </a:gsLst>
              <a:lin ang="8100000" scaled="1"/>
              <a:tileRect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sv-SE" b="1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8" name="Freeform 25"/>
            <p:cNvSpPr>
              <a:spLocks/>
            </p:cNvSpPr>
            <p:nvPr/>
          </p:nvSpPr>
          <p:spPr bwMode="auto">
            <a:xfrm rot="74158">
              <a:off x="36892" y="2604217"/>
              <a:ext cx="97812" cy="130416"/>
            </a:xfrm>
            <a:custGeom>
              <a:avLst/>
              <a:gdLst>
                <a:gd name="T0" fmla="*/ 2147483647 w 136"/>
                <a:gd name="T1" fmla="*/ 2147483647 h 181"/>
                <a:gd name="T2" fmla="*/ 2147483647 w 136"/>
                <a:gd name="T3" fmla="*/ 0 h 181"/>
                <a:gd name="T4" fmla="*/ 0 w 136"/>
                <a:gd name="T5" fmla="*/ 0 h 181"/>
                <a:gd name="T6" fmla="*/ 0 w 136"/>
                <a:gd name="T7" fmla="*/ 2147483647 h 181"/>
                <a:gd name="T8" fmla="*/ 2147483647 w 136"/>
                <a:gd name="T9" fmla="*/ 2147483647 h 181"/>
                <a:gd name="T10" fmla="*/ 2147483647 w 136"/>
                <a:gd name="T11" fmla="*/ 2147483647 h 18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36"/>
                <a:gd name="T19" fmla="*/ 0 h 181"/>
                <a:gd name="T20" fmla="*/ 136 w 136"/>
                <a:gd name="T21" fmla="*/ 181 h 18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36" h="181">
                  <a:moveTo>
                    <a:pt x="136" y="45"/>
                  </a:moveTo>
                  <a:lnTo>
                    <a:pt x="136" y="0"/>
                  </a:lnTo>
                  <a:lnTo>
                    <a:pt x="0" y="0"/>
                  </a:lnTo>
                  <a:lnTo>
                    <a:pt x="0" y="181"/>
                  </a:lnTo>
                  <a:lnTo>
                    <a:pt x="136" y="181"/>
                  </a:lnTo>
                  <a:lnTo>
                    <a:pt x="136" y="136"/>
                  </a:lnTo>
                </a:path>
              </a:pathLst>
            </a:custGeom>
            <a:gradFill rotWithShape="1">
              <a:gsLst>
                <a:gs pos="0">
                  <a:srgbClr val="CC9900"/>
                </a:gs>
                <a:gs pos="100000">
                  <a:srgbClr val="E9D391"/>
                </a:gs>
              </a:gsLst>
              <a:path path="rect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3200" b="1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9" name="Block Arc 38"/>
            <p:cNvSpPr/>
            <p:nvPr/>
          </p:nvSpPr>
          <p:spPr bwMode="auto">
            <a:xfrm rot="16200000">
              <a:off x="285710" y="2414717"/>
              <a:ext cx="321544" cy="283318"/>
            </a:xfrm>
            <a:prstGeom prst="blockArc">
              <a:avLst>
                <a:gd name="adj1" fmla="val 10800000"/>
                <a:gd name="adj2" fmla="val 19907193"/>
                <a:gd name="adj3" fmla="val 28663"/>
              </a:avLst>
            </a:prstGeom>
            <a:gradFill flip="none" rotWithShape="1">
              <a:gsLst>
                <a:gs pos="100000">
                  <a:schemeClr val="tx2">
                    <a:lumMod val="60000"/>
                    <a:lumOff val="40000"/>
                  </a:schemeClr>
                </a:gs>
                <a:gs pos="0">
                  <a:schemeClr val="tx2"/>
                </a:gs>
              </a:gsLst>
              <a:lin ang="5400000" scaled="1"/>
              <a:tileRect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0" name="Freeform 25"/>
            <p:cNvSpPr>
              <a:spLocks/>
            </p:cNvSpPr>
            <p:nvPr/>
          </p:nvSpPr>
          <p:spPr bwMode="auto">
            <a:xfrm rot="9096123">
              <a:off x="656360" y="2214079"/>
              <a:ext cx="97812" cy="130416"/>
            </a:xfrm>
            <a:custGeom>
              <a:avLst/>
              <a:gdLst>
                <a:gd name="T0" fmla="*/ 2147483647 w 136"/>
                <a:gd name="T1" fmla="*/ 2147483647 h 181"/>
                <a:gd name="T2" fmla="*/ 2147483647 w 136"/>
                <a:gd name="T3" fmla="*/ 0 h 181"/>
                <a:gd name="T4" fmla="*/ 0 w 136"/>
                <a:gd name="T5" fmla="*/ 0 h 181"/>
                <a:gd name="T6" fmla="*/ 0 w 136"/>
                <a:gd name="T7" fmla="*/ 2147483647 h 181"/>
                <a:gd name="T8" fmla="*/ 2147483647 w 136"/>
                <a:gd name="T9" fmla="*/ 2147483647 h 181"/>
                <a:gd name="T10" fmla="*/ 2147483647 w 136"/>
                <a:gd name="T11" fmla="*/ 2147483647 h 18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36"/>
                <a:gd name="T19" fmla="*/ 0 h 181"/>
                <a:gd name="T20" fmla="*/ 136 w 136"/>
                <a:gd name="T21" fmla="*/ 181 h 18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36" h="181">
                  <a:moveTo>
                    <a:pt x="136" y="45"/>
                  </a:moveTo>
                  <a:lnTo>
                    <a:pt x="136" y="0"/>
                  </a:lnTo>
                  <a:lnTo>
                    <a:pt x="0" y="0"/>
                  </a:lnTo>
                  <a:lnTo>
                    <a:pt x="0" y="181"/>
                  </a:lnTo>
                  <a:lnTo>
                    <a:pt x="136" y="181"/>
                  </a:lnTo>
                  <a:lnTo>
                    <a:pt x="136" y="136"/>
                  </a:lnTo>
                </a:path>
              </a:pathLst>
            </a:custGeom>
            <a:gradFill rotWithShape="1">
              <a:gsLst>
                <a:gs pos="0">
                  <a:srgbClr val="CC9900"/>
                </a:gs>
                <a:gs pos="100000">
                  <a:srgbClr val="E9D391"/>
                </a:gs>
              </a:gsLst>
              <a:path path="rect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sv-SE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1" name="Text Box 158"/>
            <p:cNvSpPr txBox="1">
              <a:spLocks noChangeArrowheads="1"/>
            </p:cNvSpPr>
            <p:nvPr/>
          </p:nvSpPr>
          <p:spPr bwMode="auto">
            <a:xfrm>
              <a:off x="1070211" y="2099102"/>
              <a:ext cx="915091" cy="3758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defTabSz="1279525">
                <a:spcBef>
                  <a:spcPct val="50000"/>
                </a:spcBef>
              </a:pPr>
              <a:r>
                <a:rPr lang="sv-SE" sz="1200" b="1" dirty="0" err="1">
                  <a:solidFill>
                    <a:prstClr val="black"/>
                  </a:solidFill>
                  <a:latin typeface="Calibri"/>
                </a:rPr>
                <a:t>Thermionic</a:t>
              </a:r>
              <a:r>
                <a:rPr lang="sv-SE" sz="1200" b="1" dirty="0">
                  <a:solidFill>
                    <a:prstClr val="black"/>
                  </a:solidFill>
                  <a:latin typeface="Calibri"/>
                </a:rPr>
                <a:t> RF </a:t>
              </a:r>
              <a:r>
                <a:rPr lang="sv-SE" sz="1200" b="1" dirty="0" err="1">
                  <a:solidFill>
                    <a:prstClr val="black"/>
                  </a:solidFill>
                  <a:latin typeface="Calibri"/>
                </a:rPr>
                <a:t>gun</a:t>
              </a:r>
              <a:endParaRPr lang="sv-SE" sz="1200" b="1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2" name="Text Box 158"/>
            <p:cNvSpPr txBox="1">
              <a:spLocks noChangeArrowheads="1"/>
            </p:cNvSpPr>
            <p:nvPr/>
          </p:nvSpPr>
          <p:spPr bwMode="auto">
            <a:xfrm>
              <a:off x="-256233" y="2812868"/>
              <a:ext cx="1106407" cy="3758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defTabSz="1279525">
                <a:spcBef>
                  <a:spcPct val="50000"/>
                </a:spcBef>
              </a:pPr>
              <a:r>
                <a:rPr lang="sv-SE" sz="1200" b="1" dirty="0">
                  <a:solidFill>
                    <a:prstClr val="black"/>
                  </a:solidFill>
                  <a:latin typeface="Calibri"/>
                </a:rPr>
                <a:t>Photo </a:t>
              </a:r>
              <a:r>
                <a:rPr lang="sv-SE" sz="1200" b="1" dirty="0" err="1">
                  <a:solidFill>
                    <a:prstClr val="black"/>
                  </a:solidFill>
                  <a:latin typeface="Calibri"/>
                </a:rPr>
                <a:t>cathode</a:t>
              </a:r>
              <a:r>
                <a:rPr lang="sv-SE" sz="1200" b="1" dirty="0">
                  <a:solidFill>
                    <a:prstClr val="black"/>
                  </a:solidFill>
                  <a:latin typeface="Calibri"/>
                </a:rPr>
                <a:t> RF </a:t>
              </a:r>
              <a:r>
                <a:rPr lang="sv-SE" sz="1200" b="1" dirty="0" err="1">
                  <a:solidFill>
                    <a:prstClr val="black"/>
                  </a:solidFill>
                  <a:latin typeface="Calibri"/>
                </a:rPr>
                <a:t>gun</a:t>
              </a:r>
              <a:endParaRPr lang="sv-SE" sz="1200" b="1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3" name="Line 9"/>
            <p:cNvSpPr>
              <a:spLocks noChangeShapeType="1"/>
            </p:cNvSpPr>
            <p:nvPr/>
          </p:nvSpPr>
          <p:spPr bwMode="auto">
            <a:xfrm rot="9096123">
              <a:off x="567948" y="2241181"/>
              <a:ext cx="65208" cy="1956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4" name="Line 10"/>
            <p:cNvSpPr>
              <a:spLocks noChangeShapeType="1"/>
            </p:cNvSpPr>
            <p:nvPr/>
          </p:nvSpPr>
          <p:spPr bwMode="auto">
            <a:xfrm rot="9096123" flipH="1">
              <a:off x="558789" y="2239062"/>
              <a:ext cx="65208" cy="1956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5" name="Line 10"/>
            <p:cNvSpPr>
              <a:spLocks noChangeShapeType="1"/>
            </p:cNvSpPr>
            <p:nvPr/>
          </p:nvSpPr>
          <p:spPr bwMode="auto">
            <a:xfrm rot="9096123" flipH="1">
              <a:off x="199152" y="2582953"/>
              <a:ext cx="37977" cy="2078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6" name="Line 10"/>
            <p:cNvSpPr>
              <a:spLocks noChangeShapeType="1"/>
            </p:cNvSpPr>
            <p:nvPr/>
          </p:nvSpPr>
          <p:spPr bwMode="auto">
            <a:xfrm rot="9096123" flipH="1">
              <a:off x="135914" y="2619424"/>
              <a:ext cx="157431" cy="13881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sv-SE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72" name="AutoShape 16"/>
            <p:cNvSpPr>
              <a:spLocks noChangeArrowheads="1"/>
            </p:cNvSpPr>
            <p:nvPr/>
          </p:nvSpPr>
          <p:spPr bwMode="auto">
            <a:xfrm rot="21596453">
              <a:off x="1115667" y="2622816"/>
              <a:ext cx="324917" cy="97812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E6DCAC"/>
                </a:gs>
                <a:gs pos="12000">
                  <a:srgbClr val="E6D78A"/>
                </a:gs>
                <a:gs pos="30000">
                  <a:srgbClr val="C7AC4C"/>
                </a:gs>
                <a:gs pos="45000">
                  <a:srgbClr val="E6D78A"/>
                </a:gs>
                <a:gs pos="77000">
                  <a:srgbClr val="C7AC4C"/>
                </a:gs>
                <a:gs pos="100000">
                  <a:srgbClr val="E6DCAC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defTabSz="1279525"/>
              <a:r>
                <a:rPr lang="sv-SE" sz="600" dirty="0">
                  <a:solidFill>
                    <a:prstClr val="black"/>
                  </a:solidFill>
                  <a:latin typeface="Calibri"/>
                </a:rPr>
                <a:t>L1A</a:t>
              </a:r>
            </a:p>
          </p:txBody>
        </p:sp>
        <p:sp>
          <p:nvSpPr>
            <p:cNvPr id="55" name="AutoShape 16"/>
            <p:cNvSpPr>
              <a:spLocks noChangeArrowheads="1"/>
            </p:cNvSpPr>
            <p:nvPr/>
          </p:nvSpPr>
          <p:spPr bwMode="auto">
            <a:xfrm rot="21596453">
              <a:off x="683619" y="2620358"/>
              <a:ext cx="324917" cy="97812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E6DCAC"/>
                </a:gs>
                <a:gs pos="12000">
                  <a:srgbClr val="E6D78A"/>
                </a:gs>
                <a:gs pos="30000">
                  <a:srgbClr val="C7AC4C"/>
                </a:gs>
                <a:gs pos="45000">
                  <a:srgbClr val="E6D78A"/>
                </a:gs>
                <a:gs pos="77000">
                  <a:srgbClr val="C7AC4C"/>
                </a:gs>
                <a:gs pos="100000">
                  <a:srgbClr val="E6DCAC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defTabSz="1279525"/>
              <a:r>
                <a:rPr lang="sv-SE" sz="600" dirty="0">
                  <a:solidFill>
                    <a:prstClr val="black"/>
                  </a:solidFill>
                  <a:latin typeface="Calibri"/>
                </a:rPr>
                <a:t>L0</a:t>
              </a:r>
            </a:p>
          </p:txBody>
        </p:sp>
      </p:grpSp>
      <p:sp>
        <p:nvSpPr>
          <p:cNvPr id="181" name="TextBox 180"/>
          <p:cNvSpPr txBox="1"/>
          <p:nvPr/>
        </p:nvSpPr>
        <p:spPr>
          <a:xfrm>
            <a:off x="6058048" y="1484785"/>
            <a:ext cx="14526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prstClr val="black"/>
                </a:solidFill>
                <a:latin typeface="Calibri"/>
              </a:rPr>
              <a:t>BC1 (@260 MeV)</a:t>
            </a:r>
            <a:endParaRPr lang="sv-SE" sz="1400" b="1" dirty="0" err="1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0" r="10000"/>
          <a:stretch/>
        </p:blipFill>
        <p:spPr>
          <a:xfrm>
            <a:off x="1703512" y="3861048"/>
            <a:ext cx="2214000" cy="2214000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8787592" y="4437112"/>
            <a:ext cx="1800200" cy="87996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970068" y="2492896"/>
            <a:ext cx="2150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474747"/>
                </a:solidFill>
                <a:latin typeface="Calibri"/>
              </a:rPr>
              <a:t>Maximum dispersion</a:t>
            </a:r>
            <a:endParaRPr lang="sv-SE" dirty="0" err="1">
              <a:solidFill>
                <a:srgbClr val="474747"/>
              </a:solidFill>
              <a:latin typeface="Calibri"/>
            </a:endParaRPr>
          </a:p>
        </p:txBody>
      </p:sp>
      <p:cxnSp>
        <p:nvCxnSpPr>
          <p:cNvPr id="14" name="Straight Arrow Connector 13"/>
          <p:cNvCxnSpPr>
            <a:stCxn id="12" idx="1"/>
            <a:endCxn id="56" idx="3"/>
          </p:cNvCxnSpPr>
          <p:nvPr/>
        </p:nvCxnSpPr>
        <p:spPr>
          <a:xfrm flipH="1" flipV="1">
            <a:off x="6047427" y="2248798"/>
            <a:ext cx="922641" cy="42876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12" idx="1"/>
            <a:endCxn id="170" idx="0"/>
          </p:cNvCxnSpPr>
          <p:nvPr/>
        </p:nvCxnSpPr>
        <p:spPr>
          <a:xfrm>
            <a:off x="6970068" y="2677563"/>
            <a:ext cx="683229" cy="118348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13150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919536" y="1628801"/>
            <a:ext cx="8136904" cy="1306049"/>
            <a:chOff x="1537645" y="1671240"/>
            <a:chExt cx="12408429" cy="3585155"/>
          </a:xfrm>
        </p:grpSpPr>
        <p:graphicFrame>
          <p:nvGraphicFramePr>
            <p:cNvPr id="11" name="Content Placeholder 3"/>
            <p:cNvGraphicFramePr>
              <a:graphicFrameLocks/>
            </p:cNvGraphicFramePr>
            <p:nvPr/>
          </p:nvGraphicFramePr>
          <p:xfrm>
            <a:off x="1537645" y="1671240"/>
            <a:ext cx="12408429" cy="3585155"/>
          </p:xfrm>
          <a:graphic>
            <a:graphicData uri="http://schemas.openxmlformats.org/drawingml/2006/table">
              <a:tbl>
                <a:tblPr/>
                <a:tblGrid>
                  <a:gridCol w="1485818">
                    <a:extLst>
                      <a:ext uri="{9D8B030D-6E8A-4147-A177-3AD203B41FA5}">
                        <a16:colId xmlns:a16="http://schemas.microsoft.com/office/drawing/2014/main" val="20000"/>
                      </a:ext>
                    </a:extLst>
                  </a:gridCol>
                  <a:gridCol w="831470">
                    <a:extLst>
                      <a:ext uri="{9D8B030D-6E8A-4147-A177-3AD203B41FA5}">
                        <a16:colId xmlns:a16="http://schemas.microsoft.com/office/drawing/2014/main" val="20001"/>
                      </a:ext>
                    </a:extLst>
                  </a:gridCol>
                  <a:gridCol w="831471">
                    <a:extLst>
                      <a:ext uri="{9D8B030D-6E8A-4147-A177-3AD203B41FA5}">
                        <a16:colId xmlns:a16="http://schemas.microsoft.com/office/drawing/2014/main" val="20002"/>
                      </a:ext>
                    </a:extLst>
                  </a:gridCol>
                  <a:gridCol w="830791">
                    <a:extLst>
                      <a:ext uri="{9D8B030D-6E8A-4147-A177-3AD203B41FA5}">
                        <a16:colId xmlns:a16="http://schemas.microsoft.com/office/drawing/2014/main" val="20003"/>
                      </a:ext>
                    </a:extLst>
                  </a:gridCol>
                  <a:gridCol w="831470">
                    <a:extLst>
                      <a:ext uri="{9D8B030D-6E8A-4147-A177-3AD203B41FA5}">
                        <a16:colId xmlns:a16="http://schemas.microsoft.com/office/drawing/2014/main" val="20004"/>
                      </a:ext>
                    </a:extLst>
                  </a:gridCol>
                  <a:gridCol w="831471">
                    <a:extLst>
                      <a:ext uri="{9D8B030D-6E8A-4147-A177-3AD203B41FA5}">
                        <a16:colId xmlns:a16="http://schemas.microsoft.com/office/drawing/2014/main" val="20005"/>
                      </a:ext>
                    </a:extLst>
                  </a:gridCol>
                  <a:gridCol w="831470">
                    <a:extLst>
                      <a:ext uri="{9D8B030D-6E8A-4147-A177-3AD203B41FA5}">
                        <a16:colId xmlns:a16="http://schemas.microsoft.com/office/drawing/2014/main" val="20006"/>
                      </a:ext>
                    </a:extLst>
                  </a:gridCol>
                  <a:gridCol w="831470">
                    <a:extLst>
                      <a:ext uri="{9D8B030D-6E8A-4147-A177-3AD203B41FA5}">
                        <a16:colId xmlns:a16="http://schemas.microsoft.com/office/drawing/2014/main" val="20007"/>
                      </a:ext>
                    </a:extLst>
                  </a:gridCol>
                  <a:gridCol w="831473">
                    <a:extLst>
                      <a:ext uri="{9D8B030D-6E8A-4147-A177-3AD203B41FA5}">
                        <a16:colId xmlns:a16="http://schemas.microsoft.com/office/drawing/2014/main" val="551530740"/>
                      </a:ext>
                    </a:extLst>
                  </a:gridCol>
                </a:tblGrid>
                <a:tr h="203261">
                  <a:tc>
                    <a:txBody>
                      <a:bodyPr/>
                      <a:lstStyle>
                        <a:lvl1pPr marL="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1pPr>
                        <a:lvl2pPr marL="4572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2pPr>
                        <a:lvl3pPr marL="9144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3pPr>
                        <a:lvl4pPr marL="13716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4pPr>
                        <a:lvl5pPr marL="18288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5pPr>
                        <a:lvl6pPr marL="22860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6pPr>
                        <a:lvl7pPr marL="27432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7pPr>
                        <a:lvl8pPr marL="32004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8pPr>
                        <a:lvl9pPr marL="36576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9pPr>
                      </a:lstStyle>
                      <a:p>
                        <a:pPr marL="0" marR="0" lvl="0" indent="0" algn="l" defTabSz="912813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endParaRPr kumimoji="0" lang="sv-SE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endParaRPr>
                      </a:p>
                    </a:txBody>
                    <a:tcPr marL="91448" marR="91448" marT="45711" marB="45711" horzOverflow="overflow">
                      <a:lnL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381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>
                        <a:noFill/>
                      </a:lnTlToBr>
                      <a:lnBlToTr>
                        <a:noFill/>
                      </a:lnBlToTr>
                      <a:solidFill>
                        <a:srgbClr val="333399"/>
                      </a:solidFill>
                    </a:tcPr>
                  </a:tc>
                  <a:tc>
                    <a:txBody>
                      <a:bodyPr/>
                      <a:lstStyle>
                        <a:lvl1pPr marL="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1pPr>
                        <a:lvl2pPr marL="4572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2pPr>
                        <a:lvl3pPr marL="9144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3pPr>
                        <a:lvl4pPr marL="13716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4pPr>
                        <a:lvl5pPr marL="18288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5pPr>
                        <a:lvl6pPr marL="22860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6pPr>
                        <a:lvl7pPr marL="27432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7pPr>
                        <a:lvl8pPr marL="32004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8pPr>
                        <a:lvl9pPr marL="36576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9pPr>
                      </a:lstStyle>
                      <a:p>
                        <a:pPr marL="0" marR="0" lvl="0" indent="0" algn="l" defTabSz="912813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r>
                          <a:rPr kumimoji="0" lang="sv-SE" sz="1100" b="1" i="0" u="none" strike="noStrike" cap="none" normalizeH="0" baseline="0" dirty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latin typeface="Calibri" pitchFamily="34" charset="0"/>
                            <a:ea typeface="MS PGothic" pitchFamily="34" charset="-128"/>
                          </a:rPr>
                          <a:t>2010</a:t>
                        </a:r>
                      </a:p>
                    </a:txBody>
                    <a:tcPr marL="91448" marR="91448" marT="45711" marB="45711" horzOverflow="overflow">
                      <a:lnL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381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>
                        <a:noFill/>
                      </a:lnTlToBr>
                      <a:lnBlToTr>
                        <a:noFill/>
                      </a:lnBlToTr>
                      <a:solidFill>
                        <a:srgbClr val="333399"/>
                      </a:solidFill>
                    </a:tcPr>
                  </a:tc>
                  <a:tc>
                    <a:txBody>
                      <a:bodyPr/>
                      <a:lstStyle>
                        <a:lvl1pPr marL="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1pPr>
                        <a:lvl2pPr marL="4572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2pPr>
                        <a:lvl3pPr marL="9144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3pPr>
                        <a:lvl4pPr marL="13716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4pPr>
                        <a:lvl5pPr marL="18288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5pPr>
                        <a:lvl6pPr marL="22860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6pPr>
                        <a:lvl7pPr marL="27432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7pPr>
                        <a:lvl8pPr marL="32004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8pPr>
                        <a:lvl9pPr marL="36576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9pPr>
                      </a:lstStyle>
                      <a:p>
                        <a:pPr marL="0" marR="0" lvl="0" indent="0" algn="l" defTabSz="912813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r>
                          <a:rPr kumimoji="0" lang="sv-SE" sz="1100" b="1" i="0" u="none" strike="noStrike" cap="none" normalizeH="0" baseline="0" dirty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latin typeface="Calibri" pitchFamily="34" charset="0"/>
                            <a:ea typeface="MS PGothic" pitchFamily="34" charset="-128"/>
                          </a:rPr>
                          <a:t>2011</a:t>
                        </a:r>
                      </a:p>
                    </a:txBody>
                    <a:tcPr marL="91448" marR="91448" marT="45711" marB="45711" horzOverflow="overflow">
                      <a:lnL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381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>
                        <a:noFill/>
                      </a:lnTlToBr>
                      <a:lnBlToTr>
                        <a:noFill/>
                      </a:lnBlToTr>
                      <a:solidFill>
                        <a:srgbClr val="333399"/>
                      </a:solidFill>
                    </a:tcPr>
                  </a:tc>
                  <a:tc>
                    <a:txBody>
                      <a:bodyPr/>
                      <a:lstStyle>
                        <a:lvl1pPr marL="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1pPr>
                        <a:lvl2pPr marL="4572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2pPr>
                        <a:lvl3pPr marL="9144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3pPr>
                        <a:lvl4pPr marL="13716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4pPr>
                        <a:lvl5pPr marL="18288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5pPr>
                        <a:lvl6pPr marL="22860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6pPr>
                        <a:lvl7pPr marL="27432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7pPr>
                        <a:lvl8pPr marL="32004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8pPr>
                        <a:lvl9pPr marL="36576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9pPr>
                      </a:lstStyle>
                      <a:p>
                        <a:pPr marL="0" marR="0" lvl="0" indent="0" algn="l" defTabSz="912813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r>
                          <a:rPr kumimoji="0" lang="sv-SE" sz="1100" b="1" i="0" u="none" strike="noStrike" cap="none" normalizeH="0" baseline="0" dirty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latin typeface="Calibri" pitchFamily="34" charset="0"/>
                            <a:ea typeface="MS PGothic" pitchFamily="34" charset="-128"/>
                          </a:rPr>
                          <a:t>2012</a:t>
                        </a:r>
                      </a:p>
                    </a:txBody>
                    <a:tcPr marL="91448" marR="91448" marT="45711" marB="45711" horzOverflow="overflow">
                      <a:lnL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381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>
                        <a:noFill/>
                      </a:lnTlToBr>
                      <a:lnBlToTr>
                        <a:noFill/>
                      </a:lnBlToTr>
                      <a:solidFill>
                        <a:srgbClr val="333399"/>
                      </a:solidFill>
                    </a:tcPr>
                  </a:tc>
                  <a:tc>
                    <a:txBody>
                      <a:bodyPr/>
                      <a:lstStyle>
                        <a:lvl1pPr marL="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1pPr>
                        <a:lvl2pPr marL="4572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2pPr>
                        <a:lvl3pPr marL="9144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3pPr>
                        <a:lvl4pPr marL="13716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4pPr>
                        <a:lvl5pPr marL="18288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5pPr>
                        <a:lvl6pPr marL="22860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6pPr>
                        <a:lvl7pPr marL="27432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7pPr>
                        <a:lvl8pPr marL="32004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8pPr>
                        <a:lvl9pPr marL="36576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9pPr>
                      </a:lstStyle>
                      <a:p>
                        <a:pPr marL="0" marR="0" lvl="0" indent="0" algn="l" defTabSz="912813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r>
                          <a:rPr kumimoji="0" lang="sv-SE" sz="1100" b="1" i="0" u="none" strike="noStrike" cap="none" normalizeH="0" baseline="0" dirty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latin typeface="Calibri" pitchFamily="34" charset="0"/>
                            <a:ea typeface="MS PGothic" pitchFamily="34" charset="-128"/>
                          </a:rPr>
                          <a:t>2013</a:t>
                        </a:r>
                      </a:p>
                    </a:txBody>
                    <a:tcPr marL="91448" marR="91448" marT="45711" marB="45711" horzOverflow="overflow">
                      <a:lnL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381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>
                        <a:noFill/>
                      </a:lnTlToBr>
                      <a:lnBlToTr>
                        <a:noFill/>
                      </a:lnBlToTr>
                      <a:solidFill>
                        <a:srgbClr val="333399"/>
                      </a:solidFill>
                    </a:tcPr>
                  </a:tc>
                  <a:tc>
                    <a:txBody>
                      <a:bodyPr/>
                      <a:lstStyle>
                        <a:lvl1pPr marL="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1pPr>
                        <a:lvl2pPr marL="4572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2pPr>
                        <a:lvl3pPr marL="9144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3pPr>
                        <a:lvl4pPr marL="13716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4pPr>
                        <a:lvl5pPr marL="18288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5pPr>
                        <a:lvl6pPr marL="22860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6pPr>
                        <a:lvl7pPr marL="27432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7pPr>
                        <a:lvl8pPr marL="32004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8pPr>
                        <a:lvl9pPr marL="36576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9pPr>
                      </a:lstStyle>
                      <a:p>
                        <a:pPr marL="0" marR="0" lvl="0" indent="0" algn="l" defTabSz="912813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r>
                          <a:rPr kumimoji="0" lang="sv-SE" sz="1100" b="1" i="0" u="none" strike="noStrike" cap="none" normalizeH="0" baseline="0" dirty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latin typeface="Calibri" pitchFamily="34" charset="0"/>
                            <a:ea typeface="MS PGothic" pitchFamily="34" charset="-128"/>
                          </a:rPr>
                          <a:t>2014</a:t>
                        </a:r>
                      </a:p>
                    </a:txBody>
                    <a:tcPr marL="91448" marR="91448" marT="45711" marB="45711" horzOverflow="overflow">
                      <a:lnL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381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>
                        <a:noFill/>
                      </a:lnTlToBr>
                      <a:lnBlToTr>
                        <a:noFill/>
                      </a:lnBlToTr>
                      <a:solidFill>
                        <a:srgbClr val="333399"/>
                      </a:solidFill>
                    </a:tcPr>
                  </a:tc>
                  <a:tc>
                    <a:txBody>
                      <a:bodyPr/>
                      <a:lstStyle>
                        <a:lvl1pPr marL="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1pPr>
                        <a:lvl2pPr marL="4572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2pPr>
                        <a:lvl3pPr marL="9144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3pPr>
                        <a:lvl4pPr marL="13716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4pPr>
                        <a:lvl5pPr marL="18288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5pPr>
                        <a:lvl6pPr marL="22860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6pPr>
                        <a:lvl7pPr marL="27432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7pPr>
                        <a:lvl8pPr marL="32004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8pPr>
                        <a:lvl9pPr marL="36576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9pPr>
                      </a:lstStyle>
                      <a:p>
                        <a:pPr marL="0" marR="0" lvl="0" indent="0" algn="l" defTabSz="912813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r>
                          <a:rPr kumimoji="0" lang="en-US" sz="1100" b="1" i="0" u="none" strike="noStrike" cap="none" normalizeH="0" baseline="0" dirty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latin typeface="Calibri" pitchFamily="34" charset="0"/>
                            <a:ea typeface="MS PGothic" pitchFamily="34" charset="-128"/>
                          </a:rPr>
                          <a:t>2015</a:t>
                        </a:r>
                        <a:endParaRPr kumimoji="0" lang="sv-SE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endParaRPr>
                      </a:p>
                    </a:txBody>
                    <a:tcPr marL="91448" marR="91448" marT="45711" marB="45711" horzOverflow="overflow">
                      <a:lnL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381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>
                        <a:noFill/>
                      </a:lnTlToBr>
                      <a:lnBlToTr>
                        <a:noFill/>
                      </a:lnBlToTr>
                      <a:solidFill>
                        <a:srgbClr val="333399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l" defTabSz="912813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r>
                          <a:rPr kumimoji="0" lang="en-US" sz="1100" b="1" i="0" u="none" strike="noStrike" cap="none" normalizeH="0" baseline="0" dirty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latin typeface="Calibri" pitchFamily="34" charset="0"/>
                            <a:ea typeface="MS PGothic" pitchFamily="34" charset="-128"/>
                          </a:rPr>
                          <a:t>2016</a:t>
                        </a:r>
                        <a:endParaRPr kumimoji="0" lang="sv-SE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endParaRPr>
                      </a:p>
                    </a:txBody>
                    <a:tcPr marL="91448" marR="91448" marT="45711" marB="45711" horzOverflow="overflow">
                      <a:lnL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381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>
                        <a:noFill/>
                      </a:lnTlToBr>
                      <a:lnBlToTr>
                        <a:noFill/>
                      </a:lnBlToTr>
                      <a:solidFill>
                        <a:srgbClr val="C00000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l" defTabSz="912813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r>
                          <a:rPr kumimoji="0" lang="sv-SE" sz="1100" b="1" i="0" u="none" strike="noStrike" cap="none" normalizeH="0" baseline="0" dirty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latin typeface="Calibri" pitchFamily="34" charset="0"/>
                            <a:ea typeface="MS PGothic" pitchFamily="34" charset="-128"/>
                          </a:rPr>
                          <a:t>2017</a:t>
                        </a:r>
                      </a:p>
                    </a:txBody>
                    <a:tcPr marL="91448" marR="91448" marT="45711" marB="45711" horzOverflow="overflow">
                      <a:lnL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381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>
                        <a:noFill/>
                      </a:lnTlToBr>
                      <a:lnBlToTr>
                        <a:noFill/>
                      </a:lnBlToTr>
                      <a:solidFill>
                        <a:srgbClr val="333399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0"/>
                    </a:ext>
                  </a:extLst>
                </a:tr>
                <a:tr h="244826">
                  <a:tc>
                    <a:txBody>
                      <a:bodyPr/>
                      <a:lstStyle>
                        <a:lvl1pPr marL="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1pPr>
                        <a:lvl2pPr marL="4572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2pPr>
                        <a:lvl3pPr marL="9144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3pPr>
                        <a:lvl4pPr marL="13716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4pPr>
                        <a:lvl5pPr marL="18288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5pPr>
                        <a:lvl6pPr marL="22860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6pPr>
                        <a:lvl7pPr marL="27432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7pPr>
                        <a:lvl8pPr marL="32004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8pPr>
                        <a:lvl9pPr marL="36576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9pPr>
                      </a:lstStyle>
                      <a:p>
                        <a:pPr marL="0" marR="0" lvl="0" indent="0" algn="l" defTabSz="912813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r>
                          <a:rPr kumimoji="0" lang="sv-SE" sz="1100" b="1" i="0" u="none" strike="noStrike" cap="none" normalizeH="0" baseline="0" dirty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latin typeface="Calibri" pitchFamily="34" charset="0"/>
                            <a:ea typeface="MS PGothic" pitchFamily="34" charset="-128"/>
                          </a:rPr>
                          <a:t>Linac </a:t>
                        </a:r>
                        <a:r>
                          <a:rPr kumimoji="0" lang="sv-SE" sz="1100" b="1" i="0" u="none" strike="noStrike" cap="none" normalizeH="0" baseline="0" dirty="0" err="1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latin typeface="Calibri" pitchFamily="34" charset="0"/>
                            <a:ea typeface="MS PGothic" pitchFamily="34" charset="-128"/>
                          </a:rPr>
                          <a:t>building</a:t>
                        </a:r>
                        <a:endParaRPr kumimoji="0" lang="sv-SE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endParaRPr>
                      </a:p>
                    </a:txBody>
                    <a:tcPr marL="91448" marR="91448" marT="45711" marB="45711" horzOverflow="overflow">
                      <a:lnL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381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>
                        <a:noFill/>
                      </a:lnTlToBr>
                      <a:lnBlToTr>
                        <a:noFill/>
                      </a:lnBlToTr>
                      <a:solidFill>
                        <a:srgbClr val="D0D8E8"/>
                      </a:solidFill>
                    </a:tcPr>
                  </a:tc>
                  <a:tc>
                    <a:txBody>
                      <a:bodyPr/>
                      <a:lstStyle>
                        <a:lvl1pPr marL="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1pPr>
                        <a:lvl2pPr marL="4572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2pPr>
                        <a:lvl3pPr marL="9144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3pPr>
                        <a:lvl4pPr marL="13716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4pPr>
                        <a:lvl5pPr marL="18288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5pPr>
                        <a:lvl6pPr marL="22860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6pPr>
                        <a:lvl7pPr marL="27432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7pPr>
                        <a:lvl8pPr marL="32004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8pPr>
                        <a:lvl9pPr marL="36576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9pPr>
                      </a:lstStyle>
                      <a:p>
                        <a:pPr marL="0" marR="0" lvl="0" indent="0" algn="l" defTabSz="912813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endParaRPr kumimoji="0" lang="sv-SE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endParaRPr>
                      </a:p>
                    </a:txBody>
                    <a:tcPr marL="91448" marR="91448" marT="45711" marB="45711" horzOverflow="overflow">
                      <a:lnL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381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>
                        <a:noFill/>
                      </a:lnTlToBr>
                      <a:lnBlToTr>
                        <a:noFill/>
                      </a:lnBlToTr>
                      <a:solidFill>
                        <a:srgbClr val="D0D8E8"/>
                      </a:solidFill>
                    </a:tcPr>
                  </a:tc>
                  <a:tc>
                    <a:txBody>
                      <a:bodyPr/>
                      <a:lstStyle>
                        <a:lvl1pPr marL="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1pPr>
                        <a:lvl2pPr marL="4572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2pPr>
                        <a:lvl3pPr marL="9144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3pPr>
                        <a:lvl4pPr marL="13716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4pPr>
                        <a:lvl5pPr marL="18288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5pPr>
                        <a:lvl6pPr marL="22860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6pPr>
                        <a:lvl7pPr marL="27432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7pPr>
                        <a:lvl8pPr marL="32004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8pPr>
                        <a:lvl9pPr marL="36576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9pPr>
                      </a:lstStyle>
                      <a:p>
                        <a:pPr marL="0" marR="0" lvl="0" indent="0" algn="l" defTabSz="912813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endParaRPr kumimoji="0" lang="sv-SE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endParaRPr>
                      </a:p>
                    </a:txBody>
                    <a:tcPr marL="91448" marR="91448" marT="45711" marB="45711" horzOverflow="overflow">
                      <a:lnL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381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>
                        <a:noFill/>
                      </a:lnTlToBr>
                      <a:lnBlToTr>
                        <a:noFill/>
                      </a:lnBlToTr>
                      <a:solidFill>
                        <a:srgbClr val="D0D8E8"/>
                      </a:solidFill>
                    </a:tcPr>
                  </a:tc>
                  <a:tc>
                    <a:txBody>
                      <a:bodyPr/>
                      <a:lstStyle>
                        <a:lvl1pPr marL="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1pPr>
                        <a:lvl2pPr marL="4572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2pPr>
                        <a:lvl3pPr marL="9144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3pPr>
                        <a:lvl4pPr marL="13716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4pPr>
                        <a:lvl5pPr marL="18288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5pPr>
                        <a:lvl6pPr marL="22860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6pPr>
                        <a:lvl7pPr marL="27432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7pPr>
                        <a:lvl8pPr marL="32004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8pPr>
                        <a:lvl9pPr marL="36576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9pPr>
                      </a:lstStyle>
                      <a:p>
                        <a:pPr marL="0" marR="0" lvl="0" indent="0" algn="l" defTabSz="912813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endParaRPr kumimoji="0" lang="sv-SE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endParaRPr>
                      </a:p>
                    </a:txBody>
                    <a:tcPr marL="91448" marR="91448" marT="45711" marB="45711" horzOverflow="overflow">
                      <a:lnL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381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>
                        <a:noFill/>
                      </a:lnTlToBr>
                      <a:lnBlToTr>
                        <a:noFill/>
                      </a:lnBlToTr>
                      <a:solidFill>
                        <a:srgbClr val="D0D8E8"/>
                      </a:solidFill>
                    </a:tcPr>
                  </a:tc>
                  <a:tc>
                    <a:txBody>
                      <a:bodyPr/>
                      <a:lstStyle>
                        <a:lvl1pPr marL="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1pPr>
                        <a:lvl2pPr marL="4572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2pPr>
                        <a:lvl3pPr marL="9144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3pPr>
                        <a:lvl4pPr marL="13716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4pPr>
                        <a:lvl5pPr marL="18288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5pPr>
                        <a:lvl6pPr marL="22860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6pPr>
                        <a:lvl7pPr marL="27432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7pPr>
                        <a:lvl8pPr marL="32004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8pPr>
                        <a:lvl9pPr marL="36576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9pPr>
                      </a:lstStyle>
                      <a:p>
                        <a:pPr marL="0" marR="0" lvl="0" indent="0" algn="l" defTabSz="912813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endParaRPr kumimoji="0" lang="sv-SE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endParaRPr>
                      </a:p>
                    </a:txBody>
                    <a:tcPr marL="91448" marR="91448" marT="45711" marB="45711" horzOverflow="overflow">
                      <a:lnL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381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>
                        <a:noFill/>
                      </a:lnTlToBr>
                      <a:lnBlToTr>
                        <a:noFill/>
                      </a:lnBlToTr>
                      <a:solidFill>
                        <a:srgbClr val="D0D8E8"/>
                      </a:solidFill>
                    </a:tcPr>
                  </a:tc>
                  <a:tc>
                    <a:txBody>
                      <a:bodyPr/>
                      <a:lstStyle>
                        <a:lvl1pPr marL="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1pPr>
                        <a:lvl2pPr marL="4572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2pPr>
                        <a:lvl3pPr marL="9144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3pPr>
                        <a:lvl4pPr marL="13716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4pPr>
                        <a:lvl5pPr marL="18288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5pPr>
                        <a:lvl6pPr marL="22860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6pPr>
                        <a:lvl7pPr marL="27432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7pPr>
                        <a:lvl8pPr marL="32004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8pPr>
                        <a:lvl9pPr marL="36576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9pPr>
                      </a:lstStyle>
                      <a:p>
                        <a:pPr marL="0" marR="0" lvl="0" indent="0" algn="l" defTabSz="912813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endParaRPr kumimoji="0" lang="sv-SE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endParaRPr>
                      </a:p>
                    </a:txBody>
                    <a:tcPr marL="91448" marR="91448" marT="45711" marB="45711" horzOverflow="overflow">
                      <a:lnL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381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>
                        <a:noFill/>
                      </a:lnTlToBr>
                      <a:lnBlToTr>
                        <a:noFill/>
                      </a:lnBlToTr>
                      <a:solidFill>
                        <a:srgbClr val="D0D8E8"/>
                      </a:solidFill>
                    </a:tcPr>
                  </a:tc>
                  <a:tc>
                    <a:txBody>
                      <a:bodyPr/>
                      <a:lstStyle>
                        <a:lvl1pPr marL="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1pPr>
                        <a:lvl2pPr marL="4572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2pPr>
                        <a:lvl3pPr marL="9144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3pPr>
                        <a:lvl4pPr marL="13716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4pPr>
                        <a:lvl5pPr marL="18288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5pPr>
                        <a:lvl6pPr marL="22860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6pPr>
                        <a:lvl7pPr marL="27432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7pPr>
                        <a:lvl8pPr marL="32004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8pPr>
                        <a:lvl9pPr marL="36576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9pPr>
                      </a:lstStyle>
                      <a:p>
                        <a:pPr marL="0" marR="0" lvl="0" indent="0" algn="l" defTabSz="912813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endParaRPr kumimoji="0" lang="sv-SE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endParaRPr>
                      </a:p>
                    </a:txBody>
                    <a:tcPr marL="91448" marR="91448" marT="45711" marB="45711" horzOverflow="overflow">
                      <a:lnL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381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>
                        <a:noFill/>
                      </a:lnTlToBr>
                      <a:lnBlToTr>
                        <a:noFill/>
                      </a:lnBlToTr>
                      <a:solidFill>
                        <a:srgbClr val="D0D8E8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l" defTabSz="912813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endParaRPr kumimoji="0" lang="sv-SE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endParaRPr>
                      </a:p>
                    </a:txBody>
                    <a:tcPr marL="91448" marR="91448" marT="45711" marB="45711" horzOverflow="overflow">
                      <a:lnL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381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>
                        <a:noFill/>
                      </a:lnTlToBr>
                      <a:lnBlToTr>
                        <a:noFill/>
                      </a:lnBlToTr>
                      <a:solidFill>
                        <a:srgbClr val="D0D8E8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l" defTabSz="912813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endParaRPr kumimoji="0" lang="sv-SE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endParaRPr>
                      </a:p>
                    </a:txBody>
                    <a:tcPr marL="91448" marR="91448" marT="45711" marB="45711" horzOverflow="overflow">
                      <a:lnL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381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>
                        <a:noFill/>
                      </a:lnTlToBr>
                      <a:lnBlToTr>
                        <a:noFill/>
                      </a:lnBlToTr>
                      <a:solidFill>
                        <a:srgbClr val="D0D8E8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1"/>
                    </a:ext>
                  </a:extLst>
                </a:tr>
                <a:tr h="269801">
                  <a:tc>
                    <a:txBody>
                      <a:bodyPr/>
                      <a:lstStyle>
                        <a:lvl1pPr marL="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1pPr>
                        <a:lvl2pPr marL="4572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2pPr>
                        <a:lvl3pPr marL="9144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3pPr>
                        <a:lvl4pPr marL="13716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4pPr>
                        <a:lvl5pPr marL="18288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5pPr>
                        <a:lvl6pPr marL="22860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6pPr>
                        <a:lvl7pPr marL="27432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7pPr>
                        <a:lvl8pPr marL="32004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8pPr>
                        <a:lvl9pPr marL="36576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9pPr>
                      </a:lstStyle>
                      <a:p>
                        <a:pPr marL="0" marR="0" lvl="0" indent="0" algn="l" defTabSz="912813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r>
                          <a:rPr kumimoji="0" lang="sv-SE" sz="1100" b="1" i="0" u="none" strike="noStrike" cap="none" normalizeH="0" baseline="0" dirty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latin typeface="Calibri" pitchFamily="34" charset="0"/>
                            <a:ea typeface="MS PGothic" pitchFamily="34" charset="-128"/>
                          </a:rPr>
                          <a:t>Linac installation</a:t>
                        </a:r>
                      </a:p>
                    </a:txBody>
                    <a:tcPr marL="91448" marR="91448" marT="45711" marB="45711" horzOverflow="overflow">
                      <a:lnL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>
                        <a:noFill/>
                      </a:lnTlToBr>
                      <a:lnBlToTr>
                        <a:noFill/>
                      </a:lnBlToTr>
                      <a:solidFill>
                        <a:srgbClr val="E9EDF4"/>
                      </a:solidFill>
                    </a:tcPr>
                  </a:tc>
                  <a:tc>
                    <a:txBody>
                      <a:bodyPr/>
                      <a:lstStyle>
                        <a:lvl1pPr marL="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1pPr>
                        <a:lvl2pPr marL="4572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2pPr>
                        <a:lvl3pPr marL="9144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3pPr>
                        <a:lvl4pPr marL="13716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4pPr>
                        <a:lvl5pPr marL="18288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5pPr>
                        <a:lvl6pPr marL="22860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6pPr>
                        <a:lvl7pPr marL="27432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7pPr>
                        <a:lvl8pPr marL="32004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8pPr>
                        <a:lvl9pPr marL="36576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9pPr>
                      </a:lstStyle>
                      <a:p>
                        <a:pPr marL="0" marR="0" lvl="0" indent="0" algn="l" defTabSz="912813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endParaRPr kumimoji="0" lang="sv-SE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endParaRPr>
                      </a:p>
                    </a:txBody>
                    <a:tcPr marL="91448" marR="91448" marT="45711" marB="45711" horzOverflow="overflow">
                      <a:lnL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>
                        <a:noFill/>
                      </a:lnTlToBr>
                      <a:lnBlToTr>
                        <a:noFill/>
                      </a:lnBlToTr>
                      <a:solidFill>
                        <a:srgbClr val="E9EDF4"/>
                      </a:solidFill>
                    </a:tcPr>
                  </a:tc>
                  <a:tc>
                    <a:txBody>
                      <a:bodyPr/>
                      <a:lstStyle>
                        <a:lvl1pPr marL="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1pPr>
                        <a:lvl2pPr marL="4572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2pPr>
                        <a:lvl3pPr marL="9144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3pPr>
                        <a:lvl4pPr marL="13716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4pPr>
                        <a:lvl5pPr marL="18288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5pPr>
                        <a:lvl6pPr marL="22860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6pPr>
                        <a:lvl7pPr marL="27432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7pPr>
                        <a:lvl8pPr marL="32004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8pPr>
                        <a:lvl9pPr marL="36576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9pPr>
                      </a:lstStyle>
                      <a:p>
                        <a:pPr marL="0" marR="0" lvl="0" indent="0" algn="l" defTabSz="912813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endParaRPr kumimoji="0" lang="sv-SE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endParaRPr>
                      </a:p>
                    </a:txBody>
                    <a:tcPr marL="91448" marR="91448" marT="45711" marB="45711" horzOverflow="overflow">
                      <a:lnL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>
                        <a:noFill/>
                      </a:lnTlToBr>
                      <a:lnBlToTr>
                        <a:noFill/>
                      </a:lnBlToTr>
                      <a:solidFill>
                        <a:srgbClr val="E9EDF4"/>
                      </a:solidFill>
                    </a:tcPr>
                  </a:tc>
                  <a:tc>
                    <a:txBody>
                      <a:bodyPr/>
                      <a:lstStyle>
                        <a:lvl1pPr marL="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1pPr>
                        <a:lvl2pPr marL="4572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2pPr>
                        <a:lvl3pPr marL="9144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3pPr>
                        <a:lvl4pPr marL="13716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4pPr>
                        <a:lvl5pPr marL="18288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5pPr>
                        <a:lvl6pPr marL="22860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6pPr>
                        <a:lvl7pPr marL="27432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7pPr>
                        <a:lvl8pPr marL="32004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8pPr>
                        <a:lvl9pPr marL="36576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9pPr>
                      </a:lstStyle>
                      <a:p>
                        <a:pPr marL="0" marR="0" lvl="0" indent="0" algn="l" defTabSz="912813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endParaRPr kumimoji="0" lang="sv-SE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endParaRPr>
                      </a:p>
                    </a:txBody>
                    <a:tcPr marL="91448" marR="91448" marT="45711" marB="45711" horzOverflow="overflow">
                      <a:lnL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>
                        <a:noFill/>
                      </a:lnTlToBr>
                      <a:lnBlToTr>
                        <a:noFill/>
                      </a:lnBlToTr>
                      <a:solidFill>
                        <a:srgbClr val="E9EDF4"/>
                      </a:solidFill>
                    </a:tcPr>
                  </a:tc>
                  <a:tc>
                    <a:txBody>
                      <a:bodyPr/>
                      <a:lstStyle>
                        <a:lvl1pPr marL="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1pPr>
                        <a:lvl2pPr marL="4572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2pPr>
                        <a:lvl3pPr marL="9144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3pPr>
                        <a:lvl4pPr marL="13716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4pPr>
                        <a:lvl5pPr marL="18288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5pPr>
                        <a:lvl6pPr marL="22860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6pPr>
                        <a:lvl7pPr marL="27432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7pPr>
                        <a:lvl8pPr marL="32004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8pPr>
                        <a:lvl9pPr marL="36576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9pPr>
                      </a:lstStyle>
                      <a:p>
                        <a:pPr marL="0" marR="0" lvl="0" indent="0" algn="l" defTabSz="912813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endParaRPr kumimoji="0" lang="sv-SE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endParaRPr>
                      </a:p>
                    </a:txBody>
                    <a:tcPr marL="91448" marR="91448" marT="45711" marB="45711" horzOverflow="overflow">
                      <a:lnL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>
                        <a:noFill/>
                      </a:lnTlToBr>
                      <a:lnBlToTr>
                        <a:noFill/>
                      </a:lnBlToTr>
                      <a:solidFill>
                        <a:srgbClr val="E9EDF4"/>
                      </a:solidFill>
                    </a:tcPr>
                  </a:tc>
                  <a:tc>
                    <a:txBody>
                      <a:bodyPr/>
                      <a:lstStyle>
                        <a:lvl1pPr marL="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1pPr>
                        <a:lvl2pPr marL="4572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2pPr>
                        <a:lvl3pPr marL="9144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3pPr>
                        <a:lvl4pPr marL="13716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4pPr>
                        <a:lvl5pPr marL="18288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5pPr>
                        <a:lvl6pPr marL="22860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6pPr>
                        <a:lvl7pPr marL="27432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7pPr>
                        <a:lvl8pPr marL="32004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8pPr>
                        <a:lvl9pPr marL="36576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9pPr>
                      </a:lstStyle>
                      <a:p>
                        <a:pPr marL="0" marR="0" lvl="0" indent="0" algn="l" defTabSz="912813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endParaRPr kumimoji="0" lang="sv-SE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endParaRPr>
                      </a:p>
                    </a:txBody>
                    <a:tcPr marL="91448" marR="91448" marT="45711" marB="45711" horzOverflow="overflow">
                      <a:lnL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>
                        <a:noFill/>
                      </a:lnTlToBr>
                      <a:lnBlToTr>
                        <a:noFill/>
                      </a:lnBlToTr>
                      <a:solidFill>
                        <a:srgbClr val="E9EDF4"/>
                      </a:solidFill>
                    </a:tcPr>
                  </a:tc>
                  <a:tc>
                    <a:txBody>
                      <a:bodyPr/>
                      <a:lstStyle>
                        <a:lvl1pPr marL="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1pPr>
                        <a:lvl2pPr marL="4572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2pPr>
                        <a:lvl3pPr marL="9144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3pPr>
                        <a:lvl4pPr marL="13716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4pPr>
                        <a:lvl5pPr marL="18288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5pPr>
                        <a:lvl6pPr marL="22860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6pPr>
                        <a:lvl7pPr marL="27432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7pPr>
                        <a:lvl8pPr marL="32004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8pPr>
                        <a:lvl9pPr marL="36576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9pPr>
                      </a:lstStyle>
                      <a:p>
                        <a:pPr marL="0" marR="0" lvl="0" indent="0" algn="l" defTabSz="912813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endParaRPr kumimoji="0" lang="sv-SE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endParaRPr>
                      </a:p>
                    </a:txBody>
                    <a:tcPr marL="91448" marR="91448" marT="45711" marB="45711" horzOverflow="overflow">
                      <a:lnL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>
                        <a:noFill/>
                      </a:lnTlToBr>
                      <a:lnBlToTr>
                        <a:noFill/>
                      </a:lnBlToTr>
                      <a:solidFill>
                        <a:srgbClr val="E9EDF4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l" defTabSz="912813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endParaRPr kumimoji="0" lang="sv-SE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endParaRPr>
                      </a:p>
                    </a:txBody>
                    <a:tcPr marL="91448" marR="91448" marT="45711" marB="45711" horzOverflow="overflow">
                      <a:lnL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>
                        <a:noFill/>
                      </a:lnTlToBr>
                      <a:lnBlToTr>
                        <a:noFill/>
                      </a:lnBlToTr>
                      <a:solidFill>
                        <a:srgbClr val="E9EDF4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l" defTabSz="912813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endParaRPr kumimoji="0" lang="sv-SE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endParaRPr>
                      </a:p>
                    </a:txBody>
                    <a:tcPr marL="91448" marR="91448" marT="45711" marB="45711" horzOverflow="overflow">
                      <a:lnL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>
                        <a:noFill/>
                      </a:lnTlToBr>
                      <a:lnBlToTr>
                        <a:noFill/>
                      </a:lnBlToTr>
                      <a:solidFill>
                        <a:srgbClr val="E9EDF4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2"/>
                    </a:ext>
                  </a:extLst>
                </a:tr>
                <a:tr h="257854">
                  <a:tc>
                    <a:txBody>
                      <a:bodyPr/>
                      <a:lstStyle>
                        <a:lvl1pPr marL="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1pPr>
                        <a:lvl2pPr marL="4572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2pPr>
                        <a:lvl3pPr marL="9144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3pPr>
                        <a:lvl4pPr marL="13716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4pPr>
                        <a:lvl5pPr marL="18288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5pPr>
                        <a:lvl6pPr marL="22860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6pPr>
                        <a:lvl7pPr marL="27432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7pPr>
                        <a:lvl8pPr marL="32004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8pPr>
                        <a:lvl9pPr marL="36576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9pPr>
                      </a:lstStyle>
                      <a:p>
                        <a:pPr marL="0" marR="0" lvl="0" indent="0" algn="l" defTabSz="912813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r>
                          <a:rPr kumimoji="0" lang="sv-SE" sz="1100" b="1" i="0" u="none" strike="noStrike" cap="none" normalizeH="0" baseline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latin typeface="Calibri" pitchFamily="34" charset="0"/>
                            <a:ea typeface="MS PGothic" pitchFamily="34" charset="-128"/>
                          </a:rPr>
                          <a:t>Linac commissioning</a:t>
                        </a:r>
                      </a:p>
                    </a:txBody>
                    <a:tcPr marL="91448" marR="91448" marT="45711" marB="45711" horzOverflow="overflow">
                      <a:lnL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>
                        <a:noFill/>
                      </a:lnTlToBr>
                      <a:lnBlToTr>
                        <a:noFill/>
                      </a:lnBlToTr>
                      <a:solidFill>
                        <a:srgbClr val="D0D8E8"/>
                      </a:solidFill>
                    </a:tcPr>
                  </a:tc>
                  <a:tc>
                    <a:txBody>
                      <a:bodyPr/>
                      <a:lstStyle>
                        <a:lvl1pPr marL="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1pPr>
                        <a:lvl2pPr marL="4572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2pPr>
                        <a:lvl3pPr marL="9144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3pPr>
                        <a:lvl4pPr marL="13716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4pPr>
                        <a:lvl5pPr marL="18288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5pPr>
                        <a:lvl6pPr marL="22860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6pPr>
                        <a:lvl7pPr marL="27432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7pPr>
                        <a:lvl8pPr marL="32004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8pPr>
                        <a:lvl9pPr marL="36576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9pPr>
                      </a:lstStyle>
                      <a:p>
                        <a:pPr marL="0" marR="0" lvl="0" indent="0" algn="l" defTabSz="912813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endParaRPr kumimoji="0" lang="sv-SE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endParaRPr>
                      </a:p>
                    </a:txBody>
                    <a:tcPr marL="91448" marR="91448" marT="45711" marB="45711" horzOverflow="overflow">
                      <a:lnL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>
                        <a:noFill/>
                      </a:lnTlToBr>
                      <a:lnBlToTr>
                        <a:noFill/>
                      </a:lnBlToTr>
                      <a:solidFill>
                        <a:srgbClr val="D0D8E8"/>
                      </a:solidFill>
                    </a:tcPr>
                  </a:tc>
                  <a:tc>
                    <a:txBody>
                      <a:bodyPr/>
                      <a:lstStyle>
                        <a:lvl1pPr marL="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1pPr>
                        <a:lvl2pPr marL="4572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2pPr>
                        <a:lvl3pPr marL="9144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3pPr>
                        <a:lvl4pPr marL="13716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4pPr>
                        <a:lvl5pPr marL="18288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5pPr>
                        <a:lvl6pPr marL="22860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6pPr>
                        <a:lvl7pPr marL="27432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7pPr>
                        <a:lvl8pPr marL="32004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8pPr>
                        <a:lvl9pPr marL="36576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9pPr>
                      </a:lstStyle>
                      <a:p>
                        <a:pPr marL="0" marR="0" lvl="0" indent="0" algn="l" defTabSz="912813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endParaRPr kumimoji="0" lang="sv-SE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endParaRPr>
                      </a:p>
                    </a:txBody>
                    <a:tcPr marL="91448" marR="91448" marT="45711" marB="45711" horzOverflow="overflow">
                      <a:lnL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>
                        <a:noFill/>
                      </a:lnTlToBr>
                      <a:lnBlToTr>
                        <a:noFill/>
                      </a:lnBlToTr>
                      <a:solidFill>
                        <a:srgbClr val="D0D8E8"/>
                      </a:solidFill>
                    </a:tcPr>
                  </a:tc>
                  <a:tc>
                    <a:txBody>
                      <a:bodyPr/>
                      <a:lstStyle>
                        <a:lvl1pPr marL="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1pPr>
                        <a:lvl2pPr marL="4572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2pPr>
                        <a:lvl3pPr marL="9144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3pPr>
                        <a:lvl4pPr marL="13716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4pPr>
                        <a:lvl5pPr marL="18288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5pPr>
                        <a:lvl6pPr marL="22860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6pPr>
                        <a:lvl7pPr marL="27432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7pPr>
                        <a:lvl8pPr marL="32004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8pPr>
                        <a:lvl9pPr marL="36576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9pPr>
                      </a:lstStyle>
                      <a:p>
                        <a:pPr marL="0" marR="0" lvl="0" indent="0" algn="l" defTabSz="912813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endParaRPr kumimoji="0" lang="sv-SE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endParaRPr>
                      </a:p>
                    </a:txBody>
                    <a:tcPr marL="91448" marR="91448" marT="45711" marB="45711" horzOverflow="overflow">
                      <a:lnL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>
                        <a:noFill/>
                      </a:lnTlToBr>
                      <a:lnBlToTr>
                        <a:noFill/>
                      </a:lnBlToTr>
                      <a:solidFill>
                        <a:srgbClr val="D0D8E8"/>
                      </a:solidFill>
                    </a:tcPr>
                  </a:tc>
                  <a:tc>
                    <a:txBody>
                      <a:bodyPr/>
                      <a:lstStyle>
                        <a:lvl1pPr marL="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1pPr>
                        <a:lvl2pPr marL="4572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2pPr>
                        <a:lvl3pPr marL="9144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3pPr>
                        <a:lvl4pPr marL="13716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4pPr>
                        <a:lvl5pPr marL="18288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5pPr>
                        <a:lvl6pPr marL="22860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6pPr>
                        <a:lvl7pPr marL="27432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7pPr>
                        <a:lvl8pPr marL="32004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8pPr>
                        <a:lvl9pPr marL="36576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9pPr>
                      </a:lstStyle>
                      <a:p>
                        <a:pPr marL="0" marR="0" lvl="0" indent="0" algn="l" defTabSz="912813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endParaRPr kumimoji="0" lang="sv-SE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endParaRPr>
                      </a:p>
                    </a:txBody>
                    <a:tcPr marL="91448" marR="91448" marT="45711" marB="45711" horzOverflow="overflow">
                      <a:lnL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>
                        <a:noFill/>
                      </a:lnTlToBr>
                      <a:lnBlToTr>
                        <a:noFill/>
                      </a:lnBlToTr>
                      <a:solidFill>
                        <a:srgbClr val="D0D8E8"/>
                      </a:solidFill>
                    </a:tcPr>
                  </a:tc>
                  <a:tc>
                    <a:txBody>
                      <a:bodyPr/>
                      <a:lstStyle>
                        <a:lvl1pPr marL="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1pPr>
                        <a:lvl2pPr marL="4572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2pPr>
                        <a:lvl3pPr marL="9144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3pPr>
                        <a:lvl4pPr marL="13716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4pPr>
                        <a:lvl5pPr marL="18288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5pPr>
                        <a:lvl6pPr marL="22860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6pPr>
                        <a:lvl7pPr marL="27432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7pPr>
                        <a:lvl8pPr marL="32004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8pPr>
                        <a:lvl9pPr marL="36576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9pPr>
                      </a:lstStyle>
                      <a:p>
                        <a:pPr marL="0" marR="0" lvl="0" indent="0" algn="l" defTabSz="912813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endParaRPr kumimoji="0" lang="sv-SE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endParaRPr>
                      </a:p>
                    </a:txBody>
                    <a:tcPr marL="91448" marR="91448" marT="45711" marB="45711" horzOverflow="overflow">
                      <a:lnL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>
                        <a:noFill/>
                      </a:lnTlToBr>
                      <a:lnBlToTr>
                        <a:noFill/>
                      </a:lnBlToTr>
                      <a:solidFill>
                        <a:srgbClr val="D0D8E8"/>
                      </a:solidFill>
                    </a:tcPr>
                  </a:tc>
                  <a:tc>
                    <a:txBody>
                      <a:bodyPr/>
                      <a:lstStyle>
                        <a:lvl1pPr marL="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1pPr>
                        <a:lvl2pPr marL="4572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2pPr>
                        <a:lvl3pPr marL="9144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3pPr>
                        <a:lvl4pPr marL="13716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4pPr>
                        <a:lvl5pPr marL="18288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5pPr>
                        <a:lvl6pPr marL="22860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6pPr>
                        <a:lvl7pPr marL="27432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7pPr>
                        <a:lvl8pPr marL="32004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8pPr>
                        <a:lvl9pPr marL="36576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9pPr>
                      </a:lstStyle>
                      <a:p>
                        <a:pPr marL="0" marR="0" lvl="0" indent="0" algn="l" defTabSz="912813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endParaRPr kumimoji="0" lang="sv-SE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endParaRPr>
                      </a:p>
                    </a:txBody>
                    <a:tcPr marL="91448" marR="91448" marT="45711" marB="45711" horzOverflow="overflow">
                      <a:lnL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>
                        <a:noFill/>
                      </a:lnTlToBr>
                      <a:lnBlToTr>
                        <a:noFill/>
                      </a:lnBlToTr>
                      <a:solidFill>
                        <a:srgbClr val="D0D8E8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l" defTabSz="912813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endParaRPr kumimoji="0" lang="sv-SE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endParaRPr>
                      </a:p>
                    </a:txBody>
                    <a:tcPr marL="91448" marR="91448" marT="45711" marB="45711" horzOverflow="overflow">
                      <a:lnL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>
                        <a:noFill/>
                      </a:lnTlToBr>
                      <a:lnBlToTr>
                        <a:noFill/>
                      </a:lnBlToTr>
                      <a:solidFill>
                        <a:srgbClr val="D0D8E8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l" defTabSz="912813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endParaRPr kumimoji="0" lang="sv-SE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endParaRPr>
                      </a:p>
                    </a:txBody>
                    <a:tcPr marL="91448" marR="91448" marT="45711" marB="45711" horzOverflow="overflow">
                      <a:lnL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>
                        <a:noFill/>
                      </a:lnTlToBr>
                      <a:lnBlToTr>
                        <a:noFill/>
                      </a:lnBlToTr>
                      <a:solidFill>
                        <a:srgbClr val="D0D8E8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3"/>
                    </a:ext>
                  </a:extLst>
                </a:tr>
                <a:tr h="244826">
                  <a:tc>
                    <a:txBody>
                      <a:bodyPr/>
                      <a:lstStyle>
                        <a:lvl1pPr marL="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1pPr>
                        <a:lvl2pPr marL="4572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2pPr>
                        <a:lvl3pPr marL="9144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3pPr>
                        <a:lvl4pPr marL="13716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4pPr>
                        <a:lvl5pPr marL="18288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5pPr>
                        <a:lvl6pPr marL="22860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6pPr>
                        <a:lvl7pPr marL="27432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7pPr>
                        <a:lvl8pPr marL="32004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8pPr>
                        <a:lvl9pPr marL="36576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9pPr>
                      </a:lstStyle>
                      <a:p>
                        <a:pPr marL="0" marR="0" lvl="0" indent="0" algn="l" defTabSz="912813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r>
                          <a:rPr kumimoji="0" lang="sv-SE" sz="1100" b="1" i="0" u="none" strike="noStrike" cap="none" normalizeH="0" baseline="0" dirty="0" err="1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latin typeface="Calibri" pitchFamily="34" charset="0"/>
                            <a:ea typeface="MS PGothic" pitchFamily="34" charset="-128"/>
                          </a:rPr>
                          <a:t>Linac</a:t>
                        </a:r>
                        <a:r>
                          <a:rPr kumimoji="0" lang="sv-SE" sz="1100" b="1" i="0" u="none" strike="noStrike" cap="none" normalizeH="0" baseline="0" dirty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latin typeface="Calibri" pitchFamily="34" charset="0"/>
                            <a:ea typeface="MS PGothic" pitchFamily="34" charset="-128"/>
                          </a:rPr>
                          <a:t> operation</a:t>
                        </a:r>
                      </a:p>
                    </a:txBody>
                    <a:tcPr marL="91448" marR="91448" marT="45711" marB="45711" horzOverflow="overflow">
                      <a:lnL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>
                        <a:noFill/>
                      </a:lnTlToBr>
                      <a:lnBlToTr>
                        <a:noFill/>
                      </a:lnBlToTr>
                      <a:solidFill>
                        <a:srgbClr val="E9EDF4"/>
                      </a:solidFill>
                    </a:tcPr>
                  </a:tc>
                  <a:tc>
                    <a:txBody>
                      <a:bodyPr/>
                      <a:lstStyle>
                        <a:lvl1pPr marL="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1pPr>
                        <a:lvl2pPr marL="4572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2pPr>
                        <a:lvl3pPr marL="9144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3pPr>
                        <a:lvl4pPr marL="13716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4pPr>
                        <a:lvl5pPr marL="18288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5pPr>
                        <a:lvl6pPr marL="22860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6pPr>
                        <a:lvl7pPr marL="27432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7pPr>
                        <a:lvl8pPr marL="32004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8pPr>
                        <a:lvl9pPr marL="36576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9pPr>
                      </a:lstStyle>
                      <a:p>
                        <a:pPr marL="0" marR="0" lvl="0" indent="0" algn="l" defTabSz="912813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endParaRPr kumimoji="0" lang="sv-SE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endParaRPr>
                      </a:p>
                    </a:txBody>
                    <a:tcPr marL="91448" marR="91448" marT="45711" marB="45711" horzOverflow="overflow">
                      <a:lnL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>
                        <a:noFill/>
                      </a:lnTlToBr>
                      <a:lnBlToTr>
                        <a:noFill/>
                      </a:lnBlToTr>
                      <a:solidFill>
                        <a:srgbClr val="E9EDF4"/>
                      </a:solidFill>
                    </a:tcPr>
                  </a:tc>
                  <a:tc>
                    <a:txBody>
                      <a:bodyPr/>
                      <a:lstStyle>
                        <a:lvl1pPr marL="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1pPr>
                        <a:lvl2pPr marL="4572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2pPr>
                        <a:lvl3pPr marL="9144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3pPr>
                        <a:lvl4pPr marL="13716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4pPr>
                        <a:lvl5pPr marL="18288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5pPr>
                        <a:lvl6pPr marL="22860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6pPr>
                        <a:lvl7pPr marL="27432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7pPr>
                        <a:lvl8pPr marL="32004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8pPr>
                        <a:lvl9pPr marL="36576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9pPr>
                      </a:lstStyle>
                      <a:p>
                        <a:pPr marL="0" marR="0" lvl="0" indent="0" algn="l" defTabSz="912813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endParaRPr kumimoji="0" lang="sv-SE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endParaRPr>
                      </a:p>
                    </a:txBody>
                    <a:tcPr marL="91448" marR="91448" marT="45711" marB="45711" horzOverflow="overflow">
                      <a:lnL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>
                        <a:noFill/>
                      </a:lnTlToBr>
                      <a:lnBlToTr>
                        <a:noFill/>
                      </a:lnBlToTr>
                      <a:solidFill>
                        <a:srgbClr val="E9EDF4"/>
                      </a:solidFill>
                    </a:tcPr>
                  </a:tc>
                  <a:tc>
                    <a:txBody>
                      <a:bodyPr/>
                      <a:lstStyle>
                        <a:lvl1pPr marL="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1pPr>
                        <a:lvl2pPr marL="4572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2pPr>
                        <a:lvl3pPr marL="9144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3pPr>
                        <a:lvl4pPr marL="13716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4pPr>
                        <a:lvl5pPr marL="18288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5pPr>
                        <a:lvl6pPr marL="22860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6pPr>
                        <a:lvl7pPr marL="27432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7pPr>
                        <a:lvl8pPr marL="32004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8pPr>
                        <a:lvl9pPr marL="36576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9pPr>
                      </a:lstStyle>
                      <a:p>
                        <a:pPr marL="0" marR="0" lvl="0" indent="0" algn="l" defTabSz="912813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endParaRPr kumimoji="0" lang="sv-SE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endParaRPr>
                      </a:p>
                    </a:txBody>
                    <a:tcPr marL="91448" marR="91448" marT="45711" marB="45711" horzOverflow="overflow">
                      <a:lnL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>
                        <a:noFill/>
                      </a:lnTlToBr>
                      <a:lnBlToTr>
                        <a:noFill/>
                      </a:lnBlToTr>
                      <a:solidFill>
                        <a:srgbClr val="E9EDF4"/>
                      </a:solidFill>
                    </a:tcPr>
                  </a:tc>
                  <a:tc>
                    <a:txBody>
                      <a:bodyPr/>
                      <a:lstStyle>
                        <a:lvl1pPr marL="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1pPr>
                        <a:lvl2pPr marL="4572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2pPr>
                        <a:lvl3pPr marL="9144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3pPr>
                        <a:lvl4pPr marL="13716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4pPr>
                        <a:lvl5pPr marL="18288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5pPr>
                        <a:lvl6pPr marL="22860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6pPr>
                        <a:lvl7pPr marL="27432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7pPr>
                        <a:lvl8pPr marL="32004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8pPr>
                        <a:lvl9pPr marL="36576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9pPr>
                      </a:lstStyle>
                      <a:p>
                        <a:pPr marL="0" marR="0" lvl="0" indent="0" algn="l" defTabSz="912813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endParaRPr kumimoji="0" lang="sv-SE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endParaRPr>
                      </a:p>
                    </a:txBody>
                    <a:tcPr marL="91448" marR="91448" marT="45711" marB="45711" horzOverflow="overflow">
                      <a:lnL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>
                        <a:noFill/>
                      </a:lnTlToBr>
                      <a:lnBlToTr>
                        <a:noFill/>
                      </a:lnBlToTr>
                      <a:solidFill>
                        <a:srgbClr val="E9EDF4"/>
                      </a:solidFill>
                    </a:tcPr>
                  </a:tc>
                  <a:tc>
                    <a:txBody>
                      <a:bodyPr/>
                      <a:lstStyle>
                        <a:lvl1pPr marL="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1pPr>
                        <a:lvl2pPr marL="4572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2pPr>
                        <a:lvl3pPr marL="9144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3pPr>
                        <a:lvl4pPr marL="13716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4pPr>
                        <a:lvl5pPr marL="18288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5pPr>
                        <a:lvl6pPr marL="22860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6pPr>
                        <a:lvl7pPr marL="27432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7pPr>
                        <a:lvl8pPr marL="32004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8pPr>
                        <a:lvl9pPr marL="36576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9pPr>
                      </a:lstStyle>
                      <a:p>
                        <a:pPr marL="0" marR="0" lvl="0" indent="0" algn="l" defTabSz="912813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endParaRPr kumimoji="0" lang="sv-SE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endParaRPr>
                      </a:p>
                    </a:txBody>
                    <a:tcPr marL="91448" marR="91448" marT="45711" marB="45711" horzOverflow="overflow">
                      <a:lnL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>
                        <a:noFill/>
                      </a:lnTlToBr>
                      <a:lnBlToTr>
                        <a:noFill/>
                      </a:lnBlToTr>
                      <a:solidFill>
                        <a:srgbClr val="E9EDF4"/>
                      </a:solidFill>
                    </a:tcPr>
                  </a:tc>
                  <a:tc>
                    <a:txBody>
                      <a:bodyPr/>
                      <a:lstStyle>
                        <a:lvl1pPr marL="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1pPr>
                        <a:lvl2pPr marL="4572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2pPr>
                        <a:lvl3pPr marL="9144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3pPr>
                        <a:lvl4pPr marL="13716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4pPr>
                        <a:lvl5pPr marL="18288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5pPr>
                        <a:lvl6pPr marL="22860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6pPr>
                        <a:lvl7pPr marL="27432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7pPr>
                        <a:lvl8pPr marL="32004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8pPr>
                        <a:lvl9pPr marL="3657600" algn="l" defTabSz="914400" rtl="0" eaLnBrk="1" latinLnBrk="0" hangingPunct="1">
                          <a:defRPr sz="1800" kern="1200">
                            <a:solidFill>
                              <a:schemeClr val="tx1"/>
                            </a:solidFill>
                            <a:latin typeface="Arial"/>
                          </a:defRPr>
                        </a:lvl9pPr>
                      </a:lstStyle>
                      <a:p>
                        <a:pPr marL="0" marR="0" lvl="0" indent="0" algn="l" defTabSz="912813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endParaRPr kumimoji="0" lang="sv-SE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endParaRPr>
                      </a:p>
                    </a:txBody>
                    <a:tcPr marL="91448" marR="91448" marT="45711" marB="45711" horzOverflow="overflow">
                      <a:lnL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>
                        <a:noFill/>
                      </a:lnTlToBr>
                      <a:lnBlToTr>
                        <a:noFill/>
                      </a:lnBlToTr>
                      <a:solidFill>
                        <a:srgbClr val="E9EDF4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l" defTabSz="912813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endParaRPr kumimoji="0" lang="sv-SE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endParaRPr>
                      </a:p>
                    </a:txBody>
                    <a:tcPr marL="91448" marR="91448" marT="45711" marB="45711" horzOverflow="overflow">
                      <a:lnL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>
                        <a:noFill/>
                      </a:lnTlToBr>
                      <a:lnBlToTr>
                        <a:noFill/>
                      </a:lnBlToTr>
                      <a:solidFill>
                        <a:srgbClr val="E9EDF4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l" defTabSz="912813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endParaRPr kumimoji="0" lang="sv-SE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MS PGothic" pitchFamily="34" charset="-128"/>
                        </a:endParaRPr>
                      </a:p>
                    </a:txBody>
                    <a:tcPr marL="91448" marR="91448" marT="45711" marB="45711" horzOverflow="overflow">
                      <a:lnL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>
                        <a:noFill/>
                      </a:lnTlToBr>
                      <a:lnBlToTr>
                        <a:noFill/>
                      </a:lnBlToTr>
                      <a:solidFill>
                        <a:srgbClr val="E9EDF4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4"/>
                    </a:ext>
                  </a:extLst>
                </a:tr>
              </a:tbl>
            </a:graphicData>
          </a:graphic>
        </p:graphicFrame>
        <p:cxnSp>
          <p:nvCxnSpPr>
            <p:cNvPr id="12" name="Straight Arrow Connector 14"/>
            <p:cNvCxnSpPr>
              <a:cxnSpLocks noChangeShapeType="1"/>
            </p:cNvCxnSpPr>
            <p:nvPr/>
          </p:nvCxnSpPr>
          <p:spPr bwMode="auto">
            <a:xfrm>
              <a:off x="4392682" y="2731967"/>
              <a:ext cx="3888918" cy="3"/>
            </a:xfrm>
            <a:prstGeom prst="straightConnector1">
              <a:avLst/>
            </a:prstGeom>
            <a:noFill/>
            <a:ln w="19050" algn="ctr">
              <a:solidFill>
                <a:srgbClr val="00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3" name="Straight Arrow Connector 15"/>
            <p:cNvCxnSpPr>
              <a:cxnSpLocks noChangeShapeType="1"/>
            </p:cNvCxnSpPr>
            <p:nvPr/>
          </p:nvCxnSpPr>
          <p:spPr bwMode="auto">
            <a:xfrm>
              <a:off x="8236000" y="3479057"/>
              <a:ext cx="1345566" cy="1880"/>
            </a:xfrm>
            <a:prstGeom prst="straightConnector1">
              <a:avLst/>
            </a:prstGeom>
            <a:noFill/>
            <a:ln w="19050" algn="ctr">
              <a:solidFill>
                <a:srgbClr val="00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" name="Straight Arrow Connector 17"/>
            <p:cNvCxnSpPr>
              <a:cxnSpLocks noChangeShapeType="1"/>
            </p:cNvCxnSpPr>
            <p:nvPr/>
          </p:nvCxnSpPr>
          <p:spPr bwMode="auto">
            <a:xfrm>
              <a:off x="9581566" y="4190420"/>
              <a:ext cx="1289853" cy="0"/>
            </a:xfrm>
            <a:prstGeom prst="straightConnector1">
              <a:avLst/>
            </a:prstGeom>
            <a:noFill/>
            <a:ln w="19050" algn="ctr">
              <a:solidFill>
                <a:srgbClr val="000000"/>
              </a:solidFill>
              <a:round/>
              <a:headEnd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5" name="Straight Arrow Connector 18"/>
            <p:cNvCxnSpPr>
              <a:cxnSpLocks noChangeShapeType="1"/>
            </p:cNvCxnSpPr>
            <p:nvPr/>
          </p:nvCxnSpPr>
          <p:spPr bwMode="auto">
            <a:xfrm>
              <a:off x="11070957" y="4959140"/>
              <a:ext cx="2875117" cy="30346"/>
            </a:xfrm>
            <a:prstGeom prst="straightConnector1">
              <a:avLst/>
            </a:prstGeom>
            <a:noFill/>
            <a:ln w="19050" algn="ctr">
              <a:solidFill>
                <a:srgbClr val="000000"/>
              </a:solidFill>
              <a:prstDash val="solid"/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2279576" y="176664"/>
            <a:ext cx="7593294" cy="1143000"/>
          </a:xfrm>
        </p:spPr>
        <p:txBody>
          <a:bodyPr/>
          <a:lstStyle/>
          <a:p>
            <a:r>
              <a:rPr lang="en-US" dirty="0"/>
              <a:t>MAX IV news - 2016</a:t>
            </a:r>
            <a:endParaRPr lang="en-GB" dirty="0"/>
          </a:p>
        </p:txBody>
      </p:sp>
      <p:cxnSp>
        <p:nvCxnSpPr>
          <p:cNvPr id="24" name="Straight Arrow Connector 15"/>
          <p:cNvCxnSpPr>
            <a:cxnSpLocks noChangeShapeType="1"/>
          </p:cNvCxnSpPr>
          <p:nvPr/>
        </p:nvCxnSpPr>
        <p:spPr bwMode="auto">
          <a:xfrm>
            <a:off x="8040216" y="2551407"/>
            <a:ext cx="1224136" cy="14147"/>
          </a:xfrm>
          <a:prstGeom prst="straightConnector1">
            <a:avLst/>
          </a:prstGeom>
          <a:noFill/>
          <a:ln w="19050" algn="ctr">
            <a:solidFill>
              <a:srgbClr val="000000"/>
            </a:solidFill>
            <a:prstDash val="dash"/>
            <a:round/>
            <a:headEnd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9" name="Straight Arrow Connector 15"/>
          <p:cNvCxnSpPr>
            <a:cxnSpLocks noChangeShapeType="1"/>
          </p:cNvCxnSpPr>
          <p:nvPr/>
        </p:nvCxnSpPr>
        <p:spPr bwMode="auto">
          <a:xfrm>
            <a:off x="9159770" y="2555200"/>
            <a:ext cx="882363" cy="912"/>
          </a:xfrm>
          <a:prstGeom prst="straightConnector1">
            <a:avLst/>
          </a:prstGeom>
          <a:noFill/>
          <a:ln w="19050" algn="ctr">
            <a:solidFill>
              <a:srgbClr val="000000"/>
            </a:solidFill>
            <a:prstDash val="sysDot"/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30" name="Picture 2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3478" y="5079177"/>
            <a:ext cx="2605567" cy="1638536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51"/>
          <a:stretch/>
        </p:blipFill>
        <p:spPr>
          <a:xfrm>
            <a:off x="5053477" y="3115051"/>
            <a:ext cx="2605568" cy="1723255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1545" y="5085184"/>
            <a:ext cx="2614913" cy="165021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91545" y="3095031"/>
            <a:ext cx="2614913" cy="1743275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81203" y="4320335"/>
            <a:ext cx="1378567" cy="535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6158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96233B-925D-25B1-D140-760633D753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4F5AEF-8069-8FAA-F135-FCD47B78F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MAX IV facility</a:t>
            </a:r>
            <a:endParaRPr lang="en-SE"/>
          </a:p>
        </p:txBody>
      </p:sp>
      <p:pic>
        <p:nvPicPr>
          <p:cNvPr id="5" name="Picture 4" descr="A diagram of a machine&#10;&#10;Description automatically generated">
            <a:extLst>
              <a:ext uri="{FF2B5EF4-FFF2-40B4-BE49-F238E27FC236}">
                <a16:creationId xmlns:a16="http://schemas.microsoft.com/office/drawing/2014/main" id="{291F65B6-F58E-00B8-DD77-D449747D09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7039" y="-237111"/>
            <a:ext cx="10034427" cy="733222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E9423CE-0568-6B30-502B-F318D07CD9D9}"/>
              </a:ext>
            </a:extLst>
          </p:cNvPr>
          <p:cNvSpPr txBox="1"/>
          <p:nvPr/>
        </p:nvSpPr>
        <p:spPr>
          <a:xfrm>
            <a:off x="4026656" y="1490633"/>
            <a:ext cx="8196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59555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LINAC</a:t>
            </a:r>
            <a:endParaRPr kumimoji="0" lang="en-SE" sz="2000" b="1" i="0" u="none" strike="noStrike" kern="1200" cap="none" spc="0" normalizeH="0" baseline="0" noProof="0">
              <a:ln>
                <a:noFill/>
              </a:ln>
              <a:solidFill>
                <a:srgbClr val="59555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70508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34427C5D-D843-64B3-BB86-98D805B9E915}"/>
              </a:ext>
            </a:extLst>
          </p:cNvPr>
          <p:cNvGrpSpPr/>
          <p:nvPr/>
        </p:nvGrpSpPr>
        <p:grpSpPr>
          <a:xfrm>
            <a:off x="810741" y="207263"/>
            <a:ext cx="7488831" cy="3012762"/>
            <a:chOff x="1559497" y="548680"/>
            <a:chExt cx="7488831" cy="3012762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4B53778-8EE2-910E-B799-DE996D8907E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3552" y="1013311"/>
              <a:ext cx="6984776" cy="2548131"/>
            </a:xfrm>
            <a:prstGeom prst="rect">
              <a:avLst/>
            </a:prstGeom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10A778EF-2249-BEAF-FDD9-203801EFF90D}"/>
                </a:ext>
              </a:extLst>
            </p:cNvPr>
            <p:cNvGrpSpPr/>
            <p:nvPr/>
          </p:nvGrpSpPr>
          <p:grpSpPr>
            <a:xfrm>
              <a:off x="1559497" y="548680"/>
              <a:ext cx="5040560" cy="2376265"/>
              <a:chOff x="1559497" y="548680"/>
              <a:chExt cx="5040560" cy="2376265"/>
            </a:xfrm>
          </p:grpSpPr>
          <p:sp>
            <p:nvSpPr>
              <p:cNvPr id="168" name="Text Box 158"/>
              <p:cNvSpPr txBox="1">
                <a:spLocks noChangeArrowheads="1"/>
              </p:cNvSpPr>
              <p:nvPr/>
            </p:nvSpPr>
            <p:spPr bwMode="auto">
              <a:xfrm>
                <a:off x="2594212" y="548680"/>
                <a:ext cx="915091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defTabSz="1279525">
                  <a:spcBef>
                    <a:spcPct val="50000"/>
                  </a:spcBef>
                </a:pPr>
                <a:r>
                  <a:rPr lang="sv-SE" sz="1000" b="1" dirty="0" err="1"/>
                  <a:t>Thermionic</a:t>
                </a:r>
                <a:r>
                  <a:rPr lang="sv-SE" sz="1000" b="1" dirty="0"/>
                  <a:t> RF </a:t>
                </a:r>
                <a:r>
                  <a:rPr lang="sv-SE" sz="1000" b="1" dirty="0" err="1"/>
                  <a:t>gun</a:t>
                </a:r>
                <a:endParaRPr lang="sv-SE" sz="1000" b="1" dirty="0"/>
              </a:p>
            </p:txBody>
          </p:sp>
          <p:sp>
            <p:nvSpPr>
              <p:cNvPr id="170" name="Text Box 158"/>
              <p:cNvSpPr txBox="1">
                <a:spLocks noChangeArrowheads="1"/>
              </p:cNvSpPr>
              <p:nvPr/>
            </p:nvSpPr>
            <p:spPr bwMode="auto">
              <a:xfrm>
                <a:off x="1559497" y="724634"/>
                <a:ext cx="1106407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defTabSz="1279525">
                  <a:spcBef>
                    <a:spcPct val="50000"/>
                  </a:spcBef>
                </a:pPr>
                <a:r>
                  <a:rPr lang="sv-SE" sz="1000" b="1" dirty="0"/>
                  <a:t>Photo </a:t>
                </a:r>
                <a:r>
                  <a:rPr lang="sv-SE" sz="1000" b="1" dirty="0" err="1"/>
                  <a:t>cathode</a:t>
                </a:r>
                <a:r>
                  <a:rPr lang="sv-SE" sz="1000" b="1" dirty="0"/>
                  <a:t> RF </a:t>
                </a:r>
                <a:r>
                  <a:rPr lang="sv-SE" sz="1000" b="1" dirty="0" err="1"/>
                  <a:t>gun</a:t>
                </a:r>
                <a:endParaRPr lang="sv-SE" sz="1000" b="1" dirty="0"/>
              </a:p>
            </p:txBody>
          </p:sp>
          <p:sp>
            <p:nvSpPr>
              <p:cNvPr id="171" name="Text Box 151"/>
              <p:cNvSpPr txBox="1">
                <a:spLocks noChangeArrowheads="1"/>
              </p:cNvSpPr>
              <p:nvPr/>
            </p:nvSpPr>
            <p:spPr bwMode="auto">
              <a:xfrm>
                <a:off x="3143672" y="1844825"/>
                <a:ext cx="1803624" cy="24622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defTabSz="1279525">
                  <a:spcBef>
                    <a:spcPct val="50000"/>
                  </a:spcBef>
                </a:pPr>
                <a:r>
                  <a:rPr lang="sv-SE" sz="1000" b="1" dirty="0"/>
                  <a:t>BC1 @ 260 MeV</a:t>
                </a:r>
              </a:p>
            </p:txBody>
          </p:sp>
          <p:sp>
            <p:nvSpPr>
              <p:cNvPr id="172" name="Text Box 153"/>
              <p:cNvSpPr txBox="1">
                <a:spLocks noChangeArrowheads="1"/>
              </p:cNvSpPr>
              <p:nvPr/>
            </p:nvSpPr>
            <p:spPr bwMode="auto">
              <a:xfrm>
                <a:off x="5424848" y="1556792"/>
                <a:ext cx="1175209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defTabSz="1279525">
                  <a:spcBef>
                    <a:spcPct val="50000"/>
                  </a:spcBef>
                </a:pPr>
                <a:r>
                  <a:rPr lang="sv-SE" sz="1000" b="1" dirty="0" err="1"/>
                  <a:t>Extraction</a:t>
                </a:r>
                <a:br>
                  <a:rPr lang="sv-SE" sz="1000" b="1" dirty="0"/>
                </a:br>
                <a:r>
                  <a:rPr lang="sv-SE" sz="1000" b="1" dirty="0"/>
                  <a:t>1.5 GeV</a:t>
                </a:r>
              </a:p>
            </p:txBody>
          </p:sp>
          <p:cxnSp>
            <p:nvCxnSpPr>
              <p:cNvPr id="17" name="Straight Arrow Connector 16"/>
              <p:cNvCxnSpPr/>
              <p:nvPr/>
            </p:nvCxnSpPr>
            <p:spPr>
              <a:xfrm flipV="1">
                <a:off x="4045484" y="2173646"/>
                <a:ext cx="1474452" cy="751299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Arrow Connector 17"/>
              <p:cNvCxnSpPr/>
              <p:nvPr/>
            </p:nvCxnSpPr>
            <p:spPr>
              <a:xfrm flipV="1">
                <a:off x="4045484" y="2636912"/>
                <a:ext cx="2554572" cy="288032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" name="Text Box 158">
                <a:extLst>
                  <a:ext uri="{FF2B5EF4-FFF2-40B4-BE49-F238E27FC236}">
                    <a16:creationId xmlns:a16="http://schemas.microsoft.com/office/drawing/2014/main" id="{7628A6B6-F99F-6613-0E73-0DD5233305D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559497" y="713059"/>
                <a:ext cx="1106407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defTabSz="1279525">
                  <a:spcBef>
                    <a:spcPct val="50000"/>
                  </a:spcBef>
                </a:pPr>
                <a:r>
                  <a:rPr lang="sv-SE" sz="1000" b="1" dirty="0"/>
                  <a:t>Photo </a:t>
                </a:r>
                <a:r>
                  <a:rPr lang="sv-SE" sz="1000" b="1" dirty="0" err="1"/>
                  <a:t>cathode</a:t>
                </a:r>
                <a:r>
                  <a:rPr lang="sv-SE" sz="1000" b="1" dirty="0"/>
                  <a:t> RF </a:t>
                </a:r>
                <a:r>
                  <a:rPr lang="sv-SE" sz="1000" b="1" dirty="0" err="1"/>
                  <a:t>gun</a:t>
                </a:r>
                <a:endParaRPr lang="sv-SE" sz="1000" b="1" dirty="0"/>
              </a:p>
            </p:txBody>
          </p:sp>
        </p:grpSp>
      </p:grpSp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8200" y="353550"/>
            <a:ext cx="10481930" cy="1325563"/>
          </a:xfrm>
        </p:spPr>
        <p:txBody>
          <a:bodyPr/>
          <a:lstStyle/>
          <a:p>
            <a:pPr algn="r"/>
            <a:r>
              <a:rPr lang="en-US" dirty="0"/>
              <a:t>MAX IV linac overview</a:t>
            </a:r>
            <a:endParaRPr lang="en-GB" dirty="0"/>
          </a:p>
        </p:txBody>
      </p:sp>
      <p:sp>
        <p:nvSpPr>
          <p:cNvPr id="173" name="Text Box 153"/>
          <p:cNvSpPr txBox="1">
            <a:spLocks noChangeArrowheads="1"/>
          </p:cNvSpPr>
          <p:nvPr/>
        </p:nvSpPr>
        <p:spPr bwMode="auto">
          <a:xfrm>
            <a:off x="6626630" y="1804556"/>
            <a:ext cx="104984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1279525">
              <a:spcBef>
                <a:spcPct val="50000"/>
              </a:spcBef>
            </a:pPr>
            <a:r>
              <a:rPr lang="sv-SE" sz="1000" b="1" dirty="0" err="1"/>
              <a:t>Extraction</a:t>
            </a:r>
            <a:br>
              <a:rPr lang="sv-SE" sz="1000" b="1" dirty="0"/>
            </a:br>
            <a:r>
              <a:rPr lang="sv-SE" sz="1000" b="1" dirty="0"/>
              <a:t>3 GeV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27864" y="2707534"/>
            <a:ext cx="32478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1"/>
                </a:solidFill>
              </a:rPr>
              <a:t>Full energy injection and top up</a:t>
            </a:r>
          </a:p>
        </p:txBody>
      </p:sp>
      <p:graphicFrame>
        <p:nvGraphicFramePr>
          <p:cNvPr id="16" name="Table 15"/>
          <p:cNvGraphicFramePr>
            <a:graphicFrameLocks noGrp="1"/>
          </p:cNvGraphicFramePr>
          <p:nvPr/>
        </p:nvGraphicFramePr>
        <p:xfrm>
          <a:off x="522529" y="3465879"/>
          <a:ext cx="2888038" cy="2243050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14275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6052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21175">
                <a:tc>
                  <a:txBody>
                    <a:bodyPr/>
                    <a:lstStyle/>
                    <a:p>
                      <a:r>
                        <a:rPr lang="en-US" sz="1400" b="1" noProof="0" dirty="0">
                          <a:solidFill>
                            <a:schemeClr val="tx1"/>
                          </a:solidFill>
                        </a:rPr>
                        <a:t>Injection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b="1" noProof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7650">
                <a:tc>
                  <a:txBody>
                    <a:bodyPr/>
                    <a:lstStyle/>
                    <a:p>
                      <a:r>
                        <a:rPr lang="en-US" sz="1400" b="0" noProof="0" dirty="0"/>
                        <a:t>Energy</a:t>
                      </a:r>
                      <a:endParaRPr lang="en-US" sz="1400" b="0" noProof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noProof="0" dirty="0"/>
                        <a:t>1.5 GeV/ 3GeV</a:t>
                      </a:r>
                      <a:endParaRPr lang="en-US" sz="1400" b="0" noProof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7650">
                <a:tc>
                  <a:txBody>
                    <a:bodyPr/>
                    <a:lstStyle/>
                    <a:p>
                      <a:r>
                        <a:rPr lang="en-US" sz="1400" noProof="0" dirty="0"/>
                        <a:t>Repetition rate</a:t>
                      </a:r>
                      <a:endParaRPr lang="en-US" sz="1400" noProof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 dirty="0">
                          <a:solidFill>
                            <a:schemeClr val="tx1"/>
                          </a:solidFill>
                        </a:rPr>
                        <a:t>10 Hz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7650">
                <a:tc>
                  <a:txBody>
                    <a:bodyPr/>
                    <a:lstStyle/>
                    <a:p>
                      <a:r>
                        <a:rPr lang="en-US" sz="1400" noProof="0" dirty="0"/>
                        <a:t>Charge</a:t>
                      </a:r>
                      <a:endParaRPr lang="en-US" sz="1400" noProof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 dirty="0">
                          <a:solidFill>
                            <a:schemeClr val="tx1"/>
                          </a:solidFill>
                        </a:rPr>
                        <a:t>0.3 </a:t>
                      </a:r>
                      <a:r>
                        <a:rPr lang="en-US" sz="1400" noProof="0" dirty="0" err="1">
                          <a:solidFill>
                            <a:schemeClr val="tx1"/>
                          </a:solidFill>
                        </a:rPr>
                        <a:t>nC</a:t>
                      </a:r>
                      <a:r>
                        <a:rPr lang="en-US" sz="1400" noProof="0" dirty="0">
                          <a:solidFill>
                            <a:schemeClr val="tx1"/>
                          </a:solidFill>
                        </a:rPr>
                        <a:t>/shot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7650">
                <a:tc>
                  <a:txBody>
                    <a:bodyPr/>
                    <a:lstStyle/>
                    <a:p>
                      <a:r>
                        <a:rPr lang="en-US" sz="1400" noProof="0" dirty="0"/>
                        <a:t>Emittance</a:t>
                      </a:r>
                      <a:endParaRPr lang="en-US" sz="1400" noProof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 dirty="0">
                          <a:solidFill>
                            <a:schemeClr val="tx1"/>
                          </a:solidFill>
                        </a:rPr>
                        <a:t>5 mm </a:t>
                      </a:r>
                      <a:r>
                        <a:rPr lang="en-US" sz="1400" noProof="0" dirty="0" err="1">
                          <a:solidFill>
                            <a:schemeClr val="tx1"/>
                          </a:solidFill>
                        </a:rPr>
                        <a:t>mrad</a:t>
                      </a:r>
                      <a:endParaRPr lang="en-US" sz="1400" noProof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7650">
                <a:tc>
                  <a:txBody>
                    <a:bodyPr/>
                    <a:lstStyle/>
                    <a:p>
                      <a:r>
                        <a:rPr lang="en-US" sz="1400" noProof="0" dirty="0"/>
                        <a:t>Energy spread</a:t>
                      </a:r>
                      <a:endParaRPr lang="en-US" sz="1400" noProof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aseline="30000" noProof="0" dirty="0">
                          <a:solidFill>
                            <a:schemeClr val="tx1"/>
                          </a:solidFill>
                        </a:rPr>
                        <a:t>&lt;0.25 %</a:t>
                      </a:r>
                      <a:endParaRPr lang="en-US" sz="1400" baseline="30000" noProof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4" name="Text Box 151">
            <a:extLst>
              <a:ext uri="{FF2B5EF4-FFF2-40B4-BE49-F238E27FC236}">
                <a16:creationId xmlns:a16="http://schemas.microsoft.com/office/drawing/2014/main" id="{36C89C36-FC4D-84FF-FB5A-51B5CB4A4B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44485" y="2643116"/>
            <a:ext cx="1542019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1279525">
              <a:spcBef>
                <a:spcPct val="50000"/>
              </a:spcBef>
            </a:pPr>
            <a:r>
              <a:rPr lang="sv-SE" sz="1000" b="1" dirty="0"/>
              <a:t>BC2 @ 3 GeV</a:t>
            </a:r>
          </a:p>
        </p:txBody>
      </p:sp>
    </p:spTree>
    <p:extLst>
      <p:ext uri="{BB962C8B-B14F-4D97-AF65-F5344CB8AC3E}">
        <p14:creationId xmlns:p14="http://schemas.microsoft.com/office/powerpoint/2010/main" val="1008942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34427C5D-D843-64B3-BB86-98D805B9E915}"/>
              </a:ext>
            </a:extLst>
          </p:cNvPr>
          <p:cNvGrpSpPr/>
          <p:nvPr/>
        </p:nvGrpSpPr>
        <p:grpSpPr>
          <a:xfrm>
            <a:off x="810741" y="207263"/>
            <a:ext cx="7488831" cy="3012762"/>
            <a:chOff x="1559497" y="548680"/>
            <a:chExt cx="7488831" cy="3012762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4B53778-8EE2-910E-B799-DE996D8907E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3552" y="1013311"/>
              <a:ext cx="6984776" cy="2548131"/>
            </a:xfrm>
            <a:prstGeom prst="rect">
              <a:avLst/>
            </a:prstGeom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10A778EF-2249-BEAF-FDD9-203801EFF90D}"/>
                </a:ext>
              </a:extLst>
            </p:cNvPr>
            <p:cNvGrpSpPr/>
            <p:nvPr/>
          </p:nvGrpSpPr>
          <p:grpSpPr>
            <a:xfrm>
              <a:off x="1559497" y="548680"/>
              <a:ext cx="5040560" cy="2376265"/>
              <a:chOff x="1559497" y="548680"/>
              <a:chExt cx="5040560" cy="2376265"/>
            </a:xfrm>
          </p:grpSpPr>
          <p:sp>
            <p:nvSpPr>
              <p:cNvPr id="168" name="Text Box 158"/>
              <p:cNvSpPr txBox="1">
                <a:spLocks noChangeArrowheads="1"/>
              </p:cNvSpPr>
              <p:nvPr/>
            </p:nvSpPr>
            <p:spPr bwMode="auto">
              <a:xfrm>
                <a:off x="2594212" y="548680"/>
                <a:ext cx="915091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defTabSz="1279525">
                  <a:spcBef>
                    <a:spcPct val="50000"/>
                  </a:spcBef>
                </a:pPr>
                <a:r>
                  <a:rPr lang="sv-SE" sz="1000" b="1" dirty="0" err="1"/>
                  <a:t>Thermionic</a:t>
                </a:r>
                <a:r>
                  <a:rPr lang="sv-SE" sz="1000" b="1" dirty="0"/>
                  <a:t> RF </a:t>
                </a:r>
                <a:r>
                  <a:rPr lang="sv-SE" sz="1000" b="1" dirty="0" err="1"/>
                  <a:t>gun</a:t>
                </a:r>
                <a:endParaRPr lang="sv-SE" sz="1000" b="1" dirty="0"/>
              </a:p>
            </p:txBody>
          </p:sp>
          <p:sp>
            <p:nvSpPr>
              <p:cNvPr id="170" name="Text Box 158"/>
              <p:cNvSpPr txBox="1">
                <a:spLocks noChangeArrowheads="1"/>
              </p:cNvSpPr>
              <p:nvPr/>
            </p:nvSpPr>
            <p:spPr bwMode="auto">
              <a:xfrm>
                <a:off x="1559497" y="724634"/>
                <a:ext cx="1106407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defTabSz="1279525">
                  <a:spcBef>
                    <a:spcPct val="50000"/>
                  </a:spcBef>
                </a:pPr>
                <a:r>
                  <a:rPr lang="sv-SE" sz="1000" b="1" dirty="0"/>
                  <a:t>Photo </a:t>
                </a:r>
                <a:r>
                  <a:rPr lang="sv-SE" sz="1000" b="1" dirty="0" err="1"/>
                  <a:t>cathode</a:t>
                </a:r>
                <a:r>
                  <a:rPr lang="sv-SE" sz="1000" b="1" dirty="0"/>
                  <a:t> RF </a:t>
                </a:r>
                <a:r>
                  <a:rPr lang="sv-SE" sz="1000" b="1" dirty="0" err="1"/>
                  <a:t>gun</a:t>
                </a:r>
                <a:endParaRPr lang="sv-SE" sz="1000" b="1" dirty="0"/>
              </a:p>
            </p:txBody>
          </p:sp>
          <p:sp>
            <p:nvSpPr>
              <p:cNvPr id="171" name="Text Box 151"/>
              <p:cNvSpPr txBox="1">
                <a:spLocks noChangeArrowheads="1"/>
              </p:cNvSpPr>
              <p:nvPr/>
            </p:nvSpPr>
            <p:spPr bwMode="auto">
              <a:xfrm>
                <a:off x="3143672" y="1844825"/>
                <a:ext cx="1803624" cy="24622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defTabSz="1279525">
                  <a:spcBef>
                    <a:spcPct val="50000"/>
                  </a:spcBef>
                </a:pPr>
                <a:r>
                  <a:rPr lang="sv-SE" sz="1000" b="1" dirty="0"/>
                  <a:t>BC1 @ 260 MeV</a:t>
                </a:r>
              </a:p>
            </p:txBody>
          </p:sp>
          <p:sp>
            <p:nvSpPr>
              <p:cNvPr id="172" name="Text Box 153"/>
              <p:cNvSpPr txBox="1">
                <a:spLocks noChangeArrowheads="1"/>
              </p:cNvSpPr>
              <p:nvPr/>
            </p:nvSpPr>
            <p:spPr bwMode="auto">
              <a:xfrm>
                <a:off x="5424848" y="1556792"/>
                <a:ext cx="1175209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defTabSz="1279525">
                  <a:spcBef>
                    <a:spcPct val="50000"/>
                  </a:spcBef>
                </a:pPr>
                <a:r>
                  <a:rPr lang="sv-SE" sz="1000" b="1" dirty="0" err="1"/>
                  <a:t>Extraction</a:t>
                </a:r>
                <a:br>
                  <a:rPr lang="sv-SE" sz="1000" b="1" dirty="0"/>
                </a:br>
                <a:r>
                  <a:rPr lang="sv-SE" sz="1000" b="1" dirty="0"/>
                  <a:t>1.5 GeV</a:t>
                </a:r>
              </a:p>
            </p:txBody>
          </p:sp>
          <p:cxnSp>
            <p:nvCxnSpPr>
              <p:cNvPr id="17" name="Straight Arrow Connector 16"/>
              <p:cNvCxnSpPr/>
              <p:nvPr/>
            </p:nvCxnSpPr>
            <p:spPr>
              <a:xfrm flipV="1">
                <a:off x="4045484" y="2173646"/>
                <a:ext cx="1474452" cy="751299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Arrow Connector 17"/>
              <p:cNvCxnSpPr/>
              <p:nvPr/>
            </p:nvCxnSpPr>
            <p:spPr>
              <a:xfrm flipV="1">
                <a:off x="4045484" y="2636912"/>
                <a:ext cx="2554572" cy="288032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8200" y="353550"/>
            <a:ext cx="10481930" cy="1325563"/>
          </a:xfrm>
        </p:spPr>
        <p:txBody>
          <a:bodyPr/>
          <a:lstStyle/>
          <a:p>
            <a:pPr algn="r"/>
            <a:r>
              <a:rPr lang="en-US" dirty="0"/>
              <a:t>MAX IV linac overview</a:t>
            </a:r>
            <a:endParaRPr lang="en-GB" dirty="0"/>
          </a:p>
        </p:txBody>
      </p:sp>
      <p:sp>
        <p:nvSpPr>
          <p:cNvPr id="3" name="Rectangle 2"/>
          <p:cNvSpPr/>
          <p:nvPr/>
        </p:nvSpPr>
        <p:spPr>
          <a:xfrm>
            <a:off x="5713891" y="3174346"/>
            <a:ext cx="261487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chemeClr val="accent1"/>
                </a:solidFill>
              </a:rPr>
              <a:t>High brightness driver for the Short Pulse Facility</a:t>
            </a:r>
          </a:p>
        </p:txBody>
      </p:sp>
      <p:graphicFrame>
        <p:nvGraphicFramePr>
          <p:cNvPr id="167" name="Table 16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0147601"/>
              </p:ext>
            </p:extLst>
          </p:nvPr>
        </p:nvGraphicFramePr>
        <p:xfrm>
          <a:off x="5658997" y="3786655"/>
          <a:ext cx="4928385" cy="2198918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18848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380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0552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20424">
                <a:tc>
                  <a:txBody>
                    <a:bodyPr/>
                    <a:lstStyle/>
                    <a:p>
                      <a:endParaRPr lang="en-US" sz="1400" b="1" noProof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noProof="0" dirty="0">
                          <a:solidFill>
                            <a:schemeClr val="tx1"/>
                          </a:solidFill>
                        </a:rPr>
                        <a:t>Design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noProof="0" dirty="0">
                          <a:solidFill>
                            <a:schemeClr val="tx1"/>
                          </a:solidFill>
                        </a:rPr>
                        <a:t>Currently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0424">
                <a:tc>
                  <a:txBody>
                    <a:bodyPr/>
                    <a:lstStyle/>
                    <a:p>
                      <a:r>
                        <a:rPr lang="en-US" sz="1400" b="0" noProof="0" dirty="0"/>
                        <a:t>Energy</a:t>
                      </a:r>
                      <a:endParaRPr lang="en-US" sz="1400" b="0" noProof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noProof="0" dirty="0"/>
                        <a:t>3GeV</a:t>
                      </a:r>
                      <a:endParaRPr lang="en-US" sz="1400" b="0" noProof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noProof="0" dirty="0">
                          <a:solidFill>
                            <a:schemeClr val="tx1"/>
                          </a:solidFill>
                        </a:rPr>
                        <a:t>3 GeV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0174">
                <a:tc>
                  <a:txBody>
                    <a:bodyPr/>
                    <a:lstStyle/>
                    <a:p>
                      <a:r>
                        <a:rPr lang="en-US" sz="1400" noProof="0" dirty="0"/>
                        <a:t>Repetition rate</a:t>
                      </a:r>
                      <a:endParaRPr lang="en-US" sz="1400" noProof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noProof="0" dirty="0"/>
                        <a:t>100 Hz</a:t>
                      </a:r>
                      <a:endParaRPr lang="en-US" sz="1400" noProof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noProof="0" dirty="0">
                          <a:solidFill>
                            <a:schemeClr val="tx1"/>
                          </a:solidFill>
                        </a:rPr>
                        <a:t>10 Hz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0424">
                <a:tc>
                  <a:txBody>
                    <a:bodyPr/>
                    <a:lstStyle/>
                    <a:p>
                      <a:r>
                        <a:rPr lang="en-US" sz="1400" noProof="0" dirty="0"/>
                        <a:t>Charge</a:t>
                      </a:r>
                      <a:endParaRPr lang="en-US" sz="1400" noProof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noProof="0" dirty="0"/>
                        <a:t>100 pC</a:t>
                      </a:r>
                      <a:endParaRPr lang="en-US" sz="1400" noProof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noProof="0" dirty="0">
                          <a:solidFill>
                            <a:schemeClr val="tx1"/>
                          </a:solidFill>
                        </a:rPr>
                        <a:t>75-150 pC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0424">
                <a:tc>
                  <a:txBody>
                    <a:bodyPr/>
                    <a:lstStyle/>
                    <a:p>
                      <a:r>
                        <a:rPr lang="en-US" sz="1400" noProof="0" dirty="0">
                          <a:solidFill>
                            <a:schemeClr val="tx1"/>
                          </a:solidFill>
                        </a:rPr>
                        <a:t>Bunch length (FWHM)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noProof="0" dirty="0">
                          <a:solidFill>
                            <a:schemeClr val="tx1"/>
                          </a:solidFill>
                        </a:rPr>
                        <a:t>100 fs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noProof="0" dirty="0">
                          <a:solidFill>
                            <a:schemeClr val="tx1"/>
                          </a:solidFill>
                        </a:rPr>
                        <a:t>300 fs – 30 fs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0424">
                <a:tc>
                  <a:txBody>
                    <a:bodyPr/>
                    <a:lstStyle/>
                    <a:p>
                      <a:r>
                        <a:rPr lang="en-US" sz="1400" noProof="0" dirty="0"/>
                        <a:t>Emittance</a:t>
                      </a:r>
                      <a:endParaRPr lang="en-US" sz="1400" noProof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noProof="0" dirty="0"/>
                        <a:t>1 mm </a:t>
                      </a:r>
                      <a:r>
                        <a:rPr lang="en-US" sz="1400" noProof="0" dirty="0" err="1"/>
                        <a:t>mrad</a:t>
                      </a:r>
                      <a:endParaRPr lang="en-US" sz="1400" noProof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noProof="0" dirty="0">
                          <a:solidFill>
                            <a:schemeClr val="tx1"/>
                          </a:solidFill>
                        </a:rPr>
                        <a:t>2 mm mrad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63774">
                <a:tc>
                  <a:txBody>
                    <a:bodyPr/>
                    <a:lstStyle/>
                    <a:p>
                      <a:r>
                        <a:rPr lang="en-US" sz="1400" noProof="0" dirty="0"/>
                        <a:t>Energy spread</a:t>
                      </a:r>
                      <a:endParaRPr lang="en-US" sz="1400" noProof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noProof="0" dirty="0"/>
                        <a:t>&lt;0.4%</a:t>
                      </a:r>
                      <a:endParaRPr lang="en-US" sz="1400" baseline="30000" noProof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000" baseline="30000" noProof="0" dirty="0">
                          <a:solidFill>
                            <a:schemeClr val="tx1"/>
                          </a:solidFill>
                        </a:rPr>
                        <a:t>0.15-0.07%</a:t>
                      </a:r>
                      <a:endParaRPr lang="en-US" sz="1600" baseline="30000" noProof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73" name="Text Box 153"/>
          <p:cNvSpPr txBox="1">
            <a:spLocks noChangeArrowheads="1"/>
          </p:cNvSpPr>
          <p:nvPr/>
        </p:nvSpPr>
        <p:spPr bwMode="auto">
          <a:xfrm>
            <a:off x="6626630" y="1804556"/>
            <a:ext cx="104984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1279525">
              <a:spcBef>
                <a:spcPct val="50000"/>
              </a:spcBef>
            </a:pPr>
            <a:r>
              <a:rPr lang="sv-SE" sz="1000" b="1" dirty="0" err="1"/>
              <a:t>Extraction</a:t>
            </a:r>
            <a:br>
              <a:rPr lang="sv-SE" sz="1000" b="1" dirty="0"/>
            </a:br>
            <a:r>
              <a:rPr lang="sv-SE" sz="1000" b="1" dirty="0"/>
              <a:t>3 GeV</a:t>
            </a:r>
          </a:p>
        </p:txBody>
      </p:sp>
      <p:sp>
        <p:nvSpPr>
          <p:cNvPr id="175" name="Text Box 151"/>
          <p:cNvSpPr txBox="1">
            <a:spLocks noChangeArrowheads="1"/>
          </p:cNvSpPr>
          <p:nvPr/>
        </p:nvSpPr>
        <p:spPr bwMode="auto">
          <a:xfrm>
            <a:off x="8612480" y="2534160"/>
            <a:ext cx="45864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1279525">
              <a:spcBef>
                <a:spcPct val="50000"/>
              </a:spcBef>
            </a:pPr>
            <a:r>
              <a:rPr lang="sv-SE" sz="1000" b="1" dirty="0"/>
              <a:t>SPF</a:t>
            </a:r>
            <a:r>
              <a:rPr lang="sv-SE" sz="1200" b="1" dirty="0"/>
              <a:t> </a:t>
            </a:r>
            <a:endParaRPr lang="sv-SE" sz="1200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27864" y="2707534"/>
            <a:ext cx="32478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1"/>
                </a:solidFill>
              </a:rPr>
              <a:t>Full energy injection and top</a:t>
            </a:r>
          </a:p>
        </p:txBody>
      </p:sp>
      <p:cxnSp>
        <p:nvCxnSpPr>
          <p:cNvPr id="8" name="Straight Arrow Connector 7"/>
          <p:cNvCxnSpPr>
            <a:cxnSpLocks/>
            <a:stCxn id="3" idx="3"/>
            <a:endCxn id="175" idx="2"/>
          </p:cNvCxnSpPr>
          <p:nvPr/>
        </p:nvCxnSpPr>
        <p:spPr>
          <a:xfrm flipV="1">
            <a:off x="8328761" y="2811159"/>
            <a:ext cx="513042" cy="65557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Box 151">
            <a:extLst>
              <a:ext uri="{FF2B5EF4-FFF2-40B4-BE49-F238E27FC236}">
                <a16:creationId xmlns:a16="http://schemas.microsoft.com/office/drawing/2014/main" id="{36C89C36-FC4D-84FF-FB5A-51B5CB4A4B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44485" y="2643116"/>
            <a:ext cx="1542019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1279525">
              <a:spcBef>
                <a:spcPct val="50000"/>
              </a:spcBef>
            </a:pPr>
            <a:r>
              <a:rPr lang="sv-SE" sz="1000" b="1" dirty="0"/>
              <a:t>BC2 @ 3 GeV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7E42C456-732A-EB9D-F952-BBF7ED3CA722}"/>
              </a:ext>
            </a:extLst>
          </p:cNvPr>
          <p:cNvGraphicFramePr>
            <a:graphicFrameLocks noGrp="1"/>
          </p:cNvGraphicFramePr>
          <p:nvPr/>
        </p:nvGraphicFramePr>
        <p:xfrm>
          <a:off x="522529" y="3465879"/>
          <a:ext cx="2888038" cy="2243050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14275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6052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21175">
                <a:tc>
                  <a:txBody>
                    <a:bodyPr/>
                    <a:lstStyle/>
                    <a:p>
                      <a:r>
                        <a:rPr lang="en-US" sz="1400" b="1" noProof="0" dirty="0">
                          <a:solidFill>
                            <a:schemeClr val="tx1"/>
                          </a:solidFill>
                        </a:rPr>
                        <a:t>Injection</a:t>
                      </a:r>
                      <a:endParaRPr lang="en-US" sz="1400" b="0" noProof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b="1" noProof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7650">
                <a:tc>
                  <a:txBody>
                    <a:bodyPr/>
                    <a:lstStyle/>
                    <a:p>
                      <a:r>
                        <a:rPr lang="en-US" sz="1400" b="0" noProof="0" dirty="0"/>
                        <a:t>Energy</a:t>
                      </a:r>
                      <a:endParaRPr lang="en-US" sz="1400" b="0" noProof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noProof="0" dirty="0"/>
                        <a:t>1.5 GeV/ 3GeV</a:t>
                      </a:r>
                      <a:endParaRPr lang="en-US" sz="1400" b="0" noProof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7650">
                <a:tc>
                  <a:txBody>
                    <a:bodyPr/>
                    <a:lstStyle/>
                    <a:p>
                      <a:r>
                        <a:rPr lang="en-US" sz="1400" noProof="0" dirty="0"/>
                        <a:t>Repetition rate</a:t>
                      </a:r>
                      <a:endParaRPr lang="en-US" sz="1400" noProof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 dirty="0">
                          <a:solidFill>
                            <a:schemeClr val="tx1"/>
                          </a:solidFill>
                        </a:rPr>
                        <a:t>10 Hz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7650">
                <a:tc>
                  <a:txBody>
                    <a:bodyPr/>
                    <a:lstStyle/>
                    <a:p>
                      <a:r>
                        <a:rPr lang="en-US" sz="1400" noProof="0" dirty="0"/>
                        <a:t>Charge</a:t>
                      </a:r>
                      <a:endParaRPr lang="en-US" sz="1400" noProof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 dirty="0">
                          <a:solidFill>
                            <a:schemeClr val="tx1"/>
                          </a:solidFill>
                        </a:rPr>
                        <a:t>0.3 </a:t>
                      </a:r>
                      <a:r>
                        <a:rPr lang="en-US" sz="1400" noProof="0" dirty="0" err="1">
                          <a:solidFill>
                            <a:schemeClr val="tx1"/>
                          </a:solidFill>
                        </a:rPr>
                        <a:t>nC</a:t>
                      </a:r>
                      <a:r>
                        <a:rPr lang="en-US" sz="1400" noProof="0" dirty="0">
                          <a:solidFill>
                            <a:schemeClr val="tx1"/>
                          </a:solidFill>
                        </a:rPr>
                        <a:t>/shot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7650">
                <a:tc>
                  <a:txBody>
                    <a:bodyPr/>
                    <a:lstStyle/>
                    <a:p>
                      <a:r>
                        <a:rPr lang="en-US" sz="1400" noProof="0" dirty="0"/>
                        <a:t>Emittance</a:t>
                      </a:r>
                      <a:endParaRPr lang="en-US" sz="1400" noProof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 dirty="0">
                          <a:solidFill>
                            <a:schemeClr val="tx1"/>
                          </a:solidFill>
                        </a:rPr>
                        <a:t>5 mm </a:t>
                      </a:r>
                      <a:r>
                        <a:rPr lang="en-US" sz="1400" noProof="0" dirty="0" err="1">
                          <a:solidFill>
                            <a:schemeClr val="tx1"/>
                          </a:solidFill>
                        </a:rPr>
                        <a:t>mrad</a:t>
                      </a:r>
                      <a:endParaRPr lang="en-US" sz="1400" noProof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7650">
                <a:tc>
                  <a:txBody>
                    <a:bodyPr/>
                    <a:lstStyle/>
                    <a:p>
                      <a:r>
                        <a:rPr lang="en-US" sz="1400" noProof="0" dirty="0"/>
                        <a:t>Energy spread</a:t>
                      </a:r>
                      <a:endParaRPr lang="en-US" sz="1400" noProof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baseline="30000" noProof="0" dirty="0">
                          <a:solidFill>
                            <a:schemeClr val="tx1"/>
                          </a:solidFill>
                        </a:rPr>
                        <a:t>&lt;0.25 %</a:t>
                      </a:r>
                      <a:endParaRPr lang="en-US" sz="1400" baseline="30000" noProof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57491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4065" y="977364"/>
            <a:ext cx="8022739" cy="2548131"/>
          </a:xfrm>
          <a:prstGeom prst="rect">
            <a:avLst/>
          </a:prstGeom>
        </p:spPr>
      </p:pic>
      <p:grpSp>
        <p:nvGrpSpPr>
          <p:cNvPr id="59" name="Group 58"/>
          <p:cNvGrpSpPr/>
          <p:nvPr/>
        </p:nvGrpSpPr>
        <p:grpSpPr>
          <a:xfrm>
            <a:off x="2006636" y="2439878"/>
            <a:ext cx="8427037" cy="1623523"/>
            <a:chOff x="482635" y="2439877"/>
            <a:chExt cx="8427037" cy="1623523"/>
          </a:xfrm>
        </p:grpSpPr>
        <p:sp>
          <p:nvSpPr>
            <p:cNvPr id="62" name="Rectangle 61"/>
            <p:cNvSpPr/>
            <p:nvPr/>
          </p:nvSpPr>
          <p:spPr>
            <a:xfrm rot="979260">
              <a:off x="482635" y="2439877"/>
              <a:ext cx="8208912" cy="58652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3" name="Rectangle 62"/>
            <p:cNvSpPr/>
            <p:nvPr/>
          </p:nvSpPr>
          <p:spPr>
            <a:xfrm rot="1051501">
              <a:off x="7438897" y="3161554"/>
              <a:ext cx="1470775" cy="90184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0" name="Freeform 39"/>
          <p:cNvSpPr/>
          <p:nvPr/>
        </p:nvSpPr>
        <p:spPr>
          <a:xfrm>
            <a:off x="519302" y="2697378"/>
            <a:ext cx="7520914" cy="4129011"/>
          </a:xfrm>
          <a:custGeom>
            <a:avLst/>
            <a:gdLst>
              <a:gd name="connsiteX0" fmla="*/ 0 w 2781300"/>
              <a:gd name="connsiteY0" fmla="*/ 788632 h 1580124"/>
              <a:gd name="connsiteX1" fmla="*/ 71438 w 2781300"/>
              <a:gd name="connsiteY1" fmla="*/ 640994 h 1580124"/>
              <a:gd name="connsiteX2" fmla="*/ 185738 w 2781300"/>
              <a:gd name="connsiteY2" fmla="*/ 421919 h 1580124"/>
              <a:gd name="connsiteX3" fmla="*/ 328613 w 2781300"/>
              <a:gd name="connsiteY3" fmla="*/ 212369 h 1580124"/>
              <a:gd name="connsiteX4" fmla="*/ 466725 w 2781300"/>
              <a:gd name="connsiteY4" fmla="*/ 83782 h 1580124"/>
              <a:gd name="connsiteX5" fmla="*/ 638175 w 2781300"/>
              <a:gd name="connsiteY5" fmla="*/ 7582 h 1580124"/>
              <a:gd name="connsiteX6" fmla="*/ 752475 w 2781300"/>
              <a:gd name="connsiteY6" fmla="*/ 7582 h 1580124"/>
              <a:gd name="connsiteX7" fmla="*/ 890588 w 2781300"/>
              <a:gd name="connsiteY7" fmla="*/ 50444 h 1580124"/>
              <a:gd name="connsiteX8" fmla="*/ 1028700 w 2781300"/>
              <a:gd name="connsiteY8" fmla="*/ 140932 h 1580124"/>
              <a:gd name="connsiteX9" fmla="*/ 1133475 w 2781300"/>
              <a:gd name="connsiteY9" fmla="*/ 255232 h 1580124"/>
              <a:gd name="connsiteX10" fmla="*/ 1247775 w 2781300"/>
              <a:gd name="connsiteY10" fmla="*/ 426682 h 1580124"/>
              <a:gd name="connsiteX11" fmla="*/ 1333500 w 2781300"/>
              <a:gd name="connsiteY11" fmla="*/ 607657 h 1580124"/>
              <a:gd name="connsiteX12" fmla="*/ 1438275 w 2781300"/>
              <a:gd name="connsiteY12" fmla="*/ 855307 h 1580124"/>
              <a:gd name="connsiteX13" fmla="*/ 1504950 w 2781300"/>
              <a:gd name="connsiteY13" fmla="*/ 1050569 h 1580124"/>
              <a:gd name="connsiteX14" fmla="*/ 1590675 w 2781300"/>
              <a:gd name="connsiteY14" fmla="*/ 1207732 h 1580124"/>
              <a:gd name="connsiteX15" fmla="*/ 1700213 w 2781300"/>
              <a:gd name="connsiteY15" fmla="*/ 1364894 h 1580124"/>
              <a:gd name="connsiteX16" fmla="*/ 1809750 w 2781300"/>
              <a:gd name="connsiteY16" fmla="*/ 1474432 h 1580124"/>
              <a:gd name="connsiteX17" fmla="*/ 1957388 w 2781300"/>
              <a:gd name="connsiteY17" fmla="*/ 1560157 h 1580124"/>
              <a:gd name="connsiteX18" fmla="*/ 2105025 w 2781300"/>
              <a:gd name="connsiteY18" fmla="*/ 1579207 h 1580124"/>
              <a:gd name="connsiteX19" fmla="*/ 2243138 w 2781300"/>
              <a:gd name="connsiteY19" fmla="*/ 1541107 h 1580124"/>
              <a:gd name="connsiteX20" fmla="*/ 2386013 w 2781300"/>
              <a:gd name="connsiteY20" fmla="*/ 1450619 h 1580124"/>
              <a:gd name="connsiteX21" fmla="*/ 2495550 w 2781300"/>
              <a:gd name="connsiteY21" fmla="*/ 1326794 h 1580124"/>
              <a:gd name="connsiteX22" fmla="*/ 2619375 w 2781300"/>
              <a:gd name="connsiteY22" fmla="*/ 1145819 h 1580124"/>
              <a:gd name="connsiteX23" fmla="*/ 2728913 w 2781300"/>
              <a:gd name="connsiteY23" fmla="*/ 921982 h 1580124"/>
              <a:gd name="connsiteX24" fmla="*/ 2781300 w 2781300"/>
              <a:gd name="connsiteY24" fmla="*/ 793394 h 1580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781300" h="1580124">
                <a:moveTo>
                  <a:pt x="0" y="788632"/>
                </a:moveTo>
                <a:cubicBezTo>
                  <a:pt x="20241" y="745372"/>
                  <a:pt x="40482" y="702113"/>
                  <a:pt x="71438" y="640994"/>
                </a:cubicBezTo>
                <a:cubicBezTo>
                  <a:pt x="102394" y="579875"/>
                  <a:pt x="142876" y="493356"/>
                  <a:pt x="185738" y="421919"/>
                </a:cubicBezTo>
                <a:cubicBezTo>
                  <a:pt x="228600" y="350482"/>
                  <a:pt x="281782" y="268725"/>
                  <a:pt x="328613" y="212369"/>
                </a:cubicBezTo>
                <a:cubicBezTo>
                  <a:pt x="375444" y="156013"/>
                  <a:pt x="415131" y="117913"/>
                  <a:pt x="466725" y="83782"/>
                </a:cubicBezTo>
                <a:cubicBezTo>
                  <a:pt x="518319" y="49651"/>
                  <a:pt x="590550" y="20282"/>
                  <a:pt x="638175" y="7582"/>
                </a:cubicBezTo>
                <a:cubicBezTo>
                  <a:pt x="685800" y="-5118"/>
                  <a:pt x="710406" y="438"/>
                  <a:pt x="752475" y="7582"/>
                </a:cubicBezTo>
                <a:cubicBezTo>
                  <a:pt x="794544" y="14726"/>
                  <a:pt x="844551" y="28219"/>
                  <a:pt x="890588" y="50444"/>
                </a:cubicBezTo>
                <a:cubicBezTo>
                  <a:pt x="936625" y="72669"/>
                  <a:pt x="988219" y="106801"/>
                  <a:pt x="1028700" y="140932"/>
                </a:cubicBezTo>
                <a:cubicBezTo>
                  <a:pt x="1069181" y="175063"/>
                  <a:pt x="1096963" y="207607"/>
                  <a:pt x="1133475" y="255232"/>
                </a:cubicBezTo>
                <a:cubicBezTo>
                  <a:pt x="1169988" y="302857"/>
                  <a:pt x="1214438" y="367945"/>
                  <a:pt x="1247775" y="426682"/>
                </a:cubicBezTo>
                <a:cubicBezTo>
                  <a:pt x="1281112" y="485419"/>
                  <a:pt x="1301750" y="536220"/>
                  <a:pt x="1333500" y="607657"/>
                </a:cubicBezTo>
                <a:cubicBezTo>
                  <a:pt x="1365250" y="679094"/>
                  <a:pt x="1409700" y="781488"/>
                  <a:pt x="1438275" y="855307"/>
                </a:cubicBezTo>
                <a:cubicBezTo>
                  <a:pt x="1466850" y="929126"/>
                  <a:pt x="1479550" y="991832"/>
                  <a:pt x="1504950" y="1050569"/>
                </a:cubicBezTo>
                <a:cubicBezTo>
                  <a:pt x="1530350" y="1109306"/>
                  <a:pt x="1558131" y="1155345"/>
                  <a:pt x="1590675" y="1207732"/>
                </a:cubicBezTo>
                <a:cubicBezTo>
                  <a:pt x="1623219" y="1260119"/>
                  <a:pt x="1663701" y="1320444"/>
                  <a:pt x="1700213" y="1364894"/>
                </a:cubicBezTo>
                <a:cubicBezTo>
                  <a:pt x="1736725" y="1409344"/>
                  <a:pt x="1766887" y="1441888"/>
                  <a:pt x="1809750" y="1474432"/>
                </a:cubicBezTo>
                <a:cubicBezTo>
                  <a:pt x="1852613" y="1506976"/>
                  <a:pt x="1908176" y="1542695"/>
                  <a:pt x="1957388" y="1560157"/>
                </a:cubicBezTo>
                <a:cubicBezTo>
                  <a:pt x="2006600" y="1577619"/>
                  <a:pt x="2057400" y="1582382"/>
                  <a:pt x="2105025" y="1579207"/>
                </a:cubicBezTo>
                <a:cubicBezTo>
                  <a:pt x="2152650" y="1576032"/>
                  <a:pt x="2196307" y="1562538"/>
                  <a:pt x="2243138" y="1541107"/>
                </a:cubicBezTo>
                <a:cubicBezTo>
                  <a:pt x="2289969" y="1519676"/>
                  <a:pt x="2343944" y="1486338"/>
                  <a:pt x="2386013" y="1450619"/>
                </a:cubicBezTo>
                <a:cubicBezTo>
                  <a:pt x="2428082" y="1414900"/>
                  <a:pt x="2456656" y="1377594"/>
                  <a:pt x="2495550" y="1326794"/>
                </a:cubicBezTo>
                <a:cubicBezTo>
                  <a:pt x="2534444" y="1275994"/>
                  <a:pt x="2580481" y="1213288"/>
                  <a:pt x="2619375" y="1145819"/>
                </a:cubicBezTo>
                <a:cubicBezTo>
                  <a:pt x="2658269" y="1078350"/>
                  <a:pt x="2701926" y="980719"/>
                  <a:pt x="2728913" y="921982"/>
                </a:cubicBezTo>
                <a:cubicBezTo>
                  <a:pt x="2755900" y="863245"/>
                  <a:pt x="2776538" y="814031"/>
                  <a:pt x="2781300" y="793394"/>
                </a:cubicBezTo>
              </a:path>
            </a:pathLst>
          </a:custGeom>
          <a:noFill/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676400" y="26049"/>
            <a:ext cx="10515600" cy="1325563"/>
          </a:xfrm>
        </p:spPr>
        <p:txBody>
          <a:bodyPr>
            <a:normAutofit/>
          </a:bodyPr>
          <a:lstStyle/>
          <a:p>
            <a:pPr algn="r"/>
            <a:r>
              <a:rPr lang="en-US"/>
              <a:t>Compression, linearization and stability</a:t>
            </a:r>
            <a:endParaRPr lang="en-GB"/>
          </a:p>
        </p:txBody>
      </p:sp>
      <p:graphicFrame>
        <p:nvGraphicFramePr>
          <p:cNvPr id="64" name="Object 45"/>
          <p:cNvGraphicFramePr>
            <a:graphicFrameLocks noGrp="1" noChangeAspect="1"/>
          </p:cNvGraphicFramePr>
          <p:nvPr>
            <p:ph idx="1"/>
          </p:nvPr>
        </p:nvGraphicFramePr>
        <p:xfrm>
          <a:off x="6168008" y="3212976"/>
          <a:ext cx="1689100" cy="469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689100" imgH="469900" progId="Equation.3">
                  <p:embed/>
                </p:oleObj>
              </mc:Choice>
              <mc:Fallback>
                <p:oleObj name="Equation" r:id="rId4" imgW="1689100" imgH="469900" progId="Equation.3">
                  <p:embed/>
                  <p:pic>
                    <p:nvPicPr>
                      <p:cNvPr id="64" name="Object 45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68008" y="3212976"/>
                        <a:ext cx="1689100" cy="469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0" name="Text Box 158"/>
          <p:cNvSpPr txBox="1">
            <a:spLocks noChangeArrowheads="1"/>
          </p:cNvSpPr>
          <p:nvPr/>
        </p:nvSpPr>
        <p:spPr bwMode="auto">
          <a:xfrm>
            <a:off x="1559497" y="724634"/>
            <a:ext cx="110640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1279525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Photo </a:t>
            </a:r>
            <a:r>
              <a:rPr kumimoji="0" lang="sv-SE" sz="10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cathode</a:t>
            </a:r>
            <a:r>
              <a:rPr kumimoji="0" lang="sv-SE" sz="1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RF </a:t>
            </a:r>
            <a:r>
              <a:rPr kumimoji="0" lang="sv-SE" sz="10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gun</a:t>
            </a:r>
            <a:endParaRPr kumimoji="0" lang="sv-SE" sz="1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1" name="Text Box 151"/>
          <p:cNvSpPr txBox="1">
            <a:spLocks noChangeArrowheads="1"/>
          </p:cNvSpPr>
          <p:nvPr/>
        </p:nvSpPr>
        <p:spPr bwMode="auto">
          <a:xfrm>
            <a:off x="3675328" y="1757427"/>
            <a:ext cx="1803624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1279525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BC1 @ 260 MeV</a:t>
            </a:r>
          </a:p>
        </p:txBody>
      </p:sp>
      <p:sp>
        <p:nvSpPr>
          <p:cNvPr id="174" name="Text Box 151"/>
          <p:cNvSpPr txBox="1">
            <a:spLocks noChangeArrowheads="1"/>
          </p:cNvSpPr>
          <p:nvPr/>
        </p:nvSpPr>
        <p:spPr bwMode="auto">
          <a:xfrm>
            <a:off x="8435789" y="3014744"/>
            <a:ext cx="1542019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1279525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BC2 @ 3 GeV</a:t>
            </a:r>
          </a:p>
        </p:txBody>
      </p:sp>
      <p:sp>
        <p:nvSpPr>
          <p:cNvPr id="175" name="Text Box 151"/>
          <p:cNvSpPr txBox="1">
            <a:spLocks noChangeArrowheads="1"/>
          </p:cNvSpPr>
          <p:nvPr/>
        </p:nvSpPr>
        <p:spPr bwMode="auto">
          <a:xfrm>
            <a:off x="10166804" y="3037364"/>
            <a:ext cx="45864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1279525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SPF</a:t>
            </a:r>
            <a:r>
              <a:rPr kumimoji="0" lang="sv-SE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endParaRPr kumimoji="0" lang="sv-SE" sz="1200" b="1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5" name="Group 27"/>
          <p:cNvGrpSpPr>
            <a:grpSpLocks/>
          </p:cNvGrpSpPr>
          <p:nvPr/>
        </p:nvGrpSpPr>
        <p:grpSpPr bwMode="auto">
          <a:xfrm>
            <a:off x="2759134" y="2622412"/>
            <a:ext cx="1248466" cy="1052610"/>
            <a:chOff x="2352" y="1248"/>
            <a:chExt cx="1138" cy="960"/>
          </a:xfrm>
        </p:grpSpPr>
        <p:sp>
          <p:nvSpPr>
            <p:cNvPr id="26" name="Line 28"/>
            <p:cNvSpPr>
              <a:spLocks noChangeShapeType="1"/>
            </p:cNvSpPr>
            <p:nvPr/>
          </p:nvSpPr>
          <p:spPr bwMode="auto">
            <a:xfrm flipV="1">
              <a:off x="2352" y="2198"/>
              <a:ext cx="1138" cy="1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" name="Line 29"/>
            <p:cNvSpPr>
              <a:spLocks noChangeShapeType="1"/>
            </p:cNvSpPr>
            <p:nvPr/>
          </p:nvSpPr>
          <p:spPr bwMode="auto">
            <a:xfrm flipV="1">
              <a:off x="2352" y="1248"/>
              <a:ext cx="0" cy="96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8" name="Arc 31"/>
          <p:cNvSpPr>
            <a:spLocks/>
          </p:cNvSpPr>
          <p:nvPr/>
        </p:nvSpPr>
        <p:spPr bwMode="auto">
          <a:xfrm rot="2774412">
            <a:off x="2673286" y="3070058"/>
            <a:ext cx="1142490" cy="314336"/>
          </a:xfrm>
          <a:custGeom>
            <a:avLst/>
            <a:gdLst>
              <a:gd name="T0" fmla="*/ 0 w 28298"/>
              <a:gd name="T1" fmla="*/ 7 h 21600"/>
              <a:gd name="T2" fmla="*/ 9 w 28298"/>
              <a:gd name="T3" fmla="*/ 2 h 21600"/>
              <a:gd name="T4" fmla="*/ 6 w 28298"/>
              <a:gd name="T5" fmla="*/ 14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8298" h="21600" fill="none" extrusionOk="0">
                <a:moveTo>
                  <a:pt x="-1" y="10186"/>
                </a:moveTo>
                <a:cubicBezTo>
                  <a:pt x="3942" y="3851"/>
                  <a:pt x="10875" y="0"/>
                  <a:pt x="18338" y="0"/>
                </a:cubicBezTo>
                <a:cubicBezTo>
                  <a:pt x="21805" y="0"/>
                  <a:pt x="25221" y="834"/>
                  <a:pt x="28297" y="2433"/>
                </a:cubicBezTo>
              </a:path>
              <a:path w="28298" h="21600" stroke="0" extrusionOk="0">
                <a:moveTo>
                  <a:pt x="-1" y="10186"/>
                </a:moveTo>
                <a:cubicBezTo>
                  <a:pt x="3942" y="3851"/>
                  <a:pt x="10875" y="0"/>
                  <a:pt x="18338" y="0"/>
                </a:cubicBezTo>
                <a:cubicBezTo>
                  <a:pt x="21805" y="0"/>
                  <a:pt x="25221" y="834"/>
                  <a:pt x="28297" y="2433"/>
                </a:cubicBezTo>
                <a:lnTo>
                  <a:pt x="18338" y="21600"/>
                </a:lnTo>
                <a:lnTo>
                  <a:pt x="-1" y="10186"/>
                </a:lnTo>
                <a:close/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Line 40"/>
          <p:cNvSpPr>
            <a:spLocks noChangeShapeType="1"/>
          </p:cNvSpPr>
          <p:nvPr/>
        </p:nvSpPr>
        <p:spPr bwMode="auto">
          <a:xfrm flipH="1">
            <a:off x="2705222" y="3135011"/>
            <a:ext cx="652444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Text Box 36"/>
          <p:cNvSpPr txBox="1">
            <a:spLocks noChangeArrowheads="1"/>
          </p:cNvSpPr>
          <p:nvPr/>
        </p:nvSpPr>
        <p:spPr bwMode="auto">
          <a:xfrm>
            <a:off x="3968692" y="3541443"/>
            <a:ext cx="219932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</a:t>
            </a:r>
          </a:p>
        </p:txBody>
      </p:sp>
      <p:sp>
        <p:nvSpPr>
          <p:cNvPr id="33" name="Text Box 38"/>
          <p:cNvSpPr txBox="1">
            <a:spLocks noChangeArrowheads="1"/>
          </p:cNvSpPr>
          <p:nvPr/>
        </p:nvSpPr>
        <p:spPr bwMode="auto">
          <a:xfrm>
            <a:off x="2651826" y="2420889"/>
            <a:ext cx="269626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E</a:t>
            </a:r>
          </a:p>
        </p:txBody>
      </p:sp>
      <p:sp>
        <p:nvSpPr>
          <p:cNvPr id="41" name="Line 40"/>
          <p:cNvSpPr>
            <a:spLocks noChangeShapeType="1"/>
          </p:cNvSpPr>
          <p:nvPr/>
        </p:nvSpPr>
        <p:spPr bwMode="auto">
          <a:xfrm flipH="1" flipV="1">
            <a:off x="2701584" y="2807304"/>
            <a:ext cx="154056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Line 40"/>
          <p:cNvSpPr>
            <a:spLocks noChangeShapeType="1"/>
          </p:cNvSpPr>
          <p:nvPr/>
        </p:nvSpPr>
        <p:spPr bwMode="auto">
          <a:xfrm flipH="1">
            <a:off x="2697382" y="3537439"/>
            <a:ext cx="1020589" cy="3885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" name="Line 40"/>
          <p:cNvSpPr>
            <a:spLocks noChangeShapeType="1"/>
          </p:cNvSpPr>
          <p:nvPr/>
        </p:nvSpPr>
        <p:spPr bwMode="auto">
          <a:xfrm flipH="1" flipV="1">
            <a:off x="2864968" y="2800430"/>
            <a:ext cx="9579" cy="917945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" name="Line 40"/>
          <p:cNvSpPr>
            <a:spLocks noChangeShapeType="1"/>
          </p:cNvSpPr>
          <p:nvPr/>
        </p:nvSpPr>
        <p:spPr bwMode="auto">
          <a:xfrm>
            <a:off x="3694448" y="3532870"/>
            <a:ext cx="1" cy="189621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" name="Line 40"/>
          <p:cNvSpPr>
            <a:spLocks noChangeShapeType="1"/>
          </p:cNvSpPr>
          <p:nvPr/>
        </p:nvSpPr>
        <p:spPr bwMode="auto">
          <a:xfrm>
            <a:off x="3315290" y="3113919"/>
            <a:ext cx="1" cy="595107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" name="Text Box 36"/>
          <p:cNvSpPr txBox="1">
            <a:spLocks noChangeArrowheads="1"/>
          </p:cNvSpPr>
          <p:nvPr/>
        </p:nvSpPr>
        <p:spPr bwMode="auto">
          <a:xfrm>
            <a:off x="3179831" y="3650702"/>
            <a:ext cx="268022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φ</a:t>
            </a: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cxnSp>
        <p:nvCxnSpPr>
          <p:cNvPr id="24" name="Straight Arrow Connector 23"/>
          <p:cNvCxnSpPr/>
          <p:nvPr/>
        </p:nvCxnSpPr>
        <p:spPr>
          <a:xfrm>
            <a:off x="2883456" y="4077072"/>
            <a:ext cx="834515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 Box 36"/>
          <p:cNvSpPr txBox="1">
            <a:spLocks noChangeArrowheads="1"/>
          </p:cNvSpPr>
          <p:nvPr/>
        </p:nvSpPr>
        <p:spPr bwMode="auto">
          <a:xfrm>
            <a:off x="3189304" y="4047414"/>
            <a:ext cx="304892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Δ</a:t>
            </a: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</a:t>
            </a:r>
          </a:p>
        </p:txBody>
      </p:sp>
      <p:cxnSp>
        <p:nvCxnSpPr>
          <p:cNvPr id="50" name="Straight Arrow Connector 49"/>
          <p:cNvCxnSpPr/>
          <p:nvPr/>
        </p:nvCxnSpPr>
        <p:spPr>
          <a:xfrm>
            <a:off x="2314533" y="2795222"/>
            <a:ext cx="3858" cy="742216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 Box 36"/>
          <p:cNvSpPr txBox="1">
            <a:spLocks noChangeArrowheads="1"/>
          </p:cNvSpPr>
          <p:nvPr/>
        </p:nvSpPr>
        <p:spPr bwMode="auto">
          <a:xfrm>
            <a:off x="1986374" y="3043220"/>
            <a:ext cx="354584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Δ</a:t>
            </a: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E</a:t>
            </a:r>
          </a:p>
        </p:txBody>
      </p:sp>
      <p:sp>
        <p:nvSpPr>
          <p:cNvPr id="61" name="Text Box 36"/>
          <p:cNvSpPr txBox="1">
            <a:spLocks noChangeArrowheads="1"/>
          </p:cNvSpPr>
          <p:nvPr/>
        </p:nvSpPr>
        <p:spPr bwMode="auto">
          <a:xfrm>
            <a:off x="2408952" y="3020600"/>
            <a:ext cx="317716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E</a:t>
            </a:r>
            <a:r>
              <a:rPr kumimoji="0" lang="en-US" sz="1000" b="0" i="0" u="none" strike="noStrike" kern="1200" cap="none" spc="0" normalizeH="0" baseline="-25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0</a:t>
            </a:r>
          </a:p>
        </p:txBody>
      </p:sp>
      <p:sp>
        <p:nvSpPr>
          <p:cNvPr id="53" name="Rectangle 52"/>
          <p:cNvSpPr/>
          <p:nvPr/>
        </p:nvSpPr>
        <p:spPr>
          <a:xfrm>
            <a:off x="4632760" y="2599532"/>
            <a:ext cx="1247217" cy="12973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52" name="Group 51"/>
          <p:cNvGrpSpPr/>
          <p:nvPr/>
        </p:nvGrpSpPr>
        <p:grpSpPr>
          <a:xfrm>
            <a:off x="4774195" y="2617116"/>
            <a:ext cx="1019880" cy="1052610"/>
            <a:chOff x="4550517" y="3521108"/>
            <a:chExt cx="1019880" cy="1052610"/>
          </a:xfrm>
          <a:solidFill>
            <a:schemeClr val="bg1"/>
          </a:solidFill>
        </p:grpSpPr>
        <p:grpSp>
          <p:nvGrpSpPr>
            <p:cNvPr id="54" name="Group 27"/>
            <p:cNvGrpSpPr>
              <a:grpSpLocks/>
            </p:cNvGrpSpPr>
            <p:nvPr/>
          </p:nvGrpSpPr>
          <p:grpSpPr bwMode="auto">
            <a:xfrm>
              <a:off x="4569869" y="3521108"/>
              <a:ext cx="1000528" cy="1052610"/>
              <a:chOff x="2352" y="1248"/>
              <a:chExt cx="912" cy="960"/>
            </a:xfrm>
            <a:grpFill/>
          </p:grpSpPr>
          <p:sp>
            <p:nvSpPr>
              <p:cNvPr id="55" name="Line 28"/>
              <p:cNvSpPr>
                <a:spLocks noChangeShapeType="1"/>
              </p:cNvSpPr>
              <p:nvPr/>
            </p:nvSpPr>
            <p:spPr bwMode="auto">
              <a:xfrm flipV="1">
                <a:off x="2352" y="2208"/>
                <a:ext cx="912" cy="0"/>
              </a:xfrm>
              <a:prstGeom prst="lin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6" name="Line 29"/>
              <p:cNvSpPr>
                <a:spLocks noChangeShapeType="1"/>
              </p:cNvSpPr>
              <p:nvPr/>
            </p:nvSpPr>
            <p:spPr bwMode="auto">
              <a:xfrm flipV="1">
                <a:off x="2352" y="1248"/>
                <a:ext cx="0" cy="960"/>
              </a:xfrm>
              <a:prstGeom prst="lin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57" name="Arc 31"/>
            <p:cNvSpPr>
              <a:spLocks/>
            </p:cNvSpPr>
            <p:nvPr/>
          </p:nvSpPr>
          <p:spPr bwMode="auto">
            <a:xfrm rot="6665817">
              <a:off x="4589905" y="3603462"/>
              <a:ext cx="696258" cy="775034"/>
            </a:xfrm>
            <a:custGeom>
              <a:avLst/>
              <a:gdLst>
                <a:gd name="T0" fmla="*/ 0 w 28298"/>
                <a:gd name="T1" fmla="*/ 7 h 21600"/>
                <a:gd name="T2" fmla="*/ 9 w 28298"/>
                <a:gd name="T3" fmla="*/ 2 h 21600"/>
                <a:gd name="T4" fmla="*/ 6 w 28298"/>
                <a:gd name="T5" fmla="*/ 14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8298" h="21600" fill="none" extrusionOk="0">
                  <a:moveTo>
                    <a:pt x="-1" y="10186"/>
                  </a:moveTo>
                  <a:cubicBezTo>
                    <a:pt x="3942" y="3851"/>
                    <a:pt x="10875" y="0"/>
                    <a:pt x="18338" y="0"/>
                  </a:cubicBezTo>
                  <a:cubicBezTo>
                    <a:pt x="21805" y="0"/>
                    <a:pt x="25221" y="834"/>
                    <a:pt x="28297" y="2433"/>
                  </a:cubicBezTo>
                </a:path>
                <a:path w="28298" h="21600" stroke="0" extrusionOk="0">
                  <a:moveTo>
                    <a:pt x="-1" y="10186"/>
                  </a:moveTo>
                  <a:cubicBezTo>
                    <a:pt x="3942" y="3851"/>
                    <a:pt x="10875" y="0"/>
                    <a:pt x="18338" y="0"/>
                  </a:cubicBezTo>
                  <a:cubicBezTo>
                    <a:pt x="21805" y="0"/>
                    <a:pt x="25221" y="834"/>
                    <a:pt x="28297" y="2433"/>
                  </a:cubicBezTo>
                  <a:lnTo>
                    <a:pt x="18338" y="21600"/>
                  </a:lnTo>
                  <a:lnTo>
                    <a:pt x="-1" y="10186"/>
                  </a:lnTo>
                  <a:close/>
                </a:path>
              </a:pathLst>
            </a:custGeom>
            <a:grp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8" name="Line 40"/>
            <p:cNvSpPr>
              <a:spLocks noChangeShapeType="1"/>
            </p:cNvSpPr>
            <p:nvPr/>
          </p:nvSpPr>
          <p:spPr bwMode="auto">
            <a:xfrm flipH="1">
              <a:off x="4569869" y="4031148"/>
              <a:ext cx="789457" cy="0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9" name="Line 40"/>
          <p:cNvSpPr>
            <a:spLocks noChangeShapeType="1"/>
          </p:cNvSpPr>
          <p:nvPr/>
        </p:nvSpPr>
        <p:spPr bwMode="auto">
          <a:xfrm flipH="1" flipV="1">
            <a:off x="5279458" y="2737479"/>
            <a:ext cx="6278" cy="992432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0" name="Line 40"/>
          <p:cNvSpPr>
            <a:spLocks noChangeShapeType="1"/>
          </p:cNvSpPr>
          <p:nvPr/>
        </p:nvSpPr>
        <p:spPr bwMode="auto">
          <a:xfrm flipH="1">
            <a:off x="5517149" y="3127153"/>
            <a:ext cx="4084" cy="621356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71" name="Straight Arrow Connector 70"/>
          <p:cNvCxnSpPr/>
          <p:nvPr/>
        </p:nvCxnSpPr>
        <p:spPr>
          <a:xfrm flipV="1">
            <a:off x="5307750" y="4044000"/>
            <a:ext cx="219313" cy="6697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Text Box 36"/>
          <p:cNvSpPr txBox="1">
            <a:spLocks noChangeArrowheads="1"/>
          </p:cNvSpPr>
          <p:nvPr/>
        </p:nvSpPr>
        <p:spPr bwMode="auto">
          <a:xfrm>
            <a:off x="5287052" y="4030825"/>
            <a:ext cx="304892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Δ</a:t>
            </a: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</a:t>
            </a:r>
          </a:p>
        </p:txBody>
      </p:sp>
      <p:sp>
        <p:nvSpPr>
          <p:cNvPr id="76" name="Line 40"/>
          <p:cNvSpPr>
            <a:spLocks noChangeShapeType="1"/>
          </p:cNvSpPr>
          <p:nvPr/>
        </p:nvSpPr>
        <p:spPr bwMode="auto">
          <a:xfrm flipH="1">
            <a:off x="4770559" y="3129155"/>
            <a:ext cx="652444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7" name="Line 40"/>
          <p:cNvSpPr>
            <a:spLocks noChangeShapeType="1"/>
          </p:cNvSpPr>
          <p:nvPr/>
        </p:nvSpPr>
        <p:spPr bwMode="auto">
          <a:xfrm flipH="1" flipV="1">
            <a:off x="4771453" y="2801448"/>
            <a:ext cx="531843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8" name="Line 40"/>
          <p:cNvSpPr>
            <a:spLocks noChangeShapeType="1"/>
          </p:cNvSpPr>
          <p:nvPr/>
        </p:nvSpPr>
        <p:spPr bwMode="auto">
          <a:xfrm flipH="1">
            <a:off x="4759067" y="3531583"/>
            <a:ext cx="766784" cy="3885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79" name="Straight Arrow Connector 78"/>
          <p:cNvCxnSpPr/>
          <p:nvPr/>
        </p:nvCxnSpPr>
        <p:spPr>
          <a:xfrm>
            <a:off x="4387721" y="2789366"/>
            <a:ext cx="3858" cy="742216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Text Box 36"/>
          <p:cNvSpPr txBox="1">
            <a:spLocks noChangeArrowheads="1"/>
          </p:cNvSpPr>
          <p:nvPr/>
        </p:nvSpPr>
        <p:spPr bwMode="auto">
          <a:xfrm>
            <a:off x="4059562" y="3037364"/>
            <a:ext cx="354584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Δ</a:t>
            </a: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E</a:t>
            </a:r>
          </a:p>
        </p:txBody>
      </p:sp>
      <p:sp>
        <p:nvSpPr>
          <p:cNvPr id="81" name="Text Box 36"/>
          <p:cNvSpPr txBox="1">
            <a:spLocks noChangeArrowheads="1"/>
          </p:cNvSpPr>
          <p:nvPr/>
        </p:nvSpPr>
        <p:spPr bwMode="auto">
          <a:xfrm>
            <a:off x="4482140" y="3014744"/>
            <a:ext cx="317716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E</a:t>
            </a:r>
            <a:r>
              <a:rPr kumimoji="0" lang="en-US" sz="1000" b="0" i="0" u="none" strike="noStrike" kern="1200" cap="none" spc="0" normalizeH="0" baseline="-25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0</a:t>
            </a:r>
          </a:p>
        </p:txBody>
      </p:sp>
      <p:cxnSp>
        <p:nvCxnSpPr>
          <p:cNvPr id="66" name="Straight Arrow Connector 65"/>
          <p:cNvCxnSpPr>
            <a:endCxn id="73" idx="1"/>
          </p:cNvCxnSpPr>
          <p:nvPr/>
        </p:nvCxnSpPr>
        <p:spPr>
          <a:xfrm flipH="1">
            <a:off x="3088635" y="1654246"/>
            <a:ext cx="100670" cy="436394"/>
          </a:xfrm>
          <a:prstGeom prst="straightConnector1">
            <a:avLst/>
          </a:prstGeom>
          <a:ln>
            <a:solidFill>
              <a:schemeClr val="tx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Arrow Connector 84"/>
          <p:cNvCxnSpPr>
            <a:endCxn id="91" idx="1"/>
          </p:cNvCxnSpPr>
          <p:nvPr/>
        </p:nvCxnSpPr>
        <p:spPr>
          <a:xfrm>
            <a:off x="4943872" y="1874627"/>
            <a:ext cx="18956" cy="245058"/>
          </a:xfrm>
          <a:prstGeom prst="straightConnector1">
            <a:avLst/>
          </a:prstGeom>
          <a:ln>
            <a:solidFill>
              <a:schemeClr val="tx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Right Brace 72"/>
          <p:cNvSpPr/>
          <p:nvPr/>
        </p:nvSpPr>
        <p:spPr>
          <a:xfrm rot="16200000">
            <a:off x="2922667" y="1481490"/>
            <a:ext cx="331934" cy="1550235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1" name="Right Brace 90"/>
          <p:cNvSpPr/>
          <p:nvPr/>
        </p:nvSpPr>
        <p:spPr>
          <a:xfrm rot="16200000">
            <a:off x="4796860" y="1510535"/>
            <a:ext cx="331934" cy="1550235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089194" y="3175863"/>
            <a:ext cx="822355" cy="5640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5" name="AutoShape 42"/>
          <p:cNvSpPr>
            <a:spLocks noChangeArrowheads="1"/>
          </p:cNvSpPr>
          <p:nvPr/>
        </p:nvSpPr>
        <p:spPr bwMode="auto">
          <a:xfrm>
            <a:off x="3163132" y="2796557"/>
            <a:ext cx="328941" cy="131576"/>
          </a:xfrm>
          <a:prstGeom prst="rightArrow">
            <a:avLst>
              <a:gd name="adj1" fmla="val 50000"/>
              <a:gd name="adj2" fmla="val 62500"/>
            </a:avLst>
          </a:prstGeom>
          <a:solidFill>
            <a:srgbClr val="5F5F5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7" name="AutoShape 43"/>
          <p:cNvSpPr>
            <a:spLocks noChangeArrowheads="1"/>
          </p:cNvSpPr>
          <p:nvPr/>
        </p:nvSpPr>
        <p:spPr bwMode="auto">
          <a:xfrm rot="10800000">
            <a:off x="3143673" y="3472684"/>
            <a:ext cx="328941" cy="131576"/>
          </a:xfrm>
          <a:prstGeom prst="rightArrow">
            <a:avLst>
              <a:gd name="adj1" fmla="val 50000"/>
              <a:gd name="adj2" fmla="val 62500"/>
            </a:avLst>
          </a:prstGeom>
          <a:solidFill>
            <a:srgbClr val="5F5F5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3563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Freeform 66"/>
          <p:cNvSpPr/>
          <p:nvPr/>
        </p:nvSpPr>
        <p:spPr>
          <a:xfrm>
            <a:off x="519302" y="4209545"/>
            <a:ext cx="7520914" cy="4129011"/>
          </a:xfrm>
          <a:custGeom>
            <a:avLst/>
            <a:gdLst>
              <a:gd name="connsiteX0" fmla="*/ 0 w 2781300"/>
              <a:gd name="connsiteY0" fmla="*/ 788632 h 1580124"/>
              <a:gd name="connsiteX1" fmla="*/ 71438 w 2781300"/>
              <a:gd name="connsiteY1" fmla="*/ 640994 h 1580124"/>
              <a:gd name="connsiteX2" fmla="*/ 185738 w 2781300"/>
              <a:gd name="connsiteY2" fmla="*/ 421919 h 1580124"/>
              <a:gd name="connsiteX3" fmla="*/ 328613 w 2781300"/>
              <a:gd name="connsiteY3" fmla="*/ 212369 h 1580124"/>
              <a:gd name="connsiteX4" fmla="*/ 466725 w 2781300"/>
              <a:gd name="connsiteY4" fmla="*/ 83782 h 1580124"/>
              <a:gd name="connsiteX5" fmla="*/ 638175 w 2781300"/>
              <a:gd name="connsiteY5" fmla="*/ 7582 h 1580124"/>
              <a:gd name="connsiteX6" fmla="*/ 752475 w 2781300"/>
              <a:gd name="connsiteY6" fmla="*/ 7582 h 1580124"/>
              <a:gd name="connsiteX7" fmla="*/ 890588 w 2781300"/>
              <a:gd name="connsiteY7" fmla="*/ 50444 h 1580124"/>
              <a:gd name="connsiteX8" fmla="*/ 1028700 w 2781300"/>
              <a:gd name="connsiteY8" fmla="*/ 140932 h 1580124"/>
              <a:gd name="connsiteX9" fmla="*/ 1133475 w 2781300"/>
              <a:gd name="connsiteY9" fmla="*/ 255232 h 1580124"/>
              <a:gd name="connsiteX10" fmla="*/ 1247775 w 2781300"/>
              <a:gd name="connsiteY10" fmla="*/ 426682 h 1580124"/>
              <a:gd name="connsiteX11" fmla="*/ 1333500 w 2781300"/>
              <a:gd name="connsiteY11" fmla="*/ 607657 h 1580124"/>
              <a:gd name="connsiteX12" fmla="*/ 1438275 w 2781300"/>
              <a:gd name="connsiteY12" fmla="*/ 855307 h 1580124"/>
              <a:gd name="connsiteX13" fmla="*/ 1504950 w 2781300"/>
              <a:gd name="connsiteY13" fmla="*/ 1050569 h 1580124"/>
              <a:gd name="connsiteX14" fmla="*/ 1590675 w 2781300"/>
              <a:gd name="connsiteY14" fmla="*/ 1207732 h 1580124"/>
              <a:gd name="connsiteX15" fmla="*/ 1700213 w 2781300"/>
              <a:gd name="connsiteY15" fmla="*/ 1364894 h 1580124"/>
              <a:gd name="connsiteX16" fmla="*/ 1809750 w 2781300"/>
              <a:gd name="connsiteY16" fmla="*/ 1474432 h 1580124"/>
              <a:gd name="connsiteX17" fmla="*/ 1957388 w 2781300"/>
              <a:gd name="connsiteY17" fmla="*/ 1560157 h 1580124"/>
              <a:gd name="connsiteX18" fmla="*/ 2105025 w 2781300"/>
              <a:gd name="connsiteY18" fmla="*/ 1579207 h 1580124"/>
              <a:gd name="connsiteX19" fmla="*/ 2243138 w 2781300"/>
              <a:gd name="connsiteY19" fmla="*/ 1541107 h 1580124"/>
              <a:gd name="connsiteX20" fmla="*/ 2386013 w 2781300"/>
              <a:gd name="connsiteY20" fmla="*/ 1450619 h 1580124"/>
              <a:gd name="connsiteX21" fmla="*/ 2495550 w 2781300"/>
              <a:gd name="connsiteY21" fmla="*/ 1326794 h 1580124"/>
              <a:gd name="connsiteX22" fmla="*/ 2619375 w 2781300"/>
              <a:gd name="connsiteY22" fmla="*/ 1145819 h 1580124"/>
              <a:gd name="connsiteX23" fmla="*/ 2728913 w 2781300"/>
              <a:gd name="connsiteY23" fmla="*/ 921982 h 1580124"/>
              <a:gd name="connsiteX24" fmla="*/ 2781300 w 2781300"/>
              <a:gd name="connsiteY24" fmla="*/ 793394 h 1580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781300" h="1580124">
                <a:moveTo>
                  <a:pt x="0" y="788632"/>
                </a:moveTo>
                <a:cubicBezTo>
                  <a:pt x="20241" y="745372"/>
                  <a:pt x="40482" y="702113"/>
                  <a:pt x="71438" y="640994"/>
                </a:cubicBezTo>
                <a:cubicBezTo>
                  <a:pt x="102394" y="579875"/>
                  <a:pt x="142876" y="493356"/>
                  <a:pt x="185738" y="421919"/>
                </a:cubicBezTo>
                <a:cubicBezTo>
                  <a:pt x="228600" y="350482"/>
                  <a:pt x="281782" y="268725"/>
                  <a:pt x="328613" y="212369"/>
                </a:cubicBezTo>
                <a:cubicBezTo>
                  <a:pt x="375444" y="156013"/>
                  <a:pt x="415131" y="117913"/>
                  <a:pt x="466725" y="83782"/>
                </a:cubicBezTo>
                <a:cubicBezTo>
                  <a:pt x="518319" y="49651"/>
                  <a:pt x="590550" y="20282"/>
                  <a:pt x="638175" y="7582"/>
                </a:cubicBezTo>
                <a:cubicBezTo>
                  <a:pt x="685800" y="-5118"/>
                  <a:pt x="710406" y="438"/>
                  <a:pt x="752475" y="7582"/>
                </a:cubicBezTo>
                <a:cubicBezTo>
                  <a:pt x="794544" y="14726"/>
                  <a:pt x="844551" y="28219"/>
                  <a:pt x="890588" y="50444"/>
                </a:cubicBezTo>
                <a:cubicBezTo>
                  <a:pt x="936625" y="72669"/>
                  <a:pt x="988219" y="106801"/>
                  <a:pt x="1028700" y="140932"/>
                </a:cubicBezTo>
                <a:cubicBezTo>
                  <a:pt x="1069181" y="175063"/>
                  <a:pt x="1096963" y="207607"/>
                  <a:pt x="1133475" y="255232"/>
                </a:cubicBezTo>
                <a:cubicBezTo>
                  <a:pt x="1169988" y="302857"/>
                  <a:pt x="1214438" y="367945"/>
                  <a:pt x="1247775" y="426682"/>
                </a:cubicBezTo>
                <a:cubicBezTo>
                  <a:pt x="1281112" y="485419"/>
                  <a:pt x="1301750" y="536220"/>
                  <a:pt x="1333500" y="607657"/>
                </a:cubicBezTo>
                <a:cubicBezTo>
                  <a:pt x="1365250" y="679094"/>
                  <a:pt x="1409700" y="781488"/>
                  <a:pt x="1438275" y="855307"/>
                </a:cubicBezTo>
                <a:cubicBezTo>
                  <a:pt x="1466850" y="929126"/>
                  <a:pt x="1479550" y="991832"/>
                  <a:pt x="1504950" y="1050569"/>
                </a:cubicBezTo>
                <a:cubicBezTo>
                  <a:pt x="1530350" y="1109306"/>
                  <a:pt x="1558131" y="1155345"/>
                  <a:pt x="1590675" y="1207732"/>
                </a:cubicBezTo>
                <a:cubicBezTo>
                  <a:pt x="1623219" y="1260119"/>
                  <a:pt x="1663701" y="1320444"/>
                  <a:pt x="1700213" y="1364894"/>
                </a:cubicBezTo>
                <a:cubicBezTo>
                  <a:pt x="1736725" y="1409344"/>
                  <a:pt x="1766887" y="1441888"/>
                  <a:pt x="1809750" y="1474432"/>
                </a:cubicBezTo>
                <a:cubicBezTo>
                  <a:pt x="1852613" y="1506976"/>
                  <a:pt x="1908176" y="1542695"/>
                  <a:pt x="1957388" y="1560157"/>
                </a:cubicBezTo>
                <a:cubicBezTo>
                  <a:pt x="2006600" y="1577619"/>
                  <a:pt x="2057400" y="1582382"/>
                  <a:pt x="2105025" y="1579207"/>
                </a:cubicBezTo>
                <a:cubicBezTo>
                  <a:pt x="2152650" y="1576032"/>
                  <a:pt x="2196307" y="1562538"/>
                  <a:pt x="2243138" y="1541107"/>
                </a:cubicBezTo>
                <a:cubicBezTo>
                  <a:pt x="2289969" y="1519676"/>
                  <a:pt x="2343944" y="1486338"/>
                  <a:pt x="2386013" y="1450619"/>
                </a:cubicBezTo>
                <a:cubicBezTo>
                  <a:pt x="2428082" y="1414900"/>
                  <a:pt x="2456656" y="1377594"/>
                  <a:pt x="2495550" y="1326794"/>
                </a:cubicBezTo>
                <a:cubicBezTo>
                  <a:pt x="2534444" y="1275994"/>
                  <a:pt x="2580481" y="1213288"/>
                  <a:pt x="2619375" y="1145819"/>
                </a:cubicBezTo>
                <a:cubicBezTo>
                  <a:pt x="2658269" y="1078350"/>
                  <a:pt x="2701926" y="980719"/>
                  <a:pt x="2728913" y="921982"/>
                </a:cubicBezTo>
                <a:cubicBezTo>
                  <a:pt x="2755900" y="863245"/>
                  <a:pt x="2776538" y="814031"/>
                  <a:pt x="2781300" y="793394"/>
                </a:cubicBezTo>
              </a:path>
            </a:pathLst>
          </a:cu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8" name="Rectangle 137"/>
          <p:cNvSpPr/>
          <p:nvPr/>
        </p:nvSpPr>
        <p:spPr>
          <a:xfrm>
            <a:off x="4188624" y="6219608"/>
            <a:ext cx="4791604" cy="25051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Freeform 39"/>
          <p:cNvSpPr/>
          <p:nvPr/>
        </p:nvSpPr>
        <p:spPr>
          <a:xfrm>
            <a:off x="519302" y="1316213"/>
            <a:ext cx="7520914" cy="4129011"/>
          </a:xfrm>
          <a:custGeom>
            <a:avLst/>
            <a:gdLst>
              <a:gd name="connsiteX0" fmla="*/ 0 w 2781300"/>
              <a:gd name="connsiteY0" fmla="*/ 788632 h 1580124"/>
              <a:gd name="connsiteX1" fmla="*/ 71438 w 2781300"/>
              <a:gd name="connsiteY1" fmla="*/ 640994 h 1580124"/>
              <a:gd name="connsiteX2" fmla="*/ 185738 w 2781300"/>
              <a:gd name="connsiteY2" fmla="*/ 421919 h 1580124"/>
              <a:gd name="connsiteX3" fmla="*/ 328613 w 2781300"/>
              <a:gd name="connsiteY3" fmla="*/ 212369 h 1580124"/>
              <a:gd name="connsiteX4" fmla="*/ 466725 w 2781300"/>
              <a:gd name="connsiteY4" fmla="*/ 83782 h 1580124"/>
              <a:gd name="connsiteX5" fmla="*/ 638175 w 2781300"/>
              <a:gd name="connsiteY5" fmla="*/ 7582 h 1580124"/>
              <a:gd name="connsiteX6" fmla="*/ 752475 w 2781300"/>
              <a:gd name="connsiteY6" fmla="*/ 7582 h 1580124"/>
              <a:gd name="connsiteX7" fmla="*/ 890588 w 2781300"/>
              <a:gd name="connsiteY7" fmla="*/ 50444 h 1580124"/>
              <a:gd name="connsiteX8" fmla="*/ 1028700 w 2781300"/>
              <a:gd name="connsiteY8" fmla="*/ 140932 h 1580124"/>
              <a:gd name="connsiteX9" fmla="*/ 1133475 w 2781300"/>
              <a:gd name="connsiteY9" fmla="*/ 255232 h 1580124"/>
              <a:gd name="connsiteX10" fmla="*/ 1247775 w 2781300"/>
              <a:gd name="connsiteY10" fmla="*/ 426682 h 1580124"/>
              <a:gd name="connsiteX11" fmla="*/ 1333500 w 2781300"/>
              <a:gd name="connsiteY11" fmla="*/ 607657 h 1580124"/>
              <a:gd name="connsiteX12" fmla="*/ 1438275 w 2781300"/>
              <a:gd name="connsiteY12" fmla="*/ 855307 h 1580124"/>
              <a:gd name="connsiteX13" fmla="*/ 1504950 w 2781300"/>
              <a:gd name="connsiteY13" fmla="*/ 1050569 h 1580124"/>
              <a:gd name="connsiteX14" fmla="*/ 1590675 w 2781300"/>
              <a:gd name="connsiteY14" fmla="*/ 1207732 h 1580124"/>
              <a:gd name="connsiteX15" fmla="*/ 1700213 w 2781300"/>
              <a:gd name="connsiteY15" fmla="*/ 1364894 h 1580124"/>
              <a:gd name="connsiteX16" fmla="*/ 1809750 w 2781300"/>
              <a:gd name="connsiteY16" fmla="*/ 1474432 h 1580124"/>
              <a:gd name="connsiteX17" fmla="*/ 1957388 w 2781300"/>
              <a:gd name="connsiteY17" fmla="*/ 1560157 h 1580124"/>
              <a:gd name="connsiteX18" fmla="*/ 2105025 w 2781300"/>
              <a:gd name="connsiteY18" fmla="*/ 1579207 h 1580124"/>
              <a:gd name="connsiteX19" fmla="*/ 2243138 w 2781300"/>
              <a:gd name="connsiteY19" fmla="*/ 1541107 h 1580124"/>
              <a:gd name="connsiteX20" fmla="*/ 2386013 w 2781300"/>
              <a:gd name="connsiteY20" fmla="*/ 1450619 h 1580124"/>
              <a:gd name="connsiteX21" fmla="*/ 2495550 w 2781300"/>
              <a:gd name="connsiteY21" fmla="*/ 1326794 h 1580124"/>
              <a:gd name="connsiteX22" fmla="*/ 2619375 w 2781300"/>
              <a:gd name="connsiteY22" fmla="*/ 1145819 h 1580124"/>
              <a:gd name="connsiteX23" fmla="*/ 2728913 w 2781300"/>
              <a:gd name="connsiteY23" fmla="*/ 921982 h 1580124"/>
              <a:gd name="connsiteX24" fmla="*/ 2781300 w 2781300"/>
              <a:gd name="connsiteY24" fmla="*/ 793394 h 1580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781300" h="1580124">
                <a:moveTo>
                  <a:pt x="0" y="788632"/>
                </a:moveTo>
                <a:cubicBezTo>
                  <a:pt x="20241" y="745372"/>
                  <a:pt x="40482" y="702113"/>
                  <a:pt x="71438" y="640994"/>
                </a:cubicBezTo>
                <a:cubicBezTo>
                  <a:pt x="102394" y="579875"/>
                  <a:pt x="142876" y="493356"/>
                  <a:pt x="185738" y="421919"/>
                </a:cubicBezTo>
                <a:cubicBezTo>
                  <a:pt x="228600" y="350482"/>
                  <a:pt x="281782" y="268725"/>
                  <a:pt x="328613" y="212369"/>
                </a:cubicBezTo>
                <a:cubicBezTo>
                  <a:pt x="375444" y="156013"/>
                  <a:pt x="415131" y="117913"/>
                  <a:pt x="466725" y="83782"/>
                </a:cubicBezTo>
                <a:cubicBezTo>
                  <a:pt x="518319" y="49651"/>
                  <a:pt x="590550" y="20282"/>
                  <a:pt x="638175" y="7582"/>
                </a:cubicBezTo>
                <a:cubicBezTo>
                  <a:pt x="685800" y="-5118"/>
                  <a:pt x="710406" y="438"/>
                  <a:pt x="752475" y="7582"/>
                </a:cubicBezTo>
                <a:cubicBezTo>
                  <a:pt x="794544" y="14726"/>
                  <a:pt x="844551" y="28219"/>
                  <a:pt x="890588" y="50444"/>
                </a:cubicBezTo>
                <a:cubicBezTo>
                  <a:pt x="936625" y="72669"/>
                  <a:pt x="988219" y="106801"/>
                  <a:pt x="1028700" y="140932"/>
                </a:cubicBezTo>
                <a:cubicBezTo>
                  <a:pt x="1069181" y="175063"/>
                  <a:pt x="1096963" y="207607"/>
                  <a:pt x="1133475" y="255232"/>
                </a:cubicBezTo>
                <a:cubicBezTo>
                  <a:pt x="1169988" y="302857"/>
                  <a:pt x="1214438" y="367945"/>
                  <a:pt x="1247775" y="426682"/>
                </a:cubicBezTo>
                <a:cubicBezTo>
                  <a:pt x="1281112" y="485419"/>
                  <a:pt x="1301750" y="536220"/>
                  <a:pt x="1333500" y="607657"/>
                </a:cubicBezTo>
                <a:cubicBezTo>
                  <a:pt x="1365250" y="679094"/>
                  <a:pt x="1409700" y="781488"/>
                  <a:pt x="1438275" y="855307"/>
                </a:cubicBezTo>
                <a:cubicBezTo>
                  <a:pt x="1466850" y="929126"/>
                  <a:pt x="1479550" y="991832"/>
                  <a:pt x="1504950" y="1050569"/>
                </a:cubicBezTo>
                <a:cubicBezTo>
                  <a:pt x="1530350" y="1109306"/>
                  <a:pt x="1558131" y="1155345"/>
                  <a:pt x="1590675" y="1207732"/>
                </a:cubicBezTo>
                <a:cubicBezTo>
                  <a:pt x="1623219" y="1260119"/>
                  <a:pt x="1663701" y="1320444"/>
                  <a:pt x="1700213" y="1364894"/>
                </a:cubicBezTo>
                <a:cubicBezTo>
                  <a:pt x="1736725" y="1409344"/>
                  <a:pt x="1766887" y="1441888"/>
                  <a:pt x="1809750" y="1474432"/>
                </a:cubicBezTo>
                <a:cubicBezTo>
                  <a:pt x="1852613" y="1506976"/>
                  <a:pt x="1908176" y="1542695"/>
                  <a:pt x="1957388" y="1560157"/>
                </a:cubicBezTo>
                <a:cubicBezTo>
                  <a:pt x="2006600" y="1577619"/>
                  <a:pt x="2057400" y="1582382"/>
                  <a:pt x="2105025" y="1579207"/>
                </a:cubicBezTo>
                <a:cubicBezTo>
                  <a:pt x="2152650" y="1576032"/>
                  <a:pt x="2196307" y="1562538"/>
                  <a:pt x="2243138" y="1541107"/>
                </a:cubicBezTo>
                <a:cubicBezTo>
                  <a:pt x="2289969" y="1519676"/>
                  <a:pt x="2343944" y="1486338"/>
                  <a:pt x="2386013" y="1450619"/>
                </a:cubicBezTo>
                <a:cubicBezTo>
                  <a:pt x="2428082" y="1414900"/>
                  <a:pt x="2456656" y="1377594"/>
                  <a:pt x="2495550" y="1326794"/>
                </a:cubicBezTo>
                <a:cubicBezTo>
                  <a:pt x="2534444" y="1275994"/>
                  <a:pt x="2580481" y="1213288"/>
                  <a:pt x="2619375" y="1145819"/>
                </a:cubicBezTo>
                <a:cubicBezTo>
                  <a:pt x="2658269" y="1078350"/>
                  <a:pt x="2701926" y="980719"/>
                  <a:pt x="2728913" y="921982"/>
                </a:cubicBezTo>
                <a:cubicBezTo>
                  <a:pt x="2755900" y="863245"/>
                  <a:pt x="2776538" y="814031"/>
                  <a:pt x="2781300" y="793394"/>
                </a:cubicBezTo>
              </a:path>
            </a:pathLst>
          </a:custGeom>
          <a:noFill/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254194" y="3303846"/>
            <a:ext cx="4506101" cy="25051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963147" y="727"/>
            <a:ext cx="10124392" cy="1143000"/>
          </a:xfrm>
        </p:spPr>
        <p:txBody>
          <a:bodyPr/>
          <a:lstStyle/>
          <a:p>
            <a:pPr algn="r"/>
            <a:r>
              <a:rPr lang="en-US"/>
              <a:t> Compression and linearization</a:t>
            </a:r>
            <a:endParaRPr lang="en-GB"/>
          </a:p>
        </p:txBody>
      </p:sp>
      <p:grpSp>
        <p:nvGrpSpPr>
          <p:cNvPr id="25" name="Group 27"/>
          <p:cNvGrpSpPr>
            <a:grpSpLocks/>
          </p:cNvGrpSpPr>
          <p:nvPr/>
        </p:nvGrpSpPr>
        <p:grpSpPr bwMode="auto">
          <a:xfrm>
            <a:off x="1103118" y="1241247"/>
            <a:ext cx="1248466" cy="1052610"/>
            <a:chOff x="2352" y="1248"/>
            <a:chExt cx="1138" cy="960"/>
          </a:xfrm>
        </p:grpSpPr>
        <p:sp>
          <p:nvSpPr>
            <p:cNvPr id="26" name="Line 28"/>
            <p:cNvSpPr>
              <a:spLocks noChangeShapeType="1"/>
            </p:cNvSpPr>
            <p:nvPr/>
          </p:nvSpPr>
          <p:spPr bwMode="auto">
            <a:xfrm flipV="1">
              <a:off x="2352" y="2198"/>
              <a:ext cx="1138" cy="1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" name="Line 29"/>
            <p:cNvSpPr>
              <a:spLocks noChangeShapeType="1"/>
            </p:cNvSpPr>
            <p:nvPr/>
          </p:nvSpPr>
          <p:spPr bwMode="auto">
            <a:xfrm flipV="1">
              <a:off x="2352" y="1248"/>
              <a:ext cx="0" cy="96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8" name="Arc 31"/>
          <p:cNvSpPr>
            <a:spLocks/>
          </p:cNvSpPr>
          <p:nvPr/>
        </p:nvSpPr>
        <p:spPr bwMode="auto">
          <a:xfrm rot="7952970" flipV="1">
            <a:off x="1126189" y="1661944"/>
            <a:ext cx="1142490" cy="329227"/>
          </a:xfrm>
          <a:custGeom>
            <a:avLst/>
            <a:gdLst>
              <a:gd name="T0" fmla="*/ 0 w 28298"/>
              <a:gd name="T1" fmla="*/ 7 h 21600"/>
              <a:gd name="T2" fmla="*/ 9 w 28298"/>
              <a:gd name="T3" fmla="*/ 2 h 21600"/>
              <a:gd name="T4" fmla="*/ 6 w 28298"/>
              <a:gd name="T5" fmla="*/ 14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8298" h="21600" fill="none" extrusionOk="0">
                <a:moveTo>
                  <a:pt x="-1" y="10186"/>
                </a:moveTo>
                <a:cubicBezTo>
                  <a:pt x="3942" y="3851"/>
                  <a:pt x="10875" y="0"/>
                  <a:pt x="18338" y="0"/>
                </a:cubicBezTo>
                <a:cubicBezTo>
                  <a:pt x="21805" y="0"/>
                  <a:pt x="25221" y="834"/>
                  <a:pt x="28297" y="2433"/>
                </a:cubicBezTo>
              </a:path>
              <a:path w="28298" h="21600" stroke="0" extrusionOk="0">
                <a:moveTo>
                  <a:pt x="-1" y="10186"/>
                </a:moveTo>
                <a:cubicBezTo>
                  <a:pt x="3942" y="3851"/>
                  <a:pt x="10875" y="0"/>
                  <a:pt x="18338" y="0"/>
                </a:cubicBezTo>
                <a:cubicBezTo>
                  <a:pt x="21805" y="0"/>
                  <a:pt x="25221" y="834"/>
                  <a:pt x="28297" y="2433"/>
                </a:cubicBezTo>
                <a:lnTo>
                  <a:pt x="18338" y="21600"/>
                </a:lnTo>
                <a:lnTo>
                  <a:pt x="-1" y="10186"/>
                </a:lnTo>
                <a:close/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Line 40"/>
          <p:cNvSpPr>
            <a:spLocks noChangeShapeType="1"/>
          </p:cNvSpPr>
          <p:nvPr/>
        </p:nvSpPr>
        <p:spPr bwMode="auto">
          <a:xfrm flipH="1">
            <a:off x="1051068" y="1753846"/>
            <a:ext cx="652444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Text Box 36"/>
          <p:cNvSpPr txBox="1">
            <a:spLocks noChangeArrowheads="1"/>
          </p:cNvSpPr>
          <p:nvPr/>
        </p:nvSpPr>
        <p:spPr bwMode="auto">
          <a:xfrm>
            <a:off x="2314533" y="2166205"/>
            <a:ext cx="219932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</a:t>
            </a:r>
          </a:p>
        </p:txBody>
      </p:sp>
      <p:sp>
        <p:nvSpPr>
          <p:cNvPr id="33" name="Text Box 38"/>
          <p:cNvSpPr txBox="1">
            <a:spLocks noChangeArrowheads="1"/>
          </p:cNvSpPr>
          <p:nvPr/>
        </p:nvSpPr>
        <p:spPr bwMode="auto">
          <a:xfrm>
            <a:off x="916651" y="1054775"/>
            <a:ext cx="269626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E</a:t>
            </a:r>
          </a:p>
        </p:txBody>
      </p:sp>
      <p:sp>
        <p:nvSpPr>
          <p:cNvPr id="41" name="Line 40"/>
          <p:cNvSpPr>
            <a:spLocks noChangeShapeType="1"/>
          </p:cNvSpPr>
          <p:nvPr/>
        </p:nvSpPr>
        <p:spPr bwMode="auto">
          <a:xfrm flipH="1" flipV="1">
            <a:off x="1045568" y="1426139"/>
            <a:ext cx="154056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Line 40"/>
          <p:cNvSpPr>
            <a:spLocks noChangeShapeType="1"/>
          </p:cNvSpPr>
          <p:nvPr/>
        </p:nvSpPr>
        <p:spPr bwMode="auto">
          <a:xfrm flipH="1">
            <a:off x="1041366" y="2156274"/>
            <a:ext cx="1020589" cy="3885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" name="Line 40"/>
          <p:cNvSpPr>
            <a:spLocks noChangeShapeType="1"/>
          </p:cNvSpPr>
          <p:nvPr/>
        </p:nvSpPr>
        <p:spPr bwMode="auto">
          <a:xfrm flipH="1" flipV="1">
            <a:off x="1208952" y="1419265"/>
            <a:ext cx="9579" cy="917945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" name="Line 40"/>
          <p:cNvSpPr>
            <a:spLocks noChangeShapeType="1"/>
          </p:cNvSpPr>
          <p:nvPr/>
        </p:nvSpPr>
        <p:spPr bwMode="auto">
          <a:xfrm>
            <a:off x="2038432" y="2151705"/>
            <a:ext cx="1" cy="189621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" name="Line 40"/>
          <p:cNvSpPr>
            <a:spLocks noChangeShapeType="1"/>
          </p:cNvSpPr>
          <p:nvPr/>
        </p:nvSpPr>
        <p:spPr bwMode="auto">
          <a:xfrm>
            <a:off x="1631504" y="1732754"/>
            <a:ext cx="1" cy="595107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" name="Text Box 36"/>
          <p:cNvSpPr txBox="1">
            <a:spLocks noChangeArrowheads="1"/>
          </p:cNvSpPr>
          <p:nvPr/>
        </p:nvSpPr>
        <p:spPr bwMode="auto">
          <a:xfrm>
            <a:off x="1497568" y="2276872"/>
            <a:ext cx="268022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φ</a:t>
            </a: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cxnSp>
        <p:nvCxnSpPr>
          <p:cNvPr id="24" name="Straight Arrow Connector 23"/>
          <p:cNvCxnSpPr/>
          <p:nvPr/>
        </p:nvCxnSpPr>
        <p:spPr>
          <a:xfrm>
            <a:off x="1199456" y="2666570"/>
            <a:ext cx="834515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 Box 36"/>
          <p:cNvSpPr txBox="1">
            <a:spLocks noChangeArrowheads="1"/>
          </p:cNvSpPr>
          <p:nvPr/>
        </p:nvSpPr>
        <p:spPr bwMode="auto">
          <a:xfrm>
            <a:off x="1505304" y="2636912"/>
            <a:ext cx="304892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Δ</a:t>
            </a: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</a:t>
            </a:r>
          </a:p>
        </p:txBody>
      </p:sp>
      <p:cxnSp>
        <p:nvCxnSpPr>
          <p:cNvPr id="50" name="Straight Arrow Connector 49"/>
          <p:cNvCxnSpPr/>
          <p:nvPr/>
        </p:nvCxnSpPr>
        <p:spPr>
          <a:xfrm>
            <a:off x="807535" y="1414057"/>
            <a:ext cx="3858" cy="742216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 Box 36"/>
          <p:cNvSpPr txBox="1">
            <a:spLocks noChangeArrowheads="1"/>
          </p:cNvSpPr>
          <p:nvPr/>
        </p:nvSpPr>
        <p:spPr bwMode="auto">
          <a:xfrm>
            <a:off x="479376" y="1662055"/>
            <a:ext cx="354584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Δ</a:t>
            </a: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E</a:t>
            </a:r>
          </a:p>
        </p:txBody>
      </p:sp>
      <p:sp>
        <p:nvSpPr>
          <p:cNvPr id="61" name="Text Box 36"/>
          <p:cNvSpPr txBox="1">
            <a:spLocks noChangeArrowheads="1"/>
          </p:cNvSpPr>
          <p:nvPr/>
        </p:nvSpPr>
        <p:spPr bwMode="auto">
          <a:xfrm>
            <a:off x="809732" y="1639435"/>
            <a:ext cx="317716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E</a:t>
            </a:r>
            <a:r>
              <a:rPr kumimoji="0" lang="en-US" sz="1000" b="0" i="0" u="none" strike="noStrike" kern="1200" cap="none" spc="0" normalizeH="0" baseline="-25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0</a:t>
            </a:r>
          </a:p>
        </p:txBody>
      </p:sp>
      <p:sp>
        <p:nvSpPr>
          <p:cNvPr id="53" name="Rectangle 52"/>
          <p:cNvSpPr/>
          <p:nvPr/>
        </p:nvSpPr>
        <p:spPr>
          <a:xfrm>
            <a:off x="4632760" y="1218367"/>
            <a:ext cx="1247217" cy="12973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52" name="Group 51"/>
          <p:cNvGrpSpPr/>
          <p:nvPr/>
        </p:nvGrpSpPr>
        <p:grpSpPr>
          <a:xfrm>
            <a:off x="4774195" y="1235951"/>
            <a:ext cx="1019880" cy="1052610"/>
            <a:chOff x="4550517" y="3521108"/>
            <a:chExt cx="1019880" cy="1052610"/>
          </a:xfrm>
          <a:solidFill>
            <a:schemeClr val="bg1"/>
          </a:solidFill>
        </p:grpSpPr>
        <p:grpSp>
          <p:nvGrpSpPr>
            <p:cNvPr id="54" name="Group 27"/>
            <p:cNvGrpSpPr>
              <a:grpSpLocks/>
            </p:cNvGrpSpPr>
            <p:nvPr/>
          </p:nvGrpSpPr>
          <p:grpSpPr bwMode="auto">
            <a:xfrm>
              <a:off x="4569869" y="3521108"/>
              <a:ext cx="1000528" cy="1052610"/>
              <a:chOff x="2352" y="1248"/>
              <a:chExt cx="912" cy="960"/>
            </a:xfrm>
            <a:grpFill/>
          </p:grpSpPr>
          <p:sp>
            <p:nvSpPr>
              <p:cNvPr id="55" name="Line 28"/>
              <p:cNvSpPr>
                <a:spLocks noChangeShapeType="1"/>
              </p:cNvSpPr>
              <p:nvPr/>
            </p:nvSpPr>
            <p:spPr bwMode="auto">
              <a:xfrm flipV="1">
                <a:off x="2352" y="2208"/>
                <a:ext cx="912" cy="0"/>
              </a:xfrm>
              <a:prstGeom prst="lin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6" name="Line 29"/>
              <p:cNvSpPr>
                <a:spLocks noChangeShapeType="1"/>
              </p:cNvSpPr>
              <p:nvPr/>
            </p:nvSpPr>
            <p:spPr bwMode="auto">
              <a:xfrm flipV="1">
                <a:off x="2352" y="1248"/>
                <a:ext cx="0" cy="960"/>
              </a:xfrm>
              <a:prstGeom prst="lin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57" name="Arc 31"/>
            <p:cNvSpPr>
              <a:spLocks/>
            </p:cNvSpPr>
            <p:nvPr/>
          </p:nvSpPr>
          <p:spPr bwMode="auto">
            <a:xfrm rot="6665817">
              <a:off x="4589905" y="3603462"/>
              <a:ext cx="696258" cy="775034"/>
            </a:xfrm>
            <a:custGeom>
              <a:avLst/>
              <a:gdLst>
                <a:gd name="T0" fmla="*/ 0 w 28298"/>
                <a:gd name="T1" fmla="*/ 7 h 21600"/>
                <a:gd name="T2" fmla="*/ 9 w 28298"/>
                <a:gd name="T3" fmla="*/ 2 h 21600"/>
                <a:gd name="T4" fmla="*/ 6 w 28298"/>
                <a:gd name="T5" fmla="*/ 14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8298" h="21600" fill="none" extrusionOk="0">
                  <a:moveTo>
                    <a:pt x="-1" y="10186"/>
                  </a:moveTo>
                  <a:cubicBezTo>
                    <a:pt x="3942" y="3851"/>
                    <a:pt x="10875" y="0"/>
                    <a:pt x="18338" y="0"/>
                  </a:cubicBezTo>
                  <a:cubicBezTo>
                    <a:pt x="21805" y="0"/>
                    <a:pt x="25221" y="834"/>
                    <a:pt x="28297" y="2433"/>
                  </a:cubicBezTo>
                </a:path>
                <a:path w="28298" h="21600" stroke="0" extrusionOk="0">
                  <a:moveTo>
                    <a:pt x="-1" y="10186"/>
                  </a:moveTo>
                  <a:cubicBezTo>
                    <a:pt x="3942" y="3851"/>
                    <a:pt x="10875" y="0"/>
                    <a:pt x="18338" y="0"/>
                  </a:cubicBezTo>
                  <a:cubicBezTo>
                    <a:pt x="21805" y="0"/>
                    <a:pt x="25221" y="834"/>
                    <a:pt x="28297" y="2433"/>
                  </a:cubicBezTo>
                  <a:lnTo>
                    <a:pt x="18338" y="21600"/>
                  </a:lnTo>
                  <a:lnTo>
                    <a:pt x="-1" y="10186"/>
                  </a:lnTo>
                  <a:close/>
                </a:path>
              </a:pathLst>
            </a:custGeom>
            <a:grp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8" name="Line 40"/>
            <p:cNvSpPr>
              <a:spLocks noChangeShapeType="1"/>
            </p:cNvSpPr>
            <p:nvPr/>
          </p:nvSpPr>
          <p:spPr bwMode="auto">
            <a:xfrm flipH="1">
              <a:off x="4569869" y="4031148"/>
              <a:ext cx="789457" cy="0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9" name="Line 40"/>
          <p:cNvSpPr>
            <a:spLocks noChangeShapeType="1"/>
          </p:cNvSpPr>
          <p:nvPr/>
        </p:nvSpPr>
        <p:spPr bwMode="auto">
          <a:xfrm flipH="1" flipV="1">
            <a:off x="5279458" y="1356314"/>
            <a:ext cx="6278" cy="992432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0" name="Line 40"/>
          <p:cNvSpPr>
            <a:spLocks noChangeShapeType="1"/>
          </p:cNvSpPr>
          <p:nvPr/>
        </p:nvSpPr>
        <p:spPr bwMode="auto">
          <a:xfrm flipH="1">
            <a:off x="5517149" y="1745988"/>
            <a:ext cx="4084" cy="621356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2" name="Text Box 36"/>
          <p:cNvSpPr txBox="1">
            <a:spLocks noChangeArrowheads="1"/>
          </p:cNvSpPr>
          <p:nvPr/>
        </p:nvSpPr>
        <p:spPr bwMode="auto">
          <a:xfrm>
            <a:off x="5287052" y="2649660"/>
            <a:ext cx="304892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Δ</a:t>
            </a: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</a:t>
            </a:r>
          </a:p>
        </p:txBody>
      </p:sp>
      <p:cxnSp>
        <p:nvCxnSpPr>
          <p:cNvPr id="71" name="Straight Arrow Connector 70"/>
          <p:cNvCxnSpPr/>
          <p:nvPr/>
        </p:nvCxnSpPr>
        <p:spPr>
          <a:xfrm flipV="1">
            <a:off x="5307750" y="2662835"/>
            <a:ext cx="219313" cy="6697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Line 40"/>
          <p:cNvSpPr>
            <a:spLocks noChangeShapeType="1"/>
          </p:cNvSpPr>
          <p:nvPr/>
        </p:nvSpPr>
        <p:spPr bwMode="auto">
          <a:xfrm flipH="1" flipV="1">
            <a:off x="4771453" y="1420283"/>
            <a:ext cx="531843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8" name="Line 40"/>
          <p:cNvSpPr>
            <a:spLocks noChangeShapeType="1"/>
          </p:cNvSpPr>
          <p:nvPr/>
        </p:nvSpPr>
        <p:spPr bwMode="auto">
          <a:xfrm flipH="1">
            <a:off x="4759067" y="2150418"/>
            <a:ext cx="766784" cy="3885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79" name="Straight Arrow Connector 78"/>
          <p:cNvCxnSpPr/>
          <p:nvPr/>
        </p:nvCxnSpPr>
        <p:spPr>
          <a:xfrm>
            <a:off x="4387721" y="1408201"/>
            <a:ext cx="3858" cy="742216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Text Box 36"/>
          <p:cNvSpPr txBox="1">
            <a:spLocks noChangeArrowheads="1"/>
          </p:cNvSpPr>
          <p:nvPr/>
        </p:nvSpPr>
        <p:spPr bwMode="auto">
          <a:xfrm>
            <a:off x="4059562" y="1656199"/>
            <a:ext cx="354584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Δ</a:t>
            </a: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E</a:t>
            </a:r>
          </a:p>
        </p:txBody>
      </p:sp>
      <p:sp>
        <p:nvSpPr>
          <p:cNvPr id="81" name="Text Box 36"/>
          <p:cNvSpPr txBox="1">
            <a:spLocks noChangeArrowheads="1"/>
          </p:cNvSpPr>
          <p:nvPr/>
        </p:nvSpPr>
        <p:spPr bwMode="auto">
          <a:xfrm>
            <a:off x="4482140" y="1633579"/>
            <a:ext cx="317716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E</a:t>
            </a:r>
            <a:r>
              <a:rPr kumimoji="0" lang="en-US" sz="1000" b="0" i="0" u="none" strike="noStrike" kern="1200" cap="none" spc="0" normalizeH="0" baseline="-25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0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228111" y="2983843"/>
            <a:ext cx="5273713" cy="373149"/>
            <a:chOff x="191312" y="4607759"/>
            <a:chExt cx="5273713" cy="416060"/>
          </a:xfrm>
        </p:grpSpPr>
        <p:sp>
          <p:nvSpPr>
            <p:cNvPr id="59" name="Freeform 58"/>
            <p:cNvSpPr/>
            <p:nvPr/>
          </p:nvSpPr>
          <p:spPr>
            <a:xfrm>
              <a:off x="191312" y="4607998"/>
              <a:ext cx="1757798" cy="414011"/>
            </a:xfrm>
            <a:custGeom>
              <a:avLst/>
              <a:gdLst>
                <a:gd name="connsiteX0" fmla="*/ 0 w 2781300"/>
                <a:gd name="connsiteY0" fmla="*/ 788632 h 1580124"/>
                <a:gd name="connsiteX1" fmla="*/ 71438 w 2781300"/>
                <a:gd name="connsiteY1" fmla="*/ 640994 h 1580124"/>
                <a:gd name="connsiteX2" fmla="*/ 185738 w 2781300"/>
                <a:gd name="connsiteY2" fmla="*/ 421919 h 1580124"/>
                <a:gd name="connsiteX3" fmla="*/ 328613 w 2781300"/>
                <a:gd name="connsiteY3" fmla="*/ 212369 h 1580124"/>
                <a:gd name="connsiteX4" fmla="*/ 466725 w 2781300"/>
                <a:gd name="connsiteY4" fmla="*/ 83782 h 1580124"/>
                <a:gd name="connsiteX5" fmla="*/ 638175 w 2781300"/>
                <a:gd name="connsiteY5" fmla="*/ 7582 h 1580124"/>
                <a:gd name="connsiteX6" fmla="*/ 752475 w 2781300"/>
                <a:gd name="connsiteY6" fmla="*/ 7582 h 1580124"/>
                <a:gd name="connsiteX7" fmla="*/ 890588 w 2781300"/>
                <a:gd name="connsiteY7" fmla="*/ 50444 h 1580124"/>
                <a:gd name="connsiteX8" fmla="*/ 1028700 w 2781300"/>
                <a:gd name="connsiteY8" fmla="*/ 140932 h 1580124"/>
                <a:gd name="connsiteX9" fmla="*/ 1133475 w 2781300"/>
                <a:gd name="connsiteY9" fmla="*/ 255232 h 1580124"/>
                <a:gd name="connsiteX10" fmla="*/ 1247775 w 2781300"/>
                <a:gd name="connsiteY10" fmla="*/ 426682 h 1580124"/>
                <a:gd name="connsiteX11" fmla="*/ 1333500 w 2781300"/>
                <a:gd name="connsiteY11" fmla="*/ 607657 h 1580124"/>
                <a:gd name="connsiteX12" fmla="*/ 1438275 w 2781300"/>
                <a:gd name="connsiteY12" fmla="*/ 855307 h 1580124"/>
                <a:gd name="connsiteX13" fmla="*/ 1504950 w 2781300"/>
                <a:gd name="connsiteY13" fmla="*/ 1050569 h 1580124"/>
                <a:gd name="connsiteX14" fmla="*/ 1590675 w 2781300"/>
                <a:gd name="connsiteY14" fmla="*/ 1207732 h 1580124"/>
                <a:gd name="connsiteX15" fmla="*/ 1700213 w 2781300"/>
                <a:gd name="connsiteY15" fmla="*/ 1364894 h 1580124"/>
                <a:gd name="connsiteX16" fmla="*/ 1809750 w 2781300"/>
                <a:gd name="connsiteY16" fmla="*/ 1474432 h 1580124"/>
                <a:gd name="connsiteX17" fmla="*/ 1957388 w 2781300"/>
                <a:gd name="connsiteY17" fmla="*/ 1560157 h 1580124"/>
                <a:gd name="connsiteX18" fmla="*/ 2105025 w 2781300"/>
                <a:gd name="connsiteY18" fmla="*/ 1579207 h 1580124"/>
                <a:gd name="connsiteX19" fmla="*/ 2243138 w 2781300"/>
                <a:gd name="connsiteY19" fmla="*/ 1541107 h 1580124"/>
                <a:gd name="connsiteX20" fmla="*/ 2386013 w 2781300"/>
                <a:gd name="connsiteY20" fmla="*/ 1450619 h 1580124"/>
                <a:gd name="connsiteX21" fmla="*/ 2495550 w 2781300"/>
                <a:gd name="connsiteY21" fmla="*/ 1326794 h 1580124"/>
                <a:gd name="connsiteX22" fmla="*/ 2619375 w 2781300"/>
                <a:gd name="connsiteY22" fmla="*/ 1145819 h 1580124"/>
                <a:gd name="connsiteX23" fmla="*/ 2728913 w 2781300"/>
                <a:gd name="connsiteY23" fmla="*/ 921982 h 1580124"/>
                <a:gd name="connsiteX24" fmla="*/ 2781300 w 2781300"/>
                <a:gd name="connsiteY24" fmla="*/ 793394 h 1580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781300" h="1580124">
                  <a:moveTo>
                    <a:pt x="0" y="788632"/>
                  </a:moveTo>
                  <a:cubicBezTo>
                    <a:pt x="20241" y="745372"/>
                    <a:pt x="40482" y="702113"/>
                    <a:pt x="71438" y="640994"/>
                  </a:cubicBezTo>
                  <a:cubicBezTo>
                    <a:pt x="102394" y="579875"/>
                    <a:pt x="142876" y="493356"/>
                    <a:pt x="185738" y="421919"/>
                  </a:cubicBezTo>
                  <a:cubicBezTo>
                    <a:pt x="228600" y="350482"/>
                    <a:pt x="281782" y="268725"/>
                    <a:pt x="328613" y="212369"/>
                  </a:cubicBezTo>
                  <a:cubicBezTo>
                    <a:pt x="375444" y="156013"/>
                    <a:pt x="415131" y="117913"/>
                    <a:pt x="466725" y="83782"/>
                  </a:cubicBezTo>
                  <a:cubicBezTo>
                    <a:pt x="518319" y="49651"/>
                    <a:pt x="590550" y="20282"/>
                    <a:pt x="638175" y="7582"/>
                  </a:cubicBezTo>
                  <a:cubicBezTo>
                    <a:pt x="685800" y="-5118"/>
                    <a:pt x="710406" y="438"/>
                    <a:pt x="752475" y="7582"/>
                  </a:cubicBezTo>
                  <a:cubicBezTo>
                    <a:pt x="794544" y="14726"/>
                    <a:pt x="844551" y="28219"/>
                    <a:pt x="890588" y="50444"/>
                  </a:cubicBezTo>
                  <a:cubicBezTo>
                    <a:pt x="936625" y="72669"/>
                    <a:pt x="988219" y="106801"/>
                    <a:pt x="1028700" y="140932"/>
                  </a:cubicBezTo>
                  <a:cubicBezTo>
                    <a:pt x="1069181" y="175063"/>
                    <a:pt x="1096963" y="207607"/>
                    <a:pt x="1133475" y="255232"/>
                  </a:cubicBezTo>
                  <a:cubicBezTo>
                    <a:pt x="1169988" y="302857"/>
                    <a:pt x="1214438" y="367945"/>
                    <a:pt x="1247775" y="426682"/>
                  </a:cubicBezTo>
                  <a:cubicBezTo>
                    <a:pt x="1281112" y="485419"/>
                    <a:pt x="1301750" y="536220"/>
                    <a:pt x="1333500" y="607657"/>
                  </a:cubicBezTo>
                  <a:cubicBezTo>
                    <a:pt x="1365250" y="679094"/>
                    <a:pt x="1409700" y="781488"/>
                    <a:pt x="1438275" y="855307"/>
                  </a:cubicBezTo>
                  <a:cubicBezTo>
                    <a:pt x="1466850" y="929126"/>
                    <a:pt x="1479550" y="991832"/>
                    <a:pt x="1504950" y="1050569"/>
                  </a:cubicBezTo>
                  <a:cubicBezTo>
                    <a:pt x="1530350" y="1109306"/>
                    <a:pt x="1558131" y="1155345"/>
                    <a:pt x="1590675" y="1207732"/>
                  </a:cubicBezTo>
                  <a:cubicBezTo>
                    <a:pt x="1623219" y="1260119"/>
                    <a:pt x="1663701" y="1320444"/>
                    <a:pt x="1700213" y="1364894"/>
                  </a:cubicBezTo>
                  <a:cubicBezTo>
                    <a:pt x="1736725" y="1409344"/>
                    <a:pt x="1766887" y="1441888"/>
                    <a:pt x="1809750" y="1474432"/>
                  </a:cubicBezTo>
                  <a:cubicBezTo>
                    <a:pt x="1852613" y="1506976"/>
                    <a:pt x="1908176" y="1542695"/>
                    <a:pt x="1957388" y="1560157"/>
                  </a:cubicBezTo>
                  <a:cubicBezTo>
                    <a:pt x="2006600" y="1577619"/>
                    <a:pt x="2057400" y="1582382"/>
                    <a:pt x="2105025" y="1579207"/>
                  </a:cubicBezTo>
                  <a:cubicBezTo>
                    <a:pt x="2152650" y="1576032"/>
                    <a:pt x="2196307" y="1562538"/>
                    <a:pt x="2243138" y="1541107"/>
                  </a:cubicBezTo>
                  <a:cubicBezTo>
                    <a:pt x="2289969" y="1519676"/>
                    <a:pt x="2343944" y="1486338"/>
                    <a:pt x="2386013" y="1450619"/>
                  </a:cubicBezTo>
                  <a:cubicBezTo>
                    <a:pt x="2428082" y="1414900"/>
                    <a:pt x="2456656" y="1377594"/>
                    <a:pt x="2495550" y="1326794"/>
                  </a:cubicBezTo>
                  <a:cubicBezTo>
                    <a:pt x="2534444" y="1275994"/>
                    <a:pt x="2580481" y="1213288"/>
                    <a:pt x="2619375" y="1145819"/>
                  </a:cubicBezTo>
                  <a:cubicBezTo>
                    <a:pt x="2658269" y="1078350"/>
                    <a:pt x="2701926" y="980719"/>
                    <a:pt x="2728913" y="921982"/>
                  </a:cubicBezTo>
                  <a:cubicBezTo>
                    <a:pt x="2755900" y="863245"/>
                    <a:pt x="2776538" y="814031"/>
                    <a:pt x="2781300" y="793394"/>
                  </a:cubicBezTo>
                </a:path>
              </a:pathLst>
            </a:cu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3" name="Freeform 62"/>
            <p:cNvSpPr/>
            <p:nvPr/>
          </p:nvSpPr>
          <p:spPr>
            <a:xfrm>
              <a:off x="1949429" y="4607759"/>
              <a:ext cx="1757798" cy="414011"/>
            </a:xfrm>
            <a:custGeom>
              <a:avLst/>
              <a:gdLst>
                <a:gd name="connsiteX0" fmla="*/ 0 w 2781300"/>
                <a:gd name="connsiteY0" fmla="*/ 788632 h 1580124"/>
                <a:gd name="connsiteX1" fmla="*/ 71438 w 2781300"/>
                <a:gd name="connsiteY1" fmla="*/ 640994 h 1580124"/>
                <a:gd name="connsiteX2" fmla="*/ 185738 w 2781300"/>
                <a:gd name="connsiteY2" fmla="*/ 421919 h 1580124"/>
                <a:gd name="connsiteX3" fmla="*/ 328613 w 2781300"/>
                <a:gd name="connsiteY3" fmla="*/ 212369 h 1580124"/>
                <a:gd name="connsiteX4" fmla="*/ 466725 w 2781300"/>
                <a:gd name="connsiteY4" fmla="*/ 83782 h 1580124"/>
                <a:gd name="connsiteX5" fmla="*/ 638175 w 2781300"/>
                <a:gd name="connsiteY5" fmla="*/ 7582 h 1580124"/>
                <a:gd name="connsiteX6" fmla="*/ 752475 w 2781300"/>
                <a:gd name="connsiteY6" fmla="*/ 7582 h 1580124"/>
                <a:gd name="connsiteX7" fmla="*/ 890588 w 2781300"/>
                <a:gd name="connsiteY7" fmla="*/ 50444 h 1580124"/>
                <a:gd name="connsiteX8" fmla="*/ 1028700 w 2781300"/>
                <a:gd name="connsiteY8" fmla="*/ 140932 h 1580124"/>
                <a:gd name="connsiteX9" fmla="*/ 1133475 w 2781300"/>
                <a:gd name="connsiteY9" fmla="*/ 255232 h 1580124"/>
                <a:gd name="connsiteX10" fmla="*/ 1247775 w 2781300"/>
                <a:gd name="connsiteY10" fmla="*/ 426682 h 1580124"/>
                <a:gd name="connsiteX11" fmla="*/ 1333500 w 2781300"/>
                <a:gd name="connsiteY11" fmla="*/ 607657 h 1580124"/>
                <a:gd name="connsiteX12" fmla="*/ 1438275 w 2781300"/>
                <a:gd name="connsiteY12" fmla="*/ 855307 h 1580124"/>
                <a:gd name="connsiteX13" fmla="*/ 1504950 w 2781300"/>
                <a:gd name="connsiteY13" fmla="*/ 1050569 h 1580124"/>
                <a:gd name="connsiteX14" fmla="*/ 1590675 w 2781300"/>
                <a:gd name="connsiteY14" fmla="*/ 1207732 h 1580124"/>
                <a:gd name="connsiteX15" fmla="*/ 1700213 w 2781300"/>
                <a:gd name="connsiteY15" fmla="*/ 1364894 h 1580124"/>
                <a:gd name="connsiteX16" fmla="*/ 1809750 w 2781300"/>
                <a:gd name="connsiteY16" fmla="*/ 1474432 h 1580124"/>
                <a:gd name="connsiteX17" fmla="*/ 1957388 w 2781300"/>
                <a:gd name="connsiteY17" fmla="*/ 1560157 h 1580124"/>
                <a:gd name="connsiteX18" fmla="*/ 2105025 w 2781300"/>
                <a:gd name="connsiteY18" fmla="*/ 1579207 h 1580124"/>
                <a:gd name="connsiteX19" fmla="*/ 2243138 w 2781300"/>
                <a:gd name="connsiteY19" fmla="*/ 1541107 h 1580124"/>
                <a:gd name="connsiteX20" fmla="*/ 2386013 w 2781300"/>
                <a:gd name="connsiteY20" fmla="*/ 1450619 h 1580124"/>
                <a:gd name="connsiteX21" fmla="*/ 2495550 w 2781300"/>
                <a:gd name="connsiteY21" fmla="*/ 1326794 h 1580124"/>
                <a:gd name="connsiteX22" fmla="*/ 2619375 w 2781300"/>
                <a:gd name="connsiteY22" fmla="*/ 1145819 h 1580124"/>
                <a:gd name="connsiteX23" fmla="*/ 2728913 w 2781300"/>
                <a:gd name="connsiteY23" fmla="*/ 921982 h 1580124"/>
                <a:gd name="connsiteX24" fmla="*/ 2781300 w 2781300"/>
                <a:gd name="connsiteY24" fmla="*/ 793394 h 1580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781300" h="1580124">
                  <a:moveTo>
                    <a:pt x="0" y="788632"/>
                  </a:moveTo>
                  <a:cubicBezTo>
                    <a:pt x="20241" y="745372"/>
                    <a:pt x="40482" y="702113"/>
                    <a:pt x="71438" y="640994"/>
                  </a:cubicBezTo>
                  <a:cubicBezTo>
                    <a:pt x="102394" y="579875"/>
                    <a:pt x="142876" y="493356"/>
                    <a:pt x="185738" y="421919"/>
                  </a:cubicBezTo>
                  <a:cubicBezTo>
                    <a:pt x="228600" y="350482"/>
                    <a:pt x="281782" y="268725"/>
                    <a:pt x="328613" y="212369"/>
                  </a:cubicBezTo>
                  <a:cubicBezTo>
                    <a:pt x="375444" y="156013"/>
                    <a:pt x="415131" y="117913"/>
                    <a:pt x="466725" y="83782"/>
                  </a:cubicBezTo>
                  <a:cubicBezTo>
                    <a:pt x="518319" y="49651"/>
                    <a:pt x="590550" y="20282"/>
                    <a:pt x="638175" y="7582"/>
                  </a:cubicBezTo>
                  <a:cubicBezTo>
                    <a:pt x="685800" y="-5118"/>
                    <a:pt x="710406" y="438"/>
                    <a:pt x="752475" y="7582"/>
                  </a:cubicBezTo>
                  <a:cubicBezTo>
                    <a:pt x="794544" y="14726"/>
                    <a:pt x="844551" y="28219"/>
                    <a:pt x="890588" y="50444"/>
                  </a:cubicBezTo>
                  <a:cubicBezTo>
                    <a:pt x="936625" y="72669"/>
                    <a:pt x="988219" y="106801"/>
                    <a:pt x="1028700" y="140932"/>
                  </a:cubicBezTo>
                  <a:cubicBezTo>
                    <a:pt x="1069181" y="175063"/>
                    <a:pt x="1096963" y="207607"/>
                    <a:pt x="1133475" y="255232"/>
                  </a:cubicBezTo>
                  <a:cubicBezTo>
                    <a:pt x="1169988" y="302857"/>
                    <a:pt x="1214438" y="367945"/>
                    <a:pt x="1247775" y="426682"/>
                  </a:cubicBezTo>
                  <a:cubicBezTo>
                    <a:pt x="1281112" y="485419"/>
                    <a:pt x="1301750" y="536220"/>
                    <a:pt x="1333500" y="607657"/>
                  </a:cubicBezTo>
                  <a:cubicBezTo>
                    <a:pt x="1365250" y="679094"/>
                    <a:pt x="1409700" y="781488"/>
                    <a:pt x="1438275" y="855307"/>
                  </a:cubicBezTo>
                  <a:cubicBezTo>
                    <a:pt x="1466850" y="929126"/>
                    <a:pt x="1479550" y="991832"/>
                    <a:pt x="1504950" y="1050569"/>
                  </a:cubicBezTo>
                  <a:cubicBezTo>
                    <a:pt x="1530350" y="1109306"/>
                    <a:pt x="1558131" y="1155345"/>
                    <a:pt x="1590675" y="1207732"/>
                  </a:cubicBezTo>
                  <a:cubicBezTo>
                    <a:pt x="1623219" y="1260119"/>
                    <a:pt x="1663701" y="1320444"/>
                    <a:pt x="1700213" y="1364894"/>
                  </a:cubicBezTo>
                  <a:cubicBezTo>
                    <a:pt x="1736725" y="1409344"/>
                    <a:pt x="1766887" y="1441888"/>
                    <a:pt x="1809750" y="1474432"/>
                  </a:cubicBezTo>
                  <a:cubicBezTo>
                    <a:pt x="1852613" y="1506976"/>
                    <a:pt x="1908176" y="1542695"/>
                    <a:pt x="1957388" y="1560157"/>
                  </a:cubicBezTo>
                  <a:cubicBezTo>
                    <a:pt x="2006600" y="1577619"/>
                    <a:pt x="2057400" y="1582382"/>
                    <a:pt x="2105025" y="1579207"/>
                  </a:cubicBezTo>
                  <a:cubicBezTo>
                    <a:pt x="2152650" y="1576032"/>
                    <a:pt x="2196307" y="1562538"/>
                    <a:pt x="2243138" y="1541107"/>
                  </a:cubicBezTo>
                  <a:cubicBezTo>
                    <a:pt x="2289969" y="1519676"/>
                    <a:pt x="2343944" y="1486338"/>
                    <a:pt x="2386013" y="1450619"/>
                  </a:cubicBezTo>
                  <a:cubicBezTo>
                    <a:pt x="2428082" y="1414900"/>
                    <a:pt x="2456656" y="1377594"/>
                    <a:pt x="2495550" y="1326794"/>
                  </a:cubicBezTo>
                  <a:cubicBezTo>
                    <a:pt x="2534444" y="1275994"/>
                    <a:pt x="2580481" y="1213288"/>
                    <a:pt x="2619375" y="1145819"/>
                  </a:cubicBezTo>
                  <a:cubicBezTo>
                    <a:pt x="2658269" y="1078350"/>
                    <a:pt x="2701926" y="980719"/>
                    <a:pt x="2728913" y="921982"/>
                  </a:cubicBezTo>
                  <a:cubicBezTo>
                    <a:pt x="2755900" y="863245"/>
                    <a:pt x="2776538" y="814031"/>
                    <a:pt x="2781300" y="793394"/>
                  </a:cubicBezTo>
                </a:path>
              </a:pathLst>
            </a:cu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4" name="Freeform 63"/>
            <p:cNvSpPr/>
            <p:nvPr/>
          </p:nvSpPr>
          <p:spPr>
            <a:xfrm>
              <a:off x="3707227" y="4609808"/>
              <a:ext cx="1757798" cy="414011"/>
            </a:xfrm>
            <a:custGeom>
              <a:avLst/>
              <a:gdLst>
                <a:gd name="connsiteX0" fmla="*/ 0 w 2781300"/>
                <a:gd name="connsiteY0" fmla="*/ 788632 h 1580124"/>
                <a:gd name="connsiteX1" fmla="*/ 71438 w 2781300"/>
                <a:gd name="connsiteY1" fmla="*/ 640994 h 1580124"/>
                <a:gd name="connsiteX2" fmla="*/ 185738 w 2781300"/>
                <a:gd name="connsiteY2" fmla="*/ 421919 h 1580124"/>
                <a:gd name="connsiteX3" fmla="*/ 328613 w 2781300"/>
                <a:gd name="connsiteY3" fmla="*/ 212369 h 1580124"/>
                <a:gd name="connsiteX4" fmla="*/ 466725 w 2781300"/>
                <a:gd name="connsiteY4" fmla="*/ 83782 h 1580124"/>
                <a:gd name="connsiteX5" fmla="*/ 638175 w 2781300"/>
                <a:gd name="connsiteY5" fmla="*/ 7582 h 1580124"/>
                <a:gd name="connsiteX6" fmla="*/ 752475 w 2781300"/>
                <a:gd name="connsiteY6" fmla="*/ 7582 h 1580124"/>
                <a:gd name="connsiteX7" fmla="*/ 890588 w 2781300"/>
                <a:gd name="connsiteY7" fmla="*/ 50444 h 1580124"/>
                <a:gd name="connsiteX8" fmla="*/ 1028700 w 2781300"/>
                <a:gd name="connsiteY8" fmla="*/ 140932 h 1580124"/>
                <a:gd name="connsiteX9" fmla="*/ 1133475 w 2781300"/>
                <a:gd name="connsiteY9" fmla="*/ 255232 h 1580124"/>
                <a:gd name="connsiteX10" fmla="*/ 1247775 w 2781300"/>
                <a:gd name="connsiteY10" fmla="*/ 426682 h 1580124"/>
                <a:gd name="connsiteX11" fmla="*/ 1333500 w 2781300"/>
                <a:gd name="connsiteY11" fmla="*/ 607657 h 1580124"/>
                <a:gd name="connsiteX12" fmla="*/ 1438275 w 2781300"/>
                <a:gd name="connsiteY12" fmla="*/ 855307 h 1580124"/>
                <a:gd name="connsiteX13" fmla="*/ 1504950 w 2781300"/>
                <a:gd name="connsiteY13" fmla="*/ 1050569 h 1580124"/>
                <a:gd name="connsiteX14" fmla="*/ 1590675 w 2781300"/>
                <a:gd name="connsiteY14" fmla="*/ 1207732 h 1580124"/>
                <a:gd name="connsiteX15" fmla="*/ 1700213 w 2781300"/>
                <a:gd name="connsiteY15" fmla="*/ 1364894 h 1580124"/>
                <a:gd name="connsiteX16" fmla="*/ 1809750 w 2781300"/>
                <a:gd name="connsiteY16" fmla="*/ 1474432 h 1580124"/>
                <a:gd name="connsiteX17" fmla="*/ 1957388 w 2781300"/>
                <a:gd name="connsiteY17" fmla="*/ 1560157 h 1580124"/>
                <a:gd name="connsiteX18" fmla="*/ 2105025 w 2781300"/>
                <a:gd name="connsiteY18" fmla="*/ 1579207 h 1580124"/>
                <a:gd name="connsiteX19" fmla="*/ 2243138 w 2781300"/>
                <a:gd name="connsiteY19" fmla="*/ 1541107 h 1580124"/>
                <a:gd name="connsiteX20" fmla="*/ 2386013 w 2781300"/>
                <a:gd name="connsiteY20" fmla="*/ 1450619 h 1580124"/>
                <a:gd name="connsiteX21" fmla="*/ 2495550 w 2781300"/>
                <a:gd name="connsiteY21" fmla="*/ 1326794 h 1580124"/>
                <a:gd name="connsiteX22" fmla="*/ 2619375 w 2781300"/>
                <a:gd name="connsiteY22" fmla="*/ 1145819 h 1580124"/>
                <a:gd name="connsiteX23" fmla="*/ 2728913 w 2781300"/>
                <a:gd name="connsiteY23" fmla="*/ 921982 h 1580124"/>
                <a:gd name="connsiteX24" fmla="*/ 2781300 w 2781300"/>
                <a:gd name="connsiteY24" fmla="*/ 793394 h 1580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781300" h="1580124">
                  <a:moveTo>
                    <a:pt x="0" y="788632"/>
                  </a:moveTo>
                  <a:cubicBezTo>
                    <a:pt x="20241" y="745372"/>
                    <a:pt x="40482" y="702113"/>
                    <a:pt x="71438" y="640994"/>
                  </a:cubicBezTo>
                  <a:cubicBezTo>
                    <a:pt x="102394" y="579875"/>
                    <a:pt x="142876" y="493356"/>
                    <a:pt x="185738" y="421919"/>
                  </a:cubicBezTo>
                  <a:cubicBezTo>
                    <a:pt x="228600" y="350482"/>
                    <a:pt x="281782" y="268725"/>
                    <a:pt x="328613" y="212369"/>
                  </a:cubicBezTo>
                  <a:cubicBezTo>
                    <a:pt x="375444" y="156013"/>
                    <a:pt x="415131" y="117913"/>
                    <a:pt x="466725" y="83782"/>
                  </a:cubicBezTo>
                  <a:cubicBezTo>
                    <a:pt x="518319" y="49651"/>
                    <a:pt x="590550" y="20282"/>
                    <a:pt x="638175" y="7582"/>
                  </a:cubicBezTo>
                  <a:cubicBezTo>
                    <a:pt x="685800" y="-5118"/>
                    <a:pt x="710406" y="438"/>
                    <a:pt x="752475" y="7582"/>
                  </a:cubicBezTo>
                  <a:cubicBezTo>
                    <a:pt x="794544" y="14726"/>
                    <a:pt x="844551" y="28219"/>
                    <a:pt x="890588" y="50444"/>
                  </a:cubicBezTo>
                  <a:cubicBezTo>
                    <a:pt x="936625" y="72669"/>
                    <a:pt x="988219" y="106801"/>
                    <a:pt x="1028700" y="140932"/>
                  </a:cubicBezTo>
                  <a:cubicBezTo>
                    <a:pt x="1069181" y="175063"/>
                    <a:pt x="1096963" y="207607"/>
                    <a:pt x="1133475" y="255232"/>
                  </a:cubicBezTo>
                  <a:cubicBezTo>
                    <a:pt x="1169988" y="302857"/>
                    <a:pt x="1214438" y="367945"/>
                    <a:pt x="1247775" y="426682"/>
                  </a:cubicBezTo>
                  <a:cubicBezTo>
                    <a:pt x="1281112" y="485419"/>
                    <a:pt x="1301750" y="536220"/>
                    <a:pt x="1333500" y="607657"/>
                  </a:cubicBezTo>
                  <a:cubicBezTo>
                    <a:pt x="1365250" y="679094"/>
                    <a:pt x="1409700" y="781488"/>
                    <a:pt x="1438275" y="855307"/>
                  </a:cubicBezTo>
                  <a:cubicBezTo>
                    <a:pt x="1466850" y="929126"/>
                    <a:pt x="1479550" y="991832"/>
                    <a:pt x="1504950" y="1050569"/>
                  </a:cubicBezTo>
                  <a:cubicBezTo>
                    <a:pt x="1530350" y="1109306"/>
                    <a:pt x="1558131" y="1155345"/>
                    <a:pt x="1590675" y="1207732"/>
                  </a:cubicBezTo>
                  <a:cubicBezTo>
                    <a:pt x="1623219" y="1260119"/>
                    <a:pt x="1663701" y="1320444"/>
                    <a:pt x="1700213" y="1364894"/>
                  </a:cubicBezTo>
                  <a:cubicBezTo>
                    <a:pt x="1736725" y="1409344"/>
                    <a:pt x="1766887" y="1441888"/>
                    <a:pt x="1809750" y="1474432"/>
                  </a:cubicBezTo>
                  <a:cubicBezTo>
                    <a:pt x="1852613" y="1506976"/>
                    <a:pt x="1908176" y="1542695"/>
                    <a:pt x="1957388" y="1560157"/>
                  </a:cubicBezTo>
                  <a:cubicBezTo>
                    <a:pt x="2006600" y="1577619"/>
                    <a:pt x="2057400" y="1582382"/>
                    <a:pt x="2105025" y="1579207"/>
                  </a:cubicBezTo>
                  <a:cubicBezTo>
                    <a:pt x="2152650" y="1576032"/>
                    <a:pt x="2196307" y="1562538"/>
                    <a:pt x="2243138" y="1541107"/>
                  </a:cubicBezTo>
                  <a:cubicBezTo>
                    <a:pt x="2289969" y="1519676"/>
                    <a:pt x="2343944" y="1486338"/>
                    <a:pt x="2386013" y="1450619"/>
                  </a:cubicBezTo>
                  <a:cubicBezTo>
                    <a:pt x="2428082" y="1414900"/>
                    <a:pt x="2456656" y="1377594"/>
                    <a:pt x="2495550" y="1326794"/>
                  </a:cubicBezTo>
                  <a:cubicBezTo>
                    <a:pt x="2534444" y="1275994"/>
                    <a:pt x="2580481" y="1213288"/>
                    <a:pt x="2619375" y="1145819"/>
                  </a:cubicBezTo>
                  <a:cubicBezTo>
                    <a:pt x="2658269" y="1078350"/>
                    <a:pt x="2701926" y="980719"/>
                    <a:pt x="2728913" y="921982"/>
                  </a:cubicBezTo>
                  <a:cubicBezTo>
                    <a:pt x="2755900" y="863245"/>
                    <a:pt x="2776538" y="814031"/>
                    <a:pt x="2781300" y="793394"/>
                  </a:cubicBezTo>
                </a:path>
              </a:pathLst>
            </a:cu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82" name="Group 27"/>
          <p:cNvGrpSpPr>
            <a:grpSpLocks/>
          </p:cNvGrpSpPr>
          <p:nvPr/>
        </p:nvGrpSpPr>
        <p:grpSpPr bwMode="auto">
          <a:xfrm>
            <a:off x="2759134" y="4134579"/>
            <a:ext cx="1248466" cy="1052610"/>
            <a:chOff x="2352" y="1248"/>
            <a:chExt cx="1138" cy="960"/>
          </a:xfrm>
        </p:grpSpPr>
        <p:sp>
          <p:nvSpPr>
            <p:cNvPr id="83" name="Line 28"/>
            <p:cNvSpPr>
              <a:spLocks noChangeShapeType="1"/>
            </p:cNvSpPr>
            <p:nvPr/>
          </p:nvSpPr>
          <p:spPr bwMode="auto">
            <a:xfrm flipV="1">
              <a:off x="2352" y="2198"/>
              <a:ext cx="1138" cy="1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4" name="Line 29"/>
            <p:cNvSpPr>
              <a:spLocks noChangeShapeType="1"/>
            </p:cNvSpPr>
            <p:nvPr/>
          </p:nvSpPr>
          <p:spPr bwMode="auto">
            <a:xfrm flipV="1">
              <a:off x="2352" y="1248"/>
              <a:ext cx="0" cy="96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6" name="Arc 31"/>
          <p:cNvSpPr>
            <a:spLocks/>
          </p:cNvSpPr>
          <p:nvPr/>
        </p:nvSpPr>
        <p:spPr bwMode="auto">
          <a:xfrm rot="2774412">
            <a:off x="2673286" y="4582225"/>
            <a:ext cx="1142490" cy="314336"/>
          </a:xfrm>
          <a:custGeom>
            <a:avLst/>
            <a:gdLst>
              <a:gd name="T0" fmla="*/ 0 w 28298"/>
              <a:gd name="T1" fmla="*/ 7 h 21600"/>
              <a:gd name="T2" fmla="*/ 9 w 28298"/>
              <a:gd name="T3" fmla="*/ 2 h 21600"/>
              <a:gd name="T4" fmla="*/ 6 w 28298"/>
              <a:gd name="T5" fmla="*/ 14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8298" h="21600" fill="none" extrusionOk="0">
                <a:moveTo>
                  <a:pt x="-1" y="10186"/>
                </a:moveTo>
                <a:cubicBezTo>
                  <a:pt x="3942" y="3851"/>
                  <a:pt x="10875" y="0"/>
                  <a:pt x="18338" y="0"/>
                </a:cubicBezTo>
                <a:cubicBezTo>
                  <a:pt x="21805" y="0"/>
                  <a:pt x="25221" y="834"/>
                  <a:pt x="28297" y="2433"/>
                </a:cubicBezTo>
              </a:path>
              <a:path w="28298" h="21600" stroke="0" extrusionOk="0">
                <a:moveTo>
                  <a:pt x="-1" y="10186"/>
                </a:moveTo>
                <a:cubicBezTo>
                  <a:pt x="3942" y="3851"/>
                  <a:pt x="10875" y="0"/>
                  <a:pt x="18338" y="0"/>
                </a:cubicBezTo>
                <a:cubicBezTo>
                  <a:pt x="21805" y="0"/>
                  <a:pt x="25221" y="834"/>
                  <a:pt x="28297" y="2433"/>
                </a:cubicBezTo>
                <a:lnTo>
                  <a:pt x="18338" y="21600"/>
                </a:lnTo>
                <a:lnTo>
                  <a:pt x="-1" y="10186"/>
                </a:lnTo>
                <a:close/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8" name="Line 40"/>
          <p:cNvSpPr>
            <a:spLocks noChangeShapeType="1"/>
          </p:cNvSpPr>
          <p:nvPr/>
        </p:nvSpPr>
        <p:spPr bwMode="auto">
          <a:xfrm flipH="1">
            <a:off x="2705222" y="4647178"/>
            <a:ext cx="652444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3" name="Text Box 36"/>
          <p:cNvSpPr txBox="1">
            <a:spLocks noChangeArrowheads="1"/>
          </p:cNvSpPr>
          <p:nvPr/>
        </p:nvSpPr>
        <p:spPr bwMode="auto">
          <a:xfrm>
            <a:off x="3968692" y="5053610"/>
            <a:ext cx="219932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</a:t>
            </a:r>
          </a:p>
        </p:txBody>
      </p:sp>
      <p:sp>
        <p:nvSpPr>
          <p:cNvPr id="94" name="Text Box 38"/>
          <p:cNvSpPr txBox="1">
            <a:spLocks noChangeArrowheads="1"/>
          </p:cNvSpPr>
          <p:nvPr/>
        </p:nvSpPr>
        <p:spPr bwMode="auto">
          <a:xfrm>
            <a:off x="2651826" y="3933056"/>
            <a:ext cx="269626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E</a:t>
            </a:r>
          </a:p>
        </p:txBody>
      </p:sp>
      <p:sp>
        <p:nvSpPr>
          <p:cNvPr id="95" name="Line 40"/>
          <p:cNvSpPr>
            <a:spLocks noChangeShapeType="1"/>
          </p:cNvSpPr>
          <p:nvPr/>
        </p:nvSpPr>
        <p:spPr bwMode="auto">
          <a:xfrm flipH="1" flipV="1">
            <a:off x="2701584" y="4319471"/>
            <a:ext cx="154056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6" name="Line 40"/>
          <p:cNvSpPr>
            <a:spLocks noChangeShapeType="1"/>
          </p:cNvSpPr>
          <p:nvPr/>
        </p:nvSpPr>
        <p:spPr bwMode="auto">
          <a:xfrm flipH="1">
            <a:off x="2697382" y="5049606"/>
            <a:ext cx="1020589" cy="3885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7" name="Line 40"/>
          <p:cNvSpPr>
            <a:spLocks noChangeShapeType="1"/>
          </p:cNvSpPr>
          <p:nvPr/>
        </p:nvSpPr>
        <p:spPr bwMode="auto">
          <a:xfrm flipH="1" flipV="1">
            <a:off x="2864968" y="4312597"/>
            <a:ext cx="9579" cy="917945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8" name="Line 40"/>
          <p:cNvSpPr>
            <a:spLocks noChangeShapeType="1"/>
          </p:cNvSpPr>
          <p:nvPr/>
        </p:nvSpPr>
        <p:spPr bwMode="auto">
          <a:xfrm>
            <a:off x="3694448" y="5045037"/>
            <a:ext cx="1" cy="189621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9" name="Line 40"/>
          <p:cNvSpPr>
            <a:spLocks noChangeShapeType="1"/>
          </p:cNvSpPr>
          <p:nvPr/>
        </p:nvSpPr>
        <p:spPr bwMode="auto">
          <a:xfrm>
            <a:off x="3315290" y="4626086"/>
            <a:ext cx="1" cy="595107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0" name="Text Box 36"/>
          <p:cNvSpPr txBox="1">
            <a:spLocks noChangeArrowheads="1"/>
          </p:cNvSpPr>
          <p:nvPr/>
        </p:nvSpPr>
        <p:spPr bwMode="auto">
          <a:xfrm>
            <a:off x="3179831" y="5162869"/>
            <a:ext cx="268022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φ</a:t>
            </a: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cxnSp>
        <p:nvCxnSpPr>
          <p:cNvPr id="101" name="Straight Arrow Connector 100"/>
          <p:cNvCxnSpPr/>
          <p:nvPr/>
        </p:nvCxnSpPr>
        <p:spPr>
          <a:xfrm>
            <a:off x="2883456" y="5589239"/>
            <a:ext cx="834515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" name="Text Box 36"/>
          <p:cNvSpPr txBox="1">
            <a:spLocks noChangeArrowheads="1"/>
          </p:cNvSpPr>
          <p:nvPr/>
        </p:nvSpPr>
        <p:spPr bwMode="auto">
          <a:xfrm>
            <a:off x="3189304" y="5559581"/>
            <a:ext cx="304892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Δ</a:t>
            </a: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</a:t>
            </a:r>
          </a:p>
        </p:txBody>
      </p:sp>
      <p:cxnSp>
        <p:nvCxnSpPr>
          <p:cNvPr id="103" name="Straight Arrow Connector 102"/>
          <p:cNvCxnSpPr/>
          <p:nvPr/>
        </p:nvCxnSpPr>
        <p:spPr>
          <a:xfrm>
            <a:off x="2314533" y="4307389"/>
            <a:ext cx="3858" cy="742216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" name="Text Box 36"/>
          <p:cNvSpPr txBox="1">
            <a:spLocks noChangeArrowheads="1"/>
          </p:cNvSpPr>
          <p:nvPr/>
        </p:nvSpPr>
        <p:spPr bwMode="auto">
          <a:xfrm>
            <a:off x="1986374" y="4555387"/>
            <a:ext cx="354584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Δ</a:t>
            </a: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E</a:t>
            </a:r>
          </a:p>
        </p:txBody>
      </p:sp>
      <p:sp>
        <p:nvSpPr>
          <p:cNvPr id="105" name="Text Box 36"/>
          <p:cNvSpPr txBox="1">
            <a:spLocks noChangeArrowheads="1"/>
          </p:cNvSpPr>
          <p:nvPr/>
        </p:nvSpPr>
        <p:spPr bwMode="auto">
          <a:xfrm>
            <a:off x="2408952" y="4532767"/>
            <a:ext cx="317716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E</a:t>
            </a:r>
            <a:r>
              <a:rPr kumimoji="0" lang="en-US" sz="1000" b="0" i="0" u="none" strike="noStrike" kern="1200" cap="none" spc="0" normalizeH="0" baseline="-25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0</a:t>
            </a:r>
          </a:p>
        </p:txBody>
      </p:sp>
      <p:sp>
        <p:nvSpPr>
          <p:cNvPr id="106" name="Rectangle 105"/>
          <p:cNvSpPr/>
          <p:nvPr/>
        </p:nvSpPr>
        <p:spPr>
          <a:xfrm>
            <a:off x="4632760" y="4111699"/>
            <a:ext cx="1247217" cy="12973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07" name="Group 106"/>
          <p:cNvGrpSpPr/>
          <p:nvPr/>
        </p:nvGrpSpPr>
        <p:grpSpPr>
          <a:xfrm>
            <a:off x="4774195" y="4129283"/>
            <a:ext cx="1019880" cy="1052610"/>
            <a:chOff x="4550517" y="3521108"/>
            <a:chExt cx="1019880" cy="1052610"/>
          </a:xfrm>
          <a:solidFill>
            <a:schemeClr val="bg1"/>
          </a:solidFill>
        </p:grpSpPr>
        <p:grpSp>
          <p:nvGrpSpPr>
            <p:cNvPr id="108" name="Group 27"/>
            <p:cNvGrpSpPr>
              <a:grpSpLocks/>
            </p:cNvGrpSpPr>
            <p:nvPr/>
          </p:nvGrpSpPr>
          <p:grpSpPr bwMode="auto">
            <a:xfrm>
              <a:off x="4569869" y="3521108"/>
              <a:ext cx="1000528" cy="1052610"/>
              <a:chOff x="2352" y="1248"/>
              <a:chExt cx="912" cy="960"/>
            </a:xfrm>
            <a:grpFill/>
          </p:grpSpPr>
          <p:sp>
            <p:nvSpPr>
              <p:cNvPr id="111" name="Line 28"/>
              <p:cNvSpPr>
                <a:spLocks noChangeShapeType="1"/>
              </p:cNvSpPr>
              <p:nvPr/>
            </p:nvSpPr>
            <p:spPr bwMode="auto">
              <a:xfrm flipV="1">
                <a:off x="2352" y="2208"/>
                <a:ext cx="912" cy="0"/>
              </a:xfrm>
              <a:prstGeom prst="lin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2" name="Line 29"/>
              <p:cNvSpPr>
                <a:spLocks noChangeShapeType="1"/>
              </p:cNvSpPr>
              <p:nvPr/>
            </p:nvSpPr>
            <p:spPr bwMode="auto">
              <a:xfrm flipV="1">
                <a:off x="2352" y="1248"/>
                <a:ext cx="0" cy="960"/>
              </a:xfrm>
              <a:prstGeom prst="lin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09" name="Arc 31"/>
            <p:cNvSpPr>
              <a:spLocks/>
            </p:cNvSpPr>
            <p:nvPr/>
          </p:nvSpPr>
          <p:spPr bwMode="auto">
            <a:xfrm rot="6665817">
              <a:off x="4589905" y="3603462"/>
              <a:ext cx="696258" cy="775034"/>
            </a:xfrm>
            <a:custGeom>
              <a:avLst/>
              <a:gdLst>
                <a:gd name="T0" fmla="*/ 0 w 28298"/>
                <a:gd name="T1" fmla="*/ 7 h 21600"/>
                <a:gd name="T2" fmla="*/ 9 w 28298"/>
                <a:gd name="T3" fmla="*/ 2 h 21600"/>
                <a:gd name="T4" fmla="*/ 6 w 28298"/>
                <a:gd name="T5" fmla="*/ 14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8298" h="21600" fill="none" extrusionOk="0">
                  <a:moveTo>
                    <a:pt x="-1" y="10186"/>
                  </a:moveTo>
                  <a:cubicBezTo>
                    <a:pt x="3942" y="3851"/>
                    <a:pt x="10875" y="0"/>
                    <a:pt x="18338" y="0"/>
                  </a:cubicBezTo>
                  <a:cubicBezTo>
                    <a:pt x="21805" y="0"/>
                    <a:pt x="25221" y="834"/>
                    <a:pt x="28297" y="2433"/>
                  </a:cubicBezTo>
                </a:path>
                <a:path w="28298" h="21600" stroke="0" extrusionOk="0">
                  <a:moveTo>
                    <a:pt x="-1" y="10186"/>
                  </a:moveTo>
                  <a:cubicBezTo>
                    <a:pt x="3942" y="3851"/>
                    <a:pt x="10875" y="0"/>
                    <a:pt x="18338" y="0"/>
                  </a:cubicBezTo>
                  <a:cubicBezTo>
                    <a:pt x="21805" y="0"/>
                    <a:pt x="25221" y="834"/>
                    <a:pt x="28297" y="2433"/>
                  </a:cubicBezTo>
                  <a:lnTo>
                    <a:pt x="18338" y="21600"/>
                  </a:lnTo>
                  <a:lnTo>
                    <a:pt x="-1" y="10186"/>
                  </a:lnTo>
                  <a:close/>
                </a:path>
              </a:pathLst>
            </a:custGeom>
            <a:grp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0" name="Line 40"/>
            <p:cNvSpPr>
              <a:spLocks noChangeShapeType="1"/>
            </p:cNvSpPr>
            <p:nvPr/>
          </p:nvSpPr>
          <p:spPr bwMode="auto">
            <a:xfrm flipH="1">
              <a:off x="4569869" y="4031148"/>
              <a:ext cx="789457" cy="0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13" name="Line 40"/>
          <p:cNvSpPr>
            <a:spLocks noChangeShapeType="1"/>
          </p:cNvSpPr>
          <p:nvPr/>
        </p:nvSpPr>
        <p:spPr bwMode="auto">
          <a:xfrm flipH="1" flipV="1">
            <a:off x="5279458" y="4249646"/>
            <a:ext cx="6278" cy="992432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4" name="Line 40"/>
          <p:cNvSpPr>
            <a:spLocks noChangeShapeType="1"/>
          </p:cNvSpPr>
          <p:nvPr/>
        </p:nvSpPr>
        <p:spPr bwMode="auto">
          <a:xfrm flipH="1">
            <a:off x="5517149" y="4639320"/>
            <a:ext cx="4084" cy="621356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15" name="Straight Arrow Connector 114"/>
          <p:cNvCxnSpPr/>
          <p:nvPr/>
        </p:nvCxnSpPr>
        <p:spPr>
          <a:xfrm flipV="1">
            <a:off x="5307750" y="5556167"/>
            <a:ext cx="219313" cy="6697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6" name="Text Box 36"/>
          <p:cNvSpPr txBox="1">
            <a:spLocks noChangeArrowheads="1"/>
          </p:cNvSpPr>
          <p:nvPr/>
        </p:nvSpPr>
        <p:spPr bwMode="auto">
          <a:xfrm>
            <a:off x="5287052" y="5542992"/>
            <a:ext cx="304892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Δ</a:t>
            </a: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</a:t>
            </a:r>
          </a:p>
        </p:txBody>
      </p:sp>
      <p:sp>
        <p:nvSpPr>
          <p:cNvPr id="117" name="Line 40"/>
          <p:cNvSpPr>
            <a:spLocks noChangeShapeType="1"/>
          </p:cNvSpPr>
          <p:nvPr/>
        </p:nvSpPr>
        <p:spPr bwMode="auto">
          <a:xfrm flipH="1">
            <a:off x="4770559" y="4641322"/>
            <a:ext cx="652444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8" name="Line 40"/>
          <p:cNvSpPr>
            <a:spLocks noChangeShapeType="1"/>
          </p:cNvSpPr>
          <p:nvPr/>
        </p:nvSpPr>
        <p:spPr bwMode="auto">
          <a:xfrm flipH="1" flipV="1">
            <a:off x="4771453" y="4313615"/>
            <a:ext cx="531843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9" name="Line 40"/>
          <p:cNvSpPr>
            <a:spLocks noChangeShapeType="1"/>
          </p:cNvSpPr>
          <p:nvPr/>
        </p:nvSpPr>
        <p:spPr bwMode="auto">
          <a:xfrm flipH="1">
            <a:off x="4759067" y="5043750"/>
            <a:ext cx="766784" cy="3885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20" name="Straight Arrow Connector 119"/>
          <p:cNvCxnSpPr/>
          <p:nvPr/>
        </p:nvCxnSpPr>
        <p:spPr>
          <a:xfrm>
            <a:off x="4387721" y="4301533"/>
            <a:ext cx="3858" cy="742216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1" name="Text Box 36"/>
          <p:cNvSpPr txBox="1">
            <a:spLocks noChangeArrowheads="1"/>
          </p:cNvSpPr>
          <p:nvPr/>
        </p:nvSpPr>
        <p:spPr bwMode="auto">
          <a:xfrm>
            <a:off x="4059562" y="4549531"/>
            <a:ext cx="354584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Δ</a:t>
            </a: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E</a:t>
            </a:r>
          </a:p>
        </p:txBody>
      </p:sp>
      <p:sp>
        <p:nvSpPr>
          <p:cNvPr id="122" name="Text Box 36"/>
          <p:cNvSpPr txBox="1">
            <a:spLocks noChangeArrowheads="1"/>
          </p:cNvSpPr>
          <p:nvPr/>
        </p:nvSpPr>
        <p:spPr bwMode="auto">
          <a:xfrm>
            <a:off x="4482140" y="4526911"/>
            <a:ext cx="317716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E</a:t>
            </a:r>
            <a:r>
              <a:rPr kumimoji="0" lang="en-US" sz="1000" b="0" i="0" u="none" strike="noStrike" kern="1200" cap="none" spc="0" normalizeH="0" baseline="-25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0</a:t>
            </a:r>
          </a:p>
        </p:txBody>
      </p:sp>
      <p:sp>
        <p:nvSpPr>
          <p:cNvPr id="127" name="Arc 26"/>
          <p:cNvSpPr>
            <a:spLocks/>
          </p:cNvSpPr>
          <p:nvPr/>
        </p:nvSpPr>
        <p:spPr bwMode="auto">
          <a:xfrm rot="6665817">
            <a:off x="6433436" y="4228992"/>
            <a:ext cx="696258" cy="749710"/>
          </a:xfrm>
          <a:custGeom>
            <a:avLst/>
            <a:gdLst>
              <a:gd name="T0" fmla="*/ 0 w 28298"/>
              <a:gd name="T1" fmla="*/ 7 h 21600"/>
              <a:gd name="T2" fmla="*/ 9 w 28298"/>
              <a:gd name="T3" fmla="*/ 2 h 21600"/>
              <a:gd name="T4" fmla="*/ 6 w 28298"/>
              <a:gd name="T5" fmla="*/ 14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8298" h="21600" fill="none" extrusionOk="0">
                <a:moveTo>
                  <a:pt x="-1" y="10186"/>
                </a:moveTo>
                <a:cubicBezTo>
                  <a:pt x="3942" y="3851"/>
                  <a:pt x="10875" y="0"/>
                  <a:pt x="18338" y="0"/>
                </a:cubicBezTo>
                <a:cubicBezTo>
                  <a:pt x="21805" y="0"/>
                  <a:pt x="25221" y="834"/>
                  <a:pt x="28297" y="2433"/>
                </a:cubicBezTo>
              </a:path>
              <a:path w="28298" h="21600" stroke="0" extrusionOk="0">
                <a:moveTo>
                  <a:pt x="-1" y="10186"/>
                </a:moveTo>
                <a:cubicBezTo>
                  <a:pt x="3942" y="3851"/>
                  <a:pt x="10875" y="0"/>
                  <a:pt x="18338" y="0"/>
                </a:cubicBezTo>
                <a:cubicBezTo>
                  <a:pt x="21805" y="0"/>
                  <a:pt x="25221" y="834"/>
                  <a:pt x="28297" y="2433"/>
                </a:cubicBezTo>
                <a:lnTo>
                  <a:pt x="18338" y="21600"/>
                </a:lnTo>
                <a:lnTo>
                  <a:pt x="-1" y="10186"/>
                </a:lnTo>
                <a:close/>
              </a:path>
            </a:pathLst>
          </a:custGeom>
          <a:noFill/>
          <a:ln w="38100">
            <a:solidFill>
              <a:srgbClr val="969696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8" name="Freeform 30"/>
          <p:cNvSpPr>
            <a:spLocks/>
          </p:cNvSpPr>
          <p:nvPr/>
        </p:nvSpPr>
        <p:spPr bwMode="auto">
          <a:xfrm>
            <a:off x="5735960" y="4293096"/>
            <a:ext cx="526305" cy="131576"/>
          </a:xfrm>
          <a:custGeom>
            <a:avLst/>
            <a:gdLst>
              <a:gd name="T0" fmla="*/ 0 w 384"/>
              <a:gd name="T1" fmla="*/ 96 h 96"/>
              <a:gd name="T2" fmla="*/ 192 w 384"/>
              <a:gd name="T3" fmla="*/ 0 h 96"/>
              <a:gd name="T4" fmla="*/ 384 w 384"/>
              <a:gd name="T5" fmla="*/ 96 h 96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384" h="96">
                <a:moveTo>
                  <a:pt x="0" y="96"/>
                </a:moveTo>
                <a:cubicBezTo>
                  <a:pt x="64" y="48"/>
                  <a:pt x="128" y="0"/>
                  <a:pt x="192" y="0"/>
                </a:cubicBezTo>
                <a:cubicBezTo>
                  <a:pt x="256" y="0"/>
                  <a:pt x="320" y="48"/>
                  <a:pt x="384" y="96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29" name="Group 32"/>
          <p:cNvGrpSpPr>
            <a:grpSpLocks/>
          </p:cNvGrpSpPr>
          <p:nvPr/>
        </p:nvGrpSpPr>
        <p:grpSpPr bwMode="auto">
          <a:xfrm>
            <a:off x="6404642" y="4138533"/>
            <a:ext cx="1000528" cy="1052610"/>
            <a:chOff x="2352" y="1248"/>
            <a:chExt cx="912" cy="960"/>
          </a:xfrm>
        </p:grpSpPr>
        <p:sp>
          <p:nvSpPr>
            <p:cNvPr id="130" name="Line 33"/>
            <p:cNvSpPr>
              <a:spLocks noChangeShapeType="1"/>
            </p:cNvSpPr>
            <p:nvPr/>
          </p:nvSpPr>
          <p:spPr bwMode="auto">
            <a:xfrm flipV="1">
              <a:off x="2352" y="2208"/>
              <a:ext cx="91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1" name="Line 34"/>
            <p:cNvSpPr>
              <a:spLocks noChangeShapeType="1"/>
            </p:cNvSpPr>
            <p:nvPr/>
          </p:nvSpPr>
          <p:spPr bwMode="auto">
            <a:xfrm flipV="1">
              <a:off x="2352" y="1248"/>
              <a:ext cx="0" cy="96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33" name="AutoShape 42"/>
          <p:cNvSpPr>
            <a:spLocks noChangeArrowheads="1"/>
          </p:cNvSpPr>
          <p:nvPr/>
        </p:nvSpPr>
        <p:spPr bwMode="auto">
          <a:xfrm>
            <a:off x="4919719" y="4247512"/>
            <a:ext cx="328941" cy="131576"/>
          </a:xfrm>
          <a:prstGeom prst="rightArrow">
            <a:avLst>
              <a:gd name="adj1" fmla="val 50000"/>
              <a:gd name="adj2" fmla="val 62500"/>
            </a:avLst>
          </a:prstGeom>
          <a:solidFill>
            <a:srgbClr val="5F5F5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4" name="AutoShape 43"/>
          <p:cNvSpPr>
            <a:spLocks noChangeArrowheads="1"/>
          </p:cNvSpPr>
          <p:nvPr/>
        </p:nvSpPr>
        <p:spPr bwMode="auto">
          <a:xfrm>
            <a:off x="4914384" y="4967399"/>
            <a:ext cx="328941" cy="131576"/>
          </a:xfrm>
          <a:prstGeom prst="rightArrow">
            <a:avLst>
              <a:gd name="adj1" fmla="val 50000"/>
              <a:gd name="adj2" fmla="val 62500"/>
            </a:avLst>
          </a:prstGeom>
          <a:solidFill>
            <a:srgbClr val="5F5F5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5" name="Freeform 30"/>
          <p:cNvSpPr>
            <a:spLocks/>
          </p:cNvSpPr>
          <p:nvPr/>
        </p:nvSpPr>
        <p:spPr bwMode="auto">
          <a:xfrm>
            <a:off x="3606627" y="4281942"/>
            <a:ext cx="526305" cy="131576"/>
          </a:xfrm>
          <a:custGeom>
            <a:avLst/>
            <a:gdLst>
              <a:gd name="T0" fmla="*/ 0 w 384"/>
              <a:gd name="T1" fmla="*/ 96 h 96"/>
              <a:gd name="T2" fmla="*/ 192 w 384"/>
              <a:gd name="T3" fmla="*/ 0 h 96"/>
              <a:gd name="T4" fmla="*/ 384 w 384"/>
              <a:gd name="T5" fmla="*/ 96 h 96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384" h="96">
                <a:moveTo>
                  <a:pt x="0" y="96"/>
                </a:moveTo>
                <a:cubicBezTo>
                  <a:pt x="64" y="48"/>
                  <a:pt x="128" y="0"/>
                  <a:pt x="192" y="0"/>
                </a:cubicBezTo>
                <a:cubicBezTo>
                  <a:pt x="256" y="0"/>
                  <a:pt x="320" y="48"/>
                  <a:pt x="384" y="96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7" name="Freeform 30"/>
          <p:cNvSpPr>
            <a:spLocks/>
          </p:cNvSpPr>
          <p:nvPr/>
        </p:nvSpPr>
        <p:spPr bwMode="auto">
          <a:xfrm>
            <a:off x="3501270" y="1039724"/>
            <a:ext cx="526305" cy="131576"/>
          </a:xfrm>
          <a:custGeom>
            <a:avLst/>
            <a:gdLst>
              <a:gd name="T0" fmla="*/ 0 w 384"/>
              <a:gd name="T1" fmla="*/ 96 h 96"/>
              <a:gd name="T2" fmla="*/ 192 w 384"/>
              <a:gd name="T3" fmla="*/ 0 h 96"/>
              <a:gd name="T4" fmla="*/ 384 w 384"/>
              <a:gd name="T5" fmla="*/ 96 h 96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384" h="96">
                <a:moveTo>
                  <a:pt x="0" y="96"/>
                </a:moveTo>
                <a:cubicBezTo>
                  <a:pt x="64" y="48"/>
                  <a:pt x="128" y="0"/>
                  <a:pt x="192" y="0"/>
                </a:cubicBezTo>
                <a:cubicBezTo>
                  <a:pt x="256" y="0"/>
                  <a:pt x="320" y="48"/>
                  <a:pt x="384" y="96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868435" y="1366674"/>
            <a:ext cx="349608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1" i="0" u="none" strike="noStrike" kern="1200" cap="none" spc="0" normalizeH="0" baseline="0" noProof="0" err="1">
                <a:ln>
                  <a:noFill/>
                </a:ln>
                <a:solidFill>
                  <a:srgbClr val="8686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Chicane</a:t>
            </a:r>
            <a:r>
              <a:rPr kumimoji="0" lang="sv-SE" sz="1800" b="1" i="0" u="none" strike="noStrike" kern="1200" cap="none" spc="0" normalizeH="0" baseline="0" noProof="0">
                <a:ln>
                  <a:noFill/>
                </a:ln>
                <a:solidFill>
                  <a:srgbClr val="8686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sv-SE" sz="1800" b="1" i="0" u="none" strike="noStrike" kern="1200" cap="none" spc="0" normalizeH="0" baseline="0" noProof="0" err="1">
                <a:ln>
                  <a:noFill/>
                </a:ln>
                <a:solidFill>
                  <a:srgbClr val="8686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type</a:t>
            </a:r>
            <a:r>
              <a:rPr kumimoji="0" lang="sv-SE" sz="1800" b="1" i="0" u="none" strike="noStrike" kern="1200" cap="none" spc="0" normalizeH="0" baseline="0" noProof="0">
                <a:ln>
                  <a:noFill/>
                </a:ln>
                <a:solidFill>
                  <a:srgbClr val="8686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sv-SE" sz="1800" b="1" i="0" u="none" strike="noStrike" kern="1200" cap="none" spc="0" normalizeH="0" baseline="0" noProof="0" err="1">
                <a:ln>
                  <a:noFill/>
                </a:ln>
                <a:solidFill>
                  <a:srgbClr val="8686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bunch</a:t>
            </a:r>
            <a:r>
              <a:rPr kumimoji="0" lang="sv-SE" sz="1800" b="1" i="0" u="none" strike="noStrike" kern="1200" cap="none" spc="0" normalizeH="0" baseline="0" noProof="0">
                <a:ln>
                  <a:noFill/>
                </a:ln>
                <a:solidFill>
                  <a:srgbClr val="8686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sv-SE" sz="1800" b="1" i="0" u="none" strike="noStrike" kern="1200" cap="none" spc="0" normalizeH="0" baseline="0" noProof="0" err="1">
                <a:ln>
                  <a:noFill/>
                </a:ln>
                <a:solidFill>
                  <a:srgbClr val="8686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compression</a:t>
            </a:r>
            <a:endParaRPr kumimoji="0" lang="sv-SE" sz="1800" b="1" i="0" u="none" strike="noStrike" kern="1200" cap="none" spc="0" normalizeH="0" baseline="0" noProof="0">
              <a:ln>
                <a:noFill/>
              </a:ln>
              <a:solidFill>
                <a:srgbClr val="8686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sz="1800" b="0" i="0" u="none" strike="noStrike" kern="1200" cap="none" spc="0" normalizeH="0" baseline="0" noProof="0">
                <a:ln>
                  <a:noFill/>
                </a:ln>
                <a:solidFill>
                  <a:srgbClr val="8686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R56&lt;0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sz="1800" b="0" i="0" u="none" strike="noStrike" kern="1200" cap="none" spc="0" normalizeH="0" baseline="0" noProof="0">
                <a:ln>
                  <a:noFill/>
                </a:ln>
                <a:solidFill>
                  <a:srgbClr val="8686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Pre </a:t>
            </a:r>
            <a:r>
              <a:rPr kumimoji="0" lang="sv-SE" sz="1800" b="0" i="0" u="none" strike="noStrike" kern="1200" cap="none" spc="0" normalizeH="0" baseline="0" noProof="0" err="1">
                <a:ln>
                  <a:noFill/>
                </a:ln>
                <a:solidFill>
                  <a:srgbClr val="8686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crest</a:t>
            </a:r>
            <a:r>
              <a:rPr kumimoji="0" lang="sv-SE" sz="1800" b="0" i="0" u="none" strike="noStrike" kern="1200" cap="none" spc="0" normalizeH="0" baseline="0" noProof="0">
                <a:ln>
                  <a:noFill/>
                </a:ln>
                <a:solidFill>
                  <a:srgbClr val="8686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acceleration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sz="1800" b="0" i="0" u="none" strike="noStrike" kern="1200" cap="none" spc="0" normalizeH="0" baseline="0" noProof="0">
                <a:ln>
                  <a:noFill/>
                </a:ln>
                <a:solidFill>
                  <a:srgbClr val="8686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T566&gt;0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sz="1800" b="0" i="0" u="none" strike="noStrike" kern="1200" cap="none" spc="0" normalizeH="0" baseline="0" noProof="0" err="1">
                <a:ln>
                  <a:noFill/>
                </a:ln>
                <a:solidFill>
                  <a:srgbClr val="8686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Linearize</a:t>
            </a:r>
            <a:r>
              <a:rPr kumimoji="0" lang="sv-SE" sz="1800" b="0" i="0" u="none" strike="noStrike" kern="1200" cap="none" spc="0" normalizeH="0" baseline="0" noProof="0">
                <a:ln>
                  <a:noFill/>
                </a:ln>
                <a:solidFill>
                  <a:srgbClr val="8686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sv-SE" sz="1800" b="0" i="0" u="none" strike="noStrike" kern="1200" cap="none" spc="0" normalizeH="0" baseline="0" noProof="0" err="1">
                <a:ln>
                  <a:noFill/>
                </a:ln>
                <a:solidFill>
                  <a:srgbClr val="8686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with</a:t>
            </a:r>
            <a:r>
              <a:rPr kumimoji="0" lang="sv-SE" sz="1800" b="0" i="0" u="none" strike="noStrike" kern="1200" cap="none" spc="0" normalizeH="0" baseline="0" noProof="0">
                <a:ln>
                  <a:noFill/>
                </a:ln>
                <a:solidFill>
                  <a:srgbClr val="8686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sv-SE" sz="1800" b="0" i="0" u="none" strike="noStrike" kern="1200" cap="none" spc="0" normalizeH="0" baseline="0" noProof="0" err="1">
                <a:ln>
                  <a:noFill/>
                </a:ln>
                <a:solidFill>
                  <a:srgbClr val="8686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harmonic</a:t>
            </a:r>
            <a:r>
              <a:rPr kumimoji="0" lang="sv-SE" sz="1800" b="0" i="0" u="none" strike="noStrike" kern="1200" cap="none" spc="0" normalizeH="0" baseline="0" noProof="0">
                <a:ln>
                  <a:noFill/>
                </a:ln>
                <a:solidFill>
                  <a:srgbClr val="8686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sv-SE" sz="1800" b="0" i="0" u="none" strike="noStrike" kern="1200" cap="none" spc="0" normalizeH="0" baseline="0" noProof="0" err="1">
                <a:ln>
                  <a:noFill/>
                </a:ln>
                <a:solidFill>
                  <a:srgbClr val="8686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cavity</a:t>
            </a: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srgbClr val="8686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sz="1800" b="0" i="0" u="none" strike="noStrike" kern="1200" cap="none" spc="0" normalizeH="0" baseline="0" noProof="0" err="1">
                <a:ln>
                  <a:noFill/>
                </a:ln>
                <a:solidFill>
                  <a:srgbClr val="8686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Harmonic</a:t>
            </a:r>
            <a:r>
              <a:rPr kumimoji="0" lang="sv-SE" sz="1800" b="0" i="0" u="none" strike="noStrike" kern="1200" cap="none" spc="0" normalizeH="0" baseline="0" noProof="0">
                <a:ln>
                  <a:noFill/>
                </a:ln>
                <a:solidFill>
                  <a:srgbClr val="8686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non-</a:t>
            </a:r>
            <a:r>
              <a:rPr kumimoji="0" lang="sv-SE" sz="1800" b="0" i="0" u="none" strike="noStrike" kern="1200" cap="none" spc="0" normalizeH="0" baseline="0" noProof="0" err="1">
                <a:ln>
                  <a:noFill/>
                </a:ln>
                <a:solidFill>
                  <a:srgbClr val="8686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linearized</a:t>
            </a:r>
            <a:r>
              <a:rPr kumimoji="0" lang="sv-SE" sz="1800" b="0" i="0" u="none" strike="noStrike" kern="1200" cap="none" spc="0" normalizeH="0" baseline="0" noProof="0">
                <a:ln>
                  <a:noFill/>
                </a:ln>
                <a:solidFill>
                  <a:srgbClr val="8686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sv-SE" sz="1800" b="0" i="0" u="none" strike="noStrike" kern="1200" cap="none" spc="0" normalizeH="0" baseline="0" noProof="0" err="1">
                <a:ln>
                  <a:noFill/>
                </a:ln>
                <a:solidFill>
                  <a:srgbClr val="8686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tuning</a:t>
            </a:r>
            <a:r>
              <a:rPr kumimoji="0" lang="sv-SE" sz="1800" b="0" i="0" u="none" strike="noStrike" kern="1200" cap="none" spc="0" normalizeH="0" baseline="0" noProof="0">
                <a:ln>
                  <a:noFill/>
                </a:ln>
                <a:solidFill>
                  <a:srgbClr val="8686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endParaRPr kumimoji="0" lang="en-GB" sz="1800" b="0" i="0" u="none" strike="noStrike" kern="1200" cap="none" spc="0" normalizeH="0" baseline="0" noProof="0" err="1">
              <a:ln>
                <a:noFill/>
              </a:ln>
              <a:solidFill>
                <a:srgbClr val="8686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9" name="TextBox 138"/>
          <p:cNvSpPr txBox="1"/>
          <p:nvPr/>
        </p:nvSpPr>
        <p:spPr>
          <a:xfrm>
            <a:off x="8134693" y="4617747"/>
            <a:ext cx="3033587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1" i="0" u="none" strike="noStrike" kern="1200" cap="none" spc="0" normalizeH="0" baseline="0" noProof="0" err="1">
                <a:ln>
                  <a:noFill/>
                </a:ln>
                <a:solidFill>
                  <a:srgbClr val="8686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Arc</a:t>
            </a:r>
            <a:r>
              <a:rPr kumimoji="0" lang="sv-SE" sz="1800" b="1" i="0" u="none" strike="noStrike" kern="1200" cap="none" spc="0" normalizeH="0" baseline="0" noProof="0">
                <a:ln>
                  <a:noFill/>
                </a:ln>
                <a:solidFill>
                  <a:srgbClr val="8686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sv-SE" sz="1800" b="1" i="0" u="none" strike="noStrike" kern="1200" cap="none" spc="0" normalizeH="0" baseline="0" noProof="0" err="1">
                <a:ln>
                  <a:noFill/>
                </a:ln>
                <a:solidFill>
                  <a:srgbClr val="8686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type</a:t>
            </a:r>
            <a:r>
              <a:rPr kumimoji="0" lang="sv-SE" sz="1800" b="1" i="0" u="none" strike="noStrike" kern="1200" cap="none" spc="0" normalizeH="0" baseline="0" noProof="0">
                <a:ln>
                  <a:noFill/>
                </a:ln>
                <a:solidFill>
                  <a:srgbClr val="8686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sv-SE" sz="1800" b="1" i="0" u="none" strike="noStrike" kern="1200" cap="none" spc="0" normalizeH="0" baseline="0" noProof="0" err="1">
                <a:ln>
                  <a:noFill/>
                </a:ln>
                <a:solidFill>
                  <a:srgbClr val="8686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bunch</a:t>
            </a:r>
            <a:r>
              <a:rPr kumimoji="0" lang="sv-SE" sz="1800" b="1" i="0" u="none" strike="noStrike" kern="1200" cap="none" spc="0" normalizeH="0" baseline="0" noProof="0">
                <a:ln>
                  <a:noFill/>
                </a:ln>
                <a:solidFill>
                  <a:srgbClr val="8686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sv-SE" sz="1800" b="1" i="0" u="none" strike="noStrike" kern="1200" cap="none" spc="0" normalizeH="0" baseline="0" noProof="0" err="1">
                <a:ln>
                  <a:noFill/>
                </a:ln>
                <a:solidFill>
                  <a:srgbClr val="8686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compressor</a:t>
            </a:r>
            <a:endParaRPr kumimoji="0" lang="sv-SE" sz="1800" b="1" i="0" u="none" strike="noStrike" kern="1200" cap="none" spc="0" normalizeH="0" baseline="0" noProof="0">
              <a:ln>
                <a:noFill/>
              </a:ln>
              <a:solidFill>
                <a:srgbClr val="8686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sz="1800" b="0" i="0" u="none" strike="noStrike" kern="1200" cap="none" spc="0" normalizeH="0" baseline="0" noProof="0">
                <a:ln>
                  <a:noFill/>
                </a:ln>
                <a:solidFill>
                  <a:srgbClr val="8686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R56&gt;0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sz="1800" b="0" i="0" u="none" strike="noStrike" kern="1200" cap="none" spc="0" normalizeH="0" baseline="0" noProof="0">
                <a:ln>
                  <a:noFill/>
                </a:ln>
                <a:solidFill>
                  <a:srgbClr val="8686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Post </a:t>
            </a:r>
            <a:r>
              <a:rPr kumimoji="0" lang="sv-SE" sz="1800" b="0" i="0" u="none" strike="noStrike" kern="1200" cap="none" spc="0" normalizeH="0" baseline="0" noProof="0" err="1">
                <a:ln>
                  <a:noFill/>
                </a:ln>
                <a:solidFill>
                  <a:srgbClr val="8686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crest</a:t>
            </a:r>
            <a:r>
              <a:rPr kumimoji="0" lang="sv-SE" sz="1800" b="0" i="0" u="none" strike="noStrike" kern="1200" cap="none" spc="0" normalizeH="0" baseline="0" noProof="0">
                <a:ln>
                  <a:noFill/>
                </a:ln>
                <a:solidFill>
                  <a:srgbClr val="8686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acceleration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sz="1800" b="0" i="0" u="none" strike="noStrike" kern="1200" cap="none" spc="0" normalizeH="0" baseline="0" noProof="0">
                <a:ln>
                  <a:noFill/>
                </a:ln>
                <a:solidFill>
                  <a:srgbClr val="8686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T566&gt;0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sz="1800" b="0" i="0" u="none" strike="noStrike" kern="1200" cap="none" spc="0" normalizeH="0" baseline="0" noProof="0">
                <a:ln>
                  <a:noFill/>
                </a:ln>
                <a:solidFill>
                  <a:srgbClr val="8686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Magnetic </a:t>
            </a:r>
            <a:r>
              <a:rPr kumimoji="0" lang="sv-SE" sz="1800" b="0" i="0" u="none" strike="noStrike" kern="1200" cap="none" spc="0" normalizeH="0" baseline="0" noProof="0" err="1">
                <a:ln>
                  <a:noFill/>
                </a:ln>
                <a:solidFill>
                  <a:srgbClr val="8686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linearization</a:t>
            </a: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srgbClr val="8686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sz="1800" b="0" i="0" u="none" strike="noStrike" kern="1200" cap="none" spc="0" normalizeH="0" baseline="0" noProof="0">
                <a:ln>
                  <a:noFill/>
                </a:ln>
                <a:solidFill>
                  <a:srgbClr val="8686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Magnetic non-</a:t>
            </a:r>
            <a:r>
              <a:rPr kumimoji="0" lang="sv-SE" sz="1800" b="0" i="0" u="none" strike="noStrike" kern="1200" cap="none" spc="0" normalizeH="0" baseline="0" noProof="0" err="1">
                <a:ln>
                  <a:noFill/>
                </a:ln>
                <a:solidFill>
                  <a:srgbClr val="8686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linear</a:t>
            </a:r>
            <a:r>
              <a:rPr kumimoji="0" lang="sv-SE" sz="1800" b="0" i="0" u="none" strike="noStrike" kern="1200" cap="none" spc="0" normalizeH="0" baseline="0" noProof="0">
                <a:ln>
                  <a:noFill/>
                </a:ln>
                <a:solidFill>
                  <a:srgbClr val="8686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sv-SE" sz="1800" b="0" i="0" u="none" strike="noStrike" kern="1200" cap="none" spc="0" normalizeH="0" baseline="0" noProof="0" err="1">
                <a:ln>
                  <a:noFill/>
                </a:ln>
                <a:solidFill>
                  <a:srgbClr val="86868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tuning</a:t>
            </a: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srgbClr val="86868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3344990" y="1228882"/>
                <a:ext cx="83112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GB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1427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sv-SE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1427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𝑅</m:t>
                          </m:r>
                        </m:e>
                        <m:sub>
                          <m:r>
                            <a:rPr kumimoji="0" lang="sv-SE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1427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56</m:t>
                          </m:r>
                        </m:sub>
                      </m:sSub>
                      <m:r>
                        <a:rPr kumimoji="0" lang="sv-SE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1427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&lt;0</m:t>
                      </m:r>
                    </m:oMath>
                  </m:oMathPara>
                </a14:m>
                <a:endParaRPr kumimoji="0" lang="en-GB" sz="1800" b="0" i="0" u="none" strike="noStrike" kern="1200" cap="none" spc="0" normalizeH="0" baseline="0" noProof="0" err="1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44990" y="1228882"/>
                <a:ext cx="831125" cy="276999"/>
              </a:xfrm>
              <a:prstGeom prst="rect">
                <a:avLst/>
              </a:prstGeom>
              <a:blipFill>
                <a:blip r:embed="rId3"/>
                <a:stretch>
                  <a:fillRect l="-6618" r="-5882" b="-17778"/>
                </a:stretch>
              </a:blipFill>
            </p:spPr>
            <p:txBody>
              <a:bodyPr/>
              <a:lstStyle/>
              <a:p>
                <a:r>
                  <a:rPr lang="en-S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3" name="TextBox 122"/>
              <p:cNvSpPr txBox="1"/>
              <p:nvPr/>
            </p:nvSpPr>
            <p:spPr>
              <a:xfrm>
                <a:off x="3426985" y="3812392"/>
                <a:ext cx="83112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GB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1427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sv-SE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1427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𝑅</m:t>
                          </m:r>
                        </m:e>
                        <m:sub>
                          <m:r>
                            <a:rPr kumimoji="0" lang="sv-SE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1427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56</m:t>
                          </m:r>
                        </m:sub>
                      </m:sSub>
                      <m:r>
                        <a:rPr kumimoji="0" lang="sv-SE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1427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&gt;0</m:t>
                      </m:r>
                    </m:oMath>
                  </m:oMathPara>
                </a14:m>
                <a:endParaRPr kumimoji="0" lang="en-GB" sz="1800" b="0" i="0" u="none" strike="noStrike" kern="1200" cap="none" spc="0" normalizeH="0" baseline="0" noProof="0" err="1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23" name="TextBox 1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6985" y="3812392"/>
                <a:ext cx="831125" cy="276999"/>
              </a:xfrm>
              <a:prstGeom prst="rect">
                <a:avLst/>
              </a:prstGeom>
              <a:blipFill>
                <a:blip r:embed="rId4"/>
                <a:stretch>
                  <a:fillRect l="-5839" r="-5839" b="-15217"/>
                </a:stretch>
              </a:blipFill>
            </p:spPr>
            <p:txBody>
              <a:bodyPr/>
              <a:lstStyle/>
              <a:p>
                <a:r>
                  <a:rPr lang="en-S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4" name="TextBox 123"/>
              <p:cNvSpPr txBox="1"/>
              <p:nvPr/>
            </p:nvSpPr>
            <p:spPr>
              <a:xfrm>
                <a:off x="5648563" y="3789040"/>
                <a:ext cx="89845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GB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1427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sv-SE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1427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𝑇</m:t>
                          </m:r>
                        </m:e>
                        <m:sub>
                          <m:r>
                            <a:rPr kumimoji="0" lang="sv-SE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1427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566</m:t>
                          </m:r>
                        </m:sub>
                      </m:sSub>
                      <m:r>
                        <a:rPr kumimoji="0" lang="sv-SE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1427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&gt;0</m:t>
                      </m:r>
                    </m:oMath>
                  </m:oMathPara>
                </a14:m>
                <a:endParaRPr kumimoji="0" lang="en-GB" sz="1800" b="0" i="0" u="none" strike="noStrike" kern="1200" cap="none" spc="0" normalizeH="0" baseline="0" noProof="0" err="1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24" name="TextBox 1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48563" y="3789040"/>
                <a:ext cx="898451" cy="276999"/>
              </a:xfrm>
              <a:prstGeom prst="rect">
                <a:avLst/>
              </a:prstGeom>
              <a:blipFill>
                <a:blip r:embed="rId5"/>
                <a:stretch>
                  <a:fillRect l="-6122" r="-5442" b="-17778"/>
                </a:stretch>
              </a:blipFill>
            </p:spPr>
            <p:txBody>
              <a:bodyPr/>
              <a:lstStyle/>
              <a:p>
                <a:r>
                  <a:rPr lang="en-S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Straight Connector 6"/>
          <p:cNvCxnSpPr/>
          <p:nvPr/>
        </p:nvCxnSpPr>
        <p:spPr>
          <a:xfrm flipV="1">
            <a:off x="1218531" y="1408201"/>
            <a:ext cx="843424" cy="742216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Straight Connector 124"/>
          <p:cNvCxnSpPr>
            <a:endCxn id="77" idx="0"/>
          </p:cNvCxnSpPr>
          <p:nvPr/>
        </p:nvCxnSpPr>
        <p:spPr>
          <a:xfrm flipV="1">
            <a:off x="5303296" y="1420283"/>
            <a:ext cx="0" cy="722961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/>
          <p:cNvCxnSpPr/>
          <p:nvPr/>
        </p:nvCxnSpPr>
        <p:spPr>
          <a:xfrm flipV="1">
            <a:off x="7114622" y="4293096"/>
            <a:ext cx="0" cy="72296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32" name="Object 45"/>
          <p:cNvGraphicFramePr>
            <a:graphicFrameLocks noGrp="1" noChangeAspect="1"/>
          </p:cNvGraphicFramePr>
          <p:nvPr>
            <p:ph sz="quarter" idx="4294967295"/>
          </p:nvPr>
        </p:nvGraphicFramePr>
        <p:xfrm>
          <a:off x="8392686" y="3359113"/>
          <a:ext cx="2443162" cy="679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689100" imgH="469900" progId="Equation.3">
                  <p:embed/>
                </p:oleObj>
              </mc:Choice>
              <mc:Fallback>
                <p:oleObj name="Equation" r:id="rId6" imgW="1689100" imgH="469900" progId="Equation.3">
                  <p:embed/>
                  <p:pic>
                    <p:nvPicPr>
                      <p:cNvPr id="132" name="Object 45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92686" y="3359113"/>
                        <a:ext cx="2443162" cy="679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40620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theme/theme1.xml><?xml version="1.0" encoding="utf-8"?>
<a:theme xmlns:a="http://schemas.openxmlformats.org/drawingml/2006/main" name="MAX IV">
  <a:themeElements>
    <a:clrScheme name="MAX IV ny">
      <a:dk1>
        <a:srgbClr val="001427"/>
      </a:dk1>
      <a:lt1>
        <a:srgbClr val="FFFFFF"/>
      </a:lt1>
      <a:dk2>
        <a:srgbClr val="00570C"/>
      </a:dk2>
      <a:lt2>
        <a:srgbClr val="FB8C00"/>
      </a:lt2>
      <a:accent1>
        <a:srgbClr val="767171"/>
      </a:accent1>
      <a:accent2>
        <a:srgbClr val="595555"/>
      </a:accent2>
      <a:accent3>
        <a:srgbClr val="AEAAAA"/>
      </a:accent3>
      <a:accent4>
        <a:srgbClr val="00570C"/>
      </a:accent4>
      <a:accent5>
        <a:srgbClr val="F6B222"/>
      </a:accent5>
      <a:accent6>
        <a:srgbClr val="C8C3C3"/>
      </a:accent6>
      <a:hlink>
        <a:srgbClr val="0000FF"/>
      </a:hlink>
      <a:folHlink>
        <a:srgbClr val="8100F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X IV" id="{516FC9ED-6BBD-C744-B2F0-90A71CB59E0C}" vid="{13190349-0772-8741-AF07-2E14FF89C4D4}"/>
    </a:ext>
  </a:extLst>
</a:theme>
</file>

<file path=ppt/theme/theme2.xml><?xml version="1.0" encoding="utf-8"?>
<a:theme xmlns:a="http://schemas.openxmlformats.org/drawingml/2006/main" name="2_MAX IV">
  <a:themeElements>
    <a:clrScheme name="MAX IV ny">
      <a:dk1>
        <a:srgbClr val="001427"/>
      </a:dk1>
      <a:lt1>
        <a:srgbClr val="FFFFFF"/>
      </a:lt1>
      <a:dk2>
        <a:srgbClr val="00570C"/>
      </a:dk2>
      <a:lt2>
        <a:srgbClr val="FB8C00"/>
      </a:lt2>
      <a:accent1>
        <a:srgbClr val="767171"/>
      </a:accent1>
      <a:accent2>
        <a:srgbClr val="595555"/>
      </a:accent2>
      <a:accent3>
        <a:srgbClr val="AEAAAA"/>
      </a:accent3>
      <a:accent4>
        <a:srgbClr val="00570C"/>
      </a:accent4>
      <a:accent5>
        <a:srgbClr val="F6B222"/>
      </a:accent5>
      <a:accent6>
        <a:srgbClr val="C8C3C3"/>
      </a:accent6>
      <a:hlink>
        <a:srgbClr val="0000FF"/>
      </a:hlink>
      <a:folHlink>
        <a:srgbClr val="8100F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X IV" id="{516FC9ED-6BBD-C744-B2F0-90A71CB59E0C}" vid="{13190349-0772-8741-AF07-2E14FF89C4D4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MAX_IV_template_dark_grey_0">
  <a:themeElements>
    <a:clrScheme name="Custom 1">
      <a:dk1>
        <a:sysClr val="windowText" lastClr="000000"/>
      </a:dk1>
      <a:lt1>
        <a:srgbClr val="FFFFFF"/>
      </a:lt1>
      <a:dk2>
        <a:srgbClr val="97BF0D"/>
      </a:dk2>
      <a:lt2>
        <a:srgbClr val="F8B323"/>
      </a:lt2>
      <a:accent1>
        <a:srgbClr val="474747"/>
      </a:accent1>
      <a:accent2>
        <a:srgbClr val="A5A4A6"/>
      </a:accent2>
      <a:accent3>
        <a:srgbClr val="E0E0E0"/>
      </a:accent3>
      <a:accent4>
        <a:srgbClr val="97BF0D"/>
      </a:accent4>
      <a:accent5>
        <a:srgbClr val="FFDB9D"/>
      </a:accent5>
      <a:accent6>
        <a:srgbClr val="FFFFFF"/>
      </a:accent6>
      <a:hlink>
        <a:srgbClr val="FFFFFF"/>
      </a:hlink>
      <a:folHlink>
        <a:srgbClr val="FFFF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>
          <a:defRPr dirty="0" err="1" smtClean="0">
            <a:solidFill>
              <a:schemeClr val="accent1"/>
            </a:solidFill>
          </a:defRPr>
        </a:defPPr>
      </a:lstStyle>
    </a:txDef>
  </a:objectDefaults>
  <a:extraClrSchemeLst/>
</a:theme>
</file>

<file path=ppt/theme/theme5.xml><?xml version="1.0" encoding="utf-8"?>
<a:theme xmlns:a="http://schemas.openxmlformats.org/drawingml/2006/main" name="MAX IV template">
  <a:themeElements>
    <a:clrScheme name="MAX IV 2013">
      <a:dk1>
        <a:sysClr val="windowText" lastClr="000000"/>
      </a:dk1>
      <a:lt1>
        <a:srgbClr val="FFFFFF"/>
      </a:lt1>
      <a:dk2>
        <a:srgbClr val="97BF0D"/>
      </a:dk2>
      <a:lt2>
        <a:srgbClr val="F8B323"/>
      </a:lt2>
      <a:accent1>
        <a:srgbClr val="868689"/>
      </a:accent1>
      <a:accent2>
        <a:srgbClr val="A5A4A6"/>
      </a:accent2>
      <a:accent3>
        <a:srgbClr val="E0E0E0"/>
      </a:accent3>
      <a:accent4>
        <a:srgbClr val="97BF0D"/>
      </a:accent4>
      <a:accent5>
        <a:srgbClr val="FFDB9D"/>
      </a:accent5>
      <a:accent6>
        <a:srgbClr val="FFFFFF"/>
      </a:accent6>
      <a:hlink>
        <a:srgbClr val="FFFFFF"/>
      </a:hlink>
      <a:folHlink>
        <a:srgbClr val="FFFF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>
          <a:defRPr dirty="0" err="1" smtClean="0">
            <a:solidFill>
              <a:schemeClr val="accent1"/>
            </a:solidFill>
          </a:defRPr>
        </a:defPPr>
      </a:lstStyle>
    </a:txDef>
  </a:objectDefaults>
  <a:extraClrSchemeLst/>
</a:theme>
</file>

<file path=ppt/theme/theme6.xml><?xml version="1.0" encoding="utf-8"?>
<a:theme xmlns:a="http://schemas.openxmlformats.org/drawingml/2006/main" name="MAX_IV_template_dark_grey_0">
  <a:themeElements>
    <a:clrScheme name="Custom 1">
      <a:dk1>
        <a:sysClr val="windowText" lastClr="000000"/>
      </a:dk1>
      <a:lt1>
        <a:srgbClr val="FFFFFF"/>
      </a:lt1>
      <a:dk2>
        <a:srgbClr val="97BF0D"/>
      </a:dk2>
      <a:lt2>
        <a:srgbClr val="F8B323"/>
      </a:lt2>
      <a:accent1>
        <a:srgbClr val="474747"/>
      </a:accent1>
      <a:accent2>
        <a:srgbClr val="A5A4A6"/>
      </a:accent2>
      <a:accent3>
        <a:srgbClr val="E0E0E0"/>
      </a:accent3>
      <a:accent4>
        <a:srgbClr val="97BF0D"/>
      </a:accent4>
      <a:accent5>
        <a:srgbClr val="FFDB9D"/>
      </a:accent5>
      <a:accent6>
        <a:srgbClr val="FFFFFF"/>
      </a:accent6>
      <a:hlink>
        <a:srgbClr val="FFFFFF"/>
      </a:hlink>
      <a:folHlink>
        <a:srgbClr val="FFFF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>
          <a:defRPr dirty="0" err="1" smtClean="0">
            <a:solidFill>
              <a:schemeClr val="accent1"/>
            </a:solidFill>
          </a:defRPr>
        </a:defPPr>
      </a:lstStyle>
    </a:txDef>
  </a:objectDefaults>
  <a:extraClrSchemeLst/>
</a:theme>
</file>

<file path=ppt/theme/theme7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  <a:fontScheme name="Office">
    <a:majorFont>
      <a:latin typeface="Aptos Display" panose="0211000402020202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Aptos Narrow" panose="0211000402020202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  <a:ln w="2540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  <a:fontScheme name="Office">
    <a:majorFont>
      <a:latin typeface="Aptos Display" panose="0211000402020202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Aptos Narrow" panose="0211000402020202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  <a:ln w="2540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996D1842FABB8543B1C1F7125348270F" ma:contentTypeVersion="12" ma:contentTypeDescription="Skapa ett nytt dokument." ma:contentTypeScope="" ma:versionID="057c8e9d746b85c89be222dae9408861">
  <xsd:schema xmlns:xsd="http://www.w3.org/2001/XMLSchema" xmlns:xs="http://www.w3.org/2001/XMLSchema" xmlns:p="http://schemas.microsoft.com/office/2006/metadata/properties" xmlns:ns2="85f66ba5-44d1-401b-ad46-875907d808b0" xmlns:ns3="eff5e53a-64c8-4f25-80ec-51271afc2a44" targetNamespace="http://schemas.microsoft.com/office/2006/metadata/properties" ma:root="true" ma:fieldsID="9787a48d779afbfc479d82eaae0bee1e" ns2:_="" ns3:_="">
    <xsd:import namespace="85f66ba5-44d1-401b-ad46-875907d808b0"/>
    <xsd:import namespace="eff5e53a-64c8-4f25-80ec-51271afc2a4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5f66ba5-44d1-401b-ad46-875907d808b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6" nillable="true" ma:taxonomy="true" ma:internalName="lcf76f155ced4ddcb4097134ff3c332f" ma:taxonomyFieldName="MediaServiceImageTags" ma:displayName="Bildmarkeringar" ma:readOnly="false" ma:fieldId="{5cf76f15-5ced-4ddc-b409-7134ff3c332f}" ma:taxonomyMulti="true" ma:sspId="b7ff440d-ff14-435e-976f-a4884291dff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ff5e53a-64c8-4f25-80ec-51271afc2a44" elementFormDefault="qualified">
    <xsd:import namespace="http://schemas.microsoft.com/office/2006/documentManagement/types"/>
    <xsd:import namespace="http://schemas.microsoft.com/office/infopath/2007/PartnerControls"/>
    <xsd:element name="TaxCatchAll" ma:index="17" nillable="true" ma:displayName="Taxonomy Catch All Column" ma:hidden="true" ma:list="{2d202b74-11be-4ecc-824a-e73f3a2cd651}" ma:internalName="TaxCatchAll" ma:showField="CatchAllData" ma:web="eff5e53a-64c8-4f25-80ec-51271afc2a4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8" nillable="true" ma:displayName="Dela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Delat med information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ehållstyp"/>
        <xsd:element ref="dc:title" minOccurs="0" maxOccurs="1" ma:index="4" ma:displayName="Rubrik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85f66ba5-44d1-401b-ad46-875907d808b0">
      <Terms xmlns="http://schemas.microsoft.com/office/infopath/2007/PartnerControls"/>
    </lcf76f155ced4ddcb4097134ff3c332f>
    <TaxCatchAll xmlns="eff5e53a-64c8-4f25-80ec-51271afc2a44" xsi:nil="true"/>
  </documentManagement>
</p:properties>
</file>

<file path=customXml/itemProps1.xml><?xml version="1.0" encoding="utf-8"?>
<ds:datastoreItem xmlns:ds="http://schemas.openxmlformats.org/officeDocument/2006/customXml" ds:itemID="{0B4AA24B-976D-4E70-9EE8-66F4C1AE044A}">
  <ds:schemaRefs>
    <ds:schemaRef ds:uri="85f66ba5-44d1-401b-ad46-875907d808b0"/>
    <ds:schemaRef ds:uri="eff5e53a-64c8-4f25-80ec-51271afc2a44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3F60D1C6-50C5-4E5F-B294-B94BD33FC75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748E198-29D6-4919-960D-AB46316E0B98}">
  <ds:schemaRefs>
    <ds:schemaRef ds:uri="85f66ba5-44d1-401b-ad46-875907d808b0"/>
    <ds:schemaRef ds:uri="eff5e53a-64c8-4f25-80ec-51271afc2a44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Metadata/LabelInfo.xml><?xml version="1.0" encoding="utf-8"?>
<clbl:labelList xmlns:clbl="http://schemas.microsoft.com/office/2020/mipLabelMetadata">
  <clbl:label id="{7aa68094-6104-41a6-b443-d4b52451f617}" enabled="0" method="" siteId="{7aa68094-6104-41a6-b443-d4b52451f617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MAX IV</Template>
  <TotalTime>506</TotalTime>
  <Words>1763</Words>
  <Application>Microsoft Office PowerPoint</Application>
  <PresentationFormat>Widescreen</PresentationFormat>
  <Paragraphs>520</Paragraphs>
  <Slides>32</Slides>
  <Notes>14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6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6" baseType="lpstr">
      <vt:lpstr>Arial</vt:lpstr>
      <vt:lpstr>Calibri</vt:lpstr>
      <vt:lpstr>Calibri Light</vt:lpstr>
      <vt:lpstr>Cambria Math</vt:lpstr>
      <vt:lpstr>Maven Pro Medium</vt:lpstr>
      <vt:lpstr>Open Sans Light</vt:lpstr>
      <vt:lpstr>Times New Roman</vt:lpstr>
      <vt:lpstr>MAX IV</vt:lpstr>
      <vt:lpstr>2_MAX IV</vt:lpstr>
      <vt:lpstr>3_Office Theme</vt:lpstr>
      <vt:lpstr>1_MAX_IV_template_dark_grey_0</vt:lpstr>
      <vt:lpstr>MAX IV template</vt:lpstr>
      <vt:lpstr>MAX_IV_template_dark_grey_0</vt:lpstr>
      <vt:lpstr>Equation</vt:lpstr>
      <vt:lpstr>MAX IV linear accelerator</vt:lpstr>
      <vt:lpstr>Full energy?</vt:lpstr>
      <vt:lpstr>MAX IV presentations</vt:lpstr>
      <vt:lpstr>MAX IV news - 2016</vt:lpstr>
      <vt:lpstr>The MAX IV facility</vt:lpstr>
      <vt:lpstr>MAX IV linac overview</vt:lpstr>
      <vt:lpstr>MAX IV linac overview</vt:lpstr>
      <vt:lpstr>Compression, linearization and stability</vt:lpstr>
      <vt:lpstr> Compression and linearization</vt:lpstr>
      <vt:lpstr>Linearization scan – Longitudinal phase space</vt:lpstr>
      <vt:lpstr>Shortest bunch measured</vt:lpstr>
      <vt:lpstr>Energy and timing jitter</vt:lpstr>
      <vt:lpstr>Energy jitter sources</vt:lpstr>
      <vt:lpstr>Energy jitter sources</vt:lpstr>
      <vt:lpstr>Klystron working principle</vt:lpstr>
      <vt:lpstr>Supression of amplitude jitter</vt:lpstr>
      <vt:lpstr>HV induced energy jitter</vt:lpstr>
      <vt:lpstr>HV induced timing jitter - chicane</vt:lpstr>
      <vt:lpstr>HV induced timing jitter – arc like BC</vt:lpstr>
      <vt:lpstr>MAX IV single optical oscillator synchronization system</vt:lpstr>
      <vt:lpstr>Energy stability results</vt:lpstr>
      <vt:lpstr>Conclusion - MAX IV linac</vt:lpstr>
      <vt:lpstr>Additional slides</vt:lpstr>
      <vt:lpstr>MAX IV linac</vt:lpstr>
      <vt:lpstr>Thermionic gun</vt:lpstr>
      <vt:lpstr>Thermionic gun</vt:lpstr>
      <vt:lpstr>Thermionic gun + chopper</vt:lpstr>
      <vt:lpstr>Thermionic gun commissioning</vt:lpstr>
      <vt:lpstr>Thermionic gun commissioning</vt:lpstr>
      <vt:lpstr>Thermionic gun commissioning</vt:lpstr>
      <vt:lpstr>Thermionic gun commissioning</vt:lpstr>
      <vt:lpstr>Commissioning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Aymeric Robert</dc:creator>
  <cp:keywords/>
  <dc:description/>
  <cp:lastModifiedBy>Erik Mansten</cp:lastModifiedBy>
  <cp:revision>3</cp:revision>
  <cp:lastPrinted>2022-10-28T02:59:09Z</cp:lastPrinted>
  <dcterms:created xsi:type="dcterms:W3CDTF">2022-05-19T12:39:22Z</dcterms:created>
  <dcterms:modified xsi:type="dcterms:W3CDTF">2026-03-06T10:04:20Z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ags">
    <vt:lpwstr/>
  </property>
  <property fmtid="{D5CDD505-2E9C-101B-9397-08002B2CF9AE}" pid="3" name="MediaServiceImageTags">
    <vt:lpwstr/>
  </property>
  <property fmtid="{D5CDD505-2E9C-101B-9397-08002B2CF9AE}" pid="4" name="ContentTypeId">
    <vt:lpwstr>0x010100996D1842FABB8543B1C1F7125348270F</vt:lpwstr>
  </property>
</Properties>
</file>