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8675" r:id="rId5"/>
    <p:sldId id="8717" r:id="rId6"/>
    <p:sldId id="8720" r:id="rId7"/>
    <p:sldId id="8722" r:id="rId8"/>
    <p:sldId id="280" r:id="rId9"/>
    <p:sldId id="281" r:id="rId10"/>
    <p:sldId id="282" r:id="rId11"/>
    <p:sldId id="8725" r:id="rId12"/>
    <p:sldId id="8710" r:id="rId13"/>
    <p:sldId id="8721" r:id="rId14"/>
    <p:sldId id="872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2A3E40-8444-4DA4-8EA4-A0A9B041C57D}" v="56" dt="2026-08-24T11:53:10.98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Mörkt format 2 - Dekorfärg 5/Dekorfär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34" autoAdjust="0"/>
    <p:restoredTop sz="79014" autoAdjust="0"/>
  </p:normalViewPr>
  <p:slideViewPr>
    <p:cSldViewPr snapToGrid="0">
      <p:cViewPr varScale="1">
        <p:scale>
          <a:sx n="87" d="100"/>
          <a:sy n="87" d="100"/>
        </p:scale>
        <p:origin x="133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jam Lindberg" userId="b43132af-9b7a-4ac4-a0de-83d8a67bc29d" providerId="ADAL" clId="{D022D81A-847D-4266-96F7-B36E72FCC4FF}"/>
    <pc:docChg chg="undo custSel addSld delSld modSld sldOrd">
      <pc:chgData name="Mirjam Lindberg" userId="b43132af-9b7a-4ac4-a0de-83d8a67bc29d" providerId="ADAL" clId="{D022D81A-847D-4266-96F7-B36E72FCC4FF}" dt="2026-08-24T11:53:20.076" v="2750" actId="20577"/>
      <pc:docMkLst>
        <pc:docMk/>
      </pc:docMkLst>
      <pc:sldChg chg="del ord">
        <pc:chgData name="Mirjam Lindberg" userId="b43132af-9b7a-4ac4-a0de-83d8a67bc29d" providerId="ADAL" clId="{D022D81A-847D-4266-96F7-B36E72FCC4FF}" dt="2026-08-23T12:45:53.728" v="588" actId="47"/>
        <pc:sldMkLst>
          <pc:docMk/>
          <pc:sldMk cId="0" sldId="257"/>
        </pc:sldMkLst>
      </pc:sldChg>
      <pc:sldChg chg="modSp del mod">
        <pc:chgData name="Mirjam Lindberg" userId="b43132af-9b7a-4ac4-a0de-83d8a67bc29d" providerId="ADAL" clId="{D022D81A-847D-4266-96F7-B36E72FCC4FF}" dt="2026-08-23T18:29:27.224" v="1615" actId="47"/>
        <pc:sldMkLst>
          <pc:docMk/>
          <pc:sldMk cId="538141608" sldId="272"/>
        </pc:sldMkLst>
      </pc:sldChg>
      <pc:sldChg chg="del">
        <pc:chgData name="Mirjam Lindberg" userId="b43132af-9b7a-4ac4-a0de-83d8a67bc29d" providerId="ADAL" clId="{D022D81A-847D-4266-96F7-B36E72FCC4FF}" dt="2026-08-23T18:29:27.224" v="1615" actId="47"/>
        <pc:sldMkLst>
          <pc:docMk/>
          <pc:sldMk cId="347420827" sldId="273"/>
        </pc:sldMkLst>
      </pc:sldChg>
      <pc:sldChg chg="modNotesTx">
        <pc:chgData name="Mirjam Lindberg" userId="b43132af-9b7a-4ac4-a0de-83d8a67bc29d" providerId="ADAL" clId="{D022D81A-847D-4266-96F7-B36E72FCC4FF}" dt="2026-08-24T09:36:01.187" v="2127" actId="20577"/>
        <pc:sldMkLst>
          <pc:docMk/>
          <pc:sldMk cId="2342384722" sldId="280"/>
        </pc:sldMkLst>
      </pc:sldChg>
      <pc:sldChg chg="modSp mod modNotesTx">
        <pc:chgData name="Mirjam Lindberg" userId="b43132af-9b7a-4ac4-a0de-83d8a67bc29d" providerId="ADAL" clId="{D022D81A-847D-4266-96F7-B36E72FCC4FF}" dt="2026-08-24T09:37:30.475" v="2256" actId="20577"/>
        <pc:sldMkLst>
          <pc:docMk/>
          <pc:sldMk cId="98346596" sldId="281"/>
        </pc:sldMkLst>
        <pc:graphicFrameChg chg="modGraphic">
          <ac:chgData name="Mirjam Lindberg" userId="b43132af-9b7a-4ac4-a0de-83d8a67bc29d" providerId="ADAL" clId="{D022D81A-847D-4266-96F7-B36E72FCC4FF}" dt="2026-08-22T08:51:44.758" v="374" actId="20577"/>
          <ac:graphicFrameMkLst>
            <pc:docMk/>
            <pc:sldMk cId="98346596" sldId="281"/>
            <ac:graphicFrameMk id="6" creationId="{C46E69AD-BC20-C18E-1F1B-EA6BC0BE2779}"/>
          </ac:graphicFrameMkLst>
        </pc:graphicFrameChg>
      </pc:sldChg>
      <pc:sldChg chg="modSp mod modNotesTx">
        <pc:chgData name="Mirjam Lindberg" userId="b43132af-9b7a-4ac4-a0de-83d8a67bc29d" providerId="ADAL" clId="{D022D81A-847D-4266-96F7-B36E72FCC4FF}" dt="2026-08-24T11:53:20.076" v="2750" actId="20577"/>
        <pc:sldMkLst>
          <pc:docMk/>
          <pc:sldMk cId="996054954" sldId="282"/>
        </pc:sldMkLst>
        <pc:graphicFrameChg chg="mod modGraphic">
          <ac:chgData name="Mirjam Lindberg" userId="b43132af-9b7a-4ac4-a0de-83d8a67bc29d" providerId="ADAL" clId="{D022D81A-847D-4266-96F7-B36E72FCC4FF}" dt="2026-08-24T11:53:20.076" v="2750" actId="20577"/>
          <ac:graphicFrameMkLst>
            <pc:docMk/>
            <pc:sldMk cId="996054954" sldId="282"/>
            <ac:graphicFrameMk id="6" creationId="{C46E69AD-BC20-C18E-1F1B-EA6BC0BE2779}"/>
          </ac:graphicFrameMkLst>
        </pc:graphicFrameChg>
      </pc:sldChg>
      <pc:sldChg chg="modSp del mod">
        <pc:chgData name="Mirjam Lindberg" userId="b43132af-9b7a-4ac4-a0de-83d8a67bc29d" providerId="ADAL" clId="{D022D81A-847D-4266-96F7-B36E72FCC4FF}" dt="2026-08-23T18:29:27.224" v="1615" actId="47"/>
        <pc:sldMkLst>
          <pc:docMk/>
          <pc:sldMk cId="4160235739" sldId="285"/>
        </pc:sldMkLst>
        <pc:spChg chg="mod">
          <ac:chgData name="Mirjam Lindberg" userId="b43132af-9b7a-4ac4-a0de-83d8a67bc29d" providerId="ADAL" clId="{D022D81A-847D-4266-96F7-B36E72FCC4FF}" dt="2026-08-23T12:59:31.724" v="799" actId="20577"/>
          <ac:spMkLst>
            <pc:docMk/>
            <pc:sldMk cId="4160235739" sldId="285"/>
            <ac:spMk id="6" creationId="{35D173F0-94C6-E5F2-8294-A11A56B7A842}"/>
          </ac:spMkLst>
        </pc:spChg>
        <pc:graphicFrameChg chg="mod">
          <ac:chgData name="Mirjam Lindberg" userId="b43132af-9b7a-4ac4-a0de-83d8a67bc29d" providerId="ADAL" clId="{D022D81A-847D-4266-96F7-B36E72FCC4FF}" dt="2026-08-23T12:44:37.357" v="563" actId="255"/>
          <ac:graphicFrameMkLst>
            <pc:docMk/>
            <pc:sldMk cId="4160235739" sldId="285"/>
            <ac:graphicFrameMk id="30" creationId="{578A11D9-6815-55B3-92B5-015B73287B83}"/>
          </ac:graphicFrameMkLst>
        </pc:graphicFrameChg>
      </pc:sldChg>
      <pc:sldChg chg="modSp del mod">
        <pc:chgData name="Mirjam Lindberg" userId="b43132af-9b7a-4ac4-a0de-83d8a67bc29d" providerId="ADAL" clId="{D022D81A-847D-4266-96F7-B36E72FCC4FF}" dt="2026-08-23T18:29:27.224" v="1615" actId="47"/>
        <pc:sldMkLst>
          <pc:docMk/>
          <pc:sldMk cId="0" sldId="8432"/>
        </pc:sldMkLst>
      </pc:sldChg>
      <pc:sldChg chg="modSp mod modNotesTx">
        <pc:chgData name="Mirjam Lindberg" userId="b43132af-9b7a-4ac4-a0de-83d8a67bc29d" providerId="ADAL" clId="{D022D81A-847D-4266-96F7-B36E72FCC4FF}" dt="2026-08-24T07:06:39.285" v="1748" actId="6549"/>
        <pc:sldMkLst>
          <pc:docMk/>
          <pc:sldMk cId="492671363" sldId="8675"/>
        </pc:sldMkLst>
        <pc:spChg chg="mod">
          <ac:chgData name="Mirjam Lindberg" userId="b43132af-9b7a-4ac4-a0de-83d8a67bc29d" providerId="ADAL" clId="{D022D81A-847D-4266-96F7-B36E72FCC4FF}" dt="2026-08-21T09:16:48.356" v="108" actId="1076"/>
          <ac:spMkLst>
            <pc:docMk/>
            <pc:sldMk cId="492671363" sldId="8675"/>
            <ac:spMk id="2" creationId="{B7F010AC-2648-53B1-61B1-50481DCD49A9}"/>
          </ac:spMkLst>
        </pc:spChg>
        <pc:spChg chg="mod">
          <ac:chgData name="Mirjam Lindberg" userId="b43132af-9b7a-4ac4-a0de-83d8a67bc29d" providerId="ADAL" clId="{D022D81A-847D-4266-96F7-B36E72FCC4FF}" dt="2026-08-21T09:15:30.664" v="22" actId="20577"/>
          <ac:spMkLst>
            <pc:docMk/>
            <pc:sldMk cId="492671363" sldId="8675"/>
            <ac:spMk id="4" creationId="{959484FB-41B8-A287-52FD-414E81AFF28F}"/>
          </ac:spMkLst>
        </pc:spChg>
      </pc:sldChg>
      <pc:sldChg chg="del">
        <pc:chgData name="Mirjam Lindberg" userId="b43132af-9b7a-4ac4-a0de-83d8a67bc29d" providerId="ADAL" clId="{D022D81A-847D-4266-96F7-B36E72FCC4FF}" dt="2026-08-23T18:32:24.176" v="1638" actId="47"/>
        <pc:sldMkLst>
          <pc:docMk/>
          <pc:sldMk cId="234725991" sldId="8677"/>
        </pc:sldMkLst>
      </pc:sldChg>
      <pc:sldChg chg="del">
        <pc:chgData name="Mirjam Lindberg" userId="b43132af-9b7a-4ac4-a0de-83d8a67bc29d" providerId="ADAL" clId="{D022D81A-847D-4266-96F7-B36E72FCC4FF}" dt="2026-08-23T18:32:24.176" v="1638" actId="47"/>
        <pc:sldMkLst>
          <pc:docMk/>
          <pc:sldMk cId="1071117362" sldId="8699"/>
        </pc:sldMkLst>
      </pc:sldChg>
      <pc:sldChg chg="del mod modShow">
        <pc:chgData name="Mirjam Lindberg" userId="b43132af-9b7a-4ac4-a0de-83d8a67bc29d" providerId="ADAL" clId="{D022D81A-847D-4266-96F7-B36E72FCC4FF}" dt="2026-08-23T18:32:24.176" v="1638" actId="47"/>
        <pc:sldMkLst>
          <pc:docMk/>
          <pc:sldMk cId="481410290" sldId="8704"/>
        </pc:sldMkLst>
      </pc:sldChg>
      <pc:sldChg chg="add del ord">
        <pc:chgData name="Mirjam Lindberg" userId="b43132af-9b7a-4ac4-a0de-83d8a67bc29d" providerId="ADAL" clId="{D022D81A-847D-4266-96F7-B36E72FCC4FF}" dt="2026-08-23T18:37:54.023" v="1703" actId="47"/>
        <pc:sldMkLst>
          <pc:docMk/>
          <pc:sldMk cId="1522517177" sldId="8706"/>
        </pc:sldMkLst>
      </pc:sldChg>
      <pc:sldChg chg="addSp delSp modSp del mod modTransition modClrScheme chgLayout modNotesTx">
        <pc:chgData name="Mirjam Lindberg" userId="b43132af-9b7a-4ac4-a0de-83d8a67bc29d" providerId="ADAL" clId="{D022D81A-847D-4266-96F7-B36E72FCC4FF}" dt="2026-08-23T18:34:37.664" v="1645" actId="2696"/>
        <pc:sldMkLst>
          <pc:docMk/>
          <pc:sldMk cId="2857264979" sldId="8706"/>
        </pc:sldMkLst>
        <pc:spChg chg="mod ord">
          <ac:chgData name="Mirjam Lindberg" userId="b43132af-9b7a-4ac4-a0de-83d8a67bc29d" providerId="ADAL" clId="{D022D81A-847D-4266-96F7-B36E72FCC4FF}" dt="2026-08-23T18:33:33.408" v="1642" actId="26606"/>
          <ac:spMkLst>
            <pc:docMk/>
            <pc:sldMk cId="2857264979" sldId="8706"/>
            <ac:spMk id="2" creationId="{AA509282-D5A8-1163-9242-134E7870C72C}"/>
          </ac:spMkLst>
        </pc:spChg>
        <pc:spChg chg="del">
          <ac:chgData name="Mirjam Lindberg" userId="b43132af-9b7a-4ac4-a0de-83d8a67bc29d" providerId="ADAL" clId="{D022D81A-847D-4266-96F7-B36E72FCC4FF}" dt="2026-08-23T13:01:36.783" v="801" actId="478"/>
          <ac:spMkLst>
            <pc:docMk/>
            <pc:sldMk cId="2857264979" sldId="8706"/>
            <ac:spMk id="3" creationId="{09EF2BCC-6661-28BC-D29F-BBC9B6AB0162}"/>
          </ac:spMkLst>
        </pc:spChg>
        <pc:spChg chg="add del mod">
          <ac:chgData name="Mirjam Lindberg" userId="b43132af-9b7a-4ac4-a0de-83d8a67bc29d" providerId="ADAL" clId="{D022D81A-847D-4266-96F7-B36E72FCC4FF}" dt="2026-08-23T13:15:43.415" v="860"/>
          <ac:spMkLst>
            <pc:docMk/>
            <pc:sldMk cId="2857264979" sldId="8706"/>
            <ac:spMk id="5" creationId="{919608A7-1A4C-8BB9-3FE8-544B23A2F5F8}"/>
          </ac:spMkLst>
        </pc:spChg>
        <pc:spChg chg="add del mod">
          <ac:chgData name="Mirjam Lindberg" userId="b43132af-9b7a-4ac4-a0de-83d8a67bc29d" providerId="ADAL" clId="{D022D81A-847D-4266-96F7-B36E72FCC4FF}" dt="2026-08-23T13:02:17.396" v="805" actId="478"/>
          <ac:spMkLst>
            <pc:docMk/>
            <pc:sldMk cId="2857264979" sldId="8706"/>
            <ac:spMk id="7" creationId="{59003789-B7EE-76A2-4965-4DDB92B550C2}"/>
          </ac:spMkLst>
        </pc:spChg>
        <pc:spChg chg="add del mod">
          <ac:chgData name="Mirjam Lindberg" userId="b43132af-9b7a-4ac4-a0de-83d8a67bc29d" providerId="ADAL" clId="{D022D81A-847D-4266-96F7-B36E72FCC4FF}" dt="2026-08-23T13:02:17.396" v="805" actId="478"/>
          <ac:spMkLst>
            <pc:docMk/>
            <pc:sldMk cId="2857264979" sldId="8706"/>
            <ac:spMk id="9" creationId="{2BD7F342-9670-5604-2ECF-4830D94C7C59}"/>
          </ac:spMkLst>
        </pc:spChg>
        <pc:spChg chg="add del mod">
          <ac:chgData name="Mirjam Lindberg" userId="b43132af-9b7a-4ac4-a0de-83d8a67bc29d" providerId="ADAL" clId="{D022D81A-847D-4266-96F7-B36E72FCC4FF}" dt="2026-08-23T13:02:17.396" v="805" actId="478"/>
          <ac:spMkLst>
            <pc:docMk/>
            <pc:sldMk cId="2857264979" sldId="8706"/>
            <ac:spMk id="11" creationId="{2B96A228-EB48-DB4D-1084-D1DFEDF616C2}"/>
          </ac:spMkLst>
        </pc:spChg>
        <pc:spChg chg="add del mod">
          <ac:chgData name="Mirjam Lindberg" userId="b43132af-9b7a-4ac4-a0de-83d8a67bc29d" providerId="ADAL" clId="{D022D81A-847D-4266-96F7-B36E72FCC4FF}" dt="2026-08-23T13:02:17.396" v="805" actId="478"/>
          <ac:spMkLst>
            <pc:docMk/>
            <pc:sldMk cId="2857264979" sldId="8706"/>
            <ac:spMk id="13" creationId="{7BE34833-84E4-5045-8CDC-9EC577B3277E}"/>
          </ac:spMkLst>
        </pc:spChg>
        <pc:spChg chg="add del mod">
          <ac:chgData name="Mirjam Lindberg" userId="b43132af-9b7a-4ac4-a0de-83d8a67bc29d" providerId="ADAL" clId="{D022D81A-847D-4266-96F7-B36E72FCC4FF}" dt="2026-08-23T13:02:17.396" v="805" actId="478"/>
          <ac:spMkLst>
            <pc:docMk/>
            <pc:sldMk cId="2857264979" sldId="8706"/>
            <ac:spMk id="15" creationId="{B47C634E-4D05-DD34-AF38-ACBF7348F768}"/>
          </ac:spMkLst>
        </pc:spChg>
        <pc:spChg chg="add del mod">
          <ac:chgData name="Mirjam Lindberg" userId="b43132af-9b7a-4ac4-a0de-83d8a67bc29d" providerId="ADAL" clId="{D022D81A-847D-4266-96F7-B36E72FCC4FF}" dt="2026-08-23T13:02:17.396" v="805" actId="478"/>
          <ac:spMkLst>
            <pc:docMk/>
            <pc:sldMk cId="2857264979" sldId="8706"/>
            <ac:spMk id="17" creationId="{E1CC1A71-3CA5-0298-A5B8-2E3A4A857554}"/>
          </ac:spMkLst>
        </pc:spChg>
        <pc:spChg chg="add del mod">
          <ac:chgData name="Mirjam Lindberg" userId="b43132af-9b7a-4ac4-a0de-83d8a67bc29d" providerId="ADAL" clId="{D022D81A-847D-4266-96F7-B36E72FCC4FF}" dt="2026-08-23T13:02:17.396" v="805" actId="478"/>
          <ac:spMkLst>
            <pc:docMk/>
            <pc:sldMk cId="2857264979" sldId="8706"/>
            <ac:spMk id="19" creationId="{29F4922A-872F-2F41-9DD7-810DBDE19E3F}"/>
          </ac:spMkLst>
        </pc:spChg>
        <pc:spChg chg="add del mod">
          <ac:chgData name="Mirjam Lindberg" userId="b43132af-9b7a-4ac4-a0de-83d8a67bc29d" providerId="ADAL" clId="{D022D81A-847D-4266-96F7-B36E72FCC4FF}" dt="2026-08-23T13:02:17.396" v="805" actId="478"/>
          <ac:spMkLst>
            <pc:docMk/>
            <pc:sldMk cId="2857264979" sldId="8706"/>
            <ac:spMk id="21" creationId="{EE58D194-4B0B-728B-C63B-76F6F803D579}"/>
          </ac:spMkLst>
        </pc:spChg>
        <pc:spChg chg="add del mod">
          <ac:chgData name="Mirjam Lindberg" userId="b43132af-9b7a-4ac4-a0de-83d8a67bc29d" providerId="ADAL" clId="{D022D81A-847D-4266-96F7-B36E72FCC4FF}" dt="2026-08-23T13:02:17.396" v="805" actId="478"/>
          <ac:spMkLst>
            <pc:docMk/>
            <pc:sldMk cId="2857264979" sldId="8706"/>
            <ac:spMk id="23" creationId="{9B9FC923-3BF4-6FB7-3FB6-1E320FA32D6C}"/>
          </ac:spMkLst>
        </pc:spChg>
        <pc:spChg chg="add del mod">
          <ac:chgData name="Mirjam Lindberg" userId="b43132af-9b7a-4ac4-a0de-83d8a67bc29d" providerId="ADAL" clId="{D022D81A-847D-4266-96F7-B36E72FCC4FF}" dt="2026-08-23T13:02:17.396" v="805" actId="478"/>
          <ac:spMkLst>
            <pc:docMk/>
            <pc:sldMk cId="2857264979" sldId="8706"/>
            <ac:spMk id="25" creationId="{F00BFF7F-BBCA-0105-EEE3-7C745AB3582E}"/>
          </ac:spMkLst>
        </pc:spChg>
        <pc:spChg chg="add del mod ord">
          <ac:chgData name="Mirjam Lindberg" userId="b43132af-9b7a-4ac4-a0de-83d8a67bc29d" providerId="ADAL" clId="{D022D81A-847D-4266-96F7-B36E72FCC4FF}" dt="2026-08-23T18:31:02.364" v="1626" actId="26606"/>
          <ac:spMkLst>
            <pc:docMk/>
            <pc:sldMk cId="2857264979" sldId="8706"/>
            <ac:spMk id="29" creationId="{481F9792-6A24-3221-FA70-217A213A4C68}"/>
          </ac:spMkLst>
        </pc:spChg>
        <pc:spChg chg="add del mod">
          <ac:chgData name="Mirjam Lindberg" userId="b43132af-9b7a-4ac4-a0de-83d8a67bc29d" providerId="ADAL" clId="{D022D81A-847D-4266-96F7-B36E72FCC4FF}" dt="2026-08-23T18:30:58.561" v="1623" actId="26606"/>
          <ac:spMkLst>
            <pc:docMk/>
            <pc:sldMk cId="2857264979" sldId="8706"/>
            <ac:spMk id="34" creationId="{9A846EFE-C3CE-E9FE-91A9-00065F20F44F}"/>
          </ac:spMkLst>
        </pc:spChg>
        <pc:spChg chg="add del mod">
          <ac:chgData name="Mirjam Lindberg" userId="b43132af-9b7a-4ac4-a0de-83d8a67bc29d" providerId="ADAL" clId="{D022D81A-847D-4266-96F7-B36E72FCC4FF}" dt="2026-08-23T18:30:55.195" v="1621" actId="26606"/>
          <ac:spMkLst>
            <pc:docMk/>
            <pc:sldMk cId="2857264979" sldId="8706"/>
            <ac:spMk id="35" creationId="{2AA2BBA1-4007-EEBA-1F7D-BE1B72722DFD}"/>
          </ac:spMkLst>
        </pc:spChg>
        <pc:spChg chg="add del mod">
          <ac:chgData name="Mirjam Lindberg" userId="b43132af-9b7a-4ac4-a0de-83d8a67bc29d" providerId="ADAL" clId="{D022D81A-847D-4266-96F7-B36E72FCC4FF}" dt="2026-08-23T18:30:58.561" v="1623" actId="26606"/>
          <ac:spMkLst>
            <pc:docMk/>
            <pc:sldMk cId="2857264979" sldId="8706"/>
            <ac:spMk id="37" creationId="{481F9792-6A24-3221-FA70-217A213A4C68}"/>
          </ac:spMkLst>
        </pc:spChg>
        <pc:spChg chg="add del mod">
          <ac:chgData name="Mirjam Lindberg" userId="b43132af-9b7a-4ac4-a0de-83d8a67bc29d" providerId="ADAL" clId="{D022D81A-847D-4266-96F7-B36E72FCC4FF}" dt="2026-08-23T18:31:02.358" v="1625" actId="26606"/>
          <ac:spMkLst>
            <pc:docMk/>
            <pc:sldMk cId="2857264979" sldId="8706"/>
            <ac:spMk id="39" creationId="{563B8902-793B-48B8-5B52-898F2F6EC40A}"/>
          </ac:spMkLst>
        </pc:spChg>
        <pc:spChg chg="add del mod">
          <ac:chgData name="Mirjam Lindberg" userId="b43132af-9b7a-4ac4-a0de-83d8a67bc29d" providerId="ADAL" clId="{D022D81A-847D-4266-96F7-B36E72FCC4FF}" dt="2026-08-23T18:31:02.358" v="1625" actId="26606"/>
          <ac:spMkLst>
            <pc:docMk/>
            <pc:sldMk cId="2857264979" sldId="8706"/>
            <ac:spMk id="40" creationId="{481F9792-6A24-3221-FA70-217A213A4C68}"/>
          </ac:spMkLst>
        </pc:spChg>
        <pc:spChg chg="add mod">
          <ac:chgData name="Mirjam Lindberg" userId="b43132af-9b7a-4ac4-a0de-83d8a67bc29d" providerId="ADAL" clId="{D022D81A-847D-4266-96F7-B36E72FCC4FF}" dt="2026-08-23T18:33:33.408" v="1642" actId="26606"/>
          <ac:spMkLst>
            <pc:docMk/>
            <pc:sldMk cId="2857264979" sldId="8706"/>
            <ac:spMk id="43" creationId="{481F9792-6A24-3221-FA70-217A213A4C68}"/>
          </ac:spMkLst>
        </pc:spChg>
        <pc:spChg chg="add del mod">
          <ac:chgData name="Mirjam Lindberg" userId="b43132af-9b7a-4ac4-a0de-83d8a67bc29d" providerId="ADAL" clId="{D022D81A-847D-4266-96F7-B36E72FCC4FF}" dt="2026-08-23T18:33:33.408" v="1642" actId="26606"/>
          <ac:spMkLst>
            <pc:docMk/>
            <pc:sldMk cId="2857264979" sldId="8706"/>
            <ac:spMk id="44" creationId="{BCA4B2E8-A176-4C5E-1BB4-3AD3FE0938EB}"/>
          </ac:spMkLst>
        </pc:spChg>
        <pc:spChg chg="del">
          <ac:chgData name="Mirjam Lindberg" userId="b43132af-9b7a-4ac4-a0de-83d8a67bc29d" providerId="ADAL" clId="{D022D81A-847D-4266-96F7-B36E72FCC4FF}" dt="2026-08-23T13:02:05.332" v="802" actId="21"/>
          <ac:spMkLst>
            <pc:docMk/>
            <pc:sldMk cId="2857264979" sldId="8706"/>
            <ac:spMk id="82" creationId="{6F8CA704-4EB8-B4D6-7B60-72B1490A9179}"/>
          </ac:spMkLst>
        </pc:spChg>
        <pc:spChg chg="del">
          <ac:chgData name="Mirjam Lindberg" userId="b43132af-9b7a-4ac4-a0de-83d8a67bc29d" providerId="ADAL" clId="{D022D81A-847D-4266-96F7-B36E72FCC4FF}" dt="2026-08-23T13:02:05.332" v="802" actId="21"/>
          <ac:spMkLst>
            <pc:docMk/>
            <pc:sldMk cId="2857264979" sldId="8706"/>
            <ac:spMk id="83" creationId="{0A9656BE-8B71-F349-2B95-6EFE3642413F}"/>
          </ac:spMkLst>
        </pc:spChg>
        <pc:spChg chg="del">
          <ac:chgData name="Mirjam Lindberg" userId="b43132af-9b7a-4ac4-a0de-83d8a67bc29d" providerId="ADAL" clId="{D022D81A-847D-4266-96F7-B36E72FCC4FF}" dt="2026-08-23T13:02:05.332" v="802" actId="21"/>
          <ac:spMkLst>
            <pc:docMk/>
            <pc:sldMk cId="2857264979" sldId="8706"/>
            <ac:spMk id="84" creationId="{B13515C2-D776-0B97-ADC6-0D8630043D90}"/>
          </ac:spMkLst>
        </pc:spChg>
        <pc:spChg chg="del">
          <ac:chgData name="Mirjam Lindberg" userId="b43132af-9b7a-4ac4-a0de-83d8a67bc29d" providerId="ADAL" clId="{D022D81A-847D-4266-96F7-B36E72FCC4FF}" dt="2026-08-23T13:02:05.332" v="802" actId="21"/>
          <ac:spMkLst>
            <pc:docMk/>
            <pc:sldMk cId="2857264979" sldId="8706"/>
            <ac:spMk id="85" creationId="{0A6CB875-D7E7-CB98-A7F0-1BFCA8E691EF}"/>
          </ac:spMkLst>
        </pc:spChg>
        <pc:spChg chg="del">
          <ac:chgData name="Mirjam Lindberg" userId="b43132af-9b7a-4ac4-a0de-83d8a67bc29d" providerId="ADAL" clId="{D022D81A-847D-4266-96F7-B36E72FCC4FF}" dt="2026-08-23T13:02:05.332" v="802" actId="21"/>
          <ac:spMkLst>
            <pc:docMk/>
            <pc:sldMk cId="2857264979" sldId="8706"/>
            <ac:spMk id="86" creationId="{D77331A2-375C-F60A-6B81-6C8C337F24B0}"/>
          </ac:spMkLst>
        </pc:spChg>
        <pc:spChg chg="del">
          <ac:chgData name="Mirjam Lindberg" userId="b43132af-9b7a-4ac4-a0de-83d8a67bc29d" providerId="ADAL" clId="{D022D81A-847D-4266-96F7-B36E72FCC4FF}" dt="2026-08-23T13:02:05.332" v="802" actId="21"/>
          <ac:spMkLst>
            <pc:docMk/>
            <pc:sldMk cId="2857264979" sldId="8706"/>
            <ac:spMk id="87" creationId="{EECD5C72-BCD5-A211-7861-F66487FF9EEF}"/>
          </ac:spMkLst>
        </pc:spChg>
        <pc:spChg chg="del">
          <ac:chgData name="Mirjam Lindberg" userId="b43132af-9b7a-4ac4-a0de-83d8a67bc29d" providerId="ADAL" clId="{D022D81A-847D-4266-96F7-B36E72FCC4FF}" dt="2026-08-23T13:02:05.332" v="802" actId="21"/>
          <ac:spMkLst>
            <pc:docMk/>
            <pc:sldMk cId="2857264979" sldId="8706"/>
            <ac:spMk id="88" creationId="{808E44CC-59A1-7BDD-4365-B591B7B9CF02}"/>
          </ac:spMkLst>
        </pc:spChg>
        <pc:spChg chg="del">
          <ac:chgData name="Mirjam Lindberg" userId="b43132af-9b7a-4ac4-a0de-83d8a67bc29d" providerId="ADAL" clId="{D022D81A-847D-4266-96F7-B36E72FCC4FF}" dt="2026-08-23T13:02:05.332" v="802" actId="21"/>
          <ac:spMkLst>
            <pc:docMk/>
            <pc:sldMk cId="2857264979" sldId="8706"/>
            <ac:spMk id="89" creationId="{5F9EF38D-75C0-85DF-83EA-003B1D652AA0}"/>
          </ac:spMkLst>
        </pc:spChg>
        <pc:spChg chg="del">
          <ac:chgData name="Mirjam Lindberg" userId="b43132af-9b7a-4ac4-a0de-83d8a67bc29d" providerId="ADAL" clId="{D022D81A-847D-4266-96F7-B36E72FCC4FF}" dt="2026-08-23T13:02:05.332" v="802" actId="21"/>
          <ac:spMkLst>
            <pc:docMk/>
            <pc:sldMk cId="2857264979" sldId="8706"/>
            <ac:spMk id="90" creationId="{704F72F0-2FE0-6028-5869-6E04565D3FE1}"/>
          </ac:spMkLst>
        </pc:spChg>
        <pc:spChg chg="del">
          <ac:chgData name="Mirjam Lindberg" userId="b43132af-9b7a-4ac4-a0de-83d8a67bc29d" providerId="ADAL" clId="{D022D81A-847D-4266-96F7-B36E72FCC4FF}" dt="2026-08-23T13:02:05.332" v="802" actId="21"/>
          <ac:spMkLst>
            <pc:docMk/>
            <pc:sldMk cId="2857264979" sldId="8706"/>
            <ac:spMk id="91" creationId="{87977CAE-7FAC-99C7-29BA-623C1E3DAD94}"/>
          </ac:spMkLst>
        </pc:spChg>
        <pc:graphicFrameChg chg="add mod">
          <ac:chgData name="Mirjam Lindberg" userId="b43132af-9b7a-4ac4-a0de-83d8a67bc29d" providerId="ADAL" clId="{D022D81A-847D-4266-96F7-B36E72FCC4FF}" dt="2026-08-23T13:15:39.611" v="859"/>
          <ac:graphicFrameMkLst>
            <pc:docMk/>
            <pc:sldMk cId="2857264979" sldId="8706"/>
            <ac:graphicFrameMk id="26" creationId="{2580A0EF-5A36-DE8C-0916-583D6A5FC6F9}"/>
          </ac:graphicFrameMkLst>
        </pc:graphicFrameChg>
        <pc:graphicFrameChg chg="add del mod modGraphic">
          <ac:chgData name="Mirjam Lindberg" userId="b43132af-9b7a-4ac4-a0de-83d8a67bc29d" providerId="ADAL" clId="{D022D81A-847D-4266-96F7-B36E72FCC4FF}" dt="2026-08-23T13:16:08.962" v="862" actId="478"/>
          <ac:graphicFrameMkLst>
            <pc:docMk/>
            <pc:sldMk cId="2857264979" sldId="8706"/>
            <ac:graphicFrameMk id="27" creationId="{04369592-3C8E-037E-C3A6-F4C87D7027AB}"/>
          </ac:graphicFrameMkLst>
        </pc:graphicFrameChg>
        <pc:graphicFrameChg chg="add del">
          <ac:chgData name="Mirjam Lindberg" userId="b43132af-9b7a-4ac4-a0de-83d8a67bc29d" providerId="ADAL" clId="{D022D81A-847D-4266-96F7-B36E72FCC4FF}" dt="2026-08-23T18:30:23.747" v="1617" actId="26606"/>
          <ac:graphicFrameMkLst>
            <pc:docMk/>
            <pc:sldMk cId="2857264979" sldId="8706"/>
            <ac:graphicFrameMk id="31" creationId="{F0C4C127-A9C7-1678-54B5-D0FF26CEF50A}"/>
          </ac:graphicFrameMkLst>
        </pc:graphicFrameChg>
        <pc:graphicFrameChg chg="add del">
          <ac:chgData name="Mirjam Lindberg" userId="b43132af-9b7a-4ac4-a0de-83d8a67bc29d" providerId="ADAL" clId="{D022D81A-847D-4266-96F7-B36E72FCC4FF}" dt="2026-08-23T18:30:55.195" v="1621" actId="26606"/>
          <ac:graphicFrameMkLst>
            <pc:docMk/>
            <pc:sldMk cId="2857264979" sldId="8706"/>
            <ac:graphicFrameMk id="32" creationId="{56EE9545-7B8A-975F-21CB-B87B8FC3C4E1}"/>
          </ac:graphicFrameMkLst>
        </pc:graphicFrameChg>
        <pc:picChg chg="add mod ord">
          <ac:chgData name="Mirjam Lindberg" userId="b43132af-9b7a-4ac4-a0de-83d8a67bc29d" providerId="ADAL" clId="{D022D81A-847D-4266-96F7-B36E72FCC4FF}" dt="2026-08-23T18:33:33.408" v="1642" actId="26606"/>
          <ac:picMkLst>
            <pc:docMk/>
            <pc:sldMk cId="2857264979" sldId="8706"/>
            <ac:picMk id="42" creationId="{79C4D021-25C3-055E-5CC8-F17BC1ED499A}"/>
          </ac:picMkLst>
        </pc:picChg>
        <pc:picChg chg="del">
          <ac:chgData name="Mirjam Lindberg" userId="b43132af-9b7a-4ac4-a0de-83d8a67bc29d" providerId="ADAL" clId="{D022D81A-847D-4266-96F7-B36E72FCC4FF}" dt="2026-08-23T13:01:29.922" v="800" actId="478"/>
          <ac:picMkLst>
            <pc:docMk/>
            <pc:sldMk cId="2857264979" sldId="8706"/>
            <ac:picMk id="79" creationId="{AD4E50BC-2192-BE7C-1DC6-3AB02D8317E6}"/>
          </ac:picMkLst>
        </pc:picChg>
      </pc:sldChg>
      <pc:sldChg chg="del">
        <pc:chgData name="Mirjam Lindberg" userId="b43132af-9b7a-4ac4-a0de-83d8a67bc29d" providerId="ADAL" clId="{D022D81A-847D-4266-96F7-B36E72FCC4FF}" dt="2026-08-23T18:32:48.712" v="1639" actId="2696"/>
        <pc:sldMkLst>
          <pc:docMk/>
          <pc:sldMk cId="21515436" sldId="8708"/>
        </pc:sldMkLst>
      </pc:sldChg>
      <pc:sldChg chg="add del mod modShow">
        <pc:chgData name="Mirjam Lindberg" userId="b43132af-9b7a-4ac4-a0de-83d8a67bc29d" providerId="ADAL" clId="{D022D81A-847D-4266-96F7-B36E72FCC4FF}" dt="2026-08-24T06:22:25.573" v="1747" actId="47"/>
        <pc:sldMkLst>
          <pc:docMk/>
          <pc:sldMk cId="534348456" sldId="8708"/>
        </pc:sldMkLst>
      </pc:sldChg>
      <pc:sldChg chg="modNotesTx">
        <pc:chgData name="Mirjam Lindberg" userId="b43132af-9b7a-4ac4-a0de-83d8a67bc29d" providerId="ADAL" clId="{D022D81A-847D-4266-96F7-B36E72FCC4FF}" dt="2026-08-24T09:41:33.578" v="2654" actId="20577"/>
        <pc:sldMkLst>
          <pc:docMk/>
          <pc:sldMk cId="878855883" sldId="8710"/>
        </pc:sldMkLst>
      </pc:sldChg>
      <pc:sldChg chg="del">
        <pc:chgData name="Mirjam Lindberg" userId="b43132af-9b7a-4ac4-a0de-83d8a67bc29d" providerId="ADAL" clId="{D022D81A-847D-4266-96F7-B36E72FCC4FF}" dt="2026-08-23T18:32:48.712" v="1639" actId="2696"/>
        <pc:sldMkLst>
          <pc:docMk/>
          <pc:sldMk cId="976240578" sldId="8716"/>
        </pc:sldMkLst>
      </pc:sldChg>
      <pc:sldChg chg="add del mod modShow">
        <pc:chgData name="Mirjam Lindberg" userId="b43132af-9b7a-4ac4-a0de-83d8a67bc29d" providerId="ADAL" clId="{D022D81A-847D-4266-96F7-B36E72FCC4FF}" dt="2026-08-24T06:22:25.573" v="1747" actId="47"/>
        <pc:sldMkLst>
          <pc:docMk/>
          <pc:sldMk cId="1816022703" sldId="8716"/>
        </pc:sldMkLst>
      </pc:sldChg>
      <pc:sldChg chg="addSp delSp modSp new mod modTransition modClrScheme chgLayout modNotesTx">
        <pc:chgData name="Mirjam Lindberg" userId="b43132af-9b7a-4ac4-a0de-83d8a67bc29d" providerId="ADAL" clId="{D022D81A-847D-4266-96F7-B36E72FCC4FF}" dt="2026-08-24T09:31:59.292" v="1886" actId="20577"/>
        <pc:sldMkLst>
          <pc:docMk/>
          <pc:sldMk cId="3756894492" sldId="8717"/>
        </pc:sldMkLst>
        <pc:picChg chg="add mod">
          <ac:chgData name="Mirjam Lindberg" userId="b43132af-9b7a-4ac4-a0de-83d8a67bc29d" providerId="ADAL" clId="{D022D81A-847D-4266-96F7-B36E72FCC4FF}" dt="2026-08-21T09:54:57.586" v="109" actId="14826"/>
          <ac:picMkLst>
            <pc:docMk/>
            <pc:sldMk cId="3756894492" sldId="8717"/>
            <ac:picMk id="4" creationId="{01C6EC37-CA47-F526-57F7-80E23EE6B26F}"/>
          </ac:picMkLst>
        </pc:picChg>
      </pc:sldChg>
      <pc:sldChg chg="addSp delSp modSp new del mod modClrScheme chgLayout">
        <pc:chgData name="Mirjam Lindberg" userId="b43132af-9b7a-4ac4-a0de-83d8a67bc29d" providerId="ADAL" clId="{D022D81A-847D-4266-96F7-B36E72FCC4FF}" dt="2026-08-23T18:40:11.034" v="1742" actId="47"/>
        <pc:sldMkLst>
          <pc:docMk/>
          <pc:sldMk cId="3306686726" sldId="8718"/>
        </pc:sldMkLst>
      </pc:sldChg>
      <pc:sldChg chg="addSp modSp new del mod chgLayout">
        <pc:chgData name="Mirjam Lindberg" userId="b43132af-9b7a-4ac4-a0de-83d8a67bc29d" providerId="ADAL" clId="{D022D81A-847D-4266-96F7-B36E72FCC4FF}" dt="2026-08-23T18:40:20.783" v="1743" actId="47"/>
        <pc:sldMkLst>
          <pc:docMk/>
          <pc:sldMk cId="2736408809" sldId="8719"/>
        </pc:sldMkLst>
        <pc:spChg chg="add mod">
          <ac:chgData name="Mirjam Lindberg" userId="b43132af-9b7a-4ac4-a0de-83d8a67bc29d" providerId="ADAL" clId="{D022D81A-847D-4266-96F7-B36E72FCC4FF}" dt="2026-08-23T12:33:39.240" v="480" actId="20577"/>
          <ac:spMkLst>
            <pc:docMk/>
            <pc:sldMk cId="2736408809" sldId="8719"/>
            <ac:spMk id="3" creationId="{14EB805C-D057-5B4E-C7F0-F844BDAAC263}"/>
          </ac:spMkLst>
        </pc:spChg>
      </pc:sldChg>
      <pc:sldChg chg="addSp delSp modSp new mod setBg modClrScheme chgLayout modNotesTx">
        <pc:chgData name="Mirjam Lindberg" userId="b43132af-9b7a-4ac4-a0de-83d8a67bc29d" providerId="ADAL" clId="{D022D81A-847D-4266-96F7-B36E72FCC4FF}" dt="2026-08-24T09:33:14.041" v="1995" actId="20577"/>
        <pc:sldMkLst>
          <pc:docMk/>
          <pc:sldMk cId="66678344" sldId="8720"/>
        </pc:sldMkLst>
        <pc:spChg chg="mod ord">
          <ac:chgData name="Mirjam Lindberg" userId="b43132af-9b7a-4ac4-a0de-83d8a67bc29d" providerId="ADAL" clId="{D022D81A-847D-4266-96F7-B36E72FCC4FF}" dt="2026-08-23T18:35:25.114" v="1683" actId="26606"/>
          <ac:spMkLst>
            <pc:docMk/>
            <pc:sldMk cId="66678344" sldId="8720"/>
            <ac:spMk id="2" creationId="{571D1026-9FD9-562D-2578-7A56F67B58BE}"/>
          </ac:spMkLst>
        </pc:spChg>
        <pc:spChg chg="del">
          <ac:chgData name="Mirjam Lindberg" userId="b43132af-9b7a-4ac4-a0de-83d8a67bc29d" providerId="ADAL" clId="{D022D81A-847D-4266-96F7-B36E72FCC4FF}" dt="2026-08-23T12:30:16.929" v="388"/>
          <ac:spMkLst>
            <pc:docMk/>
            <pc:sldMk cId="66678344" sldId="8720"/>
            <ac:spMk id="3" creationId="{73C14940-3E26-91FD-8874-870DA5EDCD78}"/>
          </ac:spMkLst>
        </pc:spChg>
        <pc:spChg chg="add mod ord">
          <ac:chgData name="Mirjam Lindberg" userId="b43132af-9b7a-4ac4-a0de-83d8a67bc29d" providerId="ADAL" clId="{D022D81A-847D-4266-96F7-B36E72FCC4FF}" dt="2026-08-24T07:07:01.464" v="1751" actId="14100"/>
          <ac:spMkLst>
            <pc:docMk/>
            <pc:sldMk cId="66678344" sldId="8720"/>
            <ac:spMk id="5" creationId="{249DB6B1-87A7-0DC4-895B-0CC3E31F3EEF}"/>
          </ac:spMkLst>
        </pc:spChg>
        <pc:spChg chg="add mod">
          <ac:chgData name="Mirjam Lindberg" userId="b43132af-9b7a-4ac4-a0de-83d8a67bc29d" providerId="ADAL" clId="{D022D81A-847D-4266-96F7-B36E72FCC4FF}" dt="2026-08-23T12:40:35.933" v="550" actId="767"/>
          <ac:spMkLst>
            <pc:docMk/>
            <pc:sldMk cId="66678344" sldId="8720"/>
            <ac:spMk id="6" creationId="{271A0DBF-1B57-F575-C06C-9DA75E529B6F}"/>
          </ac:spMkLst>
        </pc:spChg>
        <pc:spChg chg="add mod">
          <ac:chgData name="Mirjam Lindberg" userId="b43132af-9b7a-4ac4-a0de-83d8a67bc29d" providerId="ADAL" clId="{D022D81A-847D-4266-96F7-B36E72FCC4FF}" dt="2026-08-23T12:40:39.106" v="552" actId="767"/>
          <ac:spMkLst>
            <pc:docMk/>
            <pc:sldMk cId="66678344" sldId="8720"/>
            <ac:spMk id="7" creationId="{31902E1F-0383-6766-CF94-622845E44316}"/>
          </ac:spMkLst>
        </pc:spChg>
        <pc:spChg chg="add mod">
          <ac:chgData name="Mirjam Lindberg" userId="b43132af-9b7a-4ac4-a0de-83d8a67bc29d" providerId="ADAL" clId="{D022D81A-847D-4266-96F7-B36E72FCC4FF}" dt="2026-08-23T12:40:52.940" v="560" actId="767"/>
          <ac:spMkLst>
            <pc:docMk/>
            <pc:sldMk cId="66678344" sldId="8720"/>
            <ac:spMk id="8" creationId="{BE010747-FB0B-073A-EE40-F9638A5191D6}"/>
          </ac:spMkLst>
        </pc:spChg>
        <pc:spChg chg="add del mod ord">
          <ac:chgData name="Mirjam Lindberg" userId="b43132af-9b7a-4ac4-a0de-83d8a67bc29d" providerId="ADAL" clId="{D022D81A-847D-4266-96F7-B36E72FCC4FF}" dt="2026-08-23T12:50:40.200" v="719" actId="931"/>
          <ac:spMkLst>
            <pc:docMk/>
            <pc:sldMk cId="66678344" sldId="8720"/>
            <ac:spMk id="10" creationId="{B4C7B1DE-DE83-256B-CB79-91A5D9EA742C}"/>
          </ac:spMkLst>
        </pc:spChg>
        <pc:spChg chg="add del mod ord">
          <ac:chgData name="Mirjam Lindberg" userId="b43132af-9b7a-4ac4-a0de-83d8a67bc29d" providerId="ADAL" clId="{D022D81A-847D-4266-96F7-B36E72FCC4FF}" dt="2026-08-23T12:56:57.960" v="765" actId="26606"/>
          <ac:spMkLst>
            <pc:docMk/>
            <pc:sldMk cId="66678344" sldId="8720"/>
            <ac:spMk id="11" creationId="{4B97F594-D83E-AF14-EE7F-956F06646358}"/>
          </ac:spMkLst>
        </pc:spChg>
        <pc:spChg chg="add del">
          <ac:chgData name="Mirjam Lindberg" userId="b43132af-9b7a-4ac4-a0de-83d8a67bc29d" providerId="ADAL" clId="{D022D81A-847D-4266-96F7-B36E72FCC4FF}" dt="2026-08-23T18:35:25.114" v="1683" actId="26606"/>
          <ac:spMkLst>
            <pc:docMk/>
            <pc:sldMk cId="66678344" sldId="8720"/>
            <ac:spMk id="18" creationId="{04812C46-200A-4DEB-A05E-3ED6C68C2387}"/>
          </ac:spMkLst>
        </pc:spChg>
        <pc:spChg chg="add del">
          <ac:chgData name="Mirjam Lindberg" userId="b43132af-9b7a-4ac4-a0de-83d8a67bc29d" providerId="ADAL" clId="{D022D81A-847D-4266-96F7-B36E72FCC4FF}" dt="2026-08-23T18:35:25.114" v="1683" actId="26606"/>
          <ac:spMkLst>
            <pc:docMk/>
            <pc:sldMk cId="66678344" sldId="8720"/>
            <ac:spMk id="20" creationId="{D1EA859B-E555-4109-94F3-6700E046E008}"/>
          </ac:spMkLst>
        </pc:spChg>
        <pc:graphicFrameChg chg="add del mod ord">
          <ac:chgData name="Mirjam Lindberg" userId="b43132af-9b7a-4ac4-a0de-83d8a67bc29d" providerId="ADAL" clId="{D022D81A-847D-4266-96F7-B36E72FCC4FF}" dt="2026-08-23T12:39:26.562" v="529" actId="478"/>
          <ac:graphicFrameMkLst>
            <pc:docMk/>
            <pc:sldMk cId="66678344" sldId="8720"/>
            <ac:graphicFrameMk id="4" creationId="{ABBD6654-949E-0699-1895-834FC0DF7025}"/>
          </ac:graphicFrameMkLst>
        </pc:graphicFrameChg>
        <pc:graphicFrameChg chg="add del mod">
          <ac:chgData name="Mirjam Lindberg" userId="b43132af-9b7a-4ac4-a0de-83d8a67bc29d" providerId="ADAL" clId="{D022D81A-847D-4266-96F7-B36E72FCC4FF}" dt="2026-08-23T12:46:14.363" v="594" actId="478"/>
          <ac:graphicFrameMkLst>
            <pc:docMk/>
            <pc:sldMk cId="66678344" sldId="8720"/>
            <ac:graphicFrameMk id="9" creationId="{26B5AA78-436C-04FE-9329-D5B4B029F059}"/>
          </ac:graphicFrameMkLst>
        </pc:graphicFrameChg>
        <pc:picChg chg="add mod ord">
          <ac:chgData name="Mirjam Lindberg" userId="b43132af-9b7a-4ac4-a0de-83d8a67bc29d" providerId="ADAL" clId="{D022D81A-847D-4266-96F7-B36E72FCC4FF}" dt="2026-08-24T07:06:52.473" v="1749" actId="14100"/>
          <ac:picMkLst>
            <pc:docMk/>
            <pc:sldMk cId="66678344" sldId="8720"/>
            <ac:picMk id="13" creationId="{4CF71F3E-CCFF-5C48-3A39-0D6C6BB46178}"/>
          </ac:picMkLst>
        </pc:picChg>
      </pc:sldChg>
      <pc:sldChg chg="addSp delSp modSp new add del mod modTransition chgLayout modNotesTx">
        <pc:chgData name="Mirjam Lindberg" userId="b43132af-9b7a-4ac4-a0de-83d8a67bc29d" providerId="ADAL" clId="{D022D81A-847D-4266-96F7-B36E72FCC4FF}" dt="2026-08-24T09:42:06.053" v="2666" actId="20577"/>
        <pc:sldMkLst>
          <pc:docMk/>
          <pc:sldMk cId="3775075418" sldId="8721"/>
        </pc:sldMkLst>
        <pc:spChg chg="mod ord">
          <ac:chgData name="Mirjam Lindberg" userId="b43132af-9b7a-4ac4-a0de-83d8a67bc29d" providerId="ADAL" clId="{D022D81A-847D-4266-96F7-B36E72FCC4FF}" dt="2026-08-23T18:31:58.814" v="1636" actId="26606"/>
          <ac:spMkLst>
            <pc:docMk/>
            <pc:sldMk cId="3775075418" sldId="8721"/>
            <ac:spMk id="2" creationId="{F4531C35-A7AD-6C40-FA03-855CAB4C238A}"/>
          </ac:spMkLst>
        </pc:spChg>
        <pc:spChg chg="del">
          <ac:chgData name="Mirjam Lindberg" userId="b43132af-9b7a-4ac4-a0de-83d8a67bc29d" providerId="ADAL" clId="{D022D81A-847D-4266-96F7-B36E72FCC4FF}" dt="2026-08-23T12:31:59.196" v="415"/>
          <ac:spMkLst>
            <pc:docMk/>
            <pc:sldMk cId="3775075418" sldId="8721"/>
            <ac:spMk id="3" creationId="{29BB2D54-25A4-5454-FA6E-A5B79222B0AC}"/>
          </ac:spMkLst>
        </pc:spChg>
        <pc:spChg chg="add mod ord">
          <ac:chgData name="Mirjam Lindberg" userId="b43132af-9b7a-4ac4-a0de-83d8a67bc29d" providerId="ADAL" clId="{D022D81A-847D-4266-96F7-B36E72FCC4FF}" dt="2026-08-23T18:31:58.814" v="1636" actId="26606"/>
          <ac:spMkLst>
            <pc:docMk/>
            <pc:sldMk cId="3775075418" sldId="8721"/>
            <ac:spMk id="5" creationId="{20EDC71A-9430-5923-B5FF-F50DFF6D162A}"/>
          </ac:spMkLst>
        </pc:spChg>
        <pc:graphicFrameChg chg="add del mod ord">
          <ac:chgData name="Mirjam Lindberg" userId="b43132af-9b7a-4ac4-a0de-83d8a67bc29d" providerId="ADAL" clId="{D022D81A-847D-4266-96F7-B36E72FCC4FF}" dt="2026-08-23T12:54:27.617" v="729" actId="478"/>
          <ac:graphicFrameMkLst>
            <pc:docMk/>
            <pc:sldMk cId="3775075418" sldId="8721"/>
            <ac:graphicFrameMk id="4" creationId="{51F237CA-6C32-3DB5-1826-68A1B45F56FE}"/>
          </ac:graphicFrameMkLst>
        </pc:graphicFrameChg>
      </pc:sldChg>
      <pc:sldChg chg="addSp delSp modSp add mod ord modMedia modClrScheme chgLayout modNotesTx">
        <pc:chgData name="Mirjam Lindberg" userId="b43132af-9b7a-4ac4-a0de-83d8a67bc29d" providerId="ADAL" clId="{D022D81A-847D-4266-96F7-B36E72FCC4FF}" dt="2026-08-24T09:34:59.745" v="2024" actId="20577"/>
        <pc:sldMkLst>
          <pc:docMk/>
          <pc:sldMk cId="960104165" sldId="8722"/>
        </pc:sldMkLst>
        <pc:spChg chg="mod ord">
          <ac:chgData name="Mirjam Lindberg" userId="b43132af-9b7a-4ac4-a0de-83d8a67bc29d" providerId="ADAL" clId="{D022D81A-847D-4266-96F7-B36E72FCC4FF}" dt="2026-08-23T18:40:01.487" v="1741" actId="20577"/>
          <ac:spMkLst>
            <pc:docMk/>
            <pc:sldMk cId="960104165" sldId="8722"/>
            <ac:spMk id="2" creationId="{F43D373F-F8B5-C3D6-EF5B-1F1B5A63D517}"/>
          </ac:spMkLst>
        </pc:spChg>
        <pc:spChg chg="add del mod ord">
          <ac:chgData name="Mirjam Lindberg" userId="b43132af-9b7a-4ac4-a0de-83d8a67bc29d" providerId="ADAL" clId="{D022D81A-847D-4266-96F7-B36E72FCC4FF}" dt="2026-08-23T12:52:36.498" v="720" actId="26606"/>
          <ac:spMkLst>
            <pc:docMk/>
            <pc:sldMk cId="960104165" sldId="8722"/>
            <ac:spMk id="3" creationId="{24E6CE65-881E-DAF3-129A-90E25A46147F}"/>
          </ac:spMkLst>
        </pc:spChg>
        <pc:spChg chg="add del mod ord">
          <ac:chgData name="Mirjam Lindberg" userId="b43132af-9b7a-4ac4-a0de-83d8a67bc29d" providerId="ADAL" clId="{D022D81A-847D-4266-96F7-B36E72FCC4FF}" dt="2026-08-23T12:52:36.498" v="720" actId="26606"/>
          <ac:spMkLst>
            <pc:docMk/>
            <pc:sldMk cId="960104165" sldId="8722"/>
            <ac:spMk id="4" creationId="{18DD3B52-0D6D-DF16-24BB-E84B01242EB2}"/>
          </ac:spMkLst>
        </pc:spChg>
        <pc:spChg chg="mod ord">
          <ac:chgData name="Mirjam Lindberg" userId="b43132af-9b7a-4ac4-a0de-83d8a67bc29d" providerId="ADAL" clId="{D022D81A-847D-4266-96F7-B36E72FCC4FF}" dt="2026-08-24T07:08:02.500" v="1758" actId="20577"/>
          <ac:spMkLst>
            <pc:docMk/>
            <pc:sldMk cId="960104165" sldId="8722"/>
            <ac:spMk id="5" creationId="{387F50A1-10E6-BF0B-F0BE-31CF4359F006}"/>
          </ac:spMkLst>
        </pc:spChg>
        <pc:spChg chg="add del">
          <ac:chgData name="Mirjam Lindberg" userId="b43132af-9b7a-4ac4-a0de-83d8a67bc29d" providerId="ADAL" clId="{D022D81A-847D-4266-96F7-B36E72FCC4FF}" dt="2026-08-23T12:57:30.472" v="768" actId="26606"/>
          <ac:spMkLst>
            <pc:docMk/>
            <pc:sldMk cId="960104165" sldId="8722"/>
            <ac:spMk id="11" creationId="{2577BB26-7B8E-99D8-B42F-E6707F0F0DC0}"/>
          </ac:spMkLst>
        </pc:spChg>
        <pc:picChg chg="add mod">
          <ac:chgData name="Mirjam Lindberg" userId="b43132af-9b7a-4ac4-a0de-83d8a67bc29d" providerId="ADAL" clId="{D022D81A-847D-4266-96F7-B36E72FCC4FF}" dt="2026-08-24T07:07:12.674" v="1752" actId="14100"/>
          <ac:picMkLst>
            <pc:docMk/>
            <pc:sldMk cId="960104165" sldId="8722"/>
            <ac:picMk id="7" creationId="{D82F94CF-A726-2E27-2309-CD73DC930B1F}"/>
          </ac:picMkLst>
        </pc:picChg>
      </pc:sldChg>
      <pc:sldChg chg="add del">
        <pc:chgData name="Mirjam Lindberg" userId="b43132af-9b7a-4ac4-a0de-83d8a67bc29d" providerId="ADAL" clId="{D022D81A-847D-4266-96F7-B36E72FCC4FF}" dt="2026-08-23T18:32:09.629" v="1637" actId="47"/>
        <pc:sldMkLst>
          <pc:docMk/>
          <pc:sldMk cId="4204193642" sldId="8723"/>
        </pc:sldMkLst>
      </pc:sldChg>
      <pc:sldChg chg="add del">
        <pc:chgData name="Mirjam Lindberg" userId="b43132af-9b7a-4ac4-a0de-83d8a67bc29d" providerId="ADAL" clId="{D022D81A-847D-4266-96F7-B36E72FCC4FF}" dt="2026-08-24T09:18:04.182" v="1759"/>
        <pc:sldMkLst>
          <pc:docMk/>
          <pc:sldMk cId="3542408692" sldId="8724"/>
        </pc:sldMkLst>
      </pc:sldChg>
      <pc:sldChg chg="addSp delSp modSp new mod modTransition modClrScheme chgLayout modNotesTx">
        <pc:chgData name="Mirjam Lindberg" userId="b43132af-9b7a-4ac4-a0de-83d8a67bc29d" providerId="ADAL" clId="{D022D81A-847D-4266-96F7-B36E72FCC4FF}" dt="2026-08-24T09:38:06.180" v="2329" actId="20577"/>
        <pc:sldMkLst>
          <pc:docMk/>
          <pc:sldMk cId="3430702205" sldId="8725"/>
        </pc:sldMkLst>
        <pc:spChg chg="mod ord">
          <ac:chgData name="Mirjam Lindberg" userId="b43132af-9b7a-4ac4-a0de-83d8a67bc29d" providerId="ADAL" clId="{D022D81A-847D-4266-96F7-B36E72FCC4FF}" dt="2026-08-23T18:29:01.593" v="1613" actId="27636"/>
          <ac:spMkLst>
            <pc:docMk/>
            <pc:sldMk cId="3430702205" sldId="8725"/>
            <ac:spMk id="2" creationId="{78F57E93-8B42-8CBD-12E0-EFEDDD90FE20}"/>
          </ac:spMkLst>
        </pc:spChg>
        <pc:spChg chg="del">
          <ac:chgData name="Mirjam Lindberg" userId="b43132af-9b7a-4ac4-a0de-83d8a67bc29d" providerId="ADAL" clId="{D022D81A-847D-4266-96F7-B36E72FCC4FF}" dt="2026-08-23T18:22:45.683" v="1559" actId="478"/>
          <ac:spMkLst>
            <pc:docMk/>
            <pc:sldMk cId="3430702205" sldId="8725"/>
            <ac:spMk id="3" creationId="{35B68222-0A8E-9D66-B300-0B677EB66CA7}"/>
          </ac:spMkLst>
        </pc:spChg>
        <pc:spChg chg="del">
          <ac:chgData name="Mirjam Lindberg" userId="b43132af-9b7a-4ac4-a0de-83d8a67bc29d" providerId="ADAL" clId="{D022D81A-847D-4266-96F7-B36E72FCC4FF}" dt="2026-08-23T18:26:11.636" v="1588" actId="26606"/>
          <ac:spMkLst>
            <pc:docMk/>
            <pc:sldMk cId="3430702205" sldId="8725"/>
            <ac:spMk id="4" creationId="{CC6D3C09-5BD7-8EA4-3C3D-EEBA43BD1FE0}"/>
          </ac:spMkLst>
        </pc:spChg>
        <pc:graphicFrameChg chg="add mod modGraphic">
          <ac:chgData name="Mirjam Lindberg" userId="b43132af-9b7a-4ac4-a0de-83d8a67bc29d" providerId="ADAL" clId="{D022D81A-847D-4266-96F7-B36E72FCC4FF}" dt="2026-08-23T18:45:52.215" v="1746" actId="12385"/>
          <ac:graphicFrameMkLst>
            <pc:docMk/>
            <pc:sldMk cId="3430702205" sldId="8725"/>
            <ac:graphicFrameMk id="5" creationId="{FFE240E6-04D2-FC5B-8147-166081A9B291}"/>
          </ac:graphicFrameMkLst>
        </pc:graphicFrameChg>
      </pc:sldChg>
      <pc:sldMasterChg chg="delSldLayout">
        <pc:chgData name="Mirjam Lindberg" userId="b43132af-9b7a-4ac4-a0de-83d8a67bc29d" providerId="ADAL" clId="{D022D81A-847D-4266-96F7-B36E72FCC4FF}" dt="2026-08-23T18:32:24.176" v="1638" actId="47"/>
        <pc:sldMasterMkLst>
          <pc:docMk/>
          <pc:sldMasterMk cId="2460954070" sldId="2147483660"/>
        </pc:sldMasterMkLst>
        <pc:sldLayoutChg chg="del">
          <pc:chgData name="Mirjam Lindberg" userId="b43132af-9b7a-4ac4-a0de-83d8a67bc29d" providerId="ADAL" clId="{D022D81A-847D-4266-96F7-B36E72FCC4FF}" dt="2026-08-23T18:32:24.176" v="1638" actId="47"/>
          <pc:sldLayoutMkLst>
            <pc:docMk/>
            <pc:sldMasterMk cId="2460954070" sldId="2147483660"/>
            <pc:sldLayoutMk cId="393882291" sldId="2147483673"/>
          </pc:sldLayoutMkLst>
        </pc:sldLayoutChg>
        <pc:sldLayoutChg chg="del">
          <pc:chgData name="Mirjam Lindberg" userId="b43132af-9b7a-4ac4-a0de-83d8a67bc29d" providerId="ADAL" clId="{D022D81A-847D-4266-96F7-B36E72FCC4FF}" dt="2026-08-23T18:29:27.224" v="1615" actId="47"/>
          <pc:sldLayoutMkLst>
            <pc:docMk/>
            <pc:sldMasterMk cId="2460954070" sldId="2147483660"/>
            <pc:sldLayoutMk cId="873221503" sldId="214748367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1" qsCatId="simple" csTypeId="urn:microsoft.com/office/officeart/2005/8/colors/colorful4#1" csCatId="colorful" phldr="1"/>
      <dgm:spPr/>
      <dgm:t>
        <a:bodyPr/>
        <a:lstStyle/>
        <a:p>
          <a:endParaRPr lang="en-SE"/>
        </a:p>
      </dgm:t>
    </dgm:pt>
    <dgm:pt modelId="{30FC2469-4942-4058-9FF8-CF612085335E}">
      <dgm:prSet phldrT="[Text]"/>
      <dgm:spPr/>
      <dgm:t>
        <a:bodyPr/>
        <a:lstStyle/>
        <a:p>
          <a:r>
            <a:rPr lang="en-GB" dirty="0"/>
            <a:t>Director Olof Karis</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D9F31B84-AFAC-40C5-8CFD-6C3683A9A80D}" type="asst">
      <dgm:prSet phldrT="[Text]"/>
      <dgm:spPr/>
      <dgm:t>
        <a:bodyPr/>
        <a:lstStyle/>
        <a:p>
          <a:r>
            <a:rPr lang="en-GB" dirty="0"/>
            <a:t>Head Office</a:t>
          </a:r>
          <a:endParaRPr lang="en-SE" dirty="0"/>
        </a:p>
      </dgm:t>
    </dgm:pt>
    <dgm:pt modelId="{2F138B78-05CE-475A-B6DB-2FD77A63C68A}" type="parTrans" cxnId="{5008E787-53AC-4725-8CE2-DE3E4BF2D5CE}">
      <dgm:prSet/>
      <dgm:spPr/>
      <dgm:t>
        <a:bodyPr/>
        <a:lstStyle/>
        <a:p>
          <a:endParaRPr lang="en-SE"/>
        </a:p>
      </dgm:t>
    </dgm:pt>
    <dgm:pt modelId="{F7E23FCC-7D87-4A90-B2AC-36C565450EB5}" type="sibTrans" cxnId="{5008E787-53AC-4725-8CE2-DE3E4BF2D5CE}">
      <dgm:prSet/>
      <dgm:spPr/>
      <dgm:t>
        <a:bodyPr/>
        <a:lstStyle/>
        <a:p>
          <a:endParaRPr lang="en-SE"/>
        </a:p>
      </dgm:t>
    </dgm:pt>
    <dgm:pt modelId="{7B235E0C-A3EE-4403-B446-BD5511CCFEAE}">
      <dgm:prSet phldrT="[Text]"/>
      <dgm:spPr/>
      <dgm:t>
        <a:bodyPr/>
        <a:lstStyle/>
        <a:p>
          <a:r>
            <a:rPr lang="en-GB" dirty="0"/>
            <a:t>Administrative Division</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A5E26A21-34A6-4A12-8B83-D9B8FAEA4491}" type="asst">
      <dgm:prSet phldrT="[Text]"/>
      <dgm:spPr/>
      <dgm:t>
        <a:bodyPr/>
        <a:lstStyle/>
        <a:p>
          <a:r>
            <a:rPr lang="en-GB" dirty="0"/>
            <a:t>Safety</a:t>
          </a:r>
          <a:endParaRPr lang="en-SE" dirty="0"/>
        </a:p>
      </dgm:t>
    </dgm:pt>
    <dgm:pt modelId="{AD287054-0396-416D-9189-BD85AC4EC4BA}" type="parTrans" cxnId="{BF607B71-E844-477E-8DDF-07461FCC9C74}">
      <dgm:prSet/>
      <dgm:spPr/>
      <dgm:t>
        <a:bodyPr/>
        <a:lstStyle/>
        <a:p>
          <a:endParaRPr lang="en-SE"/>
        </a:p>
      </dgm:t>
    </dgm:pt>
    <dgm:pt modelId="{114F6E7A-6DE0-4748-9D73-5C3E123FE0BE}" type="sibTrans" cxnId="{BF607B71-E844-477E-8DDF-07461FCC9C74}">
      <dgm:prSet/>
      <dgm:spPr/>
      <dgm:t>
        <a:bodyPr/>
        <a:lstStyle/>
        <a:p>
          <a:endParaRPr lang="en-SE"/>
        </a:p>
      </dgm:t>
    </dgm:pt>
    <dgm:pt modelId="{2FC26ED3-6D23-4ABE-8662-3F173A05CF13}">
      <dgm:prSet phldrT="[Text]"/>
      <dgm:spPr>
        <a:ln w="38100">
          <a:solidFill>
            <a:schemeClr val="accent4">
              <a:lumMod val="50000"/>
              <a:lumOff val="50000"/>
            </a:schemeClr>
          </a:solidFill>
        </a:ln>
      </dgm:spPr>
      <dgm:t>
        <a:bodyPr/>
        <a:lstStyle/>
        <a:p>
          <a:r>
            <a:rPr lang="en-GB" dirty="0"/>
            <a:t>Technical Division</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3A4E40FD-3651-4BAB-9433-AECD4AC6425A}">
      <dgm:prSet phldrT="[Text]"/>
      <dgm:spPr/>
      <dgm:t>
        <a:bodyPr/>
        <a:lstStyle/>
        <a:p>
          <a:r>
            <a:rPr lang="en-GB" dirty="0"/>
            <a:t>Accelerator Division</a:t>
          </a:r>
          <a:endParaRPr lang="en-SE" dirty="0"/>
        </a:p>
      </dgm:t>
    </dgm:pt>
    <dgm:pt modelId="{593E573B-BDC8-42D5-8115-91C2213C8D3A}" type="parTrans" cxnId="{2AECD471-201A-4ECC-83B0-D0A501C95242}">
      <dgm:prSet/>
      <dgm:spPr/>
      <dgm:t>
        <a:bodyPr/>
        <a:lstStyle/>
        <a:p>
          <a:endParaRPr lang="en-SE"/>
        </a:p>
      </dgm:t>
    </dgm:pt>
    <dgm:pt modelId="{13A3FD80-9B1B-434D-A858-D0BFA07A5BE4}" type="sibTrans" cxnId="{2AECD471-201A-4ECC-83B0-D0A501C95242}">
      <dgm:prSet/>
      <dgm:spPr/>
      <dgm:t>
        <a:bodyPr/>
        <a:lstStyle/>
        <a:p>
          <a:endParaRPr lang="en-SE"/>
        </a:p>
      </dgm:t>
    </dgm:pt>
    <dgm:pt modelId="{AF27CE69-809B-4A4C-AB2F-941A50E8F065}">
      <dgm:prSet phldrT="[Text]"/>
      <dgm:spPr/>
      <dgm:t>
        <a:bodyPr/>
        <a:lstStyle/>
        <a:p>
          <a:r>
            <a:rPr lang="en-GB" dirty="0"/>
            <a:t>Science Division</a:t>
          </a:r>
          <a:endParaRPr lang="en-SE" dirty="0"/>
        </a:p>
      </dgm:t>
    </dgm:pt>
    <dgm:pt modelId="{C4EB66C3-D750-4A80-84CD-6AE0315AF703}" type="parTrans" cxnId="{0B9F2499-1D0B-4BBC-9FD5-F5237DECFC35}">
      <dgm:prSet/>
      <dgm:spPr/>
      <dgm:t>
        <a:bodyPr/>
        <a:lstStyle/>
        <a:p>
          <a:endParaRPr lang="en-SE"/>
        </a:p>
      </dgm:t>
    </dgm:pt>
    <dgm:pt modelId="{277BC31F-3974-4407-AFF6-5816000D3F7A}" type="sibTrans" cxnId="{0B9F2499-1D0B-4BBC-9FD5-F5237DECFC35}">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19EB2B00-4A5A-46E8-8552-B2C30C4950CC}" type="pres">
      <dgm:prSet presAssocID="{AFCD52A5-7543-48BD-A83C-CED2659E21B6}" presName="Name37" presStyleLbl="parChTrans1D2" presStyleIdx="0" presStyleCnt="6"/>
      <dgm:spPr/>
    </dgm:pt>
    <dgm:pt modelId="{792D2375-5402-49A1-8A4E-A45A6E98A9A3}" type="pres">
      <dgm:prSet presAssocID="{7B235E0C-A3EE-4403-B446-BD5511CCFEAE}" presName="hierRoot2" presStyleCnt="0">
        <dgm:presLayoutVars>
          <dgm:hierBranch val="init"/>
        </dgm:presLayoutVars>
      </dgm:prSet>
      <dgm:spPr/>
    </dgm:pt>
    <dgm:pt modelId="{6FC33217-CAD3-48FF-9672-07664FF4A854}" type="pres">
      <dgm:prSet presAssocID="{7B235E0C-A3EE-4403-B446-BD5511CCFEAE}" presName="rootComposite" presStyleCnt="0"/>
      <dgm:spPr/>
    </dgm:pt>
    <dgm:pt modelId="{22DCFCE7-2A29-4807-A148-4778FC6B4387}" type="pres">
      <dgm:prSet presAssocID="{7B235E0C-A3EE-4403-B446-BD5511CCFEAE}" presName="rootText" presStyleLbl="node2" presStyleIdx="0" presStyleCnt="4">
        <dgm:presLayoutVars>
          <dgm:chPref val="3"/>
        </dgm:presLayoutVars>
      </dgm:prSet>
      <dgm:spPr/>
    </dgm:pt>
    <dgm:pt modelId="{D119F734-879E-4F2C-9B29-EED59835731A}" type="pres">
      <dgm:prSet presAssocID="{7B235E0C-A3EE-4403-B446-BD5511CCFEAE}" presName="rootConnector" presStyleLbl="node2" presStyleIdx="0" presStyleCnt="4"/>
      <dgm:spPr/>
    </dgm:pt>
    <dgm:pt modelId="{D177C35A-2481-4AF1-B1BA-1E438981E753}" type="pres">
      <dgm:prSet presAssocID="{7B235E0C-A3EE-4403-B446-BD5511CCFEAE}" presName="hierChild4" presStyleCnt="0"/>
      <dgm:spPr/>
    </dgm:pt>
    <dgm:pt modelId="{66F4940F-19D0-4E1E-8B54-E2FD4414DCBC}"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6"/>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1928D357-DD3A-4054-B2F5-D09641DF0DCB}" type="pres">
      <dgm:prSet presAssocID="{2FC26ED3-6D23-4ABE-8662-3F173A05CF13}" presName="hierChild5" presStyleCnt="0"/>
      <dgm:spPr/>
    </dgm:pt>
    <dgm:pt modelId="{C02C18C2-B59C-4362-8C75-200FB1EA5A09}" type="pres">
      <dgm:prSet presAssocID="{593E573B-BDC8-42D5-8115-91C2213C8D3A}" presName="Name37" presStyleLbl="parChTrans1D2" presStyleIdx="2" presStyleCnt="6"/>
      <dgm:spPr/>
    </dgm:pt>
    <dgm:pt modelId="{B4F7C4BE-6A56-43D5-8300-DDA732CF5D87}" type="pres">
      <dgm:prSet presAssocID="{3A4E40FD-3651-4BAB-9433-AECD4AC6425A}" presName="hierRoot2" presStyleCnt="0">
        <dgm:presLayoutVars>
          <dgm:hierBranch val="init"/>
        </dgm:presLayoutVars>
      </dgm:prSet>
      <dgm:spPr/>
    </dgm:pt>
    <dgm:pt modelId="{0017EA40-A50D-421B-A6EC-57E065476603}" type="pres">
      <dgm:prSet presAssocID="{3A4E40FD-3651-4BAB-9433-AECD4AC6425A}" presName="rootComposite" presStyleCnt="0"/>
      <dgm:spPr/>
    </dgm:pt>
    <dgm:pt modelId="{5D7E0BE8-994E-4DC8-B464-9943FF7DB48F}" type="pres">
      <dgm:prSet presAssocID="{3A4E40FD-3651-4BAB-9433-AECD4AC6425A}" presName="rootText" presStyleLbl="node2" presStyleIdx="2" presStyleCnt="4">
        <dgm:presLayoutVars>
          <dgm:chPref val="3"/>
        </dgm:presLayoutVars>
      </dgm:prSet>
      <dgm:spPr/>
    </dgm:pt>
    <dgm:pt modelId="{69D83F58-E834-4E60-9F4F-CC63F51BCF1D}" type="pres">
      <dgm:prSet presAssocID="{3A4E40FD-3651-4BAB-9433-AECD4AC6425A}" presName="rootConnector" presStyleLbl="node2" presStyleIdx="2" presStyleCnt="4"/>
      <dgm:spPr/>
    </dgm:pt>
    <dgm:pt modelId="{A37F2BDE-FF63-474D-B109-A6A2BBE853CD}" type="pres">
      <dgm:prSet presAssocID="{3A4E40FD-3651-4BAB-9433-AECD4AC6425A}" presName="hierChild4" presStyleCnt="0"/>
      <dgm:spPr/>
    </dgm:pt>
    <dgm:pt modelId="{457B4763-9587-472D-ADB4-D220CED31EAE}" type="pres">
      <dgm:prSet presAssocID="{3A4E40FD-3651-4BAB-9433-AECD4AC6425A}" presName="hierChild5" presStyleCnt="0"/>
      <dgm:spPr/>
    </dgm:pt>
    <dgm:pt modelId="{FE501F7C-8A21-4AB7-A03D-F15B628082DD}" type="pres">
      <dgm:prSet presAssocID="{C4EB66C3-D750-4A80-84CD-6AE0315AF703}" presName="Name37" presStyleLbl="parChTrans1D2" presStyleIdx="3" presStyleCnt="6"/>
      <dgm:spPr/>
    </dgm:pt>
    <dgm:pt modelId="{F9D61F8A-F07B-4C23-B8CE-CC0EC71AB1D6}" type="pres">
      <dgm:prSet presAssocID="{AF27CE69-809B-4A4C-AB2F-941A50E8F065}" presName="hierRoot2" presStyleCnt="0">
        <dgm:presLayoutVars>
          <dgm:hierBranch val="init"/>
        </dgm:presLayoutVars>
      </dgm:prSet>
      <dgm:spPr/>
    </dgm:pt>
    <dgm:pt modelId="{DC2A48E8-A226-48F0-A9FA-E1F06DA29A58}" type="pres">
      <dgm:prSet presAssocID="{AF27CE69-809B-4A4C-AB2F-941A50E8F065}" presName="rootComposite" presStyleCnt="0"/>
      <dgm:spPr/>
    </dgm:pt>
    <dgm:pt modelId="{7B5F06F8-28F8-4E8F-98E0-538C6A091B4E}" type="pres">
      <dgm:prSet presAssocID="{AF27CE69-809B-4A4C-AB2F-941A50E8F065}" presName="rootText" presStyleLbl="node2" presStyleIdx="3" presStyleCnt="4">
        <dgm:presLayoutVars>
          <dgm:chPref val="3"/>
        </dgm:presLayoutVars>
      </dgm:prSet>
      <dgm:spPr/>
    </dgm:pt>
    <dgm:pt modelId="{F04D6DAD-226C-4B99-8511-BED10138F5C7}" type="pres">
      <dgm:prSet presAssocID="{AF27CE69-809B-4A4C-AB2F-941A50E8F065}" presName="rootConnector" presStyleLbl="node2" presStyleIdx="3" presStyleCnt="4"/>
      <dgm:spPr/>
    </dgm:pt>
    <dgm:pt modelId="{8D1F9FD7-A928-4D29-9906-E31BBD56FBBC}" type="pres">
      <dgm:prSet presAssocID="{AF27CE69-809B-4A4C-AB2F-941A50E8F065}" presName="hierChild4" presStyleCnt="0"/>
      <dgm:spPr/>
    </dgm:pt>
    <dgm:pt modelId="{F900F549-BFBE-40F7-A28D-CF0E34A7B1C1}" type="pres">
      <dgm:prSet presAssocID="{AF27CE69-809B-4A4C-AB2F-941A50E8F065}" presName="hierChild5" presStyleCnt="0"/>
      <dgm:spPr/>
    </dgm:pt>
    <dgm:pt modelId="{FD816BC8-64FE-4301-8E55-A85271EF23C7}" type="pres">
      <dgm:prSet presAssocID="{30FC2469-4942-4058-9FF8-CF612085335E}" presName="hierChild3" presStyleCnt="0"/>
      <dgm:spPr/>
    </dgm:pt>
    <dgm:pt modelId="{9026D160-96EC-409D-9C14-29C609F4A316}" type="pres">
      <dgm:prSet presAssocID="{2F138B78-05CE-475A-B6DB-2FD77A63C68A}" presName="Name111" presStyleLbl="parChTrans1D2" presStyleIdx="4" presStyleCnt="6"/>
      <dgm:spPr/>
    </dgm:pt>
    <dgm:pt modelId="{828766C4-6647-4E64-A290-E67B5E000F13}" type="pres">
      <dgm:prSet presAssocID="{D9F31B84-AFAC-40C5-8CFD-6C3683A9A80D}" presName="hierRoot3" presStyleCnt="0">
        <dgm:presLayoutVars>
          <dgm:hierBranch val="init"/>
        </dgm:presLayoutVars>
      </dgm:prSet>
      <dgm:spPr/>
    </dgm:pt>
    <dgm:pt modelId="{4DB21426-3550-4C25-BE56-18403377433D}" type="pres">
      <dgm:prSet presAssocID="{D9F31B84-AFAC-40C5-8CFD-6C3683A9A80D}" presName="rootComposite3" presStyleCnt="0"/>
      <dgm:spPr/>
    </dgm:pt>
    <dgm:pt modelId="{5D22B57F-C2C2-45C9-A6D7-552E90992E4A}" type="pres">
      <dgm:prSet presAssocID="{D9F31B84-AFAC-40C5-8CFD-6C3683A9A80D}" presName="rootText3" presStyleLbl="asst1" presStyleIdx="0" presStyleCnt="2">
        <dgm:presLayoutVars>
          <dgm:chPref val="3"/>
        </dgm:presLayoutVars>
      </dgm:prSet>
      <dgm:spPr/>
    </dgm:pt>
    <dgm:pt modelId="{B9ED7E98-C2E8-42BA-AE28-5F3AC0BD9C2D}" type="pres">
      <dgm:prSet presAssocID="{D9F31B84-AFAC-40C5-8CFD-6C3683A9A80D}" presName="rootConnector3" presStyleLbl="asst1" presStyleIdx="0" presStyleCnt="2"/>
      <dgm:spPr/>
    </dgm:pt>
    <dgm:pt modelId="{D83341A9-087B-45FD-B8DD-2C5F5FA8B87B}" type="pres">
      <dgm:prSet presAssocID="{D9F31B84-AFAC-40C5-8CFD-6C3683A9A80D}" presName="hierChild6" presStyleCnt="0"/>
      <dgm:spPr/>
    </dgm:pt>
    <dgm:pt modelId="{1D400AF3-5B46-44EE-9068-3273B4B4DDF9}" type="pres">
      <dgm:prSet presAssocID="{D9F31B84-AFAC-40C5-8CFD-6C3683A9A80D}" presName="hierChild7" presStyleCnt="0"/>
      <dgm:spPr/>
    </dgm:pt>
    <dgm:pt modelId="{F4740C37-66A5-4AE9-9FCB-61D60A95F394}" type="pres">
      <dgm:prSet presAssocID="{AD287054-0396-416D-9189-BD85AC4EC4BA}" presName="Name111" presStyleLbl="parChTrans1D2" presStyleIdx="5" presStyleCnt="6"/>
      <dgm:spPr/>
    </dgm:pt>
    <dgm:pt modelId="{B31195B9-9E9E-43C7-A4E5-1C53B7E977C6}" type="pres">
      <dgm:prSet presAssocID="{A5E26A21-34A6-4A12-8B83-D9B8FAEA4491}" presName="hierRoot3" presStyleCnt="0">
        <dgm:presLayoutVars>
          <dgm:hierBranch val="init"/>
        </dgm:presLayoutVars>
      </dgm:prSet>
      <dgm:spPr/>
    </dgm:pt>
    <dgm:pt modelId="{3E02EB61-7381-41E0-8848-B78D011B9F77}" type="pres">
      <dgm:prSet presAssocID="{A5E26A21-34A6-4A12-8B83-D9B8FAEA4491}" presName="rootComposite3" presStyleCnt="0"/>
      <dgm:spPr/>
    </dgm:pt>
    <dgm:pt modelId="{15C7DA57-68A0-45CC-8BBA-6F79B4691CF8}" type="pres">
      <dgm:prSet presAssocID="{A5E26A21-34A6-4A12-8B83-D9B8FAEA4491}" presName="rootText3" presStyleLbl="asst1" presStyleIdx="1" presStyleCnt="2">
        <dgm:presLayoutVars>
          <dgm:chPref val="3"/>
        </dgm:presLayoutVars>
      </dgm:prSet>
      <dgm:spPr/>
    </dgm:pt>
    <dgm:pt modelId="{283407F7-0629-4B7C-9F1C-53370057E1E3}" type="pres">
      <dgm:prSet presAssocID="{A5E26A21-34A6-4A12-8B83-D9B8FAEA4491}" presName="rootConnector3" presStyleLbl="asst1" presStyleIdx="1" presStyleCnt="2"/>
      <dgm:spPr/>
    </dgm:pt>
    <dgm:pt modelId="{DF7AA6A3-75D4-4ADC-BD7D-56EF9292D3C0}" type="pres">
      <dgm:prSet presAssocID="{A5E26A21-34A6-4A12-8B83-D9B8FAEA4491}" presName="hierChild6" presStyleCnt="0"/>
      <dgm:spPr/>
    </dgm:pt>
    <dgm:pt modelId="{168FEB8C-671F-46CB-A62D-D4E9BD50766C}" type="pres">
      <dgm:prSet presAssocID="{A5E26A21-34A6-4A12-8B83-D9B8FAEA4491}" presName="hierChild7" presStyleCnt="0"/>
      <dgm:spPr/>
    </dgm:pt>
  </dgm:ptLst>
  <dgm:cxnLst>
    <dgm:cxn modelId="{40960D0A-F4A9-4EA0-B020-D062817C5D0A}" srcId="{30FC2469-4942-4058-9FF8-CF612085335E}" destId="{2FC26ED3-6D23-4ABE-8662-3F173A05CF13}" srcOrd="3" destOrd="0" parTransId="{B25DEC83-3F52-48D6-8C51-C4C2CFC73717}" sibTransId="{818A602C-90A0-4749-812D-E83D1593A93A}"/>
    <dgm:cxn modelId="{F9F23238-401B-4CF8-B863-7AA360FD0E30}" srcId="{473DD88D-4883-4BAC-BB82-4A9366DC9960}" destId="{30FC2469-4942-4058-9FF8-CF612085335E}" srcOrd="0" destOrd="0" parTransId="{9ECE4D33-8FD9-40DB-97F9-BA7E8428D076}" sibTransId="{5C1538EA-1273-447C-A3CC-00824435DB45}"/>
    <dgm:cxn modelId="{DB3C315D-B6F9-4681-894D-A11B6D2854AD}" srcId="{30FC2469-4942-4058-9FF8-CF612085335E}" destId="{7B235E0C-A3EE-4403-B446-BD5511CCFEAE}" srcOrd="2" destOrd="0" parTransId="{AFCD52A5-7543-48BD-A83C-CED2659E21B6}" sibTransId="{A37EA73C-8BA2-4814-B801-DE0D61440892}"/>
    <dgm:cxn modelId="{E0A36644-A27D-4363-9F51-5AA8A1E0E335}" type="presOf" srcId="{3A4E40FD-3651-4BAB-9433-AECD4AC6425A}" destId="{5D7E0BE8-994E-4DC8-B464-9943FF7DB48F}" srcOrd="0" destOrd="0" presId="urn:microsoft.com/office/officeart/2005/8/layout/orgChart1"/>
    <dgm:cxn modelId="{BF607B71-E844-477E-8DDF-07461FCC9C74}" srcId="{30FC2469-4942-4058-9FF8-CF612085335E}" destId="{A5E26A21-34A6-4A12-8B83-D9B8FAEA4491}" srcOrd="1" destOrd="0" parTransId="{AD287054-0396-416D-9189-BD85AC4EC4BA}" sibTransId="{114F6E7A-6DE0-4748-9D73-5C3E123FE0BE}"/>
    <dgm:cxn modelId="{2AECD471-201A-4ECC-83B0-D0A501C95242}" srcId="{30FC2469-4942-4058-9FF8-CF612085335E}" destId="{3A4E40FD-3651-4BAB-9433-AECD4AC6425A}" srcOrd="4" destOrd="0" parTransId="{593E573B-BDC8-42D5-8115-91C2213C8D3A}" sibTransId="{13A3FD80-9B1B-434D-A858-D0BFA07A5BE4}"/>
    <dgm:cxn modelId="{58717F52-8FD7-484A-AEB5-6DE12E8D8B49}" type="presOf" srcId="{7B235E0C-A3EE-4403-B446-BD5511CCFEAE}" destId="{D119F734-879E-4F2C-9B29-EED59835731A}" srcOrd="1" destOrd="0" presId="urn:microsoft.com/office/officeart/2005/8/layout/orgChart1"/>
    <dgm:cxn modelId="{EAA14E73-F71B-4D28-BA0A-7DADBB025842}" type="presOf" srcId="{A5E26A21-34A6-4A12-8B83-D9B8FAEA4491}" destId="{283407F7-0629-4B7C-9F1C-53370057E1E3}" srcOrd="1" destOrd="0" presId="urn:microsoft.com/office/officeart/2005/8/layout/orgChart1"/>
    <dgm:cxn modelId="{03E4DE76-F10A-43E2-B800-774A624ADC45}" type="presOf" srcId="{D9F31B84-AFAC-40C5-8CFD-6C3683A9A80D}" destId="{5D22B57F-C2C2-45C9-A6D7-552E90992E4A}" srcOrd="0" destOrd="0" presId="urn:microsoft.com/office/officeart/2005/8/layout/orgChart1"/>
    <dgm:cxn modelId="{F8DBEC77-E5DF-4A24-B346-F2B30AD658FF}" type="presOf" srcId="{AFCD52A5-7543-48BD-A83C-CED2659E21B6}" destId="{19EB2B00-4A5A-46E8-8552-B2C30C4950CC}" srcOrd="0" destOrd="0" presId="urn:microsoft.com/office/officeart/2005/8/layout/orgChart1"/>
    <dgm:cxn modelId="{3E732779-5837-4DA6-90E0-740EDD729AA7}" type="presOf" srcId="{30FC2469-4942-4058-9FF8-CF612085335E}" destId="{DA823D6C-3277-4213-A954-70745F41FF93}" srcOrd="1" destOrd="0" presId="urn:microsoft.com/office/officeart/2005/8/layout/orgChart1"/>
    <dgm:cxn modelId="{4F98A086-DC50-42B6-B0F4-29B49771A197}" type="presOf" srcId="{473DD88D-4883-4BAC-BB82-4A9366DC9960}" destId="{930C13D1-4A60-40FF-B01D-3F86EC436293}" srcOrd="0" destOrd="0" presId="urn:microsoft.com/office/officeart/2005/8/layout/orgChart1"/>
    <dgm:cxn modelId="{5008E787-53AC-4725-8CE2-DE3E4BF2D5CE}" srcId="{30FC2469-4942-4058-9FF8-CF612085335E}" destId="{D9F31B84-AFAC-40C5-8CFD-6C3683A9A80D}" srcOrd="0" destOrd="0" parTransId="{2F138B78-05CE-475A-B6DB-2FD77A63C68A}" sibTransId="{F7E23FCC-7D87-4A90-B2AC-36C565450EB5}"/>
    <dgm:cxn modelId="{954C5C95-955F-487A-998A-E90FD32AC1DD}" type="presOf" srcId="{7B235E0C-A3EE-4403-B446-BD5511CCFEAE}" destId="{22DCFCE7-2A29-4807-A148-4778FC6B4387}" srcOrd="0" destOrd="0" presId="urn:microsoft.com/office/officeart/2005/8/layout/orgChart1"/>
    <dgm:cxn modelId="{0B9F2499-1D0B-4BBC-9FD5-F5237DECFC35}" srcId="{30FC2469-4942-4058-9FF8-CF612085335E}" destId="{AF27CE69-809B-4A4C-AB2F-941A50E8F065}" srcOrd="5" destOrd="0" parTransId="{C4EB66C3-D750-4A80-84CD-6AE0315AF703}" sibTransId="{277BC31F-3974-4407-AFF6-5816000D3F7A}"/>
    <dgm:cxn modelId="{3E66EEA4-531F-4FFC-83B8-38C3D0DE41C8}" type="presOf" srcId="{2F138B78-05CE-475A-B6DB-2FD77A63C68A}" destId="{9026D160-96EC-409D-9C14-29C609F4A316}" srcOrd="0" destOrd="0" presId="urn:microsoft.com/office/officeart/2005/8/layout/orgChart1"/>
    <dgm:cxn modelId="{D1ACAAA9-E761-4224-A7D3-E77EDAA99D6E}" type="presOf" srcId="{3A4E40FD-3651-4BAB-9433-AECD4AC6425A}" destId="{69D83F58-E834-4E60-9F4F-CC63F51BCF1D}" srcOrd="1" destOrd="0" presId="urn:microsoft.com/office/officeart/2005/8/layout/orgChart1"/>
    <dgm:cxn modelId="{9D25B6BF-9833-475B-A841-EC1FE44065B3}" type="presOf" srcId="{2FC26ED3-6D23-4ABE-8662-3F173A05CF13}" destId="{1CE0F359-19C4-46B4-80C4-45F6978A3203}" srcOrd="0" destOrd="0" presId="urn:microsoft.com/office/officeart/2005/8/layout/orgChart1"/>
    <dgm:cxn modelId="{CF078EC1-5F60-4457-9E90-23C0FD75BE93}" type="presOf" srcId="{AF27CE69-809B-4A4C-AB2F-941A50E8F065}" destId="{F04D6DAD-226C-4B99-8511-BED10138F5C7}" srcOrd="1" destOrd="0" presId="urn:microsoft.com/office/officeart/2005/8/layout/orgChart1"/>
    <dgm:cxn modelId="{EE514DCE-D6DB-409E-BB92-A60A17488B00}" type="presOf" srcId="{D9F31B84-AFAC-40C5-8CFD-6C3683A9A80D}" destId="{B9ED7E98-C2E8-42BA-AE28-5F3AC0BD9C2D}" srcOrd="1" destOrd="0" presId="urn:microsoft.com/office/officeart/2005/8/layout/orgChart1"/>
    <dgm:cxn modelId="{18DE9FCF-8B93-436B-B718-4C6E1DC53CF9}" type="presOf" srcId="{2FC26ED3-6D23-4ABE-8662-3F173A05CF13}" destId="{061CE133-2CC7-4381-A31B-AEF810AB42BD}" srcOrd="1" destOrd="0" presId="urn:microsoft.com/office/officeart/2005/8/layout/orgChart1"/>
    <dgm:cxn modelId="{BF49BAD1-DA72-42E4-B250-3D3767DA8440}" type="presOf" srcId="{593E573B-BDC8-42D5-8115-91C2213C8D3A}" destId="{C02C18C2-B59C-4362-8C75-200FB1EA5A09}" srcOrd="0" destOrd="0" presId="urn:microsoft.com/office/officeart/2005/8/layout/orgChart1"/>
    <dgm:cxn modelId="{FA10F6D4-5C5B-4244-A0CC-C0067544A81A}" type="presOf" srcId="{C4EB66C3-D750-4A80-84CD-6AE0315AF703}" destId="{FE501F7C-8A21-4AB7-A03D-F15B628082DD}" srcOrd="0" destOrd="0" presId="urn:microsoft.com/office/officeart/2005/8/layout/orgChart1"/>
    <dgm:cxn modelId="{49C063D9-3A9A-44A0-9037-1BBEBA620E90}" type="presOf" srcId="{A5E26A21-34A6-4A12-8B83-D9B8FAEA4491}" destId="{15C7DA57-68A0-45CC-8BBA-6F79B4691CF8}" srcOrd="0" destOrd="0" presId="urn:microsoft.com/office/officeart/2005/8/layout/orgChart1"/>
    <dgm:cxn modelId="{811510E6-2F44-41D8-ACC9-2EB75250483A}" type="presOf" srcId="{AF27CE69-809B-4A4C-AB2F-941A50E8F065}" destId="{7B5F06F8-28F8-4E8F-98E0-538C6A091B4E}" srcOrd="0" destOrd="0" presId="urn:microsoft.com/office/officeart/2005/8/layout/orgChart1"/>
    <dgm:cxn modelId="{0426D2E7-BC4B-4504-BC95-AF007C823D59}" type="presOf" srcId="{AD287054-0396-416D-9189-BD85AC4EC4BA}" destId="{F4740C37-66A5-4AE9-9FCB-61D60A95F394}" srcOrd="0" destOrd="0" presId="urn:microsoft.com/office/officeart/2005/8/layout/orgChart1"/>
    <dgm:cxn modelId="{7D87A4E8-D328-4859-9909-855E795965ED}" type="presOf" srcId="{B25DEC83-3F52-48D6-8C51-C4C2CFC73717}" destId="{D4254162-DD70-4632-88D9-E1EF9CC07069}" srcOrd="0" destOrd="0" presId="urn:microsoft.com/office/officeart/2005/8/layout/orgChart1"/>
    <dgm:cxn modelId="{413994FC-E6FD-4CF1-8733-80D32B86FE85}" type="presOf" srcId="{30FC2469-4942-4058-9FF8-CF612085335E}" destId="{E0CD46A7-B7DD-4C05-B09A-953B7F8AACE5}" srcOrd="0" destOrd="0" presId="urn:microsoft.com/office/officeart/2005/8/layout/orgChart1"/>
    <dgm:cxn modelId="{613B1613-36ED-4C46-8270-ABBE86A999CF}" type="presParOf" srcId="{930C13D1-4A60-40FF-B01D-3F86EC436293}" destId="{1D70ECC0-4742-4F9C-8D57-98A5AD1513D3}" srcOrd="0" destOrd="0" presId="urn:microsoft.com/office/officeart/2005/8/layout/orgChart1"/>
    <dgm:cxn modelId="{FECEDEF5-16FD-4A25-9870-DA90AAAE928B}" type="presParOf" srcId="{1D70ECC0-4742-4F9C-8D57-98A5AD1513D3}" destId="{39196366-82D1-4786-83AF-AB99EF5B3823}" srcOrd="0" destOrd="0" presId="urn:microsoft.com/office/officeart/2005/8/layout/orgChart1"/>
    <dgm:cxn modelId="{50EDEDD8-5C11-418F-82AD-C0BAAFBFFFF2}" type="presParOf" srcId="{39196366-82D1-4786-83AF-AB99EF5B3823}" destId="{E0CD46A7-B7DD-4C05-B09A-953B7F8AACE5}" srcOrd="0" destOrd="0" presId="urn:microsoft.com/office/officeart/2005/8/layout/orgChart1"/>
    <dgm:cxn modelId="{751E67B9-7BE0-4B4C-AABD-ED3DAC0F3618}" type="presParOf" srcId="{39196366-82D1-4786-83AF-AB99EF5B3823}" destId="{DA823D6C-3277-4213-A954-70745F41FF93}" srcOrd="1" destOrd="0" presId="urn:microsoft.com/office/officeart/2005/8/layout/orgChart1"/>
    <dgm:cxn modelId="{48C33059-D7E2-4A37-969C-A767F92B0734}" type="presParOf" srcId="{1D70ECC0-4742-4F9C-8D57-98A5AD1513D3}" destId="{A2A7AE43-D198-4A51-8FE0-EF7027A11530}" srcOrd="1" destOrd="0" presId="urn:microsoft.com/office/officeart/2005/8/layout/orgChart1"/>
    <dgm:cxn modelId="{413EA619-F0E8-48AA-8D55-0E8E1E947CF9}" type="presParOf" srcId="{A2A7AE43-D198-4A51-8FE0-EF7027A11530}" destId="{19EB2B00-4A5A-46E8-8552-B2C30C4950CC}" srcOrd="0" destOrd="0" presId="urn:microsoft.com/office/officeart/2005/8/layout/orgChart1"/>
    <dgm:cxn modelId="{FA75A59B-92E6-4707-BAB9-0BF23FBB9E00}" type="presParOf" srcId="{A2A7AE43-D198-4A51-8FE0-EF7027A11530}" destId="{792D2375-5402-49A1-8A4E-A45A6E98A9A3}" srcOrd="1" destOrd="0" presId="urn:microsoft.com/office/officeart/2005/8/layout/orgChart1"/>
    <dgm:cxn modelId="{C3F0CEE1-FB48-4FB5-AA7F-6696BF85329B}" type="presParOf" srcId="{792D2375-5402-49A1-8A4E-A45A6E98A9A3}" destId="{6FC33217-CAD3-48FF-9672-07664FF4A854}" srcOrd="0" destOrd="0" presId="urn:microsoft.com/office/officeart/2005/8/layout/orgChart1"/>
    <dgm:cxn modelId="{89844E09-3FEA-4436-B8A9-761D22DA16C0}" type="presParOf" srcId="{6FC33217-CAD3-48FF-9672-07664FF4A854}" destId="{22DCFCE7-2A29-4807-A148-4778FC6B4387}" srcOrd="0" destOrd="0" presId="urn:microsoft.com/office/officeart/2005/8/layout/orgChart1"/>
    <dgm:cxn modelId="{EA3C84AE-2455-4877-8FAD-6A439AAC9E59}" type="presParOf" srcId="{6FC33217-CAD3-48FF-9672-07664FF4A854}" destId="{D119F734-879E-4F2C-9B29-EED59835731A}" srcOrd="1" destOrd="0" presId="urn:microsoft.com/office/officeart/2005/8/layout/orgChart1"/>
    <dgm:cxn modelId="{67A948AE-C3B2-45C4-BB67-2AA66C22CD89}" type="presParOf" srcId="{792D2375-5402-49A1-8A4E-A45A6E98A9A3}" destId="{D177C35A-2481-4AF1-B1BA-1E438981E753}" srcOrd="1" destOrd="0" presId="urn:microsoft.com/office/officeart/2005/8/layout/orgChart1"/>
    <dgm:cxn modelId="{09F62F7B-6C4C-45DB-A6F7-CF0860892BA1}" type="presParOf" srcId="{792D2375-5402-49A1-8A4E-A45A6E98A9A3}" destId="{66F4940F-19D0-4E1E-8B54-E2FD4414DCBC}" srcOrd="2" destOrd="0" presId="urn:microsoft.com/office/officeart/2005/8/layout/orgChart1"/>
    <dgm:cxn modelId="{C9AB428E-0784-42C9-A65D-CE486FD96C63}" type="presParOf" srcId="{A2A7AE43-D198-4A51-8FE0-EF7027A11530}" destId="{D4254162-DD70-4632-88D9-E1EF9CC07069}" srcOrd="2" destOrd="0" presId="urn:microsoft.com/office/officeart/2005/8/layout/orgChart1"/>
    <dgm:cxn modelId="{491CE781-39EF-43BD-8983-361A815B8A22}" type="presParOf" srcId="{A2A7AE43-D198-4A51-8FE0-EF7027A11530}" destId="{5F333F58-6A43-4CC0-997E-B0208521A48A}" srcOrd="3" destOrd="0" presId="urn:microsoft.com/office/officeart/2005/8/layout/orgChart1"/>
    <dgm:cxn modelId="{6780EB89-2A4C-4B8E-864B-177AA881E606}" type="presParOf" srcId="{5F333F58-6A43-4CC0-997E-B0208521A48A}" destId="{A09DD3B0-1FFA-444E-A213-DF3273419B75}" srcOrd="0" destOrd="0" presId="urn:microsoft.com/office/officeart/2005/8/layout/orgChart1"/>
    <dgm:cxn modelId="{F8AD4149-BCF3-43B8-939D-68A7541A927E}" type="presParOf" srcId="{A09DD3B0-1FFA-444E-A213-DF3273419B75}" destId="{1CE0F359-19C4-46B4-80C4-45F6978A3203}" srcOrd="0" destOrd="0" presId="urn:microsoft.com/office/officeart/2005/8/layout/orgChart1"/>
    <dgm:cxn modelId="{82EC9CD8-81EF-4756-A61B-2478770FA581}" type="presParOf" srcId="{A09DD3B0-1FFA-444E-A213-DF3273419B75}" destId="{061CE133-2CC7-4381-A31B-AEF810AB42BD}" srcOrd="1" destOrd="0" presId="urn:microsoft.com/office/officeart/2005/8/layout/orgChart1"/>
    <dgm:cxn modelId="{C5A20157-696C-48EF-83B0-7EFA96724889}" type="presParOf" srcId="{5F333F58-6A43-4CC0-997E-B0208521A48A}" destId="{7ADAC5FE-D09B-45CE-88E1-EFE8688A6317}" srcOrd="1" destOrd="0" presId="urn:microsoft.com/office/officeart/2005/8/layout/orgChart1"/>
    <dgm:cxn modelId="{6999015B-7644-4769-9F18-7F4E839DE74F}" type="presParOf" srcId="{5F333F58-6A43-4CC0-997E-B0208521A48A}" destId="{1928D357-DD3A-4054-B2F5-D09641DF0DCB}" srcOrd="2" destOrd="0" presId="urn:microsoft.com/office/officeart/2005/8/layout/orgChart1"/>
    <dgm:cxn modelId="{EC1C0926-3C22-4FD3-A5E9-DE67D1E315C5}" type="presParOf" srcId="{A2A7AE43-D198-4A51-8FE0-EF7027A11530}" destId="{C02C18C2-B59C-4362-8C75-200FB1EA5A09}" srcOrd="4" destOrd="0" presId="urn:microsoft.com/office/officeart/2005/8/layout/orgChart1"/>
    <dgm:cxn modelId="{F3CCF1CA-F878-49EC-88C3-9669B583ED9A}" type="presParOf" srcId="{A2A7AE43-D198-4A51-8FE0-EF7027A11530}" destId="{B4F7C4BE-6A56-43D5-8300-DDA732CF5D87}" srcOrd="5" destOrd="0" presId="urn:microsoft.com/office/officeart/2005/8/layout/orgChart1"/>
    <dgm:cxn modelId="{FD13FEE3-75B4-4BF9-8685-6E9A34828ED8}" type="presParOf" srcId="{B4F7C4BE-6A56-43D5-8300-DDA732CF5D87}" destId="{0017EA40-A50D-421B-A6EC-57E065476603}" srcOrd="0" destOrd="0" presId="urn:microsoft.com/office/officeart/2005/8/layout/orgChart1"/>
    <dgm:cxn modelId="{37DED398-D477-4BB5-827E-C542A6D8563F}" type="presParOf" srcId="{0017EA40-A50D-421B-A6EC-57E065476603}" destId="{5D7E0BE8-994E-4DC8-B464-9943FF7DB48F}" srcOrd="0" destOrd="0" presId="urn:microsoft.com/office/officeart/2005/8/layout/orgChart1"/>
    <dgm:cxn modelId="{31271D4C-3324-470C-B397-27F7932838F2}" type="presParOf" srcId="{0017EA40-A50D-421B-A6EC-57E065476603}" destId="{69D83F58-E834-4E60-9F4F-CC63F51BCF1D}" srcOrd="1" destOrd="0" presId="urn:microsoft.com/office/officeart/2005/8/layout/orgChart1"/>
    <dgm:cxn modelId="{3266B6BE-43FB-4251-833A-D361BA682965}" type="presParOf" srcId="{B4F7C4BE-6A56-43D5-8300-DDA732CF5D87}" destId="{A37F2BDE-FF63-474D-B109-A6A2BBE853CD}" srcOrd="1" destOrd="0" presId="urn:microsoft.com/office/officeart/2005/8/layout/orgChart1"/>
    <dgm:cxn modelId="{70A4F768-87A1-48C6-82DB-E799DEDA928C}" type="presParOf" srcId="{B4F7C4BE-6A56-43D5-8300-DDA732CF5D87}" destId="{457B4763-9587-472D-ADB4-D220CED31EAE}" srcOrd="2" destOrd="0" presId="urn:microsoft.com/office/officeart/2005/8/layout/orgChart1"/>
    <dgm:cxn modelId="{26D71CA1-71E6-49CB-92B8-C73CE4656086}" type="presParOf" srcId="{A2A7AE43-D198-4A51-8FE0-EF7027A11530}" destId="{FE501F7C-8A21-4AB7-A03D-F15B628082DD}" srcOrd="6" destOrd="0" presId="urn:microsoft.com/office/officeart/2005/8/layout/orgChart1"/>
    <dgm:cxn modelId="{A8797FBE-879C-4335-8947-C43E25C816C0}" type="presParOf" srcId="{A2A7AE43-D198-4A51-8FE0-EF7027A11530}" destId="{F9D61F8A-F07B-4C23-B8CE-CC0EC71AB1D6}" srcOrd="7" destOrd="0" presId="urn:microsoft.com/office/officeart/2005/8/layout/orgChart1"/>
    <dgm:cxn modelId="{C0F6413E-6D34-4540-8957-DD6C839AC9B6}" type="presParOf" srcId="{F9D61F8A-F07B-4C23-B8CE-CC0EC71AB1D6}" destId="{DC2A48E8-A226-48F0-A9FA-E1F06DA29A58}" srcOrd="0" destOrd="0" presId="urn:microsoft.com/office/officeart/2005/8/layout/orgChart1"/>
    <dgm:cxn modelId="{CEFC38B4-DCC3-40F1-A31A-81DB2D57876A}" type="presParOf" srcId="{DC2A48E8-A226-48F0-A9FA-E1F06DA29A58}" destId="{7B5F06F8-28F8-4E8F-98E0-538C6A091B4E}" srcOrd="0" destOrd="0" presId="urn:microsoft.com/office/officeart/2005/8/layout/orgChart1"/>
    <dgm:cxn modelId="{1968C8E2-B028-46E4-B29A-43246EAA9238}" type="presParOf" srcId="{DC2A48E8-A226-48F0-A9FA-E1F06DA29A58}" destId="{F04D6DAD-226C-4B99-8511-BED10138F5C7}" srcOrd="1" destOrd="0" presId="urn:microsoft.com/office/officeart/2005/8/layout/orgChart1"/>
    <dgm:cxn modelId="{9C20F5AF-03FB-4255-99A5-C5E380D3E943}" type="presParOf" srcId="{F9D61F8A-F07B-4C23-B8CE-CC0EC71AB1D6}" destId="{8D1F9FD7-A928-4D29-9906-E31BBD56FBBC}" srcOrd="1" destOrd="0" presId="urn:microsoft.com/office/officeart/2005/8/layout/orgChart1"/>
    <dgm:cxn modelId="{52DD83F0-2E61-4755-A281-95F660396E0F}" type="presParOf" srcId="{F9D61F8A-F07B-4C23-B8CE-CC0EC71AB1D6}" destId="{F900F549-BFBE-40F7-A28D-CF0E34A7B1C1}" srcOrd="2" destOrd="0" presId="urn:microsoft.com/office/officeart/2005/8/layout/orgChart1"/>
    <dgm:cxn modelId="{ED002891-3229-4352-8D0B-EC2CC79FD4F0}" type="presParOf" srcId="{1D70ECC0-4742-4F9C-8D57-98A5AD1513D3}" destId="{FD816BC8-64FE-4301-8E55-A85271EF23C7}" srcOrd="2" destOrd="0" presId="urn:microsoft.com/office/officeart/2005/8/layout/orgChart1"/>
    <dgm:cxn modelId="{DE014200-D63D-4D32-BDB0-A15A4092B632}" type="presParOf" srcId="{FD816BC8-64FE-4301-8E55-A85271EF23C7}" destId="{9026D160-96EC-409D-9C14-29C609F4A316}" srcOrd="0" destOrd="0" presId="urn:microsoft.com/office/officeart/2005/8/layout/orgChart1"/>
    <dgm:cxn modelId="{87BA61AF-49D9-41AB-A921-0502A58EB226}" type="presParOf" srcId="{FD816BC8-64FE-4301-8E55-A85271EF23C7}" destId="{828766C4-6647-4E64-A290-E67B5E000F13}" srcOrd="1" destOrd="0" presId="urn:microsoft.com/office/officeart/2005/8/layout/orgChart1"/>
    <dgm:cxn modelId="{572DF4A8-4F1E-458E-B37E-F59B5A932170}" type="presParOf" srcId="{828766C4-6647-4E64-A290-E67B5E000F13}" destId="{4DB21426-3550-4C25-BE56-18403377433D}" srcOrd="0" destOrd="0" presId="urn:microsoft.com/office/officeart/2005/8/layout/orgChart1"/>
    <dgm:cxn modelId="{922E6F34-D37C-4806-9E66-B5EE0DDB0DDE}" type="presParOf" srcId="{4DB21426-3550-4C25-BE56-18403377433D}" destId="{5D22B57F-C2C2-45C9-A6D7-552E90992E4A}" srcOrd="0" destOrd="0" presId="urn:microsoft.com/office/officeart/2005/8/layout/orgChart1"/>
    <dgm:cxn modelId="{9C1D4DE7-6E02-4364-A7E3-9AD642EB4F25}" type="presParOf" srcId="{4DB21426-3550-4C25-BE56-18403377433D}" destId="{B9ED7E98-C2E8-42BA-AE28-5F3AC0BD9C2D}" srcOrd="1" destOrd="0" presId="urn:microsoft.com/office/officeart/2005/8/layout/orgChart1"/>
    <dgm:cxn modelId="{297DA9A7-2452-41FB-B775-F24BD1249E21}" type="presParOf" srcId="{828766C4-6647-4E64-A290-E67B5E000F13}" destId="{D83341A9-087B-45FD-B8DD-2C5F5FA8B87B}" srcOrd="1" destOrd="0" presId="urn:microsoft.com/office/officeart/2005/8/layout/orgChart1"/>
    <dgm:cxn modelId="{FD7BBC75-03EA-4A93-9C49-17D951201F28}" type="presParOf" srcId="{828766C4-6647-4E64-A290-E67B5E000F13}" destId="{1D400AF3-5B46-44EE-9068-3273B4B4DDF9}" srcOrd="2" destOrd="0" presId="urn:microsoft.com/office/officeart/2005/8/layout/orgChart1"/>
    <dgm:cxn modelId="{2A1B804E-FBEA-4FE6-82E0-EEEABA0CF721}" type="presParOf" srcId="{FD816BC8-64FE-4301-8E55-A85271EF23C7}" destId="{F4740C37-66A5-4AE9-9FCB-61D60A95F394}" srcOrd="2" destOrd="0" presId="urn:microsoft.com/office/officeart/2005/8/layout/orgChart1"/>
    <dgm:cxn modelId="{F82A122D-07D6-4FBF-BEFE-CA72D3A8E1BA}" type="presParOf" srcId="{FD816BC8-64FE-4301-8E55-A85271EF23C7}" destId="{B31195B9-9E9E-43C7-A4E5-1C53B7E977C6}" srcOrd="3" destOrd="0" presId="urn:microsoft.com/office/officeart/2005/8/layout/orgChart1"/>
    <dgm:cxn modelId="{B943900B-CF5C-4C81-885E-40672D710155}" type="presParOf" srcId="{B31195B9-9E9E-43C7-A4E5-1C53B7E977C6}" destId="{3E02EB61-7381-41E0-8848-B78D011B9F77}" srcOrd="0" destOrd="0" presId="urn:microsoft.com/office/officeart/2005/8/layout/orgChart1"/>
    <dgm:cxn modelId="{75EC91DC-C9A2-4BA7-93D0-0007A02218DB}" type="presParOf" srcId="{3E02EB61-7381-41E0-8848-B78D011B9F77}" destId="{15C7DA57-68A0-45CC-8BBA-6F79B4691CF8}" srcOrd="0" destOrd="0" presId="urn:microsoft.com/office/officeart/2005/8/layout/orgChart1"/>
    <dgm:cxn modelId="{6339D925-557E-4594-A01E-8092D476330A}" type="presParOf" srcId="{3E02EB61-7381-41E0-8848-B78D011B9F77}" destId="{283407F7-0629-4B7C-9F1C-53370057E1E3}" srcOrd="1" destOrd="0" presId="urn:microsoft.com/office/officeart/2005/8/layout/orgChart1"/>
    <dgm:cxn modelId="{9B0A2F8E-7D51-482C-95A9-3D8147CFE296}" type="presParOf" srcId="{B31195B9-9E9E-43C7-A4E5-1C53B7E977C6}" destId="{DF7AA6A3-75D4-4ADC-BD7D-56EF9292D3C0}" srcOrd="1" destOrd="0" presId="urn:microsoft.com/office/officeart/2005/8/layout/orgChart1"/>
    <dgm:cxn modelId="{33956F1E-DB97-4B38-A403-87EC311F4C59}" type="presParOf" srcId="{B31195B9-9E9E-43C7-A4E5-1C53B7E977C6}" destId="{168FEB8C-671F-46CB-A62D-D4E9BD50766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2" qsCatId="simple" csTypeId="urn:microsoft.com/office/officeart/2005/8/colors/colorful4#2" csCatId="colorful" phldr="1"/>
      <dgm:spPr/>
      <dgm:t>
        <a:bodyPr/>
        <a:lstStyle/>
        <a:p>
          <a:endParaRPr lang="en-SE"/>
        </a:p>
      </dgm:t>
    </dgm:pt>
    <dgm:pt modelId="{30FC2469-4942-4058-9FF8-CF612085335E}">
      <dgm:prSet phldrT="[Text]"/>
      <dgm:spPr/>
      <dgm:t>
        <a:bodyPr/>
        <a:lstStyle/>
        <a:p>
          <a:r>
            <a:rPr lang="en-GB" dirty="0"/>
            <a:t>Technical Director Mirjam </a:t>
          </a:r>
          <a:r>
            <a:rPr lang="en-GB" dirty="0" err="1"/>
            <a:t>lLndberg</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7B235E0C-A3EE-4403-B446-BD5511CCFEAE}">
      <dgm:prSet phldrT="[Text]"/>
      <dgm:spPr/>
      <dgm:t>
        <a:bodyPr/>
        <a:lstStyle/>
        <a:p>
          <a:r>
            <a:rPr lang="en-GB" dirty="0"/>
            <a:t>Central Project Office (8)</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2FC26ED3-6D23-4ABE-8662-3F173A05CF13}">
      <dgm:prSet phldrT="[Text]"/>
      <dgm:spPr>
        <a:ln w="38100">
          <a:solidFill>
            <a:schemeClr val="accent4">
              <a:lumMod val="50000"/>
              <a:lumOff val="50000"/>
            </a:schemeClr>
          </a:solidFill>
        </a:ln>
      </dgm:spPr>
      <dgm:t>
        <a:bodyPr/>
        <a:lstStyle/>
        <a:p>
          <a:r>
            <a:rPr lang="en-GB" dirty="0"/>
            <a:t>ICT groups</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3A4E40FD-3651-4BAB-9433-AECD4AC6425A}">
      <dgm:prSet phldrT="[Text]"/>
      <dgm:spPr/>
      <dgm:t>
        <a:bodyPr/>
        <a:lstStyle/>
        <a:p>
          <a:r>
            <a:rPr lang="en-GB" dirty="0"/>
            <a:t>Engineering 1 (29)</a:t>
          </a:r>
          <a:endParaRPr lang="en-SE" dirty="0"/>
        </a:p>
      </dgm:t>
    </dgm:pt>
    <dgm:pt modelId="{593E573B-BDC8-42D5-8115-91C2213C8D3A}" type="parTrans" cxnId="{2AECD471-201A-4ECC-83B0-D0A501C95242}">
      <dgm:prSet/>
      <dgm:spPr/>
      <dgm:t>
        <a:bodyPr/>
        <a:lstStyle/>
        <a:p>
          <a:endParaRPr lang="en-SE"/>
        </a:p>
      </dgm:t>
    </dgm:pt>
    <dgm:pt modelId="{13A3FD80-9B1B-434D-A858-D0BFA07A5BE4}" type="sibTrans" cxnId="{2AECD471-201A-4ECC-83B0-D0A501C95242}">
      <dgm:prSet/>
      <dgm:spPr/>
      <dgm:t>
        <a:bodyPr/>
        <a:lstStyle/>
        <a:p>
          <a:endParaRPr lang="en-SE"/>
        </a:p>
      </dgm:t>
    </dgm:pt>
    <dgm:pt modelId="{1FD26C75-4540-4C0B-99E4-6FDD07F0393E}">
      <dgm:prSet phldrT="[Text]"/>
      <dgm:spPr/>
      <dgm:t>
        <a:bodyPr/>
        <a:lstStyle/>
        <a:p>
          <a:r>
            <a:rPr lang="en-GB" dirty="0"/>
            <a:t>Engineering 2 (29)</a:t>
          </a:r>
          <a:endParaRPr lang="en-SE" dirty="0"/>
        </a:p>
      </dgm:t>
    </dgm:pt>
    <dgm:pt modelId="{7CDD0753-9F1E-4C54-B7A5-E21931AD2344}" type="parTrans" cxnId="{50AB190C-911F-4D99-9237-1147E447209D}">
      <dgm:prSet/>
      <dgm:spPr/>
      <dgm:t>
        <a:bodyPr/>
        <a:lstStyle/>
        <a:p>
          <a:endParaRPr lang="en-SE"/>
        </a:p>
      </dgm:t>
    </dgm:pt>
    <dgm:pt modelId="{3B5D9A75-9EDD-4954-B5D3-210A4B130C24}" type="sibTrans" cxnId="{50AB190C-911F-4D99-9237-1147E447209D}">
      <dgm:prSet/>
      <dgm:spPr/>
      <dgm:t>
        <a:bodyPr/>
        <a:lstStyle/>
        <a:p>
          <a:endParaRPr lang="en-SE"/>
        </a:p>
      </dgm:t>
    </dgm:pt>
    <dgm:pt modelId="{97FD53EB-DA3E-4DFF-B2ED-E0003A20A30B}">
      <dgm:prSet phldrT="[Text]"/>
      <dgm:spPr/>
      <dgm:t>
        <a:bodyPr/>
        <a:lstStyle/>
        <a:p>
          <a:r>
            <a:rPr lang="en-GB" dirty="0"/>
            <a:t>Survey, Alignment and Mechanical Stability</a:t>
          </a:r>
          <a:endParaRPr lang="en-SE" dirty="0"/>
        </a:p>
      </dgm:t>
    </dgm:pt>
    <dgm:pt modelId="{9832F596-38D8-47C4-A3AD-59F44FCE7955}" type="parTrans" cxnId="{9BACF11F-D5EA-4390-9C2D-A0CFA98484C5}">
      <dgm:prSet/>
      <dgm:spPr/>
      <dgm:t>
        <a:bodyPr/>
        <a:lstStyle/>
        <a:p>
          <a:endParaRPr lang="en-SE"/>
        </a:p>
      </dgm:t>
    </dgm:pt>
    <dgm:pt modelId="{5B0D42C3-30A1-4297-84D2-9A1B3CE711D8}" type="sibTrans" cxnId="{9BACF11F-D5EA-4390-9C2D-A0CFA98484C5}">
      <dgm:prSet/>
      <dgm:spPr/>
      <dgm:t>
        <a:bodyPr/>
        <a:lstStyle/>
        <a:p>
          <a:endParaRPr lang="en-SE"/>
        </a:p>
      </dgm:t>
    </dgm:pt>
    <dgm:pt modelId="{848C6739-5D1F-4747-B2DA-60C3C8B535E0}">
      <dgm:prSet phldrT="[Text]"/>
      <dgm:spPr/>
      <dgm:t>
        <a:bodyPr/>
        <a:lstStyle/>
        <a:p>
          <a:r>
            <a:rPr lang="en-GB" dirty="0"/>
            <a:t>Vacuum</a:t>
          </a:r>
        </a:p>
      </dgm:t>
    </dgm:pt>
    <dgm:pt modelId="{3D639430-B0EA-41CE-A2D5-615EADA28304}" type="parTrans" cxnId="{C7AD7E2A-853C-4022-BE4C-73F03D694C74}">
      <dgm:prSet/>
      <dgm:spPr/>
      <dgm:t>
        <a:bodyPr/>
        <a:lstStyle/>
        <a:p>
          <a:endParaRPr lang="en-SE"/>
        </a:p>
      </dgm:t>
    </dgm:pt>
    <dgm:pt modelId="{C36031B6-041D-4B75-BE4C-7556AC6F3C34}" type="sibTrans" cxnId="{C7AD7E2A-853C-4022-BE4C-73F03D694C74}">
      <dgm:prSet/>
      <dgm:spPr/>
      <dgm:t>
        <a:bodyPr/>
        <a:lstStyle/>
        <a:p>
          <a:endParaRPr lang="en-SE"/>
        </a:p>
      </dgm:t>
    </dgm:pt>
    <dgm:pt modelId="{6207978A-ADE0-4196-BA8A-F98641D95B3A}">
      <dgm:prSet phldrT="[Text]"/>
      <dgm:spPr/>
      <dgm:t>
        <a:bodyPr/>
        <a:lstStyle/>
        <a:p>
          <a:r>
            <a:rPr lang="en-GB" dirty="0"/>
            <a:t>Mechanical Design</a:t>
          </a:r>
        </a:p>
      </dgm:t>
    </dgm:pt>
    <dgm:pt modelId="{452B70EE-101C-4E78-B942-EA443410B0A9}" type="parTrans" cxnId="{B3BB7807-A203-44C5-8097-03D98FF4AABE}">
      <dgm:prSet/>
      <dgm:spPr/>
      <dgm:t>
        <a:bodyPr/>
        <a:lstStyle/>
        <a:p>
          <a:endParaRPr lang="en-SE"/>
        </a:p>
      </dgm:t>
    </dgm:pt>
    <dgm:pt modelId="{5DFEE30E-916C-4BBA-8989-042A7BB81D4F}" type="sibTrans" cxnId="{B3BB7807-A203-44C5-8097-03D98FF4AABE}">
      <dgm:prSet/>
      <dgm:spPr/>
      <dgm:t>
        <a:bodyPr/>
        <a:lstStyle/>
        <a:p>
          <a:endParaRPr lang="en-SE"/>
        </a:p>
      </dgm:t>
    </dgm:pt>
    <dgm:pt modelId="{F7312681-8C41-41C2-801C-A57B2CB9590F}">
      <dgm:prSet phldrT="[Text]"/>
      <dgm:spPr/>
      <dgm:t>
        <a:bodyPr/>
        <a:lstStyle/>
        <a:p>
          <a:r>
            <a:rPr lang="en-GB" dirty="0"/>
            <a:t>Mechanical Workshop</a:t>
          </a:r>
        </a:p>
      </dgm:t>
    </dgm:pt>
    <dgm:pt modelId="{DB8FB4C6-8161-4B04-AE54-E65D3EF5DEC1}" type="parTrans" cxnId="{8BEF915B-DD1E-469B-8A36-FCC2F32EDC7E}">
      <dgm:prSet/>
      <dgm:spPr/>
      <dgm:t>
        <a:bodyPr/>
        <a:lstStyle/>
        <a:p>
          <a:endParaRPr lang="en-SE"/>
        </a:p>
      </dgm:t>
    </dgm:pt>
    <dgm:pt modelId="{8067D212-E51B-4A09-B635-651DE14895AF}" type="sibTrans" cxnId="{8BEF915B-DD1E-469B-8A36-FCC2F32EDC7E}">
      <dgm:prSet/>
      <dgm:spPr/>
      <dgm:t>
        <a:bodyPr/>
        <a:lstStyle/>
        <a:p>
          <a:endParaRPr lang="en-SE"/>
        </a:p>
      </dgm:t>
    </dgm:pt>
    <dgm:pt modelId="{7467CD8E-B235-4527-B9BC-4771D0CC0A3F}">
      <dgm:prSet phldrT="[Text]"/>
      <dgm:spPr/>
      <dgm:t>
        <a:bodyPr/>
        <a:lstStyle/>
        <a:p>
          <a:r>
            <a:rPr lang="en-GB" dirty="0"/>
            <a:t>Electrical &amp; Power Supply Systems</a:t>
          </a:r>
          <a:endParaRPr lang="en-SE" dirty="0"/>
        </a:p>
      </dgm:t>
    </dgm:pt>
    <dgm:pt modelId="{BD1FC31B-89DC-4FDC-BC18-87F6CADD87FE}" type="parTrans" cxnId="{24F30914-F3D9-4675-B3AC-7693760AC1A4}">
      <dgm:prSet/>
      <dgm:spPr/>
      <dgm:t>
        <a:bodyPr/>
        <a:lstStyle/>
        <a:p>
          <a:endParaRPr lang="en-SE"/>
        </a:p>
      </dgm:t>
    </dgm:pt>
    <dgm:pt modelId="{B174D4D0-1675-4FCD-985C-3D60DD1A0F62}" type="sibTrans" cxnId="{24F30914-F3D9-4675-B3AC-7693760AC1A4}">
      <dgm:prSet/>
      <dgm:spPr/>
      <dgm:t>
        <a:bodyPr/>
        <a:lstStyle/>
        <a:p>
          <a:endParaRPr lang="en-SE"/>
        </a:p>
      </dgm:t>
    </dgm:pt>
    <dgm:pt modelId="{16FD75C4-B68D-4103-98D1-FA1512A1F2B7}">
      <dgm:prSet phldrT="[Text]"/>
      <dgm:spPr/>
      <dgm:t>
        <a:bodyPr/>
        <a:lstStyle/>
        <a:p>
          <a:r>
            <a:rPr lang="en-GB" dirty="0"/>
            <a:t>Automation</a:t>
          </a:r>
          <a:endParaRPr lang="en-SE" dirty="0"/>
        </a:p>
      </dgm:t>
    </dgm:pt>
    <dgm:pt modelId="{14DBDC93-8FA6-4EA3-A2AA-39C0A7D04C04}" type="parTrans" cxnId="{AEDC165F-A878-45FF-9B78-F6C3E6D5AC31}">
      <dgm:prSet/>
      <dgm:spPr/>
      <dgm:t>
        <a:bodyPr/>
        <a:lstStyle/>
        <a:p>
          <a:endParaRPr lang="en-SE"/>
        </a:p>
      </dgm:t>
    </dgm:pt>
    <dgm:pt modelId="{4BD0E5AF-DD1B-480C-BB1A-ACFC7879C238}" type="sibTrans" cxnId="{AEDC165F-A878-45FF-9B78-F6C3E6D5AC31}">
      <dgm:prSet/>
      <dgm:spPr/>
      <dgm:t>
        <a:bodyPr/>
        <a:lstStyle/>
        <a:p>
          <a:endParaRPr lang="en-SE"/>
        </a:p>
      </dgm:t>
    </dgm:pt>
    <dgm:pt modelId="{ECEA6790-F55F-41B5-A5D4-DF408AECB88A}">
      <dgm:prSet phldrT="[Text]"/>
      <dgm:spPr/>
      <dgm:t>
        <a:bodyPr/>
        <a:lstStyle/>
        <a:p>
          <a:r>
            <a:rPr lang="en-GB" dirty="0"/>
            <a:t>Technical Infrastructure</a:t>
          </a:r>
          <a:endParaRPr lang="en-SE" dirty="0"/>
        </a:p>
      </dgm:t>
    </dgm:pt>
    <dgm:pt modelId="{07C8EA28-64BD-4FC6-9CCB-D056481A9BB6}" type="parTrans" cxnId="{5FD2F185-C305-4999-9316-9F8D4D3F4E35}">
      <dgm:prSet/>
      <dgm:spPr/>
      <dgm:t>
        <a:bodyPr/>
        <a:lstStyle/>
        <a:p>
          <a:endParaRPr lang="en-SE"/>
        </a:p>
      </dgm:t>
    </dgm:pt>
    <dgm:pt modelId="{F751D9CB-F784-4BB5-B3E2-9F79844EC2DC}" type="sibTrans" cxnId="{5FD2F185-C305-4999-9316-9F8D4D3F4E35}">
      <dgm:prSet/>
      <dgm:spPr/>
      <dgm:t>
        <a:bodyPr/>
        <a:lstStyle/>
        <a:p>
          <a:endParaRPr lang="en-SE"/>
        </a:p>
      </dgm:t>
    </dgm:pt>
    <dgm:pt modelId="{59ABBC47-CFEA-4F32-89A9-42D9E1F5EEEC}">
      <dgm:prSet phldrT="[Text]"/>
      <dgm:spPr>
        <a:solidFill>
          <a:schemeClr val="accent5"/>
        </a:solidFill>
        <a:ln w="12700">
          <a:solidFill>
            <a:schemeClr val="accent4">
              <a:lumMod val="50000"/>
              <a:lumOff val="50000"/>
            </a:schemeClr>
          </a:solidFill>
        </a:ln>
      </dgm:spPr>
      <dgm:t>
        <a:bodyPr/>
        <a:lstStyle/>
        <a:p>
          <a:r>
            <a:rPr lang="en-GB" dirty="0"/>
            <a:t>Electronics (11)</a:t>
          </a:r>
          <a:endParaRPr lang="en-SE" dirty="0"/>
        </a:p>
      </dgm:t>
    </dgm:pt>
    <dgm:pt modelId="{056DE234-8CF5-493A-B296-61FFDD4927F2}" type="parTrans" cxnId="{016948C0-7CC6-48BD-A0F6-BC9632FBCAE6}">
      <dgm:prSet/>
      <dgm:spPr/>
      <dgm:t>
        <a:bodyPr/>
        <a:lstStyle/>
        <a:p>
          <a:endParaRPr lang="en-SE"/>
        </a:p>
      </dgm:t>
    </dgm:pt>
    <dgm:pt modelId="{8E1DD99B-5C06-4007-B262-897562066FEA}" type="sibTrans" cxnId="{016948C0-7CC6-48BD-A0F6-BC9632FBCAE6}">
      <dgm:prSet/>
      <dgm:spPr/>
      <dgm:t>
        <a:bodyPr/>
        <a:lstStyle/>
        <a:p>
          <a:endParaRPr lang="en-SE"/>
        </a:p>
      </dgm:t>
    </dgm:pt>
    <dgm:pt modelId="{A3D2214D-E3DD-45FA-991A-2E6642FFF17E}">
      <dgm:prSet phldrT="[Text]"/>
      <dgm:spPr>
        <a:solidFill>
          <a:schemeClr val="accent5"/>
        </a:solidFill>
        <a:ln w="12700">
          <a:solidFill>
            <a:schemeClr val="accent4">
              <a:lumMod val="50000"/>
              <a:lumOff val="50000"/>
            </a:schemeClr>
          </a:solidFill>
        </a:ln>
      </dgm:spPr>
      <dgm:t>
        <a:bodyPr/>
        <a:lstStyle/>
        <a:p>
          <a:r>
            <a:rPr lang="en-GB" dirty="0"/>
            <a:t>Software (24)</a:t>
          </a:r>
          <a:endParaRPr lang="en-SE" dirty="0"/>
        </a:p>
      </dgm:t>
    </dgm:pt>
    <dgm:pt modelId="{6044970A-5621-4D37-AC19-88E353869A75}" type="parTrans" cxnId="{14D102E6-5BF9-4EC2-8F92-D9DF943D6719}">
      <dgm:prSet/>
      <dgm:spPr/>
      <dgm:t>
        <a:bodyPr/>
        <a:lstStyle/>
        <a:p>
          <a:endParaRPr lang="en-SE"/>
        </a:p>
      </dgm:t>
    </dgm:pt>
    <dgm:pt modelId="{05FE5E23-7813-4A98-8B91-752DA6450093}" type="sibTrans" cxnId="{14D102E6-5BF9-4EC2-8F92-D9DF943D6719}">
      <dgm:prSet/>
      <dgm:spPr/>
      <dgm:t>
        <a:bodyPr/>
        <a:lstStyle/>
        <a:p>
          <a:endParaRPr lang="en-SE"/>
        </a:p>
      </dgm:t>
    </dgm:pt>
    <dgm:pt modelId="{B2D7654D-1C94-4D80-B7AF-862ECC8A17FC}">
      <dgm:prSet phldrT="[Text]"/>
      <dgm:spPr>
        <a:solidFill>
          <a:schemeClr val="accent5"/>
        </a:solidFill>
        <a:ln w="12700">
          <a:solidFill>
            <a:schemeClr val="accent4">
              <a:lumMod val="50000"/>
              <a:lumOff val="50000"/>
            </a:schemeClr>
          </a:solidFill>
        </a:ln>
      </dgm:spPr>
      <dgm:t>
        <a:bodyPr/>
        <a:lstStyle/>
        <a:p>
          <a:r>
            <a:rPr lang="en-GB" dirty="0"/>
            <a:t>Scientific Data (11)</a:t>
          </a:r>
        </a:p>
      </dgm:t>
    </dgm:pt>
    <dgm:pt modelId="{15523A8B-B998-4054-8BF9-3B4F051ACDFD}" type="parTrans" cxnId="{C9BF9EE3-2FE1-469B-8FF8-F5890E1B37AA}">
      <dgm:prSet/>
      <dgm:spPr/>
      <dgm:t>
        <a:bodyPr/>
        <a:lstStyle/>
        <a:p>
          <a:endParaRPr lang="en-SE"/>
        </a:p>
      </dgm:t>
    </dgm:pt>
    <dgm:pt modelId="{72F6D473-34D3-4DDC-8BAF-CA65421335D1}" type="sibTrans" cxnId="{C9BF9EE3-2FE1-469B-8FF8-F5890E1B37AA}">
      <dgm:prSet/>
      <dgm:spPr/>
      <dgm:t>
        <a:bodyPr/>
        <a:lstStyle/>
        <a:p>
          <a:endParaRPr lang="en-SE"/>
        </a:p>
      </dgm:t>
    </dgm:pt>
    <dgm:pt modelId="{4CBD31B0-7DCA-4887-B2AE-EB02F50E1161}">
      <dgm:prSet phldrT="[Text]"/>
      <dgm:spPr>
        <a:solidFill>
          <a:schemeClr val="accent5"/>
        </a:solidFill>
        <a:ln w="12700">
          <a:solidFill>
            <a:schemeClr val="accent4">
              <a:lumMod val="50000"/>
              <a:lumOff val="50000"/>
            </a:schemeClr>
          </a:solidFill>
        </a:ln>
      </dgm:spPr>
      <dgm:t>
        <a:bodyPr/>
        <a:lstStyle/>
        <a:p>
          <a:r>
            <a:rPr lang="en-GB" dirty="0"/>
            <a:t>IT Infrastructure (12)</a:t>
          </a:r>
        </a:p>
      </dgm:t>
    </dgm:pt>
    <dgm:pt modelId="{CC192C80-160B-4B5F-82B8-6C1861EA46C2}" type="parTrans" cxnId="{3C3C3181-DDB4-44B8-A5EA-112C2191454F}">
      <dgm:prSet/>
      <dgm:spPr/>
      <dgm:t>
        <a:bodyPr/>
        <a:lstStyle/>
        <a:p>
          <a:endParaRPr lang="en-SE"/>
        </a:p>
      </dgm:t>
    </dgm:pt>
    <dgm:pt modelId="{DB75B358-D55E-4030-BF04-89C2A3BA9ADB}" type="sibTrans" cxnId="{3C3C3181-DDB4-44B8-A5EA-112C2191454F}">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866FA331-69F6-423A-90C9-0115B90AE2D8}" type="pres">
      <dgm:prSet presAssocID="{AFCD52A5-7543-48BD-A83C-CED2659E21B6}" presName="Name37" presStyleLbl="parChTrans1D2" presStyleIdx="0" presStyleCnt="4"/>
      <dgm:spPr/>
    </dgm:pt>
    <dgm:pt modelId="{7948FF35-8558-487F-BDDD-6261D1D7AE2D}" type="pres">
      <dgm:prSet presAssocID="{7B235E0C-A3EE-4403-B446-BD5511CCFEAE}" presName="hierRoot2" presStyleCnt="0">
        <dgm:presLayoutVars>
          <dgm:hierBranch val="init"/>
        </dgm:presLayoutVars>
      </dgm:prSet>
      <dgm:spPr/>
    </dgm:pt>
    <dgm:pt modelId="{3A76ACB1-E1B0-4777-9656-75048AB50CAB}" type="pres">
      <dgm:prSet presAssocID="{7B235E0C-A3EE-4403-B446-BD5511CCFEAE}" presName="rootComposite" presStyleCnt="0"/>
      <dgm:spPr/>
    </dgm:pt>
    <dgm:pt modelId="{7111E7C0-25DF-4057-9389-96F21E904D2A}" type="pres">
      <dgm:prSet presAssocID="{7B235E0C-A3EE-4403-B446-BD5511CCFEAE}" presName="rootText" presStyleLbl="node2" presStyleIdx="0" presStyleCnt="4">
        <dgm:presLayoutVars>
          <dgm:chPref val="3"/>
        </dgm:presLayoutVars>
      </dgm:prSet>
      <dgm:spPr/>
    </dgm:pt>
    <dgm:pt modelId="{511BD049-72AA-4836-9BC2-7AEB53B70C8B}" type="pres">
      <dgm:prSet presAssocID="{7B235E0C-A3EE-4403-B446-BD5511CCFEAE}" presName="rootConnector" presStyleLbl="node2" presStyleIdx="0" presStyleCnt="4"/>
      <dgm:spPr/>
    </dgm:pt>
    <dgm:pt modelId="{17AAE7EA-5C81-4661-91D3-13F85A5368B6}" type="pres">
      <dgm:prSet presAssocID="{7B235E0C-A3EE-4403-B446-BD5511CCFEAE}" presName="hierChild4" presStyleCnt="0"/>
      <dgm:spPr/>
    </dgm:pt>
    <dgm:pt modelId="{0865F25B-92D9-4F08-BE60-34A269DE16B4}"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4"/>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30446252-90BB-4265-8BA9-8051A562C4A6}" type="pres">
      <dgm:prSet presAssocID="{056DE234-8CF5-493A-B296-61FFDD4927F2}" presName="Name37" presStyleLbl="parChTrans1D3" presStyleIdx="0" presStyleCnt="11"/>
      <dgm:spPr/>
    </dgm:pt>
    <dgm:pt modelId="{8E692B5D-3AA9-4EB5-8DFE-747A05705038}" type="pres">
      <dgm:prSet presAssocID="{59ABBC47-CFEA-4F32-89A9-42D9E1F5EEEC}" presName="hierRoot2" presStyleCnt="0">
        <dgm:presLayoutVars>
          <dgm:hierBranch val="init"/>
        </dgm:presLayoutVars>
      </dgm:prSet>
      <dgm:spPr/>
    </dgm:pt>
    <dgm:pt modelId="{9BB3E40E-2D07-4C8E-8996-F052E27D8DF6}" type="pres">
      <dgm:prSet presAssocID="{59ABBC47-CFEA-4F32-89A9-42D9E1F5EEEC}" presName="rootComposite" presStyleCnt="0"/>
      <dgm:spPr/>
    </dgm:pt>
    <dgm:pt modelId="{A03D9E96-7D8A-45F7-8113-2BD223F02F41}" type="pres">
      <dgm:prSet presAssocID="{59ABBC47-CFEA-4F32-89A9-42D9E1F5EEEC}" presName="rootText" presStyleLbl="node3" presStyleIdx="0" presStyleCnt="11">
        <dgm:presLayoutVars>
          <dgm:chPref val="3"/>
        </dgm:presLayoutVars>
      </dgm:prSet>
      <dgm:spPr/>
    </dgm:pt>
    <dgm:pt modelId="{70547299-71AA-41D9-BECE-AD88D8DF9465}" type="pres">
      <dgm:prSet presAssocID="{59ABBC47-CFEA-4F32-89A9-42D9E1F5EEEC}" presName="rootConnector" presStyleLbl="node3" presStyleIdx="0" presStyleCnt="11"/>
      <dgm:spPr/>
    </dgm:pt>
    <dgm:pt modelId="{91BFED12-499A-4CC7-AE5F-82E1AB8EEF95}" type="pres">
      <dgm:prSet presAssocID="{59ABBC47-CFEA-4F32-89A9-42D9E1F5EEEC}" presName="hierChild4" presStyleCnt="0"/>
      <dgm:spPr/>
    </dgm:pt>
    <dgm:pt modelId="{5EAE2531-093D-471C-8D1F-98FE758E7946}" type="pres">
      <dgm:prSet presAssocID="{59ABBC47-CFEA-4F32-89A9-42D9E1F5EEEC}" presName="hierChild5" presStyleCnt="0"/>
      <dgm:spPr/>
    </dgm:pt>
    <dgm:pt modelId="{4C92C187-4ED9-4751-BF3C-D1D83B298738}" type="pres">
      <dgm:prSet presAssocID="{6044970A-5621-4D37-AC19-88E353869A75}" presName="Name37" presStyleLbl="parChTrans1D3" presStyleIdx="1" presStyleCnt="11"/>
      <dgm:spPr/>
    </dgm:pt>
    <dgm:pt modelId="{474E29B2-B4E0-42A4-A048-A0148841FEEC}" type="pres">
      <dgm:prSet presAssocID="{A3D2214D-E3DD-45FA-991A-2E6642FFF17E}" presName="hierRoot2" presStyleCnt="0">
        <dgm:presLayoutVars>
          <dgm:hierBranch val="init"/>
        </dgm:presLayoutVars>
      </dgm:prSet>
      <dgm:spPr/>
    </dgm:pt>
    <dgm:pt modelId="{2032759B-A2D7-4C3B-8286-ABA965BA6BFE}" type="pres">
      <dgm:prSet presAssocID="{A3D2214D-E3DD-45FA-991A-2E6642FFF17E}" presName="rootComposite" presStyleCnt="0"/>
      <dgm:spPr/>
    </dgm:pt>
    <dgm:pt modelId="{F6C05143-1BC4-4776-9F1F-42B15B7F59B9}" type="pres">
      <dgm:prSet presAssocID="{A3D2214D-E3DD-45FA-991A-2E6642FFF17E}" presName="rootText" presStyleLbl="node3" presStyleIdx="1" presStyleCnt="11">
        <dgm:presLayoutVars>
          <dgm:chPref val="3"/>
        </dgm:presLayoutVars>
      </dgm:prSet>
      <dgm:spPr/>
    </dgm:pt>
    <dgm:pt modelId="{CDCF1C07-1C15-47CC-AF5D-3B03DC23BC14}" type="pres">
      <dgm:prSet presAssocID="{A3D2214D-E3DD-45FA-991A-2E6642FFF17E}" presName="rootConnector" presStyleLbl="node3" presStyleIdx="1" presStyleCnt="11"/>
      <dgm:spPr/>
    </dgm:pt>
    <dgm:pt modelId="{AE8BEE25-DB83-4842-AB16-35D48205EC3D}" type="pres">
      <dgm:prSet presAssocID="{A3D2214D-E3DD-45FA-991A-2E6642FFF17E}" presName="hierChild4" presStyleCnt="0"/>
      <dgm:spPr/>
    </dgm:pt>
    <dgm:pt modelId="{6A2F80D3-EC61-49A2-8994-61F4A39916C3}" type="pres">
      <dgm:prSet presAssocID="{A3D2214D-E3DD-45FA-991A-2E6642FFF17E}" presName="hierChild5" presStyleCnt="0"/>
      <dgm:spPr/>
    </dgm:pt>
    <dgm:pt modelId="{A8497088-E91B-459C-A56D-8B7418EC258C}" type="pres">
      <dgm:prSet presAssocID="{15523A8B-B998-4054-8BF9-3B4F051ACDFD}" presName="Name37" presStyleLbl="parChTrans1D3" presStyleIdx="2" presStyleCnt="11"/>
      <dgm:spPr/>
    </dgm:pt>
    <dgm:pt modelId="{3A165C12-726E-45FD-AAE5-D469DE81A7FE}" type="pres">
      <dgm:prSet presAssocID="{B2D7654D-1C94-4D80-B7AF-862ECC8A17FC}" presName="hierRoot2" presStyleCnt="0">
        <dgm:presLayoutVars>
          <dgm:hierBranch val="init"/>
        </dgm:presLayoutVars>
      </dgm:prSet>
      <dgm:spPr/>
    </dgm:pt>
    <dgm:pt modelId="{2E382EDE-F1F2-4BC7-AC91-4B1C563E5AF4}" type="pres">
      <dgm:prSet presAssocID="{B2D7654D-1C94-4D80-B7AF-862ECC8A17FC}" presName="rootComposite" presStyleCnt="0"/>
      <dgm:spPr/>
    </dgm:pt>
    <dgm:pt modelId="{40EA6DAF-EC1A-4F72-8756-1257F6426BC5}" type="pres">
      <dgm:prSet presAssocID="{B2D7654D-1C94-4D80-B7AF-862ECC8A17FC}" presName="rootText" presStyleLbl="node3" presStyleIdx="2" presStyleCnt="11">
        <dgm:presLayoutVars>
          <dgm:chPref val="3"/>
        </dgm:presLayoutVars>
      </dgm:prSet>
      <dgm:spPr/>
    </dgm:pt>
    <dgm:pt modelId="{D4F802F1-ACB1-4C08-BDE4-58A433E7CF3F}" type="pres">
      <dgm:prSet presAssocID="{B2D7654D-1C94-4D80-B7AF-862ECC8A17FC}" presName="rootConnector" presStyleLbl="node3" presStyleIdx="2" presStyleCnt="11"/>
      <dgm:spPr/>
    </dgm:pt>
    <dgm:pt modelId="{D52DC9C0-FFE0-4378-A7DA-5C71B10D0B03}" type="pres">
      <dgm:prSet presAssocID="{B2D7654D-1C94-4D80-B7AF-862ECC8A17FC}" presName="hierChild4" presStyleCnt="0"/>
      <dgm:spPr/>
    </dgm:pt>
    <dgm:pt modelId="{DD218167-E940-49CE-9940-E99DB31277FA}" type="pres">
      <dgm:prSet presAssocID="{B2D7654D-1C94-4D80-B7AF-862ECC8A17FC}" presName="hierChild5" presStyleCnt="0"/>
      <dgm:spPr/>
    </dgm:pt>
    <dgm:pt modelId="{2F63C79A-6847-45AC-A22F-75010462E555}" type="pres">
      <dgm:prSet presAssocID="{CC192C80-160B-4B5F-82B8-6C1861EA46C2}" presName="Name37" presStyleLbl="parChTrans1D3" presStyleIdx="3" presStyleCnt="11"/>
      <dgm:spPr/>
    </dgm:pt>
    <dgm:pt modelId="{A56767E3-9B90-4801-9E54-27FCE9B3C33D}" type="pres">
      <dgm:prSet presAssocID="{4CBD31B0-7DCA-4887-B2AE-EB02F50E1161}" presName="hierRoot2" presStyleCnt="0">
        <dgm:presLayoutVars>
          <dgm:hierBranch val="init"/>
        </dgm:presLayoutVars>
      </dgm:prSet>
      <dgm:spPr/>
    </dgm:pt>
    <dgm:pt modelId="{C2E4353C-2BA3-48F5-BE6F-2709DA8BD4AA}" type="pres">
      <dgm:prSet presAssocID="{4CBD31B0-7DCA-4887-B2AE-EB02F50E1161}" presName="rootComposite" presStyleCnt="0"/>
      <dgm:spPr/>
    </dgm:pt>
    <dgm:pt modelId="{D134DD09-F90A-4BF4-8DD1-1D802017FFC1}" type="pres">
      <dgm:prSet presAssocID="{4CBD31B0-7DCA-4887-B2AE-EB02F50E1161}" presName="rootText" presStyleLbl="node3" presStyleIdx="3" presStyleCnt="11">
        <dgm:presLayoutVars>
          <dgm:chPref val="3"/>
        </dgm:presLayoutVars>
      </dgm:prSet>
      <dgm:spPr/>
    </dgm:pt>
    <dgm:pt modelId="{243DD1BF-E667-4A83-A1D2-35B09E5229AE}" type="pres">
      <dgm:prSet presAssocID="{4CBD31B0-7DCA-4887-B2AE-EB02F50E1161}" presName="rootConnector" presStyleLbl="node3" presStyleIdx="3" presStyleCnt="11"/>
      <dgm:spPr/>
    </dgm:pt>
    <dgm:pt modelId="{A184BAC9-10A5-487D-A737-0D962A1747B5}" type="pres">
      <dgm:prSet presAssocID="{4CBD31B0-7DCA-4887-B2AE-EB02F50E1161}" presName="hierChild4" presStyleCnt="0"/>
      <dgm:spPr/>
    </dgm:pt>
    <dgm:pt modelId="{C2B14518-3697-4799-9D33-8AE5F3A0996D}" type="pres">
      <dgm:prSet presAssocID="{4CBD31B0-7DCA-4887-B2AE-EB02F50E1161}" presName="hierChild5" presStyleCnt="0"/>
      <dgm:spPr/>
    </dgm:pt>
    <dgm:pt modelId="{1928D357-DD3A-4054-B2F5-D09641DF0DCB}" type="pres">
      <dgm:prSet presAssocID="{2FC26ED3-6D23-4ABE-8662-3F173A05CF13}" presName="hierChild5" presStyleCnt="0"/>
      <dgm:spPr/>
    </dgm:pt>
    <dgm:pt modelId="{A74FDF06-00C9-4B35-B85F-25195FD70D52}" type="pres">
      <dgm:prSet presAssocID="{593E573B-BDC8-42D5-8115-91C2213C8D3A}" presName="Name37" presStyleLbl="parChTrans1D2" presStyleIdx="2" presStyleCnt="4"/>
      <dgm:spPr/>
    </dgm:pt>
    <dgm:pt modelId="{68D906EB-412A-4AFD-B9D7-855CA9DE68C1}" type="pres">
      <dgm:prSet presAssocID="{3A4E40FD-3651-4BAB-9433-AECD4AC6425A}" presName="hierRoot2" presStyleCnt="0">
        <dgm:presLayoutVars>
          <dgm:hierBranch val="init"/>
        </dgm:presLayoutVars>
      </dgm:prSet>
      <dgm:spPr/>
    </dgm:pt>
    <dgm:pt modelId="{9171ABC8-34FB-468A-8D8E-AD5FB61DA8DC}" type="pres">
      <dgm:prSet presAssocID="{3A4E40FD-3651-4BAB-9433-AECD4AC6425A}" presName="rootComposite" presStyleCnt="0"/>
      <dgm:spPr/>
    </dgm:pt>
    <dgm:pt modelId="{0504349A-99FD-444F-9097-344CB3FCC962}" type="pres">
      <dgm:prSet presAssocID="{3A4E40FD-3651-4BAB-9433-AECD4AC6425A}" presName="rootText" presStyleLbl="node2" presStyleIdx="2" presStyleCnt="4">
        <dgm:presLayoutVars>
          <dgm:chPref val="3"/>
        </dgm:presLayoutVars>
      </dgm:prSet>
      <dgm:spPr/>
    </dgm:pt>
    <dgm:pt modelId="{EAFFFFD2-A8A6-451F-9C4C-4AF54304E928}" type="pres">
      <dgm:prSet presAssocID="{3A4E40FD-3651-4BAB-9433-AECD4AC6425A}" presName="rootConnector" presStyleLbl="node2" presStyleIdx="2" presStyleCnt="4"/>
      <dgm:spPr/>
    </dgm:pt>
    <dgm:pt modelId="{9BD37569-7B3A-4428-A7F0-F4A8DA870EC3}" type="pres">
      <dgm:prSet presAssocID="{3A4E40FD-3651-4BAB-9433-AECD4AC6425A}" presName="hierChild4" presStyleCnt="0"/>
      <dgm:spPr/>
    </dgm:pt>
    <dgm:pt modelId="{45E3A304-7181-4EA5-A42B-76A3D040B277}" type="pres">
      <dgm:prSet presAssocID="{9832F596-38D8-47C4-A3AD-59F44FCE7955}" presName="Name37" presStyleLbl="parChTrans1D3" presStyleIdx="4" presStyleCnt="11"/>
      <dgm:spPr/>
    </dgm:pt>
    <dgm:pt modelId="{FF1A119F-9428-4D2F-974B-1AF7F7F1499E}" type="pres">
      <dgm:prSet presAssocID="{97FD53EB-DA3E-4DFF-B2ED-E0003A20A30B}" presName="hierRoot2" presStyleCnt="0">
        <dgm:presLayoutVars>
          <dgm:hierBranch val="init"/>
        </dgm:presLayoutVars>
      </dgm:prSet>
      <dgm:spPr/>
    </dgm:pt>
    <dgm:pt modelId="{9E541307-9821-41D4-BD8C-2F82E716174B}" type="pres">
      <dgm:prSet presAssocID="{97FD53EB-DA3E-4DFF-B2ED-E0003A20A30B}" presName="rootComposite" presStyleCnt="0"/>
      <dgm:spPr/>
    </dgm:pt>
    <dgm:pt modelId="{B27AE252-7D6B-4B2C-99A5-17F8F94FA279}" type="pres">
      <dgm:prSet presAssocID="{97FD53EB-DA3E-4DFF-B2ED-E0003A20A30B}" presName="rootText" presStyleLbl="node3" presStyleIdx="4" presStyleCnt="11">
        <dgm:presLayoutVars>
          <dgm:chPref val="3"/>
        </dgm:presLayoutVars>
      </dgm:prSet>
      <dgm:spPr/>
    </dgm:pt>
    <dgm:pt modelId="{E0D8A8FA-F95D-416D-A5BA-EB0FD3D46B4E}" type="pres">
      <dgm:prSet presAssocID="{97FD53EB-DA3E-4DFF-B2ED-E0003A20A30B}" presName="rootConnector" presStyleLbl="node3" presStyleIdx="4" presStyleCnt="11"/>
      <dgm:spPr/>
    </dgm:pt>
    <dgm:pt modelId="{F6EDAA41-C834-442E-A02B-335C32044D84}" type="pres">
      <dgm:prSet presAssocID="{97FD53EB-DA3E-4DFF-B2ED-E0003A20A30B}" presName="hierChild4" presStyleCnt="0"/>
      <dgm:spPr/>
    </dgm:pt>
    <dgm:pt modelId="{AC5BD555-9BAC-4C9C-8C1F-866DF020C541}" type="pres">
      <dgm:prSet presAssocID="{97FD53EB-DA3E-4DFF-B2ED-E0003A20A30B}" presName="hierChild5" presStyleCnt="0"/>
      <dgm:spPr/>
    </dgm:pt>
    <dgm:pt modelId="{EB9CCD2F-F69B-439B-8FCB-B27A6A00C569}" type="pres">
      <dgm:prSet presAssocID="{3D639430-B0EA-41CE-A2D5-615EADA28304}" presName="Name37" presStyleLbl="parChTrans1D3" presStyleIdx="5" presStyleCnt="11"/>
      <dgm:spPr/>
    </dgm:pt>
    <dgm:pt modelId="{BD0A5E33-1055-45EF-BAE8-1EE760E92F70}" type="pres">
      <dgm:prSet presAssocID="{848C6739-5D1F-4747-B2DA-60C3C8B535E0}" presName="hierRoot2" presStyleCnt="0">
        <dgm:presLayoutVars>
          <dgm:hierBranch val="init"/>
        </dgm:presLayoutVars>
      </dgm:prSet>
      <dgm:spPr/>
    </dgm:pt>
    <dgm:pt modelId="{16459270-1DEA-4B5D-B0F3-32CD951ACBD0}" type="pres">
      <dgm:prSet presAssocID="{848C6739-5D1F-4747-B2DA-60C3C8B535E0}" presName="rootComposite" presStyleCnt="0"/>
      <dgm:spPr/>
    </dgm:pt>
    <dgm:pt modelId="{CED7654D-9179-4CEC-B9AD-AEF5762D6FB9}" type="pres">
      <dgm:prSet presAssocID="{848C6739-5D1F-4747-B2DA-60C3C8B535E0}" presName="rootText" presStyleLbl="node3" presStyleIdx="5" presStyleCnt="11">
        <dgm:presLayoutVars>
          <dgm:chPref val="3"/>
        </dgm:presLayoutVars>
      </dgm:prSet>
      <dgm:spPr/>
    </dgm:pt>
    <dgm:pt modelId="{ACE049BA-4B9B-4C92-94E1-33D08C3773BB}" type="pres">
      <dgm:prSet presAssocID="{848C6739-5D1F-4747-B2DA-60C3C8B535E0}" presName="rootConnector" presStyleLbl="node3" presStyleIdx="5" presStyleCnt="11"/>
      <dgm:spPr/>
    </dgm:pt>
    <dgm:pt modelId="{44AE672C-F6C1-41B6-BD61-60F506C20AAD}" type="pres">
      <dgm:prSet presAssocID="{848C6739-5D1F-4747-B2DA-60C3C8B535E0}" presName="hierChild4" presStyleCnt="0"/>
      <dgm:spPr/>
    </dgm:pt>
    <dgm:pt modelId="{78B8DCF5-5E40-4CDD-9899-0C8EAFD0AD71}" type="pres">
      <dgm:prSet presAssocID="{848C6739-5D1F-4747-B2DA-60C3C8B535E0}" presName="hierChild5" presStyleCnt="0"/>
      <dgm:spPr/>
    </dgm:pt>
    <dgm:pt modelId="{78F4EA25-3057-493D-A01E-CD74784FCF6C}" type="pres">
      <dgm:prSet presAssocID="{452B70EE-101C-4E78-B942-EA443410B0A9}" presName="Name37" presStyleLbl="parChTrans1D3" presStyleIdx="6" presStyleCnt="11"/>
      <dgm:spPr/>
    </dgm:pt>
    <dgm:pt modelId="{4AA22CDC-ED4A-48BE-A9B6-976E2299B661}" type="pres">
      <dgm:prSet presAssocID="{6207978A-ADE0-4196-BA8A-F98641D95B3A}" presName="hierRoot2" presStyleCnt="0">
        <dgm:presLayoutVars>
          <dgm:hierBranch val="init"/>
        </dgm:presLayoutVars>
      </dgm:prSet>
      <dgm:spPr/>
    </dgm:pt>
    <dgm:pt modelId="{AB05318A-F0E3-4F76-A374-DC597792EB6F}" type="pres">
      <dgm:prSet presAssocID="{6207978A-ADE0-4196-BA8A-F98641D95B3A}" presName="rootComposite" presStyleCnt="0"/>
      <dgm:spPr/>
    </dgm:pt>
    <dgm:pt modelId="{66AA0315-1789-411D-BD79-C6FC1992FD12}" type="pres">
      <dgm:prSet presAssocID="{6207978A-ADE0-4196-BA8A-F98641D95B3A}" presName="rootText" presStyleLbl="node3" presStyleIdx="6" presStyleCnt="11">
        <dgm:presLayoutVars>
          <dgm:chPref val="3"/>
        </dgm:presLayoutVars>
      </dgm:prSet>
      <dgm:spPr/>
    </dgm:pt>
    <dgm:pt modelId="{44E19B44-E8FD-45DB-BBC1-6ED7B161EA4D}" type="pres">
      <dgm:prSet presAssocID="{6207978A-ADE0-4196-BA8A-F98641D95B3A}" presName="rootConnector" presStyleLbl="node3" presStyleIdx="6" presStyleCnt="11"/>
      <dgm:spPr/>
    </dgm:pt>
    <dgm:pt modelId="{B2D3729B-9974-44F6-B657-BEF842A37B2E}" type="pres">
      <dgm:prSet presAssocID="{6207978A-ADE0-4196-BA8A-F98641D95B3A}" presName="hierChild4" presStyleCnt="0"/>
      <dgm:spPr/>
    </dgm:pt>
    <dgm:pt modelId="{F81B00C5-5FA1-42EF-A187-DD19D0791B5A}" type="pres">
      <dgm:prSet presAssocID="{6207978A-ADE0-4196-BA8A-F98641D95B3A}" presName="hierChild5" presStyleCnt="0"/>
      <dgm:spPr/>
    </dgm:pt>
    <dgm:pt modelId="{DA98CD99-56E5-476A-BBCB-D26601E73306}" type="pres">
      <dgm:prSet presAssocID="{DB8FB4C6-8161-4B04-AE54-E65D3EF5DEC1}" presName="Name37" presStyleLbl="parChTrans1D3" presStyleIdx="7" presStyleCnt="11"/>
      <dgm:spPr/>
    </dgm:pt>
    <dgm:pt modelId="{130C03F1-074C-424B-B398-0F48BC739545}" type="pres">
      <dgm:prSet presAssocID="{F7312681-8C41-41C2-801C-A57B2CB9590F}" presName="hierRoot2" presStyleCnt="0">
        <dgm:presLayoutVars>
          <dgm:hierBranch val="init"/>
        </dgm:presLayoutVars>
      </dgm:prSet>
      <dgm:spPr/>
    </dgm:pt>
    <dgm:pt modelId="{CB47FB9A-8A16-475C-B004-CE4353E85E4A}" type="pres">
      <dgm:prSet presAssocID="{F7312681-8C41-41C2-801C-A57B2CB9590F}" presName="rootComposite" presStyleCnt="0"/>
      <dgm:spPr/>
    </dgm:pt>
    <dgm:pt modelId="{58321D27-727C-4715-B5DD-A18799BB98F3}" type="pres">
      <dgm:prSet presAssocID="{F7312681-8C41-41C2-801C-A57B2CB9590F}" presName="rootText" presStyleLbl="node3" presStyleIdx="7" presStyleCnt="11">
        <dgm:presLayoutVars>
          <dgm:chPref val="3"/>
        </dgm:presLayoutVars>
      </dgm:prSet>
      <dgm:spPr/>
    </dgm:pt>
    <dgm:pt modelId="{6E4393C6-AF4D-45C0-A514-C5BA843F487B}" type="pres">
      <dgm:prSet presAssocID="{F7312681-8C41-41C2-801C-A57B2CB9590F}" presName="rootConnector" presStyleLbl="node3" presStyleIdx="7" presStyleCnt="11"/>
      <dgm:spPr/>
    </dgm:pt>
    <dgm:pt modelId="{ECDA05AE-AA2F-4E44-80BB-14CA8A2674F4}" type="pres">
      <dgm:prSet presAssocID="{F7312681-8C41-41C2-801C-A57B2CB9590F}" presName="hierChild4" presStyleCnt="0"/>
      <dgm:spPr/>
    </dgm:pt>
    <dgm:pt modelId="{E2F030D0-37AD-41DC-B691-37EE9660502E}" type="pres">
      <dgm:prSet presAssocID="{F7312681-8C41-41C2-801C-A57B2CB9590F}" presName="hierChild5" presStyleCnt="0"/>
      <dgm:spPr/>
    </dgm:pt>
    <dgm:pt modelId="{C4857B3B-48E3-4D58-8847-3A94E39ADB1E}" type="pres">
      <dgm:prSet presAssocID="{3A4E40FD-3651-4BAB-9433-AECD4AC6425A}" presName="hierChild5" presStyleCnt="0"/>
      <dgm:spPr/>
    </dgm:pt>
    <dgm:pt modelId="{C94D10C1-562B-4AEE-B05D-5BCC522CBC14}" type="pres">
      <dgm:prSet presAssocID="{7CDD0753-9F1E-4C54-B7A5-E21931AD2344}" presName="Name37" presStyleLbl="parChTrans1D2" presStyleIdx="3" presStyleCnt="4"/>
      <dgm:spPr/>
    </dgm:pt>
    <dgm:pt modelId="{D7279784-9918-4561-8332-A7376C645EAA}" type="pres">
      <dgm:prSet presAssocID="{1FD26C75-4540-4C0B-99E4-6FDD07F0393E}" presName="hierRoot2" presStyleCnt="0">
        <dgm:presLayoutVars>
          <dgm:hierBranch val="init"/>
        </dgm:presLayoutVars>
      </dgm:prSet>
      <dgm:spPr/>
    </dgm:pt>
    <dgm:pt modelId="{585A48D8-8D15-41A3-8663-93332AD12D05}" type="pres">
      <dgm:prSet presAssocID="{1FD26C75-4540-4C0B-99E4-6FDD07F0393E}" presName="rootComposite" presStyleCnt="0"/>
      <dgm:spPr/>
    </dgm:pt>
    <dgm:pt modelId="{A30A1C63-685C-4D6D-B413-71F243792EC3}" type="pres">
      <dgm:prSet presAssocID="{1FD26C75-4540-4C0B-99E4-6FDD07F0393E}" presName="rootText" presStyleLbl="node2" presStyleIdx="3" presStyleCnt="4">
        <dgm:presLayoutVars>
          <dgm:chPref val="3"/>
        </dgm:presLayoutVars>
      </dgm:prSet>
      <dgm:spPr/>
    </dgm:pt>
    <dgm:pt modelId="{3C2A8393-AE16-46BF-B05C-A2E73D05687E}" type="pres">
      <dgm:prSet presAssocID="{1FD26C75-4540-4C0B-99E4-6FDD07F0393E}" presName="rootConnector" presStyleLbl="node2" presStyleIdx="3" presStyleCnt="4"/>
      <dgm:spPr/>
    </dgm:pt>
    <dgm:pt modelId="{030DF080-AE0E-4CEA-8E0C-F9A773A85E6D}" type="pres">
      <dgm:prSet presAssocID="{1FD26C75-4540-4C0B-99E4-6FDD07F0393E}" presName="hierChild4" presStyleCnt="0"/>
      <dgm:spPr/>
    </dgm:pt>
    <dgm:pt modelId="{0F8130B0-3723-477E-A370-4E289C3F0B76}" type="pres">
      <dgm:prSet presAssocID="{BD1FC31B-89DC-4FDC-BC18-87F6CADD87FE}" presName="Name37" presStyleLbl="parChTrans1D3" presStyleIdx="8" presStyleCnt="11"/>
      <dgm:spPr/>
    </dgm:pt>
    <dgm:pt modelId="{0BAD7B26-ECF2-44F6-9F80-76F5970EAEC3}" type="pres">
      <dgm:prSet presAssocID="{7467CD8E-B235-4527-B9BC-4771D0CC0A3F}" presName="hierRoot2" presStyleCnt="0">
        <dgm:presLayoutVars>
          <dgm:hierBranch val="init"/>
        </dgm:presLayoutVars>
      </dgm:prSet>
      <dgm:spPr/>
    </dgm:pt>
    <dgm:pt modelId="{DF8D88E5-C963-4A77-9D41-FFD2C0A8F10B}" type="pres">
      <dgm:prSet presAssocID="{7467CD8E-B235-4527-B9BC-4771D0CC0A3F}" presName="rootComposite" presStyleCnt="0"/>
      <dgm:spPr/>
    </dgm:pt>
    <dgm:pt modelId="{006DF025-2BEE-4E2F-A008-3F34AA08EB25}" type="pres">
      <dgm:prSet presAssocID="{7467CD8E-B235-4527-B9BC-4771D0CC0A3F}" presName="rootText" presStyleLbl="node3" presStyleIdx="8" presStyleCnt="11">
        <dgm:presLayoutVars>
          <dgm:chPref val="3"/>
        </dgm:presLayoutVars>
      </dgm:prSet>
      <dgm:spPr/>
    </dgm:pt>
    <dgm:pt modelId="{89A9F9DA-EAEB-452D-A276-62248FAB0DC2}" type="pres">
      <dgm:prSet presAssocID="{7467CD8E-B235-4527-B9BC-4771D0CC0A3F}" presName="rootConnector" presStyleLbl="node3" presStyleIdx="8" presStyleCnt="11"/>
      <dgm:spPr/>
    </dgm:pt>
    <dgm:pt modelId="{1A742466-DBD8-4183-8B11-D46A5F0AC7AC}" type="pres">
      <dgm:prSet presAssocID="{7467CD8E-B235-4527-B9BC-4771D0CC0A3F}" presName="hierChild4" presStyleCnt="0"/>
      <dgm:spPr/>
    </dgm:pt>
    <dgm:pt modelId="{B04066A2-D64D-41ED-B189-E51058871915}" type="pres">
      <dgm:prSet presAssocID="{7467CD8E-B235-4527-B9BC-4771D0CC0A3F}" presName="hierChild5" presStyleCnt="0"/>
      <dgm:spPr/>
    </dgm:pt>
    <dgm:pt modelId="{47305A73-FF73-4E2D-B72C-345D0139C4C3}" type="pres">
      <dgm:prSet presAssocID="{14DBDC93-8FA6-4EA3-A2AA-39C0A7D04C04}" presName="Name37" presStyleLbl="parChTrans1D3" presStyleIdx="9" presStyleCnt="11"/>
      <dgm:spPr/>
    </dgm:pt>
    <dgm:pt modelId="{A23D03EE-5B88-4199-A17B-43CB2E0EF1E0}" type="pres">
      <dgm:prSet presAssocID="{16FD75C4-B68D-4103-98D1-FA1512A1F2B7}" presName="hierRoot2" presStyleCnt="0">
        <dgm:presLayoutVars>
          <dgm:hierBranch val="init"/>
        </dgm:presLayoutVars>
      </dgm:prSet>
      <dgm:spPr/>
    </dgm:pt>
    <dgm:pt modelId="{F7E81C71-F23D-4345-9C27-EC3830690279}" type="pres">
      <dgm:prSet presAssocID="{16FD75C4-B68D-4103-98D1-FA1512A1F2B7}" presName="rootComposite" presStyleCnt="0"/>
      <dgm:spPr/>
    </dgm:pt>
    <dgm:pt modelId="{73A3A058-8924-48F0-8CF6-4940747FD50D}" type="pres">
      <dgm:prSet presAssocID="{16FD75C4-B68D-4103-98D1-FA1512A1F2B7}" presName="rootText" presStyleLbl="node3" presStyleIdx="9" presStyleCnt="11">
        <dgm:presLayoutVars>
          <dgm:chPref val="3"/>
        </dgm:presLayoutVars>
      </dgm:prSet>
      <dgm:spPr/>
    </dgm:pt>
    <dgm:pt modelId="{C4FFBF1C-F235-4F30-BD12-13FBC5C3D717}" type="pres">
      <dgm:prSet presAssocID="{16FD75C4-B68D-4103-98D1-FA1512A1F2B7}" presName="rootConnector" presStyleLbl="node3" presStyleIdx="9" presStyleCnt="11"/>
      <dgm:spPr/>
    </dgm:pt>
    <dgm:pt modelId="{5F90F0F5-D794-4B57-8649-1826374DEE7B}" type="pres">
      <dgm:prSet presAssocID="{16FD75C4-B68D-4103-98D1-FA1512A1F2B7}" presName="hierChild4" presStyleCnt="0"/>
      <dgm:spPr/>
    </dgm:pt>
    <dgm:pt modelId="{CE948384-0D2E-401C-AC23-6C4EEBB94417}" type="pres">
      <dgm:prSet presAssocID="{16FD75C4-B68D-4103-98D1-FA1512A1F2B7}" presName="hierChild5" presStyleCnt="0"/>
      <dgm:spPr/>
    </dgm:pt>
    <dgm:pt modelId="{1DBCFE48-E588-4F60-B0AB-9766412A1651}" type="pres">
      <dgm:prSet presAssocID="{07C8EA28-64BD-4FC6-9CCB-D056481A9BB6}" presName="Name37" presStyleLbl="parChTrans1D3" presStyleIdx="10" presStyleCnt="11"/>
      <dgm:spPr/>
    </dgm:pt>
    <dgm:pt modelId="{98667F74-3C20-431F-8A60-7099A6FAB9A7}" type="pres">
      <dgm:prSet presAssocID="{ECEA6790-F55F-41B5-A5D4-DF408AECB88A}" presName="hierRoot2" presStyleCnt="0">
        <dgm:presLayoutVars>
          <dgm:hierBranch val="init"/>
        </dgm:presLayoutVars>
      </dgm:prSet>
      <dgm:spPr/>
    </dgm:pt>
    <dgm:pt modelId="{527AA5FF-6C25-42E2-A16E-B5ADB3CAF50D}" type="pres">
      <dgm:prSet presAssocID="{ECEA6790-F55F-41B5-A5D4-DF408AECB88A}" presName="rootComposite" presStyleCnt="0"/>
      <dgm:spPr/>
    </dgm:pt>
    <dgm:pt modelId="{D46361AF-2AAB-45E4-BBC3-8579C4C4415A}" type="pres">
      <dgm:prSet presAssocID="{ECEA6790-F55F-41B5-A5D4-DF408AECB88A}" presName="rootText" presStyleLbl="node3" presStyleIdx="10" presStyleCnt="11">
        <dgm:presLayoutVars>
          <dgm:chPref val="3"/>
        </dgm:presLayoutVars>
      </dgm:prSet>
      <dgm:spPr/>
    </dgm:pt>
    <dgm:pt modelId="{5963A1F7-B60C-44B2-A759-AA902C5B2C4F}" type="pres">
      <dgm:prSet presAssocID="{ECEA6790-F55F-41B5-A5D4-DF408AECB88A}" presName="rootConnector" presStyleLbl="node3" presStyleIdx="10" presStyleCnt="11"/>
      <dgm:spPr/>
    </dgm:pt>
    <dgm:pt modelId="{3CFF2AF4-CD17-476F-9791-5FE536FB28CA}" type="pres">
      <dgm:prSet presAssocID="{ECEA6790-F55F-41B5-A5D4-DF408AECB88A}" presName="hierChild4" presStyleCnt="0"/>
      <dgm:spPr/>
    </dgm:pt>
    <dgm:pt modelId="{51D15D17-0158-444A-861B-76C84D930203}" type="pres">
      <dgm:prSet presAssocID="{ECEA6790-F55F-41B5-A5D4-DF408AECB88A}" presName="hierChild5" presStyleCnt="0"/>
      <dgm:spPr/>
    </dgm:pt>
    <dgm:pt modelId="{EF419F56-B52F-497C-9E77-21BC3C9DADEE}" type="pres">
      <dgm:prSet presAssocID="{1FD26C75-4540-4C0B-99E4-6FDD07F0393E}" presName="hierChild5" presStyleCnt="0"/>
      <dgm:spPr/>
    </dgm:pt>
    <dgm:pt modelId="{FD816BC8-64FE-4301-8E55-A85271EF23C7}" type="pres">
      <dgm:prSet presAssocID="{30FC2469-4942-4058-9FF8-CF612085335E}" presName="hierChild3" presStyleCnt="0"/>
      <dgm:spPr/>
    </dgm:pt>
  </dgm:ptLst>
  <dgm:cxnLst>
    <dgm:cxn modelId="{D0232304-2855-4B6D-86B8-0FAB311BC0C9}" type="presOf" srcId="{7467CD8E-B235-4527-B9BC-4771D0CC0A3F}" destId="{89A9F9DA-EAEB-452D-A276-62248FAB0DC2}" srcOrd="1" destOrd="0" presId="urn:microsoft.com/office/officeart/2005/8/layout/orgChart1"/>
    <dgm:cxn modelId="{ED5E6606-9F38-4341-BAA1-7044FB5C2DC8}" type="presOf" srcId="{59ABBC47-CFEA-4F32-89A9-42D9E1F5EEEC}" destId="{A03D9E96-7D8A-45F7-8113-2BD223F02F41}" srcOrd="0" destOrd="0" presId="urn:microsoft.com/office/officeart/2005/8/layout/orgChart1"/>
    <dgm:cxn modelId="{B3BB7807-A203-44C5-8097-03D98FF4AABE}" srcId="{3A4E40FD-3651-4BAB-9433-AECD4AC6425A}" destId="{6207978A-ADE0-4196-BA8A-F98641D95B3A}" srcOrd="2" destOrd="0" parTransId="{452B70EE-101C-4E78-B942-EA443410B0A9}" sibTransId="{5DFEE30E-916C-4BBA-8989-042A7BB81D4F}"/>
    <dgm:cxn modelId="{40960D0A-F4A9-4EA0-B020-D062817C5D0A}" srcId="{30FC2469-4942-4058-9FF8-CF612085335E}" destId="{2FC26ED3-6D23-4ABE-8662-3F173A05CF13}" srcOrd="1" destOrd="0" parTransId="{B25DEC83-3F52-48D6-8C51-C4C2CFC73717}" sibTransId="{818A602C-90A0-4749-812D-E83D1593A93A}"/>
    <dgm:cxn modelId="{50AB190C-911F-4D99-9237-1147E447209D}" srcId="{30FC2469-4942-4058-9FF8-CF612085335E}" destId="{1FD26C75-4540-4C0B-99E4-6FDD07F0393E}" srcOrd="3" destOrd="0" parTransId="{7CDD0753-9F1E-4C54-B7A5-E21931AD2344}" sibTransId="{3B5D9A75-9EDD-4954-B5D3-210A4B130C24}"/>
    <dgm:cxn modelId="{17E46F10-EAAE-432D-B48F-F03A1F0CC530}" type="presOf" srcId="{7B235E0C-A3EE-4403-B446-BD5511CCFEAE}" destId="{511BD049-72AA-4836-9BC2-7AEB53B70C8B}" srcOrd="1" destOrd="0" presId="urn:microsoft.com/office/officeart/2005/8/layout/orgChart1"/>
    <dgm:cxn modelId="{24F30914-F3D9-4675-B3AC-7693760AC1A4}" srcId="{1FD26C75-4540-4C0B-99E4-6FDD07F0393E}" destId="{7467CD8E-B235-4527-B9BC-4771D0CC0A3F}" srcOrd="0" destOrd="0" parTransId="{BD1FC31B-89DC-4FDC-BC18-87F6CADD87FE}" sibTransId="{B174D4D0-1675-4FCD-985C-3D60DD1A0F62}"/>
    <dgm:cxn modelId="{C6F38F14-2E1B-42AE-A408-99155429CD78}" type="presOf" srcId="{2FC26ED3-6D23-4ABE-8662-3F173A05CF13}" destId="{061CE133-2CC7-4381-A31B-AEF810AB42BD}" srcOrd="1" destOrd="0" presId="urn:microsoft.com/office/officeart/2005/8/layout/orgChart1"/>
    <dgm:cxn modelId="{E4C97B17-1FEB-45D2-AC4E-067F88B13B1A}" type="presOf" srcId="{B2D7654D-1C94-4D80-B7AF-862ECC8A17FC}" destId="{40EA6DAF-EC1A-4F72-8756-1257F6426BC5}" srcOrd="0" destOrd="0" presId="urn:microsoft.com/office/officeart/2005/8/layout/orgChart1"/>
    <dgm:cxn modelId="{9BACF11F-D5EA-4390-9C2D-A0CFA98484C5}" srcId="{3A4E40FD-3651-4BAB-9433-AECD4AC6425A}" destId="{97FD53EB-DA3E-4DFF-B2ED-E0003A20A30B}" srcOrd="0" destOrd="0" parTransId="{9832F596-38D8-47C4-A3AD-59F44FCE7955}" sibTransId="{5B0D42C3-30A1-4297-84D2-9A1B3CE711D8}"/>
    <dgm:cxn modelId="{A235D425-7A63-4CD2-A3A8-BC578C4AE12B}" type="presOf" srcId="{593E573B-BDC8-42D5-8115-91C2213C8D3A}" destId="{A74FDF06-00C9-4B35-B85F-25195FD70D52}" srcOrd="0" destOrd="0" presId="urn:microsoft.com/office/officeart/2005/8/layout/orgChart1"/>
    <dgm:cxn modelId="{C7AD7E2A-853C-4022-BE4C-73F03D694C74}" srcId="{3A4E40FD-3651-4BAB-9433-AECD4AC6425A}" destId="{848C6739-5D1F-4747-B2DA-60C3C8B535E0}" srcOrd="1" destOrd="0" parTransId="{3D639430-B0EA-41CE-A2D5-615EADA28304}" sibTransId="{C36031B6-041D-4B75-BE4C-7556AC6F3C34}"/>
    <dgm:cxn modelId="{D52E872A-68CC-41B9-8761-2ED17A26D060}" type="presOf" srcId="{7467CD8E-B235-4527-B9BC-4771D0CC0A3F}" destId="{006DF025-2BEE-4E2F-A008-3F34AA08EB25}" srcOrd="0" destOrd="0" presId="urn:microsoft.com/office/officeart/2005/8/layout/orgChart1"/>
    <dgm:cxn modelId="{739A4432-BF5D-489F-B32C-8E700B8ADA55}" type="presOf" srcId="{14DBDC93-8FA6-4EA3-A2AA-39C0A7D04C04}" destId="{47305A73-FF73-4E2D-B72C-345D0139C4C3}" srcOrd="0" destOrd="0" presId="urn:microsoft.com/office/officeart/2005/8/layout/orgChart1"/>
    <dgm:cxn modelId="{F9F23238-401B-4CF8-B863-7AA360FD0E30}" srcId="{473DD88D-4883-4BAC-BB82-4A9366DC9960}" destId="{30FC2469-4942-4058-9FF8-CF612085335E}" srcOrd="0" destOrd="0" parTransId="{9ECE4D33-8FD9-40DB-97F9-BA7E8428D076}" sibTransId="{5C1538EA-1273-447C-A3CC-00824435DB45}"/>
    <dgm:cxn modelId="{52B0D439-84F0-48DC-9221-B70647C77A80}" type="presOf" srcId="{2FC26ED3-6D23-4ABE-8662-3F173A05CF13}" destId="{1CE0F359-19C4-46B4-80C4-45F6978A3203}" srcOrd="0" destOrd="0" presId="urn:microsoft.com/office/officeart/2005/8/layout/orgChart1"/>
    <dgm:cxn modelId="{4AEC733A-DB39-44B8-BF11-8B43B8FCCCA8}" type="presOf" srcId="{A3D2214D-E3DD-45FA-991A-2E6642FFF17E}" destId="{CDCF1C07-1C15-47CC-AF5D-3B03DC23BC14}" srcOrd="1" destOrd="0" presId="urn:microsoft.com/office/officeart/2005/8/layout/orgChart1"/>
    <dgm:cxn modelId="{03BF823A-C00A-4E36-8109-7BE9F973B170}" type="presOf" srcId="{6044970A-5621-4D37-AC19-88E353869A75}" destId="{4C92C187-4ED9-4751-BF3C-D1D83B298738}" srcOrd="0" destOrd="0" presId="urn:microsoft.com/office/officeart/2005/8/layout/orgChart1"/>
    <dgm:cxn modelId="{8BEF915B-DD1E-469B-8A36-FCC2F32EDC7E}" srcId="{3A4E40FD-3651-4BAB-9433-AECD4AC6425A}" destId="{F7312681-8C41-41C2-801C-A57B2CB9590F}" srcOrd="3" destOrd="0" parTransId="{DB8FB4C6-8161-4B04-AE54-E65D3EF5DEC1}" sibTransId="{8067D212-E51B-4A09-B635-651DE14895AF}"/>
    <dgm:cxn modelId="{DB3C315D-B6F9-4681-894D-A11B6D2854AD}" srcId="{30FC2469-4942-4058-9FF8-CF612085335E}" destId="{7B235E0C-A3EE-4403-B446-BD5511CCFEAE}" srcOrd="0" destOrd="0" parTransId="{AFCD52A5-7543-48BD-A83C-CED2659E21B6}" sibTransId="{A37EA73C-8BA2-4814-B801-DE0D61440892}"/>
    <dgm:cxn modelId="{1549655E-D781-493E-A580-F877DBE722DB}" type="presOf" srcId="{F7312681-8C41-41C2-801C-A57B2CB9590F}" destId="{58321D27-727C-4715-B5DD-A18799BB98F3}" srcOrd="0" destOrd="0" presId="urn:microsoft.com/office/officeart/2005/8/layout/orgChart1"/>
    <dgm:cxn modelId="{AEDC165F-A878-45FF-9B78-F6C3E6D5AC31}" srcId="{1FD26C75-4540-4C0B-99E4-6FDD07F0393E}" destId="{16FD75C4-B68D-4103-98D1-FA1512A1F2B7}" srcOrd="1" destOrd="0" parTransId="{14DBDC93-8FA6-4EA3-A2AA-39C0A7D04C04}" sibTransId="{4BD0E5AF-DD1B-480C-BB1A-ACFC7879C238}"/>
    <dgm:cxn modelId="{E0574941-7608-43DF-997E-7F3379C46615}" type="presOf" srcId="{4CBD31B0-7DCA-4887-B2AE-EB02F50E1161}" destId="{D134DD09-F90A-4BF4-8DD1-1D802017FFC1}" srcOrd="0" destOrd="0" presId="urn:microsoft.com/office/officeart/2005/8/layout/orgChart1"/>
    <dgm:cxn modelId="{2A59AA42-D765-46C9-A35E-00D34B20B3FF}" type="presOf" srcId="{BD1FC31B-89DC-4FDC-BC18-87F6CADD87FE}" destId="{0F8130B0-3723-477E-A370-4E289C3F0B76}" srcOrd="0" destOrd="0" presId="urn:microsoft.com/office/officeart/2005/8/layout/orgChart1"/>
    <dgm:cxn modelId="{9FEF0045-C3D7-4CC7-908A-ED26F51878EB}" type="presOf" srcId="{97FD53EB-DA3E-4DFF-B2ED-E0003A20A30B}" destId="{B27AE252-7D6B-4B2C-99A5-17F8F94FA279}" srcOrd="0" destOrd="0" presId="urn:microsoft.com/office/officeart/2005/8/layout/orgChart1"/>
    <dgm:cxn modelId="{C1B8B14A-F0CD-4F45-A1BD-797C087C3C0A}" type="presOf" srcId="{6207978A-ADE0-4196-BA8A-F98641D95B3A}" destId="{44E19B44-E8FD-45DB-BBC1-6ED7B161EA4D}" srcOrd="1" destOrd="0" presId="urn:microsoft.com/office/officeart/2005/8/layout/orgChart1"/>
    <dgm:cxn modelId="{4C12194B-411A-4889-B0AB-730F836E0CD2}" type="presOf" srcId="{3A4E40FD-3651-4BAB-9433-AECD4AC6425A}" destId="{0504349A-99FD-444F-9097-344CB3FCC962}" srcOrd="0" destOrd="0" presId="urn:microsoft.com/office/officeart/2005/8/layout/orgChart1"/>
    <dgm:cxn modelId="{B206966B-37CD-4CC9-9C58-E26C12D38CA5}" type="presOf" srcId="{056DE234-8CF5-493A-B296-61FFDD4927F2}" destId="{30446252-90BB-4265-8BA9-8051A562C4A6}" srcOrd="0" destOrd="0" presId="urn:microsoft.com/office/officeart/2005/8/layout/orgChart1"/>
    <dgm:cxn modelId="{F9F7B74F-1A25-4250-BAD4-E1AB46EA2212}" type="presOf" srcId="{DB8FB4C6-8161-4B04-AE54-E65D3EF5DEC1}" destId="{DA98CD99-56E5-476A-BBCB-D26601E73306}" srcOrd="0" destOrd="0" presId="urn:microsoft.com/office/officeart/2005/8/layout/orgChart1"/>
    <dgm:cxn modelId="{2AECD471-201A-4ECC-83B0-D0A501C95242}" srcId="{30FC2469-4942-4058-9FF8-CF612085335E}" destId="{3A4E40FD-3651-4BAB-9433-AECD4AC6425A}" srcOrd="2" destOrd="0" parTransId="{593E573B-BDC8-42D5-8115-91C2213C8D3A}" sibTransId="{13A3FD80-9B1B-434D-A858-D0BFA07A5BE4}"/>
    <dgm:cxn modelId="{984D1A55-87DB-48A4-9820-21AA9C0602CE}" type="presOf" srcId="{CC192C80-160B-4B5F-82B8-6C1861EA46C2}" destId="{2F63C79A-6847-45AC-A22F-75010462E555}" srcOrd="0" destOrd="0" presId="urn:microsoft.com/office/officeart/2005/8/layout/orgChart1"/>
    <dgm:cxn modelId="{634D3175-0516-4785-B95C-7104C91CDB41}" type="presOf" srcId="{16FD75C4-B68D-4103-98D1-FA1512A1F2B7}" destId="{73A3A058-8924-48F0-8CF6-4940747FD50D}" srcOrd="0" destOrd="0" presId="urn:microsoft.com/office/officeart/2005/8/layout/orgChart1"/>
    <dgm:cxn modelId="{3E732779-5837-4DA6-90E0-740EDD729AA7}" type="presOf" srcId="{30FC2469-4942-4058-9FF8-CF612085335E}" destId="{DA823D6C-3277-4213-A954-70745F41FF93}" srcOrd="1" destOrd="0" presId="urn:microsoft.com/office/officeart/2005/8/layout/orgChart1"/>
    <dgm:cxn modelId="{9E95E07F-1115-480D-8441-DFBA01360803}" type="presOf" srcId="{848C6739-5D1F-4747-B2DA-60C3C8B535E0}" destId="{CED7654D-9179-4CEC-B9AD-AEF5762D6FB9}" srcOrd="0" destOrd="0" presId="urn:microsoft.com/office/officeart/2005/8/layout/orgChart1"/>
    <dgm:cxn modelId="{3C3C3181-DDB4-44B8-A5EA-112C2191454F}" srcId="{2FC26ED3-6D23-4ABE-8662-3F173A05CF13}" destId="{4CBD31B0-7DCA-4887-B2AE-EB02F50E1161}" srcOrd="3" destOrd="0" parTransId="{CC192C80-160B-4B5F-82B8-6C1861EA46C2}" sibTransId="{DB75B358-D55E-4030-BF04-89C2A3BA9ADB}"/>
    <dgm:cxn modelId="{5FD2F185-C305-4999-9316-9F8D4D3F4E35}" srcId="{1FD26C75-4540-4C0B-99E4-6FDD07F0393E}" destId="{ECEA6790-F55F-41B5-A5D4-DF408AECB88A}" srcOrd="2" destOrd="0" parTransId="{07C8EA28-64BD-4FC6-9CCB-D056481A9BB6}" sibTransId="{F751D9CB-F784-4BB5-B3E2-9F79844EC2DC}"/>
    <dgm:cxn modelId="{4F98A086-DC50-42B6-B0F4-29B49771A197}" type="presOf" srcId="{473DD88D-4883-4BAC-BB82-4A9366DC9960}" destId="{930C13D1-4A60-40FF-B01D-3F86EC436293}" srcOrd="0" destOrd="0" presId="urn:microsoft.com/office/officeart/2005/8/layout/orgChart1"/>
    <dgm:cxn modelId="{65E0858D-5747-43B4-9A04-589F289D371B}" type="presOf" srcId="{6207978A-ADE0-4196-BA8A-F98641D95B3A}" destId="{66AA0315-1789-411D-BD79-C6FC1992FD12}" srcOrd="0" destOrd="0" presId="urn:microsoft.com/office/officeart/2005/8/layout/orgChart1"/>
    <dgm:cxn modelId="{59156BB2-9478-4BD1-98B9-A94BCF9A3B6D}" type="presOf" srcId="{3D639430-B0EA-41CE-A2D5-615EADA28304}" destId="{EB9CCD2F-F69B-439B-8FCB-B27A6A00C569}" srcOrd="0" destOrd="0" presId="urn:microsoft.com/office/officeart/2005/8/layout/orgChart1"/>
    <dgm:cxn modelId="{3466AFBD-476E-44C9-83FB-06886F50E813}" type="presOf" srcId="{ECEA6790-F55F-41B5-A5D4-DF408AECB88A}" destId="{5963A1F7-B60C-44B2-A759-AA902C5B2C4F}" srcOrd="1" destOrd="0" presId="urn:microsoft.com/office/officeart/2005/8/layout/orgChart1"/>
    <dgm:cxn modelId="{24E291BE-CA56-405D-AC0E-429F464F6D00}" type="presOf" srcId="{B25DEC83-3F52-48D6-8C51-C4C2CFC73717}" destId="{D4254162-DD70-4632-88D9-E1EF9CC07069}" srcOrd="0" destOrd="0" presId="urn:microsoft.com/office/officeart/2005/8/layout/orgChart1"/>
    <dgm:cxn modelId="{D6525BBF-DEC2-454B-A34E-FD7EB160F9AE}" type="presOf" srcId="{9832F596-38D8-47C4-A3AD-59F44FCE7955}" destId="{45E3A304-7181-4EA5-A42B-76A3D040B277}" srcOrd="0" destOrd="0" presId="urn:microsoft.com/office/officeart/2005/8/layout/orgChart1"/>
    <dgm:cxn modelId="{016948C0-7CC6-48BD-A0F6-BC9632FBCAE6}" srcId="{2FC26ED3-6D23-4ABE-8662-3F173A05CF13}" destId="{59ABBC47-CFEA-4F32-89A9-42D9E1F5EEEC}" srcOrd="0" destOrd="0" parTransId="{056DE234-8CF5-493A-B296-61FFDD4927F2}" sibTransId="{8E1DD99B-5C06-4007-B262-897562066FEA}"/>
    <dgm:cxn modelId="{A51F7CC1-EE48-4E01-8156-9E0F8E7192AF}" type="presOf" srcId="{4CBD31B0-7DCA-4887-B2AE-EB02F50E1161}" destId="{243DD1BF-E667-4A83-A1D2-35B09E5229AE}" srcOrd="1" destOrd="0" presId="urn:microsoft.com/office/officeart/2005/8/layout/orgChart1"/>
    <dgm:cxn modelId="{E2E79BC8-ACCC-4522-9FA8-D8F45E88022D}" type="presOf" srcId="{59ABBC47-CFEA-4F32-89A9-42D9E1F5EEEC}" destId="{70547299-71AA-41D9-BECE-AD88D8DF9465}" srcOrd="1" destOrd="0" presId="urn:microsoft.com/office/officeart/2005/8/layout/orgChart1"/>
    <dgm:cxn modelId="{DCF22CCA-EC4F-48B2-94BB-C9EA874D25F4}" type="presOf" srcId="{F7312681-8C41-41C2-801C-A57B2CB9590F}" destId="{6E4393C6-AF4D-45C0-A514-C5BA843F487B}" srcOrd="1" destOrd="0" presId="urn:microsoft.com/office/officeart/2005/8/layout/orgChart1"/>
    <dgm:cxn modelId="{BE65B8CC-B631-44CB-A77B-94176B743169}" type="presOf" srcId="{1FD26C75-4540-4C0B-99E4-6FDD07F0393E}" destId="{A30A1C63-685C-4D6D-B413-71F243792EC3}" srcOrd="0" destOrd="0" presId="urn:microsoft.com/office/officeart/2005/8/layout/orgChart1"/>
    <dgm:cxn modelId="{81C74ED6-E57F-48BF-B95A-7CC35BAA9A62}" type="presOf" srcId="{B2D7654D-1C94-4D80-B7AF-862ECC8A17FC}" destId="{D4F802F1-ACB1-4C08-BDE4-58A433E7CF3F}" srcOrd="1" destOrd="0" presId="urn:microsoft.com/office/officeart/2005/8/layout/orgChart1"/>
    <dgm:cxn modelId="{237597E2-F544-4E78-AFB2-D566BE3606D6}" type="presOf" srcId="{AFCD52A5-7543-48BD-A83C-CED2659E21B6}" destId="{866FA331-69F6-423A-90C9-0115B90AE2D8}" srcOrd="0" destOrd="0" presId="urn:microsoft.com/office/officeart/2005/8/layout/orgChart1"/>
    <dgm:cxn modelId="{C9BF9EE3-2FE1-469B-8FF8-F5890E1B37AA}" srcId="{2FC26ED3-6D23-4ABE-8662-3F173A05CF13}" destId="{B2D7654D-1C94-4D80-B7AF-862ECC8A17FC}" srcOrd="2" destOrd="0" parTransId="{15523A8B-B998-4054-8BF9-3B4F051ACDFD}" sibTransId="{72F6D473-34D3-4DDC-8BAF-CA65421335D1}"/>
    <dgm:cxn modelId="{C6B5C1E4-1ABA-467F-8A66-9FC982B0ADAC}" type="presOf" srcId="{07C8EA28-64BD-4FC6-9CCB-D056481A9BB6}" destId="{1DBCFE48-E588-4F60-B0AB-9766412A1651}" srcOrd="0" destOrd="0" presId="urn:microsoft.com/office/officeart/2005/8/layout/orgChart1"/>
    <dgm:cxn modelId="{14D102E6-5BF9-4EC2-8F92-D9DF943D6719}" srcId="{2FC26ED3-6D23-4ABE-8662-3F173A05CF13}" destId="{A3D2214D-E3DD-45FA-991A-2E6642FFF17E}" srcOrd="1" destOrd="0" parTransId="{6044970A-5621-4D37-AC19-88E353869A75}" sibTransId="{05FE5E23-7813-4A98-8B91-752DA6450093}"/>
    <dgm:cxn modelId="{FCF12BE6-A664-4E43-8B12-EABAB83DDAE3}" type="presOf" srcId="{16FD75C4-B68D-4103-98D1-FA1512A1F2B7}" destId="{C4FFBF1C-F235-4F30-BD12-13FBC5C3D717}" srcOrd="1" destOrd="0" presId="urn:microsoft.com/office/officeart/2005/8/layout/orgChart1"/>
    <dgm:cxn modelId="{7C729CEA-BD71-4C5E-B41E-47BE3DE9B38E}" type="presOf" srcId="{1FD26C75-4540-4C0B-99E4-6FDD07F0393E}" destId="{3C2A8393-AE16-46BF-B05C-A2E73D05687E}" srcOrd="1" destOrd="0" presId="urn:microsoft.com/office/officeart/2005/8/layout/orgChart1"/>
    <dgm:cxn modelId="{6F74F0EA-FA9A-40BA-A945-2887B849E160}" type="presOf" srcId="{15523A8B-B998-4054-8BF9-3B4F051ACDFD}" destId="{A8497088-E91B-459C-A56D-8B7418EC258C}" srcOrd="0" destOrd="0" presId="urn:microsoft.com/office/officeart/2005/8/layout/orgChart1"/>
    <dgm:cxn modelId="{E464C5EC-5641-4E59-8463-FD006BF66993}" type="presOf" srcId="{97FD53EB-DA3E-4DFF-B2ED-E0003A20A30B}" destId="{E0D8A8FA-F95D-416D-A5BA-EB0FD3D46B4E}" srcOrd="1" destOrd="0" presId="urn:microsoft.com/office/officeart/2005/8/layout/orgChart1"/>
    <dgm:cxn modelId="{B8EEE4ED-3C18-42B8-A23A-12209BB9A054}" type="presOf" srcId="{7B235E0C-A3EE-4403-B446-BD5511CCFEAE}" destId="{7111E7C0-25DF-4057-9389-96F21E904D2A}" srcOrd="0" destOrd="0" presId="urn:microsoft.com/office/officeart/2005/8/layout/orgChart1"/>
    <dgm:cxn modelId="{9F2775EF-94D8-4A45-AF7D-8D8CF7924A18}" type="presOf" srcId="{452B70EE-101C-4E78-B942-EA443410B0A9}" destId="{78F4EA25-3057-493D-A01E-CD74784FCF6C}" srcOrd="0" destOrd="0" presId="urn:microsoft.com/office/officeart/2005/8/layout/orgChart1"/>
    <dgm:cxn modelId="{F8674AF3-C0B1-4D8D-8D72-446E7CC63795}" type="presOf" srcId="{3A4E40FD-3651-4BAB-9433-AECD4AC6425A}" destId="{EAFFFFD2-A8A6-451F-9C4C-4AF54304E928}" srcOrd="1" destOrd="0" presId="urn:microsoft.com/office/officeart/2005/8/layout/orgChart1"/>
    <dgm:cxn modelId="{BD6FA0F3-4DFA-4F96-9FF9-619308717FEE}" type="presOf" srcId="{7CDD0753-9F1E-4C54-B7A5-E21931AD2344}" destId="{C94D10C1-562B-4AEE-B05D-5BCC522CBC14}" srcOrd="0" destOrd="0" presId="urn:microsoft.com/office/officeart/2005/8/layout/orgChart1"/>
    <dgm:cxn modelId="{94E0E4F5-721A-4692-9433-21B82386DF07}" type="presOf" srcId="{A3D2214D-E3DD-45FA-991A-2E6642FFF17E}" destId="{F6C05143-1BC4-4776-9F1F-42B15B7F59B9}" srcOrd="0" destOrd="0" presId="urn:microsoft.com/office/officeart/2005/8/layout/orgChart1"/>
    <dgm:cxn modelId="{E0A69FFB-C4B4-4D18-992B-A84D7212CB1F}" type="presOf" srcId="{848C6739-5D1F-4747-B2DA-60C3C8B535E0}" destId="{ACE049BA-4B9B-4C92-94E1-33D08C3773BB}" srcOrd="1" destOrd="0" presId="urn:microsoft.com/office/officeart/2005/8/layout/orgChart1"/>
    <dgm:cxn modelId="{413994FC-E6FD-4CF1-8733-80D32B86FE85}" type="presOf" srcId="{30FC2469-4942-4058-9FF8-CF612085335E}" destId="{E0CD46A7-B7DD-4C05-B09A-953B7F8AACE5}" srcOrd="0" destOrd="0" presId="urn:microsoft.com/office/officeart/2005/8/layout/orgChart1"/>
    <dgm:cxn modelId="{0160C0FF-E5B7-4A25-BF02-C404B1464AB0}" type="presOf" srcId="{ECEA6790-F55F-41B5-A5D4-DF408AECB88A}" destId="{D46361AF-2AAB-45E4-BBC3-8579C4C4415A}" srcOrd="0" destOrd="0" presId="urn:microsoft.com/office/officeart/2005/8/layout/orgChart1"/>
    <dgm:cxn modelId="{613B1613-36ED-4C46-8270-ABBE86A999CF}" type="presParOf" srcId="{930C13D1-4A60-40FF-B01D-3F86EC436293}" destId="{1D70ECC0-4742-4F9C-8D57-98A5AD1513D3}" srcOrd="0" destOrd="0" presId="urn:microsoft.com/office/officeart/2005/8/layout/orgChart1"/>
    <dgm:cxn modelId="{FECEDEF5-16FD-4A25-9870-DA90AAAE928B}" type="presParOf" srcId="{1D70ECC0-4742-4F9C-8D57-98A5AD1513D3}" destId="{39196366-82D1-4786-83AF-AB99EF5B3823}" srcOrd="0" destOrd="0" presId="urn:microsoft.com/office/officeart/2005/8/layout/orgChart1"/>
    <dgm:cxn modelId="{50EDEDD8-5C11-418F-82AD-C0BAAFBFFFF2}" type="presParOf" srcId="{39196366-82D1-4786-83AF-AB99EF5B3823}" destId="{E0CD46A7-B7DD-4C05-B09A-953B7F8AACE5}" srcOrd="0" destOrd="0" presId="urn:microsoft.com/office/officeart/2005/8/layout/orgChart1"/>
    <dgm:cxn modelId="{751E67B9-7BE0-4B4C-AABD-ED3DAC0F3618}" type="presParOf" srcId="{39196366-82D1-4786-83AF-AB99EF5B3823}" destId="{DA823D6C-3277-4213-A954-70745F41FF93}" srcOrd="1" destOrd="0" presId="urn:microsoft.com/office/officeart/2005/8/layout/orgChart1"/>
    <dgm:cxn modelId="{48C33059-D7E2-4A37-969C-A767F92B0734}" type="presParOf" srcId="{1D70ECC0-4742-4F9C-8D57-98A5AD1513D3}" destId="{A2A7AE43-D198-4A51-8FE0-EF7027A11530}" srcOrd="1" destOrd="0" presId="urn:microsoft.com/office/officeart/2005/8/layout/orgChart1"/>
    <dgm:cxn modelId="{D1C0B056-9347-4D4D-BF94-B62303713701}" type="presParOf" srcId="{A2A7AE43-D198-4A51-8FE0-EF7027A11530}" destId="{866FA331-69F6-423A-90C9-0115B90AE2D8}" srcOrd="0" destOrd="0" presId="urn:microsoft.com/office/officeart/2005/8/layout/orgChart1"/>
    <dgm:cxn modelId="{2C1F8104-1BC1-4EEF-A4FB-A703AC60038F}" type="presParOf" srcId="{A2A7AE43-D198-4A51-8FE0-EF7027A11530}" destId="{7948FF35-8558-487F-BDDD-6261D1D7AE2D}" srcOrd="1" destOrd="0" presId="urn:microsoft.com/office/officeart/2005/8/layout/orgChart1"/>
    <dgm:cxn modelId="{F4D32C70-8633-4609-9EDE-72B27EF42B48}" type="presParOf" srcId="{7948FF35-8558-487F-BDDD-6261D1D7AE2D}" destId="{3A76ACB1-E1B0-4777-9656-75048AB50CAB}" srcOrd="0" destOrd="0" presId="urn:microsoft.com/office/officeart/2005/8/layout/orgChart1"/>
    <dgm:cxn modelId="{62028FD9-7E39-4503-97D1-96E87F71263B}" type="presParOf" srcId="{3A76ACB1-E1B0-4777-9656-75048AB50CAB}" destId="{7111E7C0-25DF-4057-9389-96F21E904D2A}" srcOrd="0" destOrd="0" presId="urn:microsoft.com/office/officeart/2005/8/layout/orgChart1"/>
    <dgm:cxn modelId="{58C4E8F2-B37A-4FE4-A2D6-AC3D1E889161}" type="presParOf" srcId="{3A76ACB1-E1B0-4777-9656-75048AB50CAB}" destId="{511BD049-72AA-4836-9BC2-7AEB53B70C8B}" srcOrd="1" destOrd="0" presId="urn:microsoft.com/office/officeart/2005/8/layout/orgChart1"/>
    <dgm:cxn modelId="{E6565005-2B62-43F1-866E-F6ACD105C4FA}" type="presParOf" srcId="{7948FF35-8558-487F-BDDD-6261D1D7AE2D}" destId="{17AAE7EA-5C81-4661-91D3-13F85A5368B6}" srcOrd="1" destOrd="0" presId="urn:microsoft.com/office/officeart/2005/8/layout/orgChart1"/>
    <dgm:cxn modelId="{13F60DC8-A042-46A0-B61E-8CBDD8F348AF}" type="presParOf" srcId="{7948FF35-8558-487F-BDDD-6261D1D7AE2D}" destId="{0865F25B-92D9-4F08-BE60-34A269DE16B4}" srcOrd="2" destOrd="0" presId="urn:microsoft.com/office/officeart/2005/8/layout/orgChart1"/>
    <dgm:cxn modelId="{AF0D6395-A37B-4034-AEA1-EEB58FCFD074}" type="presParOf" srcId="{A2A7AE43-D198-4A51-8FE0-EF7027A11530}" destId="{D4254162-DD70-4632-88D9-E1EF9CC07069}" srcOrd="2" destOrd="0" presId="urn:microsoft.com/office/officeart/2005/8/layout/orgChart1"/>
    <dgm:cxn modelId="{927F34F5-9A5D-4BA9-ABAD-4F56C78C3E28}" type="presParOf" srcId="{A2A7AE43-D198-4A51-8FE0-EF7027A11530}" destId="{5F333F58-6A43-4CC0-997E-B0208521A48A}" srcOrd="3" destOrd="0" presId="urn:microsoft.com/office/officeart/2005/8/layout/orgChart1"/>
    <dgm:cxn modelId="{A5A693E5-0DF6-47BF-A6CC-14F9C2C83A8F}" type="presParOf" srcId="{5F333F58-6A43-4CC0-997E-B0208521A48A}" destId="{A09DD3B0-1FFA-444E-A213-DF3273419B75}" srcOrd="0" destOrd="0" presId="urn:microsoft.com/office/officeart/2005/8/layout/orgChart1"/>
    <dgm:cxn modelId="{915D1767-FC32-4CC2-BFF7-FFEA70413C5D}" type="presParOf" srcId="{A09DD3B0-1FFA-444E-A213-DF3273419B75}" destId="{1CE0F359-19C4-46B4-80C4-45F6978A3203}" srcOrd="0" destOrd="0" presId="urn:microsoft.com/office/officeart/2005/8/layout/orgChart1"/>
    <dgm:cxn modelId="{2B302E86-BA3B-48F2-9544-ACB1572031C6}" type="presParOf" srcId="{A09DD3B0-1FFA-444E-A213-DF3273419B75}" destId="{061CE133-2CC7-4381-A31B-AEF810AB42BD}" srcOrd="1" destOrd="0" presId="urn:microsoft.com/office/officeart/2005/8/layout/orgChart1"/>
    <dgm:cxn modelId="{B8FE0C99-0195-423C-9848-6ADA3B4EFF95}" type="presParOf" srcId="{5F333F58-6A43-4CC0-997E-B0208521A48A}" destId="{7ADAC5FE-D09B-45CE-88E1-EFE8688A6317}" srcOrd="1" destOrd="0" presId="urn:microsoft.com/office/officeart/2005/8/layout/orgChart1"/>
    <dgm:cxn modelId="{CCD951A9-73AC-4134-83F4-1D180E94DD72}" type="presParOf" srcId="{7ADAC5FE-D09B-45CE-88E1-EFE8688A6317}" destId="{30446252-90BB-4265-8BA9-8051A562C4A6}" srcOrd="0" destOrd="0" presId="urn:microsoft.com/office/officeart/2005/8/layout/orgChart1"/>
    <dgm:cxn modelId="{DB02C689-E7E8-491B-A009-DD7F30B65CC3}" type="presParOf" srcId="{7ADAC5FE-D09B-45CE-88E1-EFE8688A6317}" destId="{8E692B5D-3AA9-4EB5-8DFE-747A05705038}" srcOrd="1" destOrd="0" presId="urn:microsoft.com/office/officeart/2005/8/layout/orgChart1"/>
    <dgm:cxn modelId="{EA59792B-AB57-4945-82DE-E6FC373BDA40}" type="presParOf" srcId="{8E692B5D-3AA9-4EB5-8DFE-747A05705038}" destId="{9BB3E40E-2D07-4C8E-8996-F052E27D8DF6}" srcOrd="0" destOrd="0" presId="urn:microsoft.com/office/officeart/2005/8/layout/orgChart1"/>
    <dgm:cxn modelId="{CDA142D9-E41D-4358-851E-030C0E82BB44}" type="presParOf" srcId="{9BB3E40E-2D07-4C8E-8996-F052E27D8DF6}" destId="{A03D9E96-7D8A-45F7-8113-2BD223F02F41}" srcOrd="0" destOrd="0" presId="urn:microsoft.com/office/officeart/2005/8/layout/orgChart1"/>
    <dgm:cxn modelId="{80FB6427-1A9B-4CE8-B1B9-B52E405E07C8}" type="presParOf" srcId="{9BB3E40E-2D07-4C8E-8996-F052E27D8DF6}" destId="{70547299-71AA-41D9-BECE-AD88D8DF9465}" srcOrd="1" destOrd="0" presId="urn:microsoft.com/office/officeart/2005/8/layout/orgChart1"/>
    <dgm:cxn modelId="{1F64B2B1-1E4C-4E6F-BA36-811BA22A1E0D}" type="presParOf" srcId="{8E692B5D-3AA9-4EB5-8DFE-747A05705038}" destId="{91BFED12-499A-4CC7-AE5F-82E1AB8EEF95}" srcOrd="1" destOrd="0" presId="urn:microsoft.com/office/officeart/2005/8/layout/orgChart1"/>
    <dgm:cxn modelId="{D7F9D52F-79CC-43CC-9428-0322720DB41A}" type="presParOf" srcId="{8E692B5D-3AA9-4EB5-8DFE-747A05705038}" destId="{5EAE2531-093D-471C-8D1F-98FE758E7946}" srcOrd="2" destOrd="0" presId="urn:microsoft.com/office/officeart/2005/8/layout/orgChart1"/>
    <dgm:cxn modelId="{06200FE1-4ADA-4113-912E-D51C69A827E5}" type="presParOf" srcId="{7ADAC5FE-D09B-45CE-88E1-EFE8688A6317}" destId="{4C92C187-4ED9-4751-BF3C-D1D83B298738}" srcOrd="2" destOrd="0" presId="urn:microsoft.com/office/officeart/2005/8/layout/orgChart1"/>
    <dgm:cxn modelId="{DB897F26-5D53-4DDC-B888-6513E53B2EC6}" type="presParOf" srcId="{7ADAC5FE-D09B-45CE-88E1-EFE8688A6317}" destId="{474E29B2-B4E0-42A4-A048-A0148841FEEC}" srcOrd="3" destOrd="0" presId="urn:microsoft.com/office/officeart/2005/8/layout/orgChart1"/>
    <dgm:cxn modelId="{74C3003E-02E7-495B-AC49-986E1BCEA468}" type="presParOf" srcId="{474E29B2-B4E0-42A4-A048-A0148841FEEC}" destId="{2032759B-A2D7-4C3B-8286-ABA965BA6BFE}" srcOrd="0" destOrd="0" presId="urn:microsoft.com/office/officeart/2005/8/layout/orgChart1"/>
    <dgm:cxn modelId="{D59731A1-50ED-432A-A1A9-5738DD067FF1}" type="presParOf" srcId="{2032759B-A2D7-4C3B-8286-ABA965BA6BFE}" destId="{F6C05143-1BC4-4776-9F1F-42B15B7F59B9}" srcOrd="0" destOrd="0" presId="urn:microsoft.com/office/officeart/2005/8/layout/orgChart1"/>
    <dgm:cxn modelId="{451B23CC-A803-4A12-99DE-F4A0EE3A9F5C}" type="presParOf" srcId="{2032759B-A2D7-4C3B-8286-ABA965BA6BFE}" destId="{CDCF1C07-1C15-47CC-AF5D-3B03DC23BC14}" srcOrd="1" destOrd="0" presId="urn:microsoft.com/office/officeart/2005/8/layout/orgChart1"/>
    <dgm:cxn modelId="{52F01521-B7BF-4E29-87C3-6E67FE4316A0}" type="presParOf" srcId="{474E29B2-B4E0-42A4-A048-A0148841FEEC}" destId="{AE8BEE25-DB83-4842-AB16-35D48205EC3D}" srcOrd="1" destOrd="0" presId="urn:microsoft.com/office/officeart/2005/8/layout/orgChart1"/>
    <dgm:cxn modelId="{D561E963-4895-49CD-A6C5-E4907464A540}" type="presParOf" srcId="{474E29B2-B4E0-42A4-A048-A0148841FEEC}" destId="{6A2F80D3-EC61-49A2-8994-61F4A39916C3}" srcOrd="2" destOrd="0" presId="urn:microsoft.com/office/officeart/2005/8/layout/orgChart1"/>
    <dgm:cxn modelId="{EAC00D8A-8392-4655-AE24-7CD7E0E3BFC0}" type="presParOf" srcId="{7ADAC5FE-D09B-45CE-88E1-EFE8688A6317}" destId="{A8497088-E91B-459C-A56D-8B7418EC258C}" srcOrd="4" destOrd="0" presId="urn:microsoft.com/office/officeart/2005/8/layout/orgChart1"/>
    <dgm:cxn modelId="{CBED00DF-83BA-44F4-831D-3C93D43A01F3}" type="presParOf" srcId="{7ADAC5FE-D09B-45CE-88E1-EFE8688A6317}" destId="{3A165C12-726E-45FD-AAE5-D469DE81A7FE}" srcOrd="5" destOrd="0" presId="urn:microsoft.com/office/officeart/2005/8/layout/orgChart1"/>
    <dgm:cxn modelId="{FDF977D4-98A3-45E0-B03E-1194A02D2F41}" type="presParOf" srcId="{3A165C12-726E-45FD-AAE5-D469DE81A7FE}" destId="{2E382EDE-F1F2-4BC7-AC91-4B1C563E5AF4}" srcOrd="0" destOrd="0" presId="urn:microsoft.com/office/officeart/2005/8/layout/orgChart1"/>
    <dgm:cxn modelId="{3428BFB0-8D81-4A0A-8426-D3E15DF9CBD8}" type="presParOf" srcId="{2E382EDE-F1F2-4BC7-AC91-4B1C563E5AF4}" destId="{40EA6DAF-EC1A-4F72-8756-1257F6426BC5}" srcOrd="0" destOrd="0" presId="urn:microsoft.com/office/officeart/2005/8/layout/orgChart1"/>
    <dgm:cxn modelId="{4503FA2F-9CC8-46AE-87B2-3E4A875FE266}" type="presParOf" srcId="{2E382EDE-F1F2-4BC7-AC91-4B1C563E5AF4}" destId="{D4F802F1-ACB1-4C08-BDE4-58A433E7CF3F}" srcOrd="1" destOrd="0" presId="urn:microsoft.com/office/officeart/2005/8/layout/orgChart1"/>
    <dgm:cxn modelId="{39F73885-8D20-408C-82AC-73BC097C691B}" type="presParOf" srcId="{3A165C12-726E-45FD-AAE5-D469DE81A7FE}" destId="{D52DC9C0-FFE0-4378-A7DA-5C71B10D0B03}" srcOrd="1" destOrd="0" presId="urn:microsoft.com/office/officeart/2005/8/layout/orgChart1"/>
    <dgm:cxn modelId="{2DD95498-7DAE-48F4-A06E-353539C69AFF}" type="presParOf" srcId="{3A165C12-726E-45FD-AAE5-D469DE81A7FE}" destId="{DD218167-E940-49CE-9940-E99DB31277FA}" srcOrd="2" destOrd="0" presId="urn:microsoft.com/office/officeart/2005/8/layout/orgChart1"/>
    <dgm:cxn modelId="{EB2AD040-324D-4D29-93E0-C09C4F5A4A72}" type="presParOf" srcId="{7ADAC5FE-D09B-45CE-88E1-EFE8688A6317}" destId="{2F63C79A-6847-45AC-A22F-75010462E555}" srcOrd="6" destOrd="0" presId="urn:microsoft.com/office/officeart/2005/8/layout/orgChart1"/>
    <dgm:cxn modelId="{88BDDEE0-2B6C-4FA0-B53E-5B2960B491CE}" type="presParOf" srcId="{7ADAC5FE-D09B-45CE-88E1-EFE8688A6317}" destId="{A56767E3-9B90-4801-9E54-27FCE9B3C33D}" srcOrd="7" destOrd="0" presId="urn:microsoft.com/office/officeart/2005/8/layout/orgChart1"/>
    <dgm:cxn modelId="{64CE1371-43D2-4E5E-A7EB-1773EB83F032}" type="presParOf" srcId="{A56767E3-9B90-4801-9E54-27FCE9B3C33D}" destId="{C2E4353C-2BA3-48F5-BE6F-2709DA8BD4AA}" srcOrd="0" destOrd="0" presId="urn:microsoft.com/office/officeart/2005/8/layout/orgChart1"/>
    <dgm:cxn modelId="{08F9E324-800E-4D00-B091-B6443B29A424}" type="presParOf" srcId="{C2E4353C-2BA3-48F5-BE6F-2709DA8BD4AA}" destId="{D134DD09-F90A-4BF4-8DD1-1D802017FFC1}" srcOrd="0" destOrd="0" presId="urn:microsoft.com/office/officeart/2005/8/layout/orgChart1"/>
    <dgm:cxn modelId="{8F9DD113-0871-48D2-A5C7-5ED4D6C501EA}" type="presParOf" srcId="{C2E4353C-2BA3-48F5-BE6F-2709DA8BD4AA}" destId="{243DD1BF-E667-4A83-A1D2-35B09E5229AE}" srcOrd="1" destOrd="0" presId="urn:microsoft.com/office/officeart/2005/8/layout/orgChart1"/>
    <dgm:cxn modelId="{6CC7D453-C4F5-47E3-930B-A66E047C07AB}" type="presParOf" srcId="{A56767E3-9B90-4801-9E54-27FCE9B3C33D}" destId="{A184BAC9-10A5-487D-A737-0D962A1747B5}" srcOrd="1" destOrd="0" presId="urn:microsoft.com/office/officeart/2005/8/layout/orgChart1"/>
    <dgm:cxn modelId="{9E4CE470-7C77-4D35-AB26-7D62D6C262B1}" type="presParOf" srcId="{A56767E3-9B90-4801-9E54-27FCE9B3C33D}" destId="{C2B14518-3697-4799-9D33-8AE5F3A0996D}" srcOrd="2" destOrd="0" presId="urn:microsoft.com/office/officeart/2005/8/layout/orgChart1"/>
    <dgm:cxn modelId="{CBBA5170-47DB-43F4-9D22-737B2B404A20}" type="presParOf" srcId="{5F333F58-6A43-4CC0-997E-B0208521A48A}" destId="{1928D357-DD3A-4054-B2F5-D09641DF0DCB}" srcOrd="2" destOrd="0" presId="urn:microsoft.com/office/officeart/2005/8/layout/orgChart1"/>
    <dgm:cxn modelId="{49D2B74F-0E50-4A5C-8B16-CA08B4BF5ECE}" type="presParOf" srcId="{A2A7AE43-D198-4A51-8FE0-EF7027A11530}" destId="{A74FDF06-00C9-4B35-B85F-25195FD70D52}" srcOrd="4" destOrd="0" presId="urn:microsoft.com/office/officeart/2005/8/layout/orgChart1"/>
    <dgm:cxn modelId="{A1158AD8-45FA-49F9-B48A-0A763854B67E}" type="presParOf" srcId="{A2A7AE43-D198-4A51-8FE0-EF7027A11530}" destId="{68D906EB-412A-4AFD-B9D7-855CA9DE68C1}" srcOrd="5" destOrd="0" presId="urn:microsoft.com/office/officeart/2005/8/layout/orgChart1"/>
    <dgm:cxn modelId="{77F33069-A6A0-4E83-A8A4-17D6CF03B856}" type="presParOf" srcId="{68D906EB-412A-4AFD-B9D7-855CA9DE68C1}" destId="{9171ABC8-34FB-468A-8D8E-AD5FB61DA8DC}" srcOrd="0" destOrd="0" presId="urn:microsoft.com/office/officeart/2005/8/layout/orgChart1"/>
    <dgm:cxn modelId="{B93402D6-66E4-4448-A3BB-4196D65D04A7}" type="presParOf" srcId="{9171ABC8-34FB-468A-8D8E-AD5FB61DA8DC}" destId="{0504349A-99FD-444F-9097-344CB3FCC962}" srcOrd="0" destOrd="0" presId="urn:microsoft.com/office/officeart/2005/8/layout/orgChart1"/>
    <dgm:cxn modelId="{204C6852-8532-4C5A-8595-074A374D8054}" type="presParOf" srcId="{9171ABC8-34FB-468A-8D8E-AD5FB61DA8DC}" destId="{EAFFFFD2-A8A6-451F-9C4C-4AF54304E928}" srcOrd="1" destOrd="0" presId="urn:microsoft.com/office/officeart/2005/8/layout/orgChart1"/>
    <dgm:cxn modelId="{1A979C00-66FB-4219-983B-908913895E4D}" type="presParOf" srcId="{68D906EB-412A-4AFD-B9D7-855CA9DE68C1}" destId="{9BD37569-7B3A-4428-A7F0-F4A8DA870EC3}" srcOrd="1" destOrd="0" presId="urn:microsoft.com/office/officeart/2005/8/layout/orgChart1"/>
    <dgm:cxn modelId="{BE7B78A7-57F2-48BF-91BF-008BA0C846F5}" type="presParOf" srcId="{9BD37569-7B3A-4428-A7F0-F4A8DA870EC3}" destId="{45E3A304-7181-4EA5-A42B-76A3D040B277}" srcOrd="0" destOrd="0" presId="urn:microsoft.com/office/officeart/2005/8/layout/orgChart1"/>
    <dgm:cxn modelId="{68893E6B-9D46-41C2-8311-4A3F648EE4C2}" type="presParOf" srcId="{9BD37569-7B3A-4428-A7F0-F4A8DA870EC3}" destId="{FF1A119F-9428-4D2F-974B-1AF7F7F1499E}" srcOrd="1" destOrd="0" presId="urn:microsoft.com/office/officeart/2005/8/layout/orgChart1"/>
    <dgm:cxn modelId="{24E7ACF3-FCFF-426B-8D54-FC1176AA3E54}" type="presParOf" srcId="{FF1A119F-9428-4D2F-974B-1AF7F7F1499E}" destId="{9E541307-9821-41D4-BD8C-2F82E716174B}" srcOrd="0" destOrd="0" presId="urn:microsoft.com/office/officeart/2005/8/layout/orgChart1"/>
    <dgm:cxn modelId="{104B1D8A-4816-4142-A7CE-9180E28A67C2}" type="presParOf" srcId="{9E541307-9821-41D4-BD8C-2F82E716174B}" destId="{B27AE252-7D6B-4B2C-99A5-17F8F94FA279}" srcOrd="0" destOrd="0" presId="urn:microsoft.com/office/officeart/2005/8/layout/orgChart1"/>
    <dgm:cxn modelId="{D743DED6-17C1-44B1-BDC7-9EE167575658}" type="presParOf" srcId="{9E541307-9821-41D4-BD8C-2F82E716174B}" destId="{E0D8A8FA-F95D-416D-A5BA-EB0FD3D46B4E}" srcOrd="1" destOrd="0" presId="urn:microsoft.com/office/officeart/2005/8/layout/orgChart1"/>
    <dgm:cxn modelId="{66B07FBC-BE30-4941-A540-FE6EFC5035B7}" type="presParOf" srcId="{FF1A119F-9428-4D2F-974B-1AF7F7F1499E}" destId="{F6EDAA41-C834-442E-A02B-335C32044D84}" srcOrd="1" destOrd="0" presId="urn:microsoft.com/office/officeart/2005/8/layout/orgChart1"/>
    <dgm:cxn modelId="{4C12D9BE-F83C-4D0C-A410-19CED279DD1F}" type="presParOf" srcId="{FF1A119F-9428-4D2F-974B-1AF7F7F1499E}" destId="{AC5BD555-9BAC-4C9C-8C1F-866DF020C541}" srcOrd="2" destOrd="0" presId="urn:microsoft.com/office/officeart/2005/8/layout/orgChart1"/>
    <dgm:cxn modelId="{7B640733-1C91-4B32-A9AB-50EDEE0DCE75}" type="presParOf" srcId="{9BD37569-7B3A-4428-A7F0-F4A8DA870EC3}" destId="{EB9CCD2F-F69B-439B-8FCB-B27A6A00C569}" srcOrd="2" destOrd="0" presId="urn:microsoft.com/office/officeart/2005/8/layout/orgChart1"/>
    <dgm:cxn modelId="{D18CC34B-3581-424E-B81B-78D98BCF7A09}" type="presParOf" srcId="{9BD37569-7B3A-4428-A7F0-F4A8DA870EC3}" destId="{BD0A5E33-1055-45EF-BAE8-1EE760E92F70}" srcOrd="3" destOrd="0" presId="urn:microsoft.com/office/officeart/2005/8/layout/orgChart1"/>
    <dgm:cxn modelId="{7DD64A41-24AB-43F2-A7F1-04B4873419B6}" type="presParOf" srcId="{BD0A5E33-1055-45EF-BAE8-1EE760E92F70}" destId="{16459270-1DEA-4B5D-B0F3-32CD951ACBD0}" srcOrd="0" destOrd="0" presId="urn:microsoft.com/office/officeart/2005/8/layout/orgChart1"/>
    <dgm:cxn modelId="{AB4601BA-CA4E-42A6-AF5F-68D7D20DDD84}" type="presParOf" srcId="{16459270-1DEA-4B5D-B0F3-32CD951ACBD0}" destId="{CED7654D-9179-4CEC-B9AD-AEF5762D6FB9}" srcOrd="0" destOrd="0" presId="urn:microsoft.com/office/officeart/2005/8/layout/orgChart1"/>
    <dgm:cxn modelId="{C88B2039-B42C-48E8-B216-4AC8E13AE53A}" type="presParOf" srcId="{16459270-1DEA-4B5D-B0F3-32CD951ACBD0}" destId="{ACE049BA-4B9B-4C92-94E1-33D08C3773BB}" srcOrd="1" destOrd="0" presId="urn:microsoft.com/office/officeart/2005/8/layout/orgChart1"/>
    <dgm:cxn modelId="{78F4798D-E58E-4EE6-9B23-05274C708BE0}" type="presParOf" srcId="{BD0A5E33-1055-45EF-BAE8-1EE760E92F70}" destId="{44AE672C-F6C1-41B6-BD61-60F506C20AAD}" srcOrd="1" destOrd="0" presId="urn:microsoft.com/office/officeart/2005/8/layout/orgChart1"/>
    <dgm:cxn modelId="{39F4E338-D82D-4D3B-A8B9-5A4E624C2764}" type="presParOf" srcId="{BD0A5E33-1055-45EF-BAE8-1EE760E92F70}" destId="{78B8DCF5-5E40-4CDD-9899-0C8EAFD0AD71}" srcOrd="2" destOrd="0" presId="urn:microsoft.com/office/officeart/2005/8/layout/orgChart1"/>
    <dgm:cxn modelId="{5706860B-875F-4D2F-9987-2D06242976F8}" type="presParOf" srcId="{9BD37569-7B3A-4428-A7F0-F4A8DA870EC3}" destId="{78F4EA25-3057-493D-A01E-CD74784FCF6C}" srcOrd="4" destOrd="0" presId="urn:microsoft.com/office/officeart/2005/8/layout/orgChart1"/>
    <dgm:cxn modelId="{E1AAB72C-9908-4033-8240-7D63725917FE}" type="presParOf" srcId="{9BD37569-7B3A-4428-A7F0-F4A8DA870EC3}" destId="{4AA22CDC-ED4A-48BE-A9B6-976E2299B661}" srcOrd="5" destOrd="0" presId="urn:microsoft.com/office/officeart/2005/8/layout/orgChart1"/>
    <dgm:cxn modelId="{B5D9882A-6F58-4015-8DB4-FBE9BC0B66E6}" type="presParOf" srcId="{4AA22CDC-ED4A-48BE-A9B6-976E2299B661}" destId="{AB05318A-F0E3-4F76-A374-DC597792EB6F}" srcOrd="0" destOrd="0" presId="urn:microsoft.com/office/officeart/2005/8/layout/orgChart1"/>
    <dgm:cxn modelId="{AE65F039-C9B8-4547-AF37-5E253DAFCF92}" type="presParOf" srcId="{AB05318A-F0E3-4F76-A374-DC597792EB6F}" destId="{66AA0315-1789-411D-BD79-C6FC1992FD12}" srcOrd="0" destOrd="0" presId="urn:microsoft.com/office/officeart/2005/8/layout/orgChart1"/>
    <dgm:cxn modelId="{DF32A798-D38F-4670-BA88-A1473A80499B}" type="presParOf" srcId="{AB05318A-F0E3-4F76-A374-DC597792EB6F}" destId="{44E19B44-E8FD-45DB-BBC1-6ED7B161EA4D}" srcOrd="1" destOrd="0" presId="urn:microsoft.com/office/officeart/2005/8/layout/orgChart1"/>
    <dgm:cxn modelId="{9406DAED-5A5B-440B-AC57-DC29606FAF06}" type="presParOf" srcId="{4AA22CDC-ED4A-48BE-A9B6-976E2299B661}" destId="{B2D3729B-9974-44F6-B657-BEF842A37B2E}" srcOrd="1" destOrd="0" presId="urn:microsoft.com/office/officeart/2005/8/layout/orgChart1"/>
    <dgm:cxn modelId="{4620B98D-A4B8-4297-9E1C-7BB28FF4EC63}" type="presParOf" srcId="{4AA22CDC-ED4A-48BE-A9B6-976E2299B661}" destId="{F81B00C5-5FA1-42EF-A187-DD19D0791B5A}" srcOrd="2" destOrd="0" presId="urn:microsoft.com/office/officeart/2005/8/layout/orgChart1"/>
    <dgm:cxn modelId="{3C2F3BB2-83D0-4965-A5CB-2B6225E57210}" type="presParOf" srcId="{9BD37569-7B3A-4428-A7F0-F4A8DA870EC3}" destId="{DA98CD99-56E5-476A-BBCB-D26601E73306}" srcOrd="6" destOrd="0" presId="urn:microsoft.com/office/officeart/2005/8/layout/orgChart1"/>
    <dgm:cxn modelId="{DE861F6C-7A4E-4879-A81C-196DEDFCE189}" type="presParOf" srcId="{9BD37569-7B3A-4428-A7F0-F4A8DA870EC3}" destId="{130C03F1-074C-424B-B398-0F48BC739545}" srcOrd="7" destOrd="0" presId="urn:microsoft.com/office/officeart/2005/8/layout/orgChart1"/>
    <dgm:cxn modelId="{9B7A4581-628B-456D-93AC-64F94C1643C0}" type="presParOf" srcId="{130C03F1-074C-424B-B398-0F48BC739545}" destId="{CB47FB9A-8A16-475C-B004-CE4353E85E4A}" srcOrd="0" destOrd="0" presId="urn:microsoft.com/office/officeart/2005/8/layout/orgChart1"/>
    <dgm:cxn modelId="{FEEEAB1E-031A-4A3F-831D-74DA357AABDF}" type="presParOf" srcId="{CB47FB9A-8A16-475C-B004-CE4353E85E4A}" destId="{58321D27-727C-4715-B5DD-A18799BB98F3}" srcOrd="0" destOrd="0" presId="urn:microsoft.com/office/officeart/2005/8/layout/orgChart1"/>
    <dgm:cxn modelId="{768938A9-D119-4468-8E13-20C03C6A74A1}" type="presParOf" srcId="{CB47FB9A-8A16-475C-B004-CE4353E85E4A}" destId="{6E4393C6-AF4D-45C0-A514-C5BA843F487B}" srcOrd="1" destOrd="0" presId="urn:microsoft.com/office/officeart/2005/8/layout/orgChart1"/>
    <dgm:cxn modelId="{F68C3E9C-5085-43AD-B8CB-415D2F3894ED}" type="presParOf" srcId="{130C03F1-074C-424B-B398-0F48BC739545}" destId="{ECDA05AE-AA2F-4E44-80BB-14CA8A2674F4}" srcOrd="1" destOrd="0" presId="urn:microsoft.com/office/officeart/2005/8/layout/orgChart1"/>
    <dgm:cxn modelId="{DBA65CC7-B1CB-438C-BB66-44DB7939A420}" type="presParOf" srcId="{130C03F1-074C-424B-B398-0F48BC739545}" destId="{E2F030D0-37AD-41DC-B691-37EE9660502E}" srcOrd="2" destOrd="0" presId="urn:microsoft.com/office/officeart/2005/8/layout/orgChart1"/>
    <dgm:cxn modelId="{2C3C5DB8-7113-4EDA-9F78-06FF526D3BD2}" type="presParOf" srcId="{68D906EB-412A-4AFD-B9D7-855CA9DE68C1}" destId="{C4857B3B-48E3-4D58-8847-3A94E39ADB1E}" srcOrd="2" destOrd="0" presId="urn:microsoft.com/office/officeart/2005/8/layout/orgChart1"/>
    <dgm:cxn modelId="{0B319D2F-E8CD-4558-8738-956428B3F80F}" type="presParOf" srcId="{A2A7AE43-D198-4A51-8FE0-EF7027A11530}" destId="{C94D10C1-562B-4AEE-B05D-5BCC522CBC14}" srcOrd="6" destOrd="0" presId="urn:microsoft.com/office/officeart/2005/8/layout/orgChart1"/>
    <dgm:cxn modelId="{F7896537-A822-4C93-9213-560EACA8F604}" type="presParOf" srcId="{A2A7AE43-D198-4A51-8FE0-EF7027A11530}" destId="{D7279784-9918-4561-8332-A7376C645EAA}" srcOrd="7" destOrd="0" presId="urn:microsoft.com/office/officeart/2005/8/layout/orgChart1"/>
    <dgm:cxn modelId="{7A845CF9-4BF8-46E9-9B04-706BFA334F96}" type="presParOf" srcId="{D7279784-9918-4561-8332-A7376C645EAA}" destId="{585A48D8-8D15-41A3-8663-93332AD12D05}" srcOrd="0" destOrd="0" presId="urn:microsoft.com/office/officeart/2005/8/layout/orgChart1"/>
    <dgm:cxn modelId="{83D81407-07A5-4CCA-A782-C828317BC843}" type="presParOf" srcId="{585A48D8-8D15-41A3-8663-93332AD12D05}" destId="{A30A1C63-685C-4D6D-B413-71F243792EC3}" srcOrd="0" destOrd="0" presId="urn:microsoft.com/office/officeart/2005/8/layout/orgChart1"/>
    <dgm:cxn modelId="{E8A49688-F657-42FA-BCD0-C2F6C8A3895A}" type="presParOf" srcId="{585A48D8-8D15-41A3-8663-93332AD12D05}" destId="{3C2A8393-AE16-46BF-B05C-A2E73D05687E}" srcOrd="1" destOrd="0" presId="urn:microsoft.com/office/officeart/2005/8/layout/orgChart1"/>
    <dgm:cxn modelId="{FC7F18DD-68D4-4E21-B879-717E9DE678E8}" type="presParOf" srcId="{D7279784-9918-4561-8332-A7376C645EAA}" destId="{030DF080-AE0E-4CEA-8E0C-F9A773A85E6D}" srcOrd="1" destOrd="0" presId="urn:microsoft.com/office/officeart/2005/8/layout/orgChart1"/>
    <dgm:cxn modelId="{4854AC8F-DD9D-4C09-B0B2-2EEFFF796EE1}" type="presParOf" srcId="{030DF080-AE0E-4CEA-8E0C-F9A773A85E6D}" destId="{0F8130B0-3723-477E-A370-4E289C3F0B76}" srcOrd="0" destOrd="0" presId="urn:microsoft.com/office/officeart/2005/8/layout/orgChart1"/>
    <dgm:cxn modelId="{E2EF1738-3568-44FA-BC98-0AEA46C9D5E9}" type="presParOf" srcId="{030DF080-AE0E-4CEA-8E0C-F9A773A85E6D}" destId="{0BAD7B26-ECF2-44F6-9F80-76F5970EAEC3}" srcOrd="1" destOrd="0" presId="urn:microsoft.com/office/officeart/2005/8/layout/orgChart1"/>
    <dgm:cxn modelId="{5FF4488A-89F0-4EC6-BACC-F79BE1B929CA}" type="presParOf" srcId="{0BAD7B26-ECF2-44F6-9F80-76F5970EAEC3}" destId="{DF8D88E5-C963-4A77-9D41-FFD2C0A8F10B}" srcOrd="0" destOrd="0" presId="urn:microsoft.com/office/officeart/2005/8/layout/orgChart1"/>
    <dgm:cxn modelId="{E5E5A0C2-A6A3-436B-91D9-8E8D7EDB87A5}" type="presParOf" srcId="{DF8D88E5-C963-4A77-9D41-FFD2C0A8F10B}" destId="{006DF025-2BEE-4E2F-A008-3F34AA08EB25}" srcOrd="0" destOrd="0" presId="urn:microsoft.com/office/officeart/2005/8/layout/orgChart1"/>
    <dgm:cxn modelId="{EF96FA23-3F37-4630-BC1F-29B699B82129}" type="presParOf" srcId="{DF8D88E5-C963-4A77-9D41-FFD2C0A8F10B}" destId="{89A9F9DA-EAEB-452D-A276-62248FAB0DC2}" srcOrd="1" destOrd="0" presId="urn:microsoft.com/office/officeart/2005/8/layout/orgChart1"/>
    <dgm:cxn modelId="{F9E376F0-CE26-4FA4-AF63-7144DAE4E433}" type="presParOf" srcId="{0BAD7B26-ECF2-44F6-9F80-76F5970EAEC3}" destId="{1A742466-DBD8-4183-8B11-D46A5F0AC7AC}" srcOrd="1" destOrd="0" presId="urn:microsoft.com/office/officeart/2005/8/layout/orgChart1"/>
    <dgm:cxn modelId="{698ABEA9-16C2-41EA-8C81-900CF7B8504C}" type="presParOf" srcId="{0BAD7B26-ECF2-44F6-9F80-76F5970EAEC3}" destId="{B04066A2-D64D-41ED-B189-E51058871915}" srcOrd="2" destOrd="0" presId="urn:microsoft.com/office/officeart/2005/8/layout/orgChart1"/>
    <dgm:cxn modelId="{55A08D7A-7763-448B-94AB-2A7739EF2469}" type="presParOf" srcId="{030DF080-AE0E-4CEA-8E0C-F9A773A85E6D}" destId="{47305A73-FF73-4E2D-B72C-345D0139C4C3}" srcOrd="2" destOrd="0" presId="urn:microsoft.com/office/officeart/2005/8/layout/orgChart1"/>
    <dgm:cxn modelId="{2F10D10A-3017-47AE-A5D4-647767BB4469}" type="presParOf" srcId="{030DF080-AE0E-4CEA-8E0C-F9A773A85E6D}" destId="{A23D03EE-5B88-4199-A17B-43CB2E0EF1E0}" srcOrd="3" destOrd="0" presId="urn:microsoft.com/office/officeart/2005/8/layout/orgChart1"/>
    <dgm:cxn modelId="{3EF7262D-4020-49F7-9915-C9A5B7F1AE17}" type="presParOf" srcId="{A23D03EE-5B88-4199-A17B-43CB2E0EF1E0}" destId="{F7E81C71-F23D-4345-9C27-EC3830690279}" srcOrd="0" destOrd="0" presId="urn:microsoft.com/office/officeart/2005/8/layout/orgChart1"/>
    <dgm:cxn modelId="{6A73AE5A-B3F8-4B01-AFAB-E858D57ACD42}" type="presParOf" srcId="{F7E81C71-F23D-4345-9C27-EC3830690279}" destId="{73A3A058-8924-48F0-8CF6-4940747FD50D}" srcOrd="0" destOrd="0" presId="urn:microsoft.com/office/officeart/2005/8/layout/orgChart1"/>
    <dgm:cxn modelId="{858A8421-A1A9-4283-B3EA-12087E8B63BA}" type="presParOf" srcId="{F7E81C71-F23D-4345-9C27-EC3830690279}" destId="{C4FFBF1C-F235-4F30-BD12-13FBC5C3D717}" srcOrd="1" destOrd="0" presId="urn:microsoft.com/office/officeart/2005/8/layout/orgChart1"/>
    <dgm:cxn modelId="{0803E711-1F9C-4D89-80C9-27FBA7AFD659}" type="presParOf" srcId="{A23D03EE-5B88-4199-A17B-43CB2E0EF1E0}" destId="{5F90F0F5-D794-4B57-8649-1826374DEE7B}" srcOrd="1" destOrd="0" presId="urn:microsoft.com/office/officeart/2005/8/layout/orgChart1"/>
    <dgm:cxn modelId="{57162F44-F23B-4E11-8059-D07E05B64EBD}" type="presParOf" srcId="{A23D03EE-5B88-4199-A17B-43CB2E0EF1E0}" destId="{CE948384-0D2E-401C-AC23-6C4EEBB94417}" srcOrd="2" destOrd="0" presId="urn:microsoft.com/office/officeart/2005/8/layout/orgChart1"/>
    <dgm:cxn modelId="{2C0A3188-41F6-49A1-990E-B9DD6C724EDE}" type="presParOf" srcId="{030DF080-AE0E-4CEA-8E0C-F9A773A85E6D}" destId="{1DBCFE48-E588-4F60-B0AB-9766412A1651}" srcOrd="4" destOrd="0" presId="urn:microsoft.com/office/officeart/2005/8/layout/orgChart1"/>
    <dgm:cxn modelId="{5963633D-76D6-46BD-AFE7-52741DFF1464}" type="presParOf" srcId="{030DF080-AE0E-4CEA-8E0C-F9A773A85E6D}" destId="{98667F74-3C20-431F-8A60-7099A6FAB9A7}" srcOrd="5" destOrd="0" presId="urn:microsoft.com/office/officeart/2005/8/layout/orgChart1"/>
    <dgm:cxn modelId="{42EE2DD1-847B-4BE1-BD9D-FB4171AAF68D}" type="presParOf" srcId="{98667F74-3C20-431F-8A60-7099A6FAB9A7}" destId="{527AA5FF-6C25-42E2-A16E-B5ADB3CAF50D}" srcOrd="0" destOrd="0" presId="urn:microsoft.com/office/officeart/2005/8/layout/orgChart1"/>
    <dgm:cxn modelId="{29744B1A-9C7A-4C5C-9C6E-05C44B3E3EC3}" type="presParOf" srcId="{527AA5FF-6C25-42E2-A16E-B5ADB3CAF50D}" destId="{D46361AF-2AAB-45E4-BBC3-8579C4C4415A}" srcOrd="0" destOrd="0" presId="urn:microsoft.com/office/officeart/2005/8/layout/orgChart1"/>
    <dgm:cxn modelId="{6359CD4C-C863-4FE6-8CA0-81004286C0DD}" type="presParOf" srcId="{527AA5FF-6C25-42E2-A16E-B5ADB3CAF50D}" destId="{5963A1F7-B60C-44B2-A759-AA902C5B2C4F}" srcOrd="1" destOrd="0" presId="urn:microsoft.com/office/officeart/2005/8/layout/orgChart1"/>
    <dgm:cxn modelId="{3FC8BE1D-F604-4A36-A2D3-2F8A0B22644D}" type="presParOf" srcId="{98667F74-3C20-431F-8A60-7099A6FAB9A7}" destId="{3CFF2AF4-CD17-476F-9791-5FE536FB28CA}" srcOrd="1" destOrd="0" presId="urn:microsoft.com/office/officeart/2005/8/layout/orgChart1"/>
    <dgm:cxn modelId="{CCD78B25-18AF-44F9-89D5-0EB4B22E4A91}" type="presParOf" srcId="{98667F74-3C20-431F-8A60-7099A6FAB9A7}" destId="{51D15D17-0158-444A-861B-76C84D930203}" srcOrd="2" destOrd="0" presId="urn:microsoft.com/office/officeart/2005/8/layout/orgChart1"/>
    <dgm:cxn modelId="{509E6BB1-EE5A-4F79-BD2B-19C52F5F1DAB}" type="presParOf" srcId="{D7279784-9918-4561-8332-A7376C645EAA}" destId="{EF419F56-B52F-497C-9E77-21BC3C9DADEE}" srcOrd="2" destOrd="0" presId="urn:microsoft.com/office/officeart/2005/8/layout/orgChart1"/>
    <dgm:cxn modelId="{ED002891-3229-4352-8D0B-EC2CC79FD4F0}" type="presParOf" srcId="{1D70ECC0-4742-4F9C-8D57-98A5AD1513D3}" destId="{FD816BC8-64FE-4301-8E55-A85271EF23C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3" qsCatId="simple" csTypeId="urn:microsoft.com/office/officeart/2005/8/colors/colorful4#3" csCatId="colorful" phldr="1"/>
      <dgm:spPr/>
      <dgm:t>
        <a:bodyPr/>
        <a:lstStyle/>
        <a:p>
          <a:endParaRPr lang="en-SE"/>
        </a:p>
      </dgm:t>
    </dgm:pt>
    <dgm:pt modelId="{30FC2469-4942-4058-9FF8-CF612085335E}">
      <dgm:prSet phldrT="[Text]"/>
      <dgm:spPr/>
      <dgm:t>
        <a:bodyPr/>
        <a:lstStyle/>
        <a:p>
          <a:r>
            <a:rPr lang="en-GB"/>
            <a:t>ICT groups</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7B235E0C-A3EE-4403-B446-BD5511CCFEAE}">
      <dgm:prSet phldrT="[Text]"/>
      <dgm:spPr/>
      <dgm:t>
        <a:bodyPr/>
        <a:lstStyle/>
        <a:p>
          <a:r>
            <a:rPr lang="en-GB" dirty="0"/>
            <a:t>Electronics (Peter Sjöblom)</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2FC26ED3-6D23-4ABE-8662-3F173A05CF13}">
      <dgm:prSet phldrT="[Text]"/>
      <dgm:spPr>
        <a:ln w="12700">
          <a:solidFill>
            <a:schemeClr val="bg1"/>
          </a:solidFill>
        </a:ln>
      </dgm:spPr>
      <dgm:t>
        <a:bodyPr/>
        <a:lstStyle/>
        <a:p>
          <a:r>
            <a:rPr lang="en-GB" dirty="0"/>
            <a:t>Software    (Peter Sjöblom interim)</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9428F47C-94BF-46CA-928C-49379635C02D}">
      <dgm:prSet phldrT="[Text]"/>
      <dgm:spPr>
        <a:ln w="12700">
          <a:solidFill>
            <a:schemeClr val="bg1"/>
          </a:solidFill>
        </a:ln>
      </dgm:spPr>
      <dgm:t>
        <a:bodyPr/>
        <a:lstStyle/>
        <a:p>
          <a:r>
            <a:rPr lang="en-GB" dirty="0"/>
            <a:t>Scientific Data and Detectors (Paul Bell)</a:t>
          </a:r>
          <a:endParaRPr lang="en-SE" dirty="0"/>
        </a:p>
      </dgm:t>
    </dgm:pt>
    <dgm:pt modelId="{CA5B8274-5E56-43B3-9C4F-9CB26AC1C006}" type="parTrans" cxnId="{EA52F9DB-DD59-4527-98AC-82F9BF075759}">
      <dgm:prSet/>
      <dgm:spPr/>
      <dgm:t>
        <a:bodyPr/>
        <a:lstStyle/>
        <a:p>
          <a:endParaRPr lang="en-SE"/>
        </a:p>
      </dgm:t>
    </dgm:pt>
    <dgm:pt modelId="{4419E509-83DA-4A99-9C67-8699BA3D2F75}" type="sibTrans" cxnId="{EA52F9DB-DD59-4527-98AC-82F9BF075759}">
      <dgm:prSet/>
      <dgm:spPr/>
      <dgm:t>
        <a:bodyPr/>
        <a:lstStyle/>
        <a:p>
          <a:endParaRPr lang="en-SE"/>
        </a:p>
      </dgm:t>
    </dgm:pt>
    <dgm:pt modelId="{12B99C22-4445-4240-9C76-DFDFDDF70B1B}">
      <dgm:prSet phldrT="[Text]"/>
      <dgm:spPr>
        <a:ln w="12700">
          <a:solidFill>
            <a:schemeClr val="bg1"/>
          </a:solidFill>
        </a:ln>
      </dgm:spPr>
      <dgm:t>
        <a:bodyPr/>
        <a:lstStyle/>
        <a:p>
          <a:r>
            <a:rPr lang="en-GB" dirty="0"/>
            <a:t>IT Infrastructure (</a:t>
          </a:r>
          <a:r>
            <a:rPr lang="en-GB"/>
            <a:t>Thomas Eriksson)</a:t>
          </a:r>
          <a:endParaRPr lang="en-SE" dirty="0"/>
        </a:p>
      </dgm:t>
    </dgm:pt>
    <dgm:pt modelId="{F8CCC954-D215-4F4D-9B08-D1568030EA17}" type="parTrans" cxnId="{D079CE19-546C-4BD1-9915-BCD1909C99F6}">
      <dgm:prSet/>
      <dgm:spPr/>
      <dgm:t>
        <a:bodyPr/>
        <a:lstStyle/>
        <a:p>
          <a:endParaRPr lang="en-SE"/>
        </a:p>
      </dgm:t>
    </dgm:pt>
    <dgm:pt modelId="{B7EAB839-A613-42FB-88BA-62076BF6FB6A}" type="sibTrans" cxnId="{D079CE19-546C-4BD1-9915-BCD1909C99F6}">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866FA331-69F6-423A-90C9-0115B90AE2D8}" type="pres">
      <dgm:prSet presAssocID="{AFCD52A5-7543-48BD-A83C-CED2659E21B6}" presName="Name37" presStyleLbl="parChTrans1D2" presStyleIdx="0" presStyleCnt="4"/>
      <dgm:spPr/>
    </dgm:pt>
    <dgm:pt modelId="{7948FF35-8558-487F-BDDD-6261D1D7AE2D}" type="pres">
      <dgm:prSet presAssocID="{7B235E0C-A3EE-4403-B446-BD5511CCFEAE}" presName="hierRoot2" presStyleCnt="0">
        <dgm:presLayoutVars>
          <dgm:hierBranch val="init"/>
        </dgm:presLayoutVars>
      </dgm:prSet>
      <dgm:spPr/>
    </dgm:pt>
    <dgm:pt modelId="{3A76ACB1-E1B0-4777-9656-75048AB50CAB}" type="pres">
      <dgm:prSet presAssocID="{7B235E0C-A3EE-4403-B446-BD5511CCFEAE}" presName="rootComposite" presStyleCnt="0"/>
      <dgm:spPr/>
    </dgm:pt>
    <dgm:pt modelId="{7111E7C0-25DF-4057-9389-96F21E904D2A}" type="pres">
      <dgm:prSet presAssocID="{7B235E0C-A3EE-4403-B446-BD5511CCFEAE}" presName="rootText" presStyleLbl="node2" presStyleIdx="0" presStyleCnt="4">
        <dgm:presLayoutVars>
          <dgm:chPref val="3"/>
        </dgm:presLayoutVars>
      </dgm:prSet>
      <dgm:spPr/>
    </dgm:pt>
    <dgm:pt modelId="{511BD049-72AA-4836-9BC2-7AEB53B70C8B}" type="pres">
      <dgm:prSet presAssocID="{7B235E0C-A3EE-4403-B446-BD5511CCFEAE}" presName="rootConnector" presStyleLbl="node2" presStyleIdx="0" presStyleCnt="4"/>
      <dgm:spPr/>
    </dgm:pt>
    <dgm:pt modelId="{17AAE7EA-5C81-4661-91D3-13F85A5368B6}" type="pres">
      <dgm:prSet presAssocID="{7B235E0C-A3EE-4403-B446-BD5511CCFEAE}" presName="hierChild4" presStyleCnt="0"/>
      <dgm:spPr/>
    </dgm:pt>
    <dgm:pt modelId="{0865F25B-92D9-4F08-BE60-34A269DE16B4}"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4"/>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1928D357-DD3A-4054-B2F5-D09641DF0DCB}" type="pres">
      <dgm:prSet presAssocID="{2FC26ED3-6D23-4ABE-8662-3F173A05CF13}" presName="hierChild5" presStyleCnt="0"/>
      <dgm:spPr/>
    </dgm:pt>
    <dgm:pt modelId="{EAD23EF6-EA8E-471D-BA38-B2C6A3A353EC}" type="pres">
      <dgm:prSet presAssocID="{CA5B8274-5E56-43B3-9C4F-9CB26AC1C006}" presName="Name37" presStyleLbl="parChTrans1D2" presStyleIdx="2" presStyleCnt="4"/>
      <dgm:spPr/>
    </dgm:pt>
    <dgm:pt modelId="{5671CDEF-2FAC-4EBD-AD70-D1CCFBB4B6D5}" type="pres">
      <dgm:prSet presAssocID="{9428F47C-94BF-46CA-928C-49379635C02D}" presName="hierRoot2" presStyleCnt="0">
        <dgm:presLayoutVars>
          <dgm:hierBranch val="init"/>
        </dgm:presLayoutVars>
      </dgm:prSet>
      <dgm:spPr/>
    </dgm:pt>
    <dgm:pt modelId="{0A29F428-8A17-41FE-8329-E264CDA2AAE3}" type="pres">
      <dgm:prSet presAssocID="{9428F47C-94BF-46CA-928C-49379635C02D}" presName="rootComposite" presStyleCnt="0"/>
      <dgm:spPr/>
    </dgm:pt>
    <dgm:pt modelId="{82A9D893-63C1-41C4-921D-F948D31D5DBD}" type="pres">
      <dgm:prSet presAssocID="{9428F47C-94BF-46CA-928C-49379635C02D}" presName="rootText" presStyleLbl="node2" presStyleIdx="2" presStyleCnt="4">
        <dgm:presLayoutVars>
          <dgm:chPref val="3"/>
        </dgm:presLayoutVars>
      </dgm:prSet>
      <dgm:spPr/>
    </dgm:pt>
    <dgm:pt modelId="{05D599DF-004F-4886-88BA-FFD7696A11D2}" type="pres">
      <dgm:prSet presAssocID="{9428F47C-94BF-46CA-928C-49379635C02D}" presName="rootConnector" presStyleLbl="node2" presStyleIdx="2" presStyleCnt="4"/>
      <dgm:spPr/>
    </dgm:pt>
    <dgm:pt modelId="{CBC0CD69-41C8-44C1-BB61-74DD105ED247}" type="pres">
      <dgm:prSet presAssocID="{9428F47C-94BF-46CA-928C-49379635C02D}" presName="hierChild4" presStyleCnt="0"/>
      <dgm:spPr/>
    </dgm:pt>
    <dgm:pt modelId="{983DB859-DAD7-4B65-8D06-55D186C8043D}" type="pres">
      <dgm:prSet presAssocID="{9428F47C-94BF-46CA-928C-49379635C02D}" presName="hierChild5" presStyleCnt="0"/>
      <dgm:spPr/>
    </dgm:pt>
    <dgm:pt modelId="{004C3653-AD66-42D7-9A12-7E9B02D82FBF}" type="pres">
      <dgm:prSet presAssocID="{F8CCC954-D215-4F4D-9B08-D1568030EA17}" presName="Name37" presStyleLbl="parChTrans1D2" presStyleIdx="3" presStyleCnt="4"/>
      <dgm:spPr/>
    </dgm:pt>
    <dgm:pt modelId="{38F8A501-5331-47DD-B380-7276A901AE63}" type="pres">
      <dgm:prSet presAssocID="{12B99C22-4445-4240-9C76-DFDFDDF70B1B}" presName="hierRoot2" presStyleCnt="0">
        <dgm:presLayoutVars>
          <dgm:hierBranch val="init"/>
        </dgm:presLayoutVars>
      </dgm:prSet>
      <dgm:spPr/>
    </dgm:pt>
    <dgm:pt modelId="{5BD74AC9-7BE5-4FEF-8232-39C3062C966A}" type="pres">
      <dgm:prSet presAssocID="{12B99C22-4445-4240-9C76-DFDFDDF70B1B}" presName="rootComposite" presStyleCnt="0"/>
      <dgm:spPr/>
    </dgm:pt>
    <dgm:pt modelId="{2481F5D0-A352-4999-B4BB-F1A7D267F338}" type="pres">
      <dgm:prSet presAssocID="{12B99C22-4445-4240-9C76-DFDFDDF70B1B}" presName="rootText" presStyleLbl="node2" presStyleIdx="3" presStyleCnt="4">
        <dgm:presLayoutVars>
          <dgm:chPref val="3"/>
        </dgm:presLayoutVars>
      </dgm:prSet>
      <dgm:spPr/>
    </dgm:pt>
    <dgm:pt modelId="{C647C3FE-4E2B-4059-BF4F-572E85062B3A}" type="pres">
      <dgm:prSet presAssocID="{12B99C22-4445-4240-9C76-DFDFDDF70B1B}" presName="rootConnector" presStyleLbl="node2" presStyleIdx="3" presStyleCnt="4"/>
      <dgm:spPr/>
    </dgm:pt>
    <dgm:pt modelId="{C8EF2A4B-0452-4CA7-8B35-E9088092022D}" type="pres">
      <dgm:prSet presAssocID="{12B99C22-4445-4240-9C76-DFDFDDF70B1B}" presName="hierChild4" presStyleCnt="0"/>
      <dgm:spPr/>
    </dgm:pt>
    <dgm:pt modelId="{BFA97453-E1CD-49A1-8032-F02EEE949480}" type="pres">
      <dgm:prSet presAssocID="{12B99C22-4445-4240-9C76-DFDFDDF70B1B}" presName="hierChild5" presStyleCnt="0"/>
      <dgm:spPr/>
    </dgm:pt>
    <dgm:pt modelId="{FD816BC8-64FE-4301-8E55-A85271EF23C7}" type="pres">
      <dgm:prSet presAssocID="{30FC2469-4942-4058-9FF8-CF612085335E}" presName="hierChild3" presStyleCnt="0"/>
      <dgm:spPr/>
    </dgm:pt>
  </dgm:ptLst>
  <dgm:cxnLst>
    <dgm:cxn modelId="{40960D0A-F4A9-4EA0-B020-D062817C5D0A}" srcId="{30FC2469-4942-4058-9FF8-CF612085335E}" destId="{2FC26ED3-6D23-4ABE-8662-3F173A05CF13}" srcOrd="1" destOrd="0" parTransId="{B25DEC83-3F52-48D6-8C51-C4C2CFC73717}" sibTransId="{818A602C-90A0-4749-812D-E83D1593A93A}"/>
    <dgm:cxn modelId="{8322EF18-015E-4566-B047-803B1D8FA3B0}" type="presOf" srcId="{12B99C22-4445-4240-9C76-DFDFDDF70B1B}" destId="{C647C3FE-4E2B-4059-BF4F-572E85062B3A}" srcOrd="1" destOrd="0" presId="urn:microsoft.com/office/officeart/2005/8/layout/orgChart1"/>
    <dgm:cxn modelId="{D079CE19-546C-4BD1-9915-BCD1909C99F6}" srcId="{30FC2469-4942-4058-9FF8-CF612085335E}" destId="{12B99C22-4445-4240-9C76-DFDFDDF70B1B}" srcOrd="3" destOrd="0" parTransId="{F8CCC954-D215-4F4D-9B08-D1568030EA17}" sibTransId="{B7EAB839-A613-42FB-88BA-62076BF6FB6A}"/>
    <dgm:cxn modelId="{7BB06C1E-67F2-4BE6-9D7E-BF94CE2B556A}" type="presOf" srcId="{7B235E0C-A3EE-4403-B446-BD5511CCFEAE}" destId="{7111E7C0-25DF-4057-9389-96F21E904D2A}" srcOrd="0" destOrd="0" presId="urn:microsoft.com/office/officeart/2005/8/layout/orgChart1"/>
    <dgm:cxn modelId="{F9F23238-401B-4CF8-B863-7AA360FD0E30}" srcId="{473DD88D-4883-4BAC-BB82-4A9366DC9960}" destId="{30FC2469-4942-4058-9FF8-CF612085335E}" srcOrd="0" destOrd="0" parTransId="{9ECE4D33-8FD9-40DB-97F9-BA7E8428D076}" sibTransId="{5C1538EA-1273-447C-A3CC-00824435DB45}"/>
    <dgm:cxn modelId="{6292293C-CC6B-483E-8009-94AA36D2B682}" type="presOf" srcId="{30FC2469-4942-4058-9FF8-CF612085335E}" destId="{DA823D6C-3277-4213-A954-70745F41FF93}" srcOrd="1" destOrd="0" presId="urn:microsoft.com/office/officeart/2005/8/layout/orgChart1"/>
    <dgm:cxn modelId="{DB3C315D-B6F9-4681-894D-A11B6D2854AD}" srcId="{30FC2469-4942-4058-9FF8-CF612085335E}" destId="{7B235E0C-A3EE-4403-B446-BD5511CCFEAE}" srcOrd="0" destOrd="0" parTransId="{AFCD52A5-7543-48BD-A83C-CED2659E21B6}" sibTransId="{A37EA73C-8BA2-4814-B801-DE0D61440892}"/>
    <dgm:cxn modelId="{0E9B6C46-94C8-4679-AF15-2CD7EF7A94C6}" type="presOf" srcId="{2FC26ED3-6D23-4ABE-8662-3F173A05CF13}" destId="{1CE0F359-19C4-46B4-80C4-45F6978A3203}" srcOrd="0" destOrd="0" presId="urn:microsoft.com/office/officeart/2005/8/layout/orgChart1"/>
    <dgm:cxn modelId="{5827A64F-38AA-4F26-9DC8-725B89DB4B2F}" type="presOf" srcId="{30FC2469-4942-4058-9FF8-CF612085335E}" destId="{E0CD46A7-B7DD-4C05-B09A-953B7F8AACE5}" srcOrd="0" destOrd="0" presId="urn:microsoft.com/office/officeart/2005/8/layout/orgChart1"/>
    <dgm:cxn modelId="{C0A83C54-5318-4D88-AAAA-411D23BBEA5B}" type="presOf" srcId="{2FC26ED3-6D23-4ABE-8662-3F173A05CF13}" destId="{061CE133-2CC7-4381-A31B-AEF810AB42BD}" srcOrd="1" destOrd="0" presId="urn:microsoft.com/office/officeart/2005/8/layout/orgChart1"/>
    <dgm:cxn modelId="{F6EB4280-2834-4D5E-BB61-B3F41E8F7C79}" type="presOf" srcId="{CA5B8274-5E56-43B3-9C4F-9CB26AC1C006}" destId="{EAD23EF6-EA8E-471D-BA38-B2C6A3A353EC}" srcOrd="0" destOrd="0" presId="urn:microsoft.com/office/officeart/2005/8/layout/orgChart1"/>
    <dgm:cxn modelId="{4F98A086-DC50-42B6-B0F4-29B49771A197}" type="presOf" srcId="{473DD88D-4883-4BAC-BB82-4A9366DC9960}" destId="{930C13D1-4A60-40FF-B01D-3F86EC436293}" srcOrd="0" destOrd="0" presId="urn:microsoft.com/office/officeart/2005/8/layout/orgChart1"/>
    <dgm:cxn modelId="{73EA438E-31B6-498C-A536-F73E8EB86A2B}" type="presOf" srcId="{9428F47C-94BF-46CA-928C-49379635C02D}" destId="{82A9D893-63C1-41C4-921D-F948D31D5DBD}" srcOrd="0" destOrd="0" presId="urn:microsoft.com/office/officeart/2005/8/layout/orgChart1"/>
    <dgm:cxn modelId="{70CCB792-12B1-4FE9-A99C-0A33B22ADA79}" type="presOf" srcId="{B25DEC83-3F52-48D6-8C51-C4C2CFC73717}" destId="{D4254162-DD70-4632-88D9-E1EF9CC07069}" srcOrd="0" destOrd="0" presId="urn:microsoft.com/office/officeart/2005/8/layout/orgChart1"/>
    <dgm:cxn modelId="{28198994-DB82-408A-8051-BC3E8A0BA051}" type="presOf" srcId="{AFCD52A5-7543-48BD-A83C-CED2659E21B6}" destId="{866FA331-69F6-423A-90C9-0115B90AE2D8}" srcOrd="0" destOrd="0" presId="urn:microsoft.com/office/officeart/2005/8/layout/orgChart1"/>
    <dgm:cxn modelId="{963509B3-0239-46B5-BDC5-669680A1FE02}" type="presOf" srcId="{F8CCC954-D215-4F4D-9B08-D1568030EA17}" destId="{004C3653-AD66-42D7-9A12-7E9B02D82FBF}" srcOrd="0" destOrd="0" presId="urn:microsoft.com/office/officeart/2005/8/layout/orgChart1"/>
    <dgm:cxn modelId="{E7447ABC-02D5-46B7-9C28-6107FA629D72}" type="presOf" srcId="{12B99C22-4445-4240-9C76-DFDFDDF70B1B}" destId="{2481F5D0-A352-4999-B4BB-F1A7D267F338}" srcOrd="0" destOrd="0" presId="urn:microsoft.com/office/officeart/2005/8/layout/orgChart1"/>
    <dgm:cxn modelId="{EA52F9DB-DD59-4527-98AC-82F9BF075759}" srcId="{30FC2469-4942-4058-9FF8-CF612085335E}" destId="{9428F47C-94BF-46CA-928C-49379635C02D}" srcOrd="2" destOrd="0" parTransId="{CA5B8274-5E56-43B3-9C4F-9CB26AC1C006}" sibTransId="{4419E509-83DA-4A99-9C67-8699BA3D2F75}"/>
    <dgm:cxn modelId="{07F50BE9-43DF-4302-AEF3-0803A28B4251}" type="presOf" srcId="{9428F47C-94BF-46CA-928C-49379635C02D}" destId="{05D599DF-004F-4886-88BA-FFD7696A11D2}" srcOrd="1" destOrd="0" presId="urn:microsoft.com/office/officeart/2005/8/layout/orgChart1"/>
    <dgm:cxn modelId="{4A9776FA-07EB-4C52-B8A8-DE63C93E5019}" type="presOf" srcId="{7B235E0C-A3EE-4403-B446-BD5511CCFEAE}" destId="{511BD049-72AA-4836-9BC2-7AEB53B70C8B}" srcOrd="1" destOrd="0" presId="urn:microsoft.com/office/officeart/2005/8/layout/orgChart1"/>
    <dgm:cxn modelId="{49A58676-86CC-4712-B53D-17DBE0FA8815}" type="presParOf" srcId="{930C13D1-4A60-40FF-B01D-3F86EC436293}" destId="{1D70ECC0-4742-4F9C-8D57-98A5AD1513D3}" srcOrd="0" destOrd="0" presId="urn:microsoft.com/office/officeart/2005/8/layout/orgChart1"/>
    <dgm:cxn modelId="{53BE5725-C918-465C-B858-ADB79A3CA879}" type="presParOf" srcId="{1D70ECC0-4742-4F9C-8D57-98A5AD1513D3}" destId="{39196366-82D1-4786-83AF-AB99EF5B3823}" srcOrd="0" destOrd="0" presId="urn:microsoft.com/office/officeart/2005/8/layout/orgChart1"/>
    <dgm:cxn modelId="{62A9F2D9-858F-40F7-AAE7-88C0C8D3B702}" type="presParOf" srcId="{39196366-82D1-4786-83AF-AB99EF5B3823}" destId="{E0CD46A7-B7DD-4C05-B09A-953B7F8AACE5}" srcOrd="0" destOrd="0" presId="urn:microsoft.com/office/officeart/2005/8/layout/orgChart1"/>
    <dgm:cxn modelId="{C4DC8E9B-5711-4ACC-AD99-702DC6D83B43}" type="presParOf" srcId="{39196366-82D1-4786-83AF-AB99EF5B3823}" destId="{DA823D6C-3277-4213-A954-70745F41FF93}" srcOrd="1" destOrd="0" presId="urn:microsoft.com/office/officeart/2005/8/layout/orgChart1"/>
    <dgm:cxn modelId="{B60FE8AA-F639-4583-9EF9-7EF363D6FA7C}" type="presParOf" srcId="{1D70ECC0-4742-4F9C-8D57-98A5AD1513D3}" destId="{A2A7AE43-D198-4A51-8FE0-EF7027A11530}" srcOrd="1" destOrd="0" presId="urn:microsoft.com/office/officeart/2005/8/layout/orgChart1"/>
    <dgm:cxn modelId="{33CB4C6C-3A94-42FB-9C9A-5AD70F59CA0B}" type="presParOf" srcId="{A2A7AE43-D198-4A51-8FE0-EF7027A11530}" destId="{866FA331-69F6-423A-90C9-0115B90AE2D8}" srcOrd="0" destOrd="0" presId="urn:microsoft.com/office/officeart/2005/8/layout/orgChart1"/>
    <dgm:cxn modelId="{65D2CAAF-A42F-40A6-BECF-634DAA5E5313}" type="presParOf" srcId="{A2A7AE43-D198-4A51-8FE0-EF7027A11530}" destId="{7948FF35-8558-487F-BDDD-6261D1D7AE2D}" srcOrd="1" destOrd="0" presId="urn:microsoft.com/office/officeart/2005/8/layout/orgChart1"/>
    <dgm:cxn modelId="{69D1FD25-E2BD-4A06-A3DA-2106C3364909}" type="presParOf" srcId="{7948FF35-8558-487F-BDDD-6261D1D7AE2D}" destId="{3A76ACB1-E1B0-4777-9656-75048AB50CAB}" srcOrd="0" destOrd="0" presId="urn:microsoft.com/office/officeart/2005/8/layout/orgChart1"/>
    <dgm:cxn modelId="{382DB878-D990-4298-9215-0ADF27F79706}" type="presParOf" srcId="{3A76ACB1-E1B0-4777-9656-75048AB50CAB}" destId="{7111E7C0-25DF-4057-9389-96F21E904D2A}" srcOrd="0" destOrd="0" presId="urn:microsoft.com/office/officeart/2005/8/layout/orgChart1"/>
    <dgm:cxn modelId="{F3353E81-0E19-444D-92EA-1E1FE9683634}" type="presParOf" srcId="{3A76ACB1-E1B0-4777-9656-75048AB50CAB}" destId="{511BD049-72AA-4836-9BC2-7AEB53B70C8B}" srcOrd="1" destOrd="0" presId="urn:microsoft.com/office/officeart/2005/8/layout/orgChart1"/>
    <dgm:cxn modelId="{5ADA64EA-A669-4875-9262-811AD51636D0}" type="presParOf" srcId="{7948FF35-8558-487F-BDDD-6261D1D7AE2D}" destId="{17AAE7EA-5C81-4661-91D3-13F85A5368B6}" srcOrd="1" destOrd="0" presId="urn:microsoft.com/office/officeart/2005/8/layout/orgChart1"/>
    <dgm:cxn modelId="{29212F66-2148-4227-8882-1C59F1DFF0BF}" type="presParOf" srcId="{7948FF35-8558-487F-BDDD-6261D1D7AE2D}" destId="{0865F25B-92D9-4F08-BE60-34A269DE16B4}" srcOrd="2" destOrd="0" presId="urn:microsoft.com/office/officeart/2005/8/layout/orgChart1"/>
    <dgm:cxn modelId="{9E479B11-3EB0-48E4-990F-4F92CBBDCA25}" type="presParOf" srcId="{A2A7AE43-D198-4A51-8FE0-EF7027A11530}" destId="{D4254162-DD70-4632-88D9-E1EF9CC07069}" srcOrd="2" destOrd="0" presId="urn:microsoft.com/office/officeart/2005/8/layout/orgChart1"/>
    <dgm:cxn modelId="{03EE811C-F9A2-4D92-860F-43F31AF77373}" type="presParOf" srcId="{A2A7AE43-D198-4A51-8FE0-EF7027A11530}" destId="{5F333F58-6A43-4CC0-997E-B0208521A48A}" srcOrd="3" destOrd="0" presId="urn:microsoft.com/office/officeart/2005/8/layout/orgChart1"/>
    <dgm:cxn modelId="{17C77778-F82E-4FFA-8DCC-463ED3E87035}" type="presParOf" srcId="{5F333F58-6A43-4CC0-997E-B0208521A48A}" destId="{A09DD3B0-1FFA-444E-A213-DF3273419B75}" srcOrd="0" destOrd="0" presId="urn:microsoft.com/office/officeart/2005/8/layout/orgChart1"/>
    <dgm:cxn modelId="{08204684-5182-42F5-B069-02BEAE0B1B7C}" type="presParOf" srcId="{A09DD3B0-1FFA-444E-A213-DF3273419B75}" destId="{1CE0F359-19C4-46B4-80C4-45F6978A3203}" srcOrd="0" destOrd="0" presId="urn:microsoft.com/office/officeart/2005/8/layout/orgChart1"/>
    <dgm:cxn modelId="{2BB1A455-5664-42BE-AD06-CDAF36B95E1A}" type="presParOf" srcId="{A09DD3B0-1FFA-444E-A213-DF3273419B75}" destId="{061CE133-2CC7-4381-A31B-AEF810AB42BD}" srcOrd="1" destOrd="0" presId="urn:microsoft.com/office/officeart/2005/8/layout/orgChart1"/>
    <dgm:cxn modelId="{D27DF7A7-6DCA-446A-AAD5-774609DBE949}" type="presParOf" srcId="{5F333F58-6A43-4CC0-997E-B0208521A48A}" destId="{7ADAC5FE-D09B-45CE-88E1-EFE8688A6317}" srcOrd="1" destOrd="0" presId="urn:microsoft.com/office/officeart/2005/8/layout/orgChart1"/>
    <dgm:cxn modelId="{E19A1462-D3DF-4DAA-926D-C342CA5171A9}" type="presParOf" srcId="{5F333F58-6A43-4CC0-997E-B0208521A48A}" destId="{1928D357-DD3A-4054-B2F5-D09641DF0DCB}" srcOrd="2" destOrd="0" presId="urn:microsoft.com/office/officeart/2005/8/layout/orgChart1"/>
    <dgm:cxn modelId="{1053CA89-4C7F-452C-BBA1-2D228BF80A9C}" type="presParOf" srcId="{A2A7AE43-D198-4A51-8FE0-EF7027A11530}" destId="{EAD23EF6-EA8E-471D-BA38-B2C6A3A353EC}" srcOrd="4" destOrd="0" presId="urn:microsoft.com/office/officeart/2005/8/layout/orgChart1"/>
    <dgm:cxn modelId="{A4582779-6D40-44CE-A2E0-EDF07ACA19C3}" type="presParOf" srcId="{A2A7AE43-D198-4A51-8FE0-EF7027A11530}" destId="{5671CDEF-2FAC-4EBD-AD70-D1CCFBB4B6D5}" srcOrd="5" destOrd="0" presId="urn:microsoft.com/office/officeart/2005/8/layout/orgChart1"/>
    <dgm:cxn modelId="{9DAB2E92-90D1-4B12-975C-9D1631172959}" type="presParOf" srcId="{5671CDEF-2FAC-4EBD-AD70-D1CCFBB4B6D5}" destId="{0A29F428-8A17-41FE-8329-E264CDA2AAE3}" srcOrd="0" destOrd="0" presId="urn:microsoft.com/office/officeart/2005/8/layout/orgChart1"/>
    <dgm:cxn modelId="{E6E01B1D-70AB-4B67-995E-A9555AC8719D}" type="presParOf" srcId="{0A29F428-8A17-41FE-8329-E264CDA2AAE3}" destId="{82A9D893-63C1-41C4-921D-F948D31D5DBD}" srcOrd="0" destOrd="0" presId="urn:microsoft.com/office/officeart/2005/8/layout/orgChart1"/>
    <dgm:cxn modelId="{B8262ED6-F734-471F-AD7D-E016B7EC762F}" type="presParOf" srcId="{0A29F428-8A17-41FE-8329-E264CDA2AAE3}" destId="{05D599DF-004F-4886-88BA-FFD7696A11D2}" srcOrd="1" destOrd="0" presId="urn:microsoft.com/office/officeart/2005/8/layout/orgChart1"/>
    <dgm:cxn modelId="{E2CCB779-BC89-41B8-B485-F2F9B58C8F40}" type="presParOf" srcId="{5671CDEF-2FAC-4EBD-AD70-D1CCFBB4B6D5}" destId="{CBC0CD69-41C8-44C1-BB61-74DD105ED247}" srcOrd="1" destOrd="0" presId="urn:microsoft.com/office/officeart/2005/8/layout/orgChart1"/>
    <dgm:cxn modelId="{5A020EBF-693C-4C17-8299-B0B449D15C66}" type="presParOf" srcId="{5671CDEF-2FAC-4EBD-AD70-D1CCFBB4B6D5}" destId="{983DB859-DAD7-4B65-8D06-55D186C8043D}" srcOrd="2" destOrd="0" presId="urn:microsoft.com/office/officeart/2005/8/layout/orgChart1"/>
    <dgm:cxn modelId="{0D7A2873-ABF4-4923-B1D4-38F5FAB46A47}" type="presParOf" srcId="{A2A7AE43-D198-4A51-8FE0-EF7027A11530}" destId="{004C3653-AD66-42D7-9A12-7E9B02D82FBF}" srcOrd="6" destOrd="0" presId="urn:microsoft.com/office/officeart/2005/8/layout/orgChart1"/>
    <dgm:cxn modelId="{7F5CAB28-347D-4FCD-B040-D6194DD5CDAC}" type="presParOf" srcId="{A2A7AE43-D198-4A51-8FE0-EF7027A11530}" destId="{38F8A501-5331-47DD-B380-7276A901AE63}" srcOrd="7" destOrd="0" presId="urn:microsoft.com/office/officeart/2005/8/layout/orgChart1"/>
    <dgm:cxn modelId="{8F17AC20-6FC6-45DE-8E6C-C415C0C8E0B4}" type="presParOf" srcId="{38F8A501-5331-47DD-B380-7276A901AE63}" destId="{5BD74AC9-7BE5-4FEF-8232-39C3062C966A}" srcOrd="0" destOrd="0" presId="urn:microsoft.com/office/officeart/2005/8/layout/orgChart1"/>
    <dgm:cxn modelId="{5B61BF66-6500-4859-9186-8F35606617B1}" type="presParOf" srcId="{5BD74AC9-7BE5-4FEF-8232-39C3062C966A}" destId="{2481F5D0-A352-4999-B4BB-F1A7D267F338}" srcOrd="0" destOrd="0" presId="urn:microsoft.com/office/officeart/2005/8/layout/orgChart1"/>
    <dgm:cxn modelId="{3579351B-E851-4B62-A072-A58B8EC3A077}" type="presParOf" srcId="{5BD74AC9-7BE5-4FEF-8232-39C3062C966A}" destId="{C647C3FE-4E2B-4059-BF4F-572E85062B3A}" srcOrd="1" destOrd="0" presId="urn:microsoft.com/office/officeart/2005/8/layout/orgChart1"/>
    <dgm:cxn modelId="{6024505B-B32C-4C66-A833-BADA641D87F2}" type="presParOf" srcId="{38F8A501-5331-47DD-B380-7276A901AE63}" destId="{C8EF2A4B-0452-4CA7-8B35-E9088092022D}" srcOrd="1" destOrd="0" presId="urn:microsoft.com/office/officeart/2005/8/layout/orgChart1"/>
    <dgm:cxn modelId="{EC419BEE-CC8E-4183-AD4D-7B2DF73C181D}" type="presParOf" srcId="{38F8A501-5331-47DD-B380-7276A901AE63}" destId="{BFA97453-E1CD-49A1-8032-F02EEE949480}" srcOrd="2" destOrd="0" presId="urn:microsoft.com/office/officeart/2005/8/layout/orgChart1"/>
    <dgm:cxn modelId="{9BEE1F51-69BB-44D1-950B-662F81C111B5}" type="presParOf" srcId="{1D70ECC0-4742-4F9C-8D57-98A5AD1513D3}" destId="{FD816BC8-64FE-4301-8E55-A85271EF23C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A6EE3F-4626-4291-9E61-2F69A2FF7286}" type="doc">
      <dgm:prSet loTypeId="urn:microsoft.com/office/officeart/2025/12/02/layout/Vertical_Pyramid_01" loCatId="pyramid" qsTypeId="urn:microsoft.com/office/officeart/2005/8/quickstyle/simple1#7" qsCatId="simple" csTypeId="urn:microsoft.com/office/officeart/2005/8/colors/accent6_1#1" csCatId="accent6" phldr="1"/>
      <dgm:spPr/>
      <dgm:t>
        <a:bodyPr/>
        <a:lstStyle/>
        <a:p>
          <a:endParaRPr lang="en-US"/>
        </a:p>
      </dgm:t>
    </dgm:pt>
    <dgm:pt modelId="{BC23EB8F-208B-4A40-AA49-03ABE28D5EB3}">
      <dgm:prSet phldrT="[Text]"/>
      <dgm:spPr/>
      <dgm:t>
        <a:bodyPr/>
        <a:lstStyle/>
        <a:p>
          <a:pPr>
            <a:defRPr b="1"/>
          </a:pPr>
          <a:r>
            <a:rPr lang="en-US"/>
            <a:t>Scientific Impact</a:t>
          </a:r>
          <a:endParaRPr lang="en-US" dirty="0"/>
        </a:p>
      </dgm:t>
    </dgm:pt>
    <dgm:pt modelId="{27AEFFB1-C700-4B0F-861C-A1DC9CED73EB}" type="parTrans" cxnId="{50DF1561-092B-49EC-9635-B0ECA68CC95C}">
      <dgm:prSet/>
      <dgm:spPr/>
      <dgm:t>
        <a:bodyPr/>
        <a:lstStyle/>
        <a:p>
          <a:endParaRPr lang="en-US"/>
        </a:p>
      </dgm:t>
    </dgm:pt>
    <dgm:pt modelId="{0814AEB9-619A-4F23-96B9-445818AD67CB}" type="sibTrans" cxnId="{50DF1561-092B-49EC-9635-B0ECA68CC95C}">
      <dgm:prSet/>
      <dgm:spPr/>
      <dgm:t>
        <a:bodyPr/>
        <a:lstStyle/>
        <a:p>
          <a:endParaRPr lang="en-US"/>
        </a:p>
      </dgm:t>
    </dgm:pt>
    <dgm:pt modelId="{A489EA27-14F0-4C1F-A092-0DDAB7BA6CFB}" type="parTrans">
      <dgm:prSet/>
      <dgm:spPr/>
      <dgm:t>
        <a:bodyPr/>
        <a:lstStyle/>
        <a:p>
          <a:endParaRPr lang="en-US"/>
        </a:p>
      </dgm:t>
    </dgm:pt>
    <dgm:pt modelId="{3A9FEADE-92C4-4F0F-B519-9E6FA833DA71}" type="sibTrans">
      <dgm:prSet/>
      <dgm:spPr/>
      <dgm:t>
        <a:bodyPr/>
        <a:lstStyle/>
        <a:p>
          <a:endParaRPr lang="en-US"/>
        </a:p>
      </dgm:t>
    </dgm:pt>
    <dgm:pt modelId="{5C5BB71F-6049-4F0B-856D-80B1AD6E5137}">
      <dgm:prSet phldrT="[Text]"/>
      <dgm:spPr/>
      <dgm:t>
        <a:bodyPr/>
        <a:lstStyle/>
        <a:p>
          <a:pPr>
            <a:defRPr b="1"/>
          </a:pPr>
          <a:r>
            <a:rPr lang="en-US" dirty="0"/>
            <a:t>Scientific Services</a:t>
          </a:r>
        </a:p>
      </dgm:t>
    </dgm:pt>
    <dgm:pt modelId="{51C95E88-5F24-4230-98A7-A0271679F2D9}" type="parTrans" cxnId="{C6ABDF40-7D57-4644-9563-989258346479}">
      <dgm:prSet/>
      <dgm:spPr/>
      <dgm:t>
        <a:bodyPr/>
        <a:lstStyle/>
        <a:p>
          <a:endParaRPr lang="en-US"/>
        </a:p>
      </dgm:t>
    </dgm:pt>
    <dgm:pt modelId="{8B95D525-5669-4D83-A5FA-B0EABDE348DA}" type="sibTrans" cxnId="{C6ABDF40-7D57-4644-9563-989258346479}">
      <dgm:prSet/>
      <dgm:spPr/>
      <dgm:t>
        <a:bodyPr/>
        <a:lstStyle/>
        <a:p>
          <a:endParaRPr lang="en-US"/>
        </a:p>
      </dgm:t>
    </dgm:pt>
    <dgm:pt modelId="{5A69CED4-C813-4852-8F28-99D7F7402F49}" type="parTrans">
      <dgm:prSet/>
      <dgm:spPr/>
      <dgm:t>
        <a:bodyPr/>
        <a:lstStyle/>
        <a:p>
          <a:endParaRPr lang="en-US"/>
        </a:p>
      </dgm:t>
    </dgm:pt>
    <dgm:pt modelId="{7EC235FB-AE02-44F0-A8C9-1B4A78EF1D6A}" type="sibTrans">
      <dgm:prSet/>
      <dgm:spPr/>
      <dgm:t>
        <a:bodyPr/>
        <a:lstStyle/>
        <a:p>
          <a:endParaRPr lang="en-US"/>
        </a:p>
      </dgm:t>
    </dgm:pt>
    <dgm:pt modelId="{2699412C-5FBF-4924-8D52-77E53DAEA13F}">
      <dgm:prSet phldrT="[Text]"/>
      <dgm:spPr/>
      <dgm:t>
        <a:bodyPr/>
        <a:lstStyle/>
        <a:p>
          <a:pPr>
            <a:defRPr b="1"/>
          </a:pPr>
          <a:r>
            <a:rPr lang="en-US" dirty="0"/>
            <a:t>Data Infrastructure</a:t>
          </a:r>
        </a:p>
      </dgm:t>
    </dgm:pt>
    <dgm:pt modelId="{BE078F4C-3C0C-4159-8D77-C6B2DAAB819D}" type="parTrans" cxnId="{B5D1E7AF-5689-4F69-AE35-B0D683957F37}">
      <dgm:prSet/>
      <dgm:spPr/>
      <dgm:t>
        <a:bodyPr/>
        <a:lstStyle/>
        <a:p>
          <a:endParaRPr lang="en-US"/>
        </a:p>
      </dgm:t>
    </dgm:pt>
    <dgm:pt modelId="{6F1A334A-F2F4-42DD-9FB2-EC423128BCA7}" type="sibTrans" cxnId="{B5D1E7AF-5689-4F69-AE35-B0D683957F37}">
      <dgm:prSet/>
      <dgm:spPr/>
      <dgm:t>
        <a:bodyPr/>
        <a:lstStyle/>
        <a:p>
          <a:endParaRPr lang="en-US"/>
        </a:p>
      </dgm:t>
    </dgm:pt>
    <dgm:pt modelId="{05C330CE-CD2D-43DC-87A0-7545AA99CA6B}" type="parTrans">
      <dgm:prSet/>
      <dgm:spPr/>
      <dgm:t>
        <a:bodyPr/>
        <a:lstStyle/>
        <a:p>
          <a:endParaRPr lang="en-US"/>
        </a:p>
      </dgm:t>
    </dgm:pt>
    <dgm:pt modelId="{DC3815F0-0602-48B8-A0C6-80C32CD8FF1D}" type="sibTrans">
      <dgm:prSet/>
      <dgm:spPr/>
      <dgm:t>
        <a:bodyPr/>
        <a:lstStyle/>
        <a:p>
          <a:endParaRPr lang="en-US"/>
        </a:p>
      </dgm:t>
    </dgm:pt>
    <dgm:pt modelId="{1B090235-74D4-4343-91AB-A68479252A84}">
      <dgm:prSet phldrT="[Text]"/>
      <dgm:spPr/>
      <dgm:t>
        <a:bodyPr/>
        <a:lstStyle/>
        <a:p>
          <a:pPr>
            <a:defRPr b="1"/>
          </a:pPr>
          <a:r>
            <a:rPr lang="en-US" dirty="0"/>
            <a:t>Operational Foundation</a:t>
          </a:r>
        </a:p>
      </dgm:t>
    </dgm:pt>
    <dgm:pt modelId="{965E0CE8-AA3D-4505-9823-D70F34410314}" type="parTrans" cxnId="{625381E2-884D-4FF3-BEE2-F1BF34B839F6}">
      <dgm:prSet/>
      <dgm:spPr/>
      <dgm:t>
        <a:bodyPr/>
        <a:lstStyle/>
        <a:p>
          <a:endParaRPr lang="en-US"/>
        </a:p>
      </dgm:t>
    </dgm:pt>
    <dgm:pt modelId="{E2A5FF34-1556-49FB-B92C-30BED2DDF4F7}" type="sibTrans" cxnId="{625381E2-884D-4FF3-BEE2-F1BF34B839F6}">
      <dgm:prSet/>
      <dgm:spPr/>
      <dgm:t>
        <a:bodyPr/>
        <a:lstStyle/>
        <a:p>
          <a:endParaRPr lang="en-US"/>
        </a:p>
      </dgm:t>
    </dgm:pt>
    <dgm:pt modelId="{22F9D030-6332-4AAE-9B44-132D4678EA0E}" type="parTrans">
      <dgm:prSet/>
      <dgm:spPr/>
      <dgm:t>
        <a:bodyPr/>
        <a:lstStyle/>
        <a:p>
          <a:endParaRPr lang="en-US"/>
        </a:p>
      </dgm:t>
    </dgm:pt>
    <dgm:pt modelId="{F4176484-66F3-45C6-A41B-087F83223E3B}" type="sibTrans">
      <dgm:prSet/>
      <dgm:spPr/>
      <dgm:t>
        <a:bodyPr/>
        <a:lstStyle/>
        <a:p>
          <a:endParaRPr lang="en-US"/>
        </a:p>
      </dgm:t>
    </dgm:pt>
    <dgm:pt modelId="{594B4762-BE36-405A-9288-D52F7AAE45BB}" type="parTrans">
      <dgm:prSet/>
      <dgm:spPr/>
      <dgm:t>
        <a:bodyPr/>
        <a:lstStyle/>
        <a:p>
          <a:endParaRPr lang="en-US"/>
        </a:p>
      </dgm:t>
    </dgm:pt>
    <dgm:pt modelId="{920C39AE-9461-4B27-89CC-F14F6C48A423}" type="sibTrans">
      <dgm:prSet/>
      <dgm:spPr/>
      <dgm:t>
        <a:bodyPr/>
        <a:lstStyle/>
        <a:p>
          <a:endParaRPr lang="en-US"/>
        </a:p>
      </dgm:t>
    </dgm:pt>
    <dgm:pt modelId="{31C01250-CFA6-4CAB-8DE2-7EF49F9B32B3}" type="parTrans">
      <dgm:prSet/>
      <dgm:spPr/>
      <dgm:t>
        <a:bodyPr/>
        <a:lstStyle/>
        <a:p>
          <a:endParaRPr lang="en-US"/>
        </a:p>
      </dgm:t>
    </dgm:pt>
    <dgm:pt modelId="{73154AA3-0512-49F5-A259-A11ED47C1D57}" type="sibTrans">
      <dgm:prSet/>
      <dgm:spPr/>
      <dgm:t>
        <a:bodyPr/>
        <a:lstStyle/>
        <a:p>
          <a:endParaRPr lang="en-US"/>
        </a:p>
      </dgm:t>
    </dgm:pt>
    <dgm:pt modelId="{3C51B7F2-EAEA-4D26-BB87-E64DBA50F339}" type="parTrans">
      <dgm:prSet/>
      <dgm:spPr/>
      <dgm:t>
        <a:bodyPr/>
        <a:lstStyle/>
        <a:p>
          <a:endParaRPr lang="en-US"/>
        </a:p>
      </dgm:t>
    </dgm:pt>
    <dgm:pt modelId="{5377B2C9-7EE6-4227-B04E-09658118FB62}" type="sibTrans">
      <dgm:prSet/>
      <dgm:spPr/>
      <dgm:t>
        <a:bodyPr/>
        <a:lstStyle/>
        <a:p>
          <a:endParaRPr lang="en-US"/>
        </a:p>
      </dgm:t>
    </dgm:pt>
    <dgm:pt modelId="{22719C49-55E2-4458-B561-0DE61D0B548E}" type="parTrans">
      <dgm:prSet/>
      <dgm:spPr/>
      <dgm:t>
        <a:bodyPr/>
        <a:lstStyle/>
        <a:p>
          <a:endParaRPr lang="en-US"/>
        </a:p>
      </dgm:t>
    </dgm:pt>
    <dgm:pt modelId="{E266722D-6B6D-401F-8AED-F018ACFFDA4A}" type="sibTrans">
      <dgm:prSet/>
      <dgm:spPr/>
      <dgm:t>
        <a:bodyPr/>
        <a:lstStyle/>
        <a:p>
          <a:endParaRPr lang="en-US"/>
        </a:p>
      </dgm:t>
    </dgm:pt>
    <dgm:pt modelId="{E92056BB-84F2-4FA5-8577-35278F95FE63}" type="parTrans">
      <dgm:prSet/>
      <dgm:spPr/>
      <dgm:t>
        <a:bodyPr/>
        <a:lstStyle/>
        <a:p>
          <a:endParaRPr lang="en-US"/>
        </a:p>
      </dgm:t>
    </dgm:pt>
    <dgm:pt modelId="{BD869A37-183D-43E8-8B89-2FE35C5ACE09}" type="sibTrans">
      <dgm:prSet/>
      <dgm:spPr/>
      <dgm:t>
        <a:bodyPr/>
        <a:lstStyle/>
        <a:p>
          <a:endParaRPr lang="en-US"/>
        </a:p>
      </dgm:t>
    </dgm:pt>
    <dgm:pt modelId="{8B3B1CF0-5B5E-4A77-BBD3-37BA20F4E1A0}" type="parTrans">
      <dgm:prSet/>
      <dgm:spPr/>
      <dgm:t>
        <a:bodyPr/>
        <a:lstStyle/>
        <a:p>
          <a:endParaRPr lang="en-US"/>
        </a:p>
      </dgm:t>
    </dgm:pt>
    <dgm:pt modelId="{D69A2322-36C4-44F8-BCC6-BEA3F103C189}" type="sibTrans">
      <dgm:prSet/>
      <dgm:spPr/>
      <dgm:t>
        <a:bodyPr/>
        <a:lstStyle/>
        <a:p>
          <a:endParaRPr lang="en-US"/>
        </a:p>
      </dgm:t>
    </dgm:pt>
    <dgm:pt modelId="{760F8898-8E73-45E7-8E00-6E81FDC78196}" type="parTrans">
      <dgm:prSet/>
      <dgm:spPr/>
      <dgm:t>
        <a:bodyPr/>
        <a:lstStyle/>
        <a:p>
          <a:endParaRPr lang="en-US"/>
        </a:p>
      </dgm:t>
    </dgm:pt>
    <dgm:pt modelId="{4F8B75D4-3395-4743-8D01-A57718779696}" type="sibTrans">
      <dgm:prSet/>
      <dgm:spPr/>
      <dgm:t>
        <a:bodyPr/>
        <a:lstStyle/>
        <a:p>
          <a:endParaRPr lang="en-US"/>
        </a:p>
      </dgm:t>
    </dgm:pt>
    <dgm:pt modelId="{83CBCCD0-F57B-4FC1-A99B-E139E654B9F3}" type="parTrans">
      <dgm:prSet/>
      <dgm:spPr/>
      <dgm:t>
        <a:bodyPr/>
        <a:lstStyle/>
        <a:p>
          <a:endParaRPr lang="en-US"/>
        </a:p>
      </dgm:t>
    </dgm:pt>
    <dgm:pt modelId="{36E0C9A0-DD46-45D1-A24B-581DA93DFAF2}" type="sibTrans">
      <dgm:prSet/>
      <dgm:spPr/>
      <dgm:t>
        <a:bodyPr/>
        <a:lstStyle/>
        <a:p>
          <a:endParaRPr lang="en-US"/>
        </a:p>
      </dgm:t>
    </dgm:pt>
    <dgm:pt modelId="{6BA14D31-93C3-4BEF-B110-B78A2D165B97}" type="parTrans">
      <dgm:prSet/>
      <dgm:spPr/>
      <dgm:t>
        <a:bodyPr/>
        <a:lstStyle/>
        <a:p>
          <a:endParaRPr lang="en-US"/>
        </a:p>
      </dgm:t>
    </dgm:pt>
    <dgm:pt modelId="{00E4BB1A-086B-4F5D-9E4A-3D8754486373}" type="sibTrans">
      <dgm:prSet/>
      <dgm:spPr/>
      <dgm:t>
        <a:bodyPr/>
        <a:lstStyle/>
        <a:p>
          <a:endParaRPr lang="en-US"/>
        </a:p>
      </dgm:t>
    </dgm:pt>
    <dgm:pt modelId="{AE9741D5-B159-4022-B11A-7BDB39E27CAC}" type="parTrans">
      <dgm:prSet/>
      <dgm:spPr/>
      <dgm:t>
        <a:bodyPr/>
        <a:lstStyle/>
        <a:p>
          <a:endParaRPr lang="en-US"/>
        </a:p>
      </dgm:t>
    </dgm:pt>
    <dgm:pt modelId="{68244DB5-EB6F-4DA8-B9E7-0D0FF94BFE34}" type="sibTrans">
      <dgm:prSet/>
      <dgm:spPr/>
      <dgm:t>
        <a:bodyPr/>
        <a:lstStyle/>
        <a:p>
          <a:endParaRPr lang="en-US"/>
        </a:p>
      </dgm:t>
    </dgm:pt>
    <dgm:pt modelId="{0E7D664F-2C45-43F0-A9E8-F6C2764EECA7}" type="parTrans">
      <dgm:prSet/>
      <dgm:spPr/>
      <dgm:t>
        <a:bodyPr/>
        <a:lstStyle/>
        <a:p>
          <a:endParaRPr lang="en-US"/>
        </a:p>
      </dgm:t>
    </dgm:pt>
    <dgm:pt modelId="{C7E541F2-658F-446C-80AE-0610B07AE16C}" type="sibTrans">
      <dgm:prSet/>
      <dgm:spPr/>
      <dgm:t>
        <a:bodyPr/>
        <a:lstStyle/>
        <a:p>
          <a:endParaRPr lang="en-US"/>
        </a:p>
      </dgm:t>
    </dgm:pt>
    <dgm:pt modelId="{952BEC22-97A6-4267-A903-17CC34744FED}" type="parTrans">
      <dgm:prSet/>
      <dgm:spPr/>
      <dgm:t>
        <a:bodyPr/>
        <a:lstStyle/>
        <a:p>
          <a:endParaRPr lang="en-US"/>
        </a:p>
      </dgm:t>
    </dgm:pt>
    <dgm:pt modelId="{3C26B6CB-A3D5-4ABF-8C27-A82ECB8A0414}" type="sibTrans">
      <dgm:prSet/>
      <dgm:spPr/>
      <dgm:t>
        <a:bodyPr/>
        <a:lstStyle/>
        <a:p>
          <a:endParaRPr lang="en-US"/>
        </a:p>
      </dgm:t>
    </dgm:pt>
    <dgm:pt modelId="{6528D817-45C4-4800-8610-B99EB13193F2}">
      <dgm:prSet phldrT="[Text]"/>
      <dgm:spPr/>
      <dgm:t>
        <a:bodyPr/>
        <a:lstStyle/>
        <a:p>
          <a:r>
            <a:rPr lang="en-US" dirty="0"/>
            <a:t>User experience</a:t>
          </a:r>
        </a:p>
      </dgm:t>
    </dgm:pt>
    <dgm:pt modelId="{FFBCD912-55A0-4A9D-8BE3-B23A6F9EA97C}" type="parTrans" cxnId="{0450C808-F72B-44E5-BECB-81F1A1F6094F}">
      <dgm:prSet/>
      <dgm:spPr/>
      <dgm:t>
        <a:bodyPr/>
        <a:lstStyle/>
        <a:p>
          <a:endParaRPr lang="en-SE"/>
        </a:p>
      </dgm:t>
    </dgm:pt>
    <dgm:pt modelId="{EBDE325A-04F2-49D9-A7E8-03048A196937}" type="sibTrans" cxnId="{0450C808-F72B-44E5-BECB-81F1A1F6094F}">
      <dgm:prSet/>
      <dgm:spPr/>
      <dgm:t>
        <a:bodyPr/>
        <a:lstStyle/>
        <a:p>
          <a:endParaRPr lang="en-SE"/>
        </a:p>
      </dgm:t>
    </dgm:pt>
    <dgm:pt modelId="{A0559DE8-2491-4123-BE5D-3AB5567C0345}">
      <dgm:prSet phldrT="[Text]"/>
      <dgm:spPr/>
      <dgm:t>
        <a:bodyPr/>
        <a:lstStyle/>
        <a:p>
          <a:r>
            <a:rPr lang="en-US" dirty="0"/>
            <a:t>Analysis, Workflows, Usability</a:t>
          </a:r>
        </a:p>
      </dgm:t>
    </dgm:pt>
    <dgm:pt modelId="{27BA999C-73CA-45F0-A261-F61D8D913CD4}" type="parTrans" cxnId="{F414B9CE-26B2-452F-AC64-F2E9629FE0C5}">
      <dgm:prSet/>
      <dgm:spPr/>
      <dgm:t>
        <a:bodyPr/>
        <a:lstStyle/>
        <a:p>
          <a:endParaRPr lang="en-SE"/>
        </a:p>
      </dgm:t>
    </dgm:pt>
    <dgm:pt modelId="{AD5C6FA8-FFE5-4A56-BDCB-BB1CC2219C91}" type="sibTrans" cxnId="{F414B9CE-26B2-452F-AC64-F2E9629FE0C5}">
      <dgm:prSet/>
      <dgm:spPr/>
      <dgm:t>
        <a:bodyPr/>
        <a:lstStyle/>
        <a:p>
          <a:endParaRPr lang="en-SE"/>
        </a:p>
      </dgm:t>
    </dgm:pt>
    <dgm:pt modelId="{92A1EFE3-57D0-43D8-BB88-4BE2873FC996}">
      <dgm:prSet phldrT="[Text]"/>
      <dgm:spPr/>
      <dgm:t>
        <a:bodyPr/>
        <a:lstStyle/>
        <a:p>
          <a:r>
            <a:rPr lang="en-US"/>
            <a:t>Pipelines, Storage, HPC</a:t>
          </a:r>
          <a:endParaRPr lang="en-US" dirty="0"/>
        </a:p>
      </dgm:t>
    </dgm:pt>
    <dgm:pt modelId="{468F32F5-4013-44CB-B8EC-CEB9D29998DC}" type="parTrans" cxnId="{5325AF43-F3AF-4BDB-8E01-CD0444B39F97}">
      <dgm:prSet/>
      <dgm:spPr/>
      <dgm:t>
        <a:bodyPr/>
        <a:lstStyle/>
        <a:p>
          <a:endParaRPr lang="en-SE"/>
        </a:p>
      </dgm:t>
    </dgm:pt>
    <dgm:pt modelId="{66F2E272-2F3F-42D5-8244-FF4A36A8EBC2}" type="sibTrans" cxnId="{5325AF43-F3AF-4BDB-8E01-CD0444B39F97}">
      <dgm:prSet/>
      <dgm:spPr/>
      <dgm:t>
        <a:bodyPr/>
        <a:lstStyle/>
        <a:p>
          <a:endParaRPr lang="en-SE"/>
        </a:p>
      </dgm:t>
    </dgm:pt>
    <dgm:pt modelId="{19196752-7642-49DA-834C-E7BB12EF97F6}">
      <dgm:prSet phldrT="[Text]"/>
      <dgm:spPr/>
      <dgm:t>
        <a:bodyPr/>
        <a:lstStyle/>
        <a:p>
          <a:r>
            <a:rPr lang="en-US" dirty="0"/>
            <a:t>DAQ, Control System, Reliability</a:t>
          </a:r>
        </a:p>
      </dgm:t>
    </dgm:pt>
    <dgm:pt modelId="{A87C20EA-5DAB-499C-917F-2D14E957C492}" type="parTrans" cxnId="{B64613E7-8CB7-4D81-B4D1-5E17BB0942AF}">
      <dgm:prSet/>
      <dgm:spPr/>
      <dgm:t>
        <a:bodyPr/>
        <a:lstStyle/>
        <a:p>
          <a:endParaRPr lang="en-SE"/>
        </a:p>
      </dgm:t>
    </dgm:pt>
    <dgm:pt modelId="{826C7A2D-92E4-4381-B741-2C7FB41EEFE2}" type="sibTrans" cxnId="{B64613E7-8CB7-4D81-B4D1-5E17BB0942AF}">
      <dgm:prSet/>
      <dgm:spPr/>
      <dgm:t>
        <a:bodyPr/>
        <a:lstStyle/>
        <a:p>
          <a:endParaRPr lang="en-SE"/>
        </a:p>
      </dgm:t>
    </dgm:pt>
    <dgm:pt modelId="{C8BEC944-C1A2-493D-9DED-BEC2EBA7398A}" type="pres">
      <dgm:prSet presAssocID="{DCA6EE3F-4626-4291-9E61-2F69A2FF7286}" presName="layoutNodeRoot" presStyleCnt="0">
        <dgm:presLayoutVars>
          <dgm:dir/>
          <dgm:animLvl val="lvl"/>
          <dgm:resizeHandles val="exact"/>
        </dgm:presLayoutVars>
      </dgm:prSet>
      <dgm:spPr/>
    </dgm:pt>
    <dgm:pt modelId="{A4E042AC-D7A4-4043-9A26-D1C46CDA44BC}" type="pres">
      <dgm:prSet presAssocID="{BC23EB8F-208B-4A40-AA49-03ABE28D5EB3}" presName="layoutNodeComposite" presStyleCnt="0"/>
      <dgm:spPr/>
    </dgm:pt>
    <dgm:pt modelId="{78B0CEB7-0396-4902-9C57-ED842FB72A5D}" type="pres">
      <dgm:prSet presAssocID="{BC23EB8F-208B-4A40-AA49-03ABE28D5EB3}" presName="acctBkgd" presStyleLbl="revTx" presStyleIdx="0" presStyleCnt="12"/>
      <dgm:spPr/>
    </dgm:pt>
    <dgm:pt modelId="{805DA815-9BB5-46BC-9F6F-AED567634CDD}" type="pres">
      <dgm:prSet presAssocID="{BC23EB8F-208B-4A40-AA49-03ABE28D5EB3}" presName="acctTx" presStyleLbl="revTx" presStyleIdx="0" presStyleCnt="12">
        <dgm:presLayoutVars>
          <dgm:bulletEnabled val="1"/>
        </dgm:presLayoutVars>
      </dgm:prSet>
      <dgm:spPr/>
    </dgm:pt>
    <dgm:pt modelId="{DD90BEEA-304F-44A3-86F2-C35321B41049}" type="pres">
      <dgm:prSet presAssocID="{BC23EB8F-208B-4A40-AA49-03ABE28D5EB3}" presName="level" presStyleLbl="node1" presStyleIdx="0" presStyleCnt="4">
        <dgm:presLayoutVars>
          <dgm:chMax val="1"/>
          <dgm:bulletEnabled val="1"/>
        </dgm:presLayoutVars>
      </dgm:prSet>
      <dgm:spPr>
        <a:solidFill>
          <a:schemeClr val="accent6">
            <a:lumMod val="20000"/>
            <a:lumOff val="80000"/>
          </a:schemeClr>
        </a:solidFill>
      </dgm:spPr>
    </dgm:pt>
    <dgm:pt modelId="{4241B15C-094B-4366-B6F2-F9507A81D3C8}" type="pres">
      <dgm:prSet presAssocID="{BC23EB8F-208B-4A40-AA49-03ABE28D5EB3}" presName="levelTx" presStyleCnt="0">
        <dgm:presLayoutVars>
          <dgm:bulletEnabled val="1"/>
        </dgm:presLayoutVars>
      </dgm:prSet>
      <dgm:spPr/>
    </dgm:pt>
    <dgm:pt modelId="{6E06DF8D-C2AF-4E26-BD0A-A3DE321160F0}" type="pres">
      <dgm:prSet presAssocID="{BC23EB8F-208B-4A40-AA49-03ABE28D5EB3}" presName="parentNode" presStyleLbl="revTx" presStyleIdx="1" presStyleCnt="12">
        <dgm:presLayoutVars>
          <dgm:bulletEnabled/>
        </dgm:presLayoutVars>
      </dgm:prSet>
      <dgm:spPr/>
    </dgm:pt>
    <dgm:pt modelId="{F3E832EC-A878-460F-9B7E-1E15D4961DA0}" type="pres">
      <dgm:prSet presAssocID="{BC23EB8F-208B-4A40-AA49-03ABE28D5EB3}" presName="childNode" presStyleLbl="revTx" presStyleIdx="2" presStyleCnt="12">
        <dgm:presLayoutVars>
          <dgm:bulletEnabled/>
        </dgm:presLayoutVars>
      </dgm:prSet>
      <dgm:spPr/>
    </dgm:pt>
    <dgm:pt modelId="{954FE294-2762-4239-A8B5-2C82086734E8}" type="pres">
      <dgm:prSet presAssocID="{BC23EB8F-208B-4A40-AA49-03ABE28D5EB3}" presName="splitLineNode" presStyleLbl="trAlignAcc1" presStyleIdx="0"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6449D0E7-5E62-46FF-94A5-0E36EF45E91F}" type="pres">
      <dgm:prSet presAssocID="{BC23EB8F-208B-4A40-AA49-03ABE28D5EB3}" presName="levelTxInvisible" presStyleLbl="revTx" presStyleIdx="2" presStyleCnt="12"/>
      <dgm:spPr/>
    </dgm:pt>
    <dgm:pt modelId="{5CD133BC-D660-4968-B4D4-D318EDE7E4F1}" type="pres">
      <dgm:prSet presAssocID="{BC23EB8F-208B-4A40-AA49-03ABE28D5EB3}" presName="levelBackground" presStyleCnt="0"/>
      <dgm:spPr/>
    </dgm:pt>
    <dgm:pt modelId="{9519E2A3-9E17-415F-8247-027B2F5AE94F}" type="pres">
      <dgm:prSet presAssocID="{BC23EB8F-208B-4A40-AA49-03ABE28D5EB3}" presName="levelBackgroundBottom" presStyleLbl="bgImgPlace1" presStyleIdx="0" presStyleCnt="4"/>
      <dgm:spPr/>
    </dgm:pt>
    <dgm:pt modelId="{9696B047-AED9-44FA-B201-76DA496E3630}" type="pres">
      <dgm:prSet presAssocID="{BC23EB8F-208B-4A40-AA49-03ABE28D5EB3}" presName="levelBackgroundInvisible" presStyleLbl="revTx" presStyleIdx="2" presStyleCnt="12"/>
      <dgm:spPr/>
    </dgm:pt>
    <dgm:pt modelId="{005B300F-96BC-48D2-9DB1-5DC0B32B6386}" type="pres">
      <dgm:prSet presAssocID="{5C5BB71F-6049-4F0B-856D-80B1AD6E5137}" presName="layoutNodeComposite" presStyleCnt="0"/>
      <dgm:spPr/>
    </dgm:pt>
    <dgm:pt modelId="{20FC18E4-A9F9-4756-9A4C-6178500082E4}" type="pres">
      <dgm:prSet presAssocID="{5C5BB71F-6049-4F0B-856D-80B1AD6E5137}" presName="acctBkgd" presStyleLbl="revTx" presStyleIdx="3" presStyleCnt="12"/>
      <dgm:spPr/>
    </dgm:pt>
    <dgm:pt modelId="{48A80EAC-4ADF-47BC-B051-230EB0E10379}" type="pres">
      <dgm:prSet presAssocID="{5C5BB71F-6049-4F0B-856D-80B1AD6E5137}" presName="acctTx" presStyleLbl="revTx" presStyleIdx="3" presStyleCnt="12">
        <dgm:presLayoutVars>
          <dgm:bulletEnabled val="1"/>
        </dgm:presLayoutVars>
      </dgm:prSet>
      <dgm:spPr/>
    </dgm:pt>
    <dgm:pt modelId="{308ECA84-0FE5-469D-8F3A-C5270E051188}" type="pres">
      <dgm:prSet presAssocID="{5C5BB71F-6049-4F0B-856D-80B1AD6E5137}" presName="level" presStyleLbl="node1" presStyleIdx="1" presStyleCnt="4">
        <dgm:presLayoutVars>
          <dgm:chMax val="1"/>
          <dgm:bulletEnabled val="1"/>
        </dgm:presLayoutVars>
      </dgm:prSet>
      <dgm:spPr>
        <a:solidFill>
          <a:schemeClr val="accent6">
            <a:lumMod val="40000"/>
            <a:lumOff val="60000"/>
          </a:schemeClr>
        </a:solidFill>
      </dgm:spPr>
    </dgm:pt>
    <dgm:pt modelId="{3A019F0A-8202-4147-870C-0FF1A2333F9E}" type="pres">
      <dgm:prSet presAssocID="{5C5BB71F-6049-4F0B-856D-80B1AD6E5137}" presName="levelTx" presStyleCnt="0">
        <dgm:presLayoutVars>
          <dgm:bulletEnabled val="1"/>
        </dgm:presLayoutVars>
      </dgm:prSet>
      <dgm:spPr/>
    </dgm:pt>
    <dgm:pt modelId="{2C554A10-F6B4-4BB3-875A-A3076C4F7DEB}" type="pres">
      <dgm:prSet presAssocID="{5C5BB71F-6049-4F0B-856D-80B1AD6E5137}" presName="parentNode" presStyleLbl="revTx" presStyleIdx="4" presStyleCnt="12">
        <dgm:presLayoutVars>
          <dgm:bulletEnabled/>
        </dgm:presLayoutVars>
      </dgm:prSet>
      <dgm:spPr/>
    </dgm:pt>
    <dgm:pt modelId="{927BF92C-42D4-4D6B-A405-A5068BD071EA}" type="pres">
      <dgm:prSet presAssocID="{5C5BB71F-6049-4F0B-856D-80B1AD6E5137}" presName="childNode" presStyleLbl="revTx" presStyleIdx="5" presStyleCnt="12">
        <dgm:presLayoutVars>
          <dgm:bulletEnabled/>
        </dgm:presLayoutVars>
      </dgm:prSet>
      <dgm:spPr/>
    </dgm:pt>
    <dgm:pt modelId="{89007887-C9C9-4AE9-B6FF-3E60EA355542}" type="pres">
      <dgm:prSet presAssocID="{5C5BB71F-6049-4F0B-856D-80B1AD6E5137}" presName="splitLineNode" presStyleLbl="trAlignAcc1" presStyleIdx="1"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81F11110-9258-401E-B244-AFC0B15DFA84}" type="pres">
      <dgm:prSet presAssocID="{5C5BB71F-6049-4F0B-856D-80B1AD6E5137}" presName="levelTxInvisible" presStyleLbl="revTx" presStyleIdx="5" presStyleCnt="12"/>
      <dgm:spPr/>
    </dgm:pt>
    <dgm:pt modelId="{E2D74A26-B22F-4E95-9C25-59BF8A52FB21}" type="pres">
      <dgm:prSet presAssocID="{5C5BB71F-6049-4F0B-856D-80B1AD6E5137}" presName="levelBackground" presStyleCnt="0"/>
      <dgm:spPr/>
    </dgm:pt>
    <dgm:pt modelId="{2FC23D66-4226-421C-A7EE-E94A89FFF00A}" type="pres">
      <dgm:prSet presAssocID="{5C5BB71F-6049-4F0B-856D-80B1AD6E5137}" presName="levelBackgroundBottom" presStyleLbl="bgImgPlace1" presStyleIdx="1" presStyleCnt="4"/>
      <dgm:spPr/>
    </dgm:pt>
    <dgm:pt modelId="{F6C6E01F-32F6-40E0-83BF-C653D10CF5C8}" type="pres">
      <dgm:prSet presAssocID="{5C5BB71F-6049-4F0B-856D-80B1AD6E5137}" presName="levelBackgroundInvisible" presStyleLbl="revTx" presStyleIdx="5" presStyleCnt="12"/>
      <dgm:spPr/>
    </dgm:pt>
    <dgm:pt modelId="{EC66AAED-6CCE-4924-9E64-8B4477CDAA0F}" type="pres">
      <dgm:prSet presAssocID="{2699412C-5FBF-4924-8D52-77E53DAEA13F}" presName="layoutNodeComposite" presStyleCnt="0"/>
      <dgm:spPr/>
    </dgm:pt>
    <dgm:pt modelId="{A1E2B7BD-3002-4A4C-9D9E-BBC794E7E192}" type="pres">
      <dgm:prSet presAssocID="{2699412C-5FBF-4924-8D52-77E53DAEA13F}" presName="acctBkgd" presStyleLbl="revTx" presStyleIdx="6" presStyleCnt="12"/>
      <dgm:spPr/>
    </dgm:pt>
    <dgm:pt modelId="{6F470C15-C421-4E74-9811-A2A29C205A9F}" type="pres">
      <dgm:prSet presAssocID="{2699412C-5FBF-4924-8D52-77E53DAEA13F}" presName="acctTx" presStyleLbl="revTx" presStyleIdx="6" presStyleCnt="12">
        <dgm:presLayoutVars>
          <dgm:bulletEnabled val="1"/>
        </dgm:presLayoutVars>
      </dgm:prSet>
      <dgm:spPr/>
    </dgm:pt>
    <dgm:pt modelId="{363A7766-A740-41FA-8FCE-7D203EBA514C}" type="pres">
      <dgm:prSet presAssocID="{2699412C-5FBF-4924-8D52-77E53DAEA13F}" presName="level" presStyleLbl="node1" presStyleIdx="2" presStyleCnt="4">
        <dgm:presLayoutVars>
          <dgm:chMax val="1"/>
          <dgm:bulletEnabled val="1"/>
        </dgm:presLayoutVars>
      </dgm:prSet>
      <dgm:spPr>
        <a:solidFill>
          <a:srgbClr val="00B050"/>
        </a:solidFill>
      </dgm:spPr>
    </dgm:pt>
    <dgm:pt modelId="{41C0567B-F0CD-4FD9-9E59-16FA64BDD3FD}" type="pres">
      <dgm:prSet presAssocID="{2699412C-5FBF-4924-8D52-77E53DAEA13F}" presName="levelTx" presStyleCnt="0">
        <dgm:presLayoutVars>
          <dgm:bulletEnabled val="1"/>
        </dgm:presLayoutVars>
      </dgm:prSet>
      <dgm:spPr/>
    </dgm:pt>
    <dgm:pt modelId="{7C58E35F-C5EE-4CF5-AC18-299AE0B77339}" type="pres">
      <dgm:prSet presAssocID="{2699412C-5FBF-4924-8D52-77E53DAEA13F}" presName="parentNode" presStyleLbl="revTx" presStyleIdx="7" presStyleCnt="12">
        <dgm:presLayoutVars>
          <dgm:bulletEnabled/>
        </dgm:presLayoutVars>
      </dgm:prSet>
      <dgm:spPr/>
    </dgm:pt>
    <dgm:pt modelId="{61A0FBAE-6321-4F1D-AD7D-3576CB147873}" type="pres">
      <dgm:prSet presAssocID="{2699412C-5FBF-4924-8D52-77E53DAEA13F}" presName="childNode" presStyleLbl="revTx" presStyleIdx="8" presStyleCnt="12">
        <dgm:presLayoutVars>
          <dgm:bulletEnabled/>
        </dgm:presLayoutVars>
      </dgm:prSet>
      <dgm:spPr/>
    </dgm:pt>
    <dgm:pt modelId="{C22429E5-69C2-4C7F-8B12-B0AE5B50230E}" type="pres">
      <dgm:prSet presAssocID="{2699412C-5FBF-4924-8D52-77E53DAEA13F}" presName="splitLineNode" presStyleLbl="trAlignAcc1" presStyleIdx="2"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C5CCF9B3-DB34-4097-874B-879D37BE769D}" type="pres">
      <dgm:prSet presAssocID="{2699412C-5FBF-4924-8D52-77E53DAEA13F}" presName="levelTxInvisible" presStyleLbl="revTx" presStyleIdx="8" presStyleCnt="12"/>
      <dgm:spPr/>
    </dgm:pt>
    <dgm:pt modelId="{B49FBC1A-E21A-4BA7-8C08-CA4C85066CBA}" type="pres">
      <dgm:prSet presAssocID="{2699412C-5FBF-4924-8D52-77E53DAEA13F}" presName="levelBackground" presStyleCnt="0"/>
      <dgm:spPr/>
    </dgm:pt>
    <dgm:pt modelId="{DEA34CC8-5EBF-474F-B82D-C392FC8984CF}" type="pres">
      <dgm:prSet presAssocID="{2699412C-5FBF-4924-8D52-77E53DAEA13F}" presName="levelBackgroundBottom" presStyleLbl="bgImgPlace1" presStyleIdx="2" presStyleCnt="4"/>
      <dgm:spPr/>
    </dgm:pt>
    <dgm:pt modelId="{70D5FD9B-E9F6-4D38-B71B-34E38FE6FA43}" type="pres">
      <dgm:prSet presAssocID="{2699412C-5FBF-4924-8D52-77E53DAEA13F}" presName="levelBackgroundInvisible" presStyleLbl="revTx" presStyleIdx="8" presStyleCnt="12"/>
      <dgm:spPr/>
    </dgm:pt>
    <dgm:pt modelId="{B08E1BD3-A9A5-4D88-BBB1-5E84BF91B52F}" type="pres">
      <dgm:prSet presAssocID="{1B090235-74D4-4343-91AB-A68479252A84}" presName="layoutNodeComposite" presStyleCnt="0"/>
      <dgm:spPr/>
    </dgm:pt>
    <dgm:pt modelId="{98E3F3AC-E833-48BE-96B6-55CFD1D62AD5}" type="pres">
      <dgm:prSet presAssocID="{1B090235-74D4-4343-91AB-A68479252A84}" presName="acctBkgd" presStyleLbl="revTx" presStyleIdx="9" presStyleCnt="12"/>
      <dgm:spPr/>
    </dgm:pt>
    <dgm:pt modelId="{D630F982-B766-4465-A1AF-709208EE2B60}" type="pres">
      <dgm:prSet presAssocID="{1B090235-74D4-4343-91AB-A68479252A84}" presName="acctTx" presStyleLbl="revTx" presStyleIdx="9" presStyleCnt="12">
        <dgm:presLayoutVars>
          <dgm:bulletEnabled val="1"/>
        </dgm:presLayoutVars>
      </dgm:prSet>
      <dgm:spPr/>
    </dgm:pt>
    <dgm:pt modelId="{F321349A-BC59-41F2-B8FA-869C6932E913}" type="pres">
      <dgm:prSet presAssocID="{1B090235-74D4-4343-91AB-A68479252A84}" presName="level" presStyleLbl="node1" presStyleIdx="3" presStyleCnt="4">
        <dgm:presLayoutVars>
          <dgm:chMax val="1"/>
          <dgm:bulletEnabled val="1"/>
        </dgm:presLayoutVars>
      </dgm:prSet>
      <dgm:spPr>
        <a:solidFill>
          <a:schemeClr val="accent6">
            <a:lumMod val="75000"/>
          </a:schemeClr>
        </a:solidFill>
      </dgm:spPr>
    </dgm:pt>
    <dgm:pt modelId="{3F1A7601-927D-403E-9F5D-BE00FEBA2833}" type="pres">
      <dgm:prSet presAssocID="{1B090235-74D4-4343-91AB-A68479252A84}" presName="levelTx" presStyleCnt="0">
        <dgm:presLayoutVars>
          <dgm:bulletEnabled val="1"/>
        </dgm:presLayoutVars>
      </dgm:prSet>
      <dgm:spPr/>
    </dgm:pt>
    <dgm:pt modelId="{DD1A9E51-8A51-4180-8959-F6D996F04010}" type="pres">
      <dgm:prSet presAssocID="{1B090235-74D4-4343-91AB-A68479252A84}" presName="parentNode" presStyleLbl="revTx" presStyleIdx="10" presStyleCnt="12">
        <dgm:presLayoutVars>
          <dgm:bulletEnabled/>
        </dgm:presLayoutVars>
      </dgm:prSet>
      <dgm:spPr/>
    </dgm:pt>
    <dgm:pt modelId="{28650203-A663-4D5B-9BC5-47D7AD4AB9AC}" type="pres">
      <dgm:prSet presAssocID="{1B090235-74D4-4343-91AB-A68479252A84}" presName="childNode" presStyleLbl="revTx" presStyleIdx="11" presStyleCnt="12">
        <dgm:presLayoutVars>
          <dgm:bulletEnabled/>
        </dgm:presLayoutVars>
      </dgm:prSet>
      <dgm:spPr/>
    </dgm:pt>
    <dgm:pt modelId="{11DA544D-E25D-4056-A178-D69DA634F3DB}" type="pres">
      <dgm:prSet presAssocID="{1B090235-74D4-4343-91AB-A68479252A84}" presName="splitLineNode" presStyleLbl="trAlignAcc1" presStyleIdx="3"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E91C3BA4-14B1-4EF0-9EC1-5F2D4D4E05F0}" type="pres">
      <dgm:prSet presAssocID="{1B090235-74D4-4343-91AB-A68479252A84}" presName="levelTxInvisible" presStyleLbl="revTx" presStyleIdx="11" presStyleCnt="12"/>
      <dgm:spPr/>
    </dgm:pt>
    <dgm:pt modelId="{06FFC23B-D7E9-486E-AE70-CEEAE4A846FB}" type="pres">
      <dgm:prSet presAssocID="{1B090235-74D4-4343-91AB-A68479252A84}" presName="levelBackground" presStyleCnt="0"/>
      <dgm:spPr/>
    </dgm:pt>
    <dgm:pt modelId="{C4B47D53-AB81-480B-BB38-0160029169A8}" type="pres">
      <dgm:prSet presAssocID="{1B090235-74D4-4343-91AB-A68479252A84}" presName="levelBackgroundBottom" presStyleLbl="bgImgPlace1" presStyleIdx="3" presStyleCnt="4"/>
      <dgm:spPr/>
    </dgm:pt>
    <dgm:pt modelId="{E15D209D-38F7-4B91-B631-7B87E21DCAD2}" type="pres">
      <dgm:prSet presAssocID="{1B090235-74D4-4343-91AB-A68479252A84}" presName="levelBackgroundInvisible" presStyleLbl="revTx" presStyleIdx="11" presStyleCnt="12"/>
      <dgm:spPr/>
    </dgm:pt>
  </dgm:ptLst>
  <dgm:cxnLst>
    <dgm:cxn modelId="{0450C808-F72B-44E5-BECB-81F1A1F6094F}" srcId="{BC23EB8F-208B-4A40-AA49-03ABE28D5EB3}" destId="{6528D817-45C4-4800-8610-B99EB13193F2}" srcOrd="0" destOrd="0" parTransId="{FFBCD912-55A0-4A9D-8BE3-B23A6F9EA97C}" sibTransId="{EBDE325A-04F2-49D9-A7E8-03048A196937}"/>
    <dgm:cxn modelId="{92DDCE2C-74C2-4A49-8CB1-EBEFCCB6DD7C}" type="presOf" srcId="{6528D817-45C4-4800-8610-B99EB13193F2}" destId="{78B0CEB7-0396-4902-9C57-ED842FB72A5D}" srcOrd="0" destOrd="0" presId="urn:microsoft.com/office/officeart/2025/12/02/layout/Vertical_Pyramid_01"/>
    <dgm:cxn modelId="{E4FBDC3A-3216-4BDF-8236-85E0E9235AA7}" type="presOf" srcId="{92A1EFE3-57D0-43D8-BB88-4BE2873FC996}" destId="{A1E2B7BD-3002-4A4C-9D9E-BBC794E7E192}" srcOrd="0" destOrd="0" presId="urn:microsoft.com/office/officeart/2025/12/02/layout/Vertical_Pyramid_01"/>
    <dgm:cxn modelId="{C6ABDF40-7D57-4644-9563-989258346479}" srcId="{DCA6EE3F-4626-4291-9E61-2F69A2FF7286}" destId="{5C5BB71F-6049-4F0B-856D-80B1AD6E5137}" srcOrd="1" destOrd="0" parTransId="{51C95E88-5F24-4230-98A7-A0271679F2D9}" sibTransId="{8B95D525-5669-4D83-A5FA-B0EABDE348DA}"/>
    <dgm:cxn modelId="{228C9D5D-CA9E-491E-8DF7-4350FF1A3FE7}" type="presOf" srcId="{A0559DE8-2491-4123-BE5D-3AB5567C0345}" destId="{927BF92C-42D4-4D6B-A405-A5068BD071EA}" srcOrd="1" destOrd="0" presId="urn:microsoft.com/office/officeart/2025/12/02/layout/Vertical_Pyramid_01"/>
    <dgm:cxn modelId="{82B6A55D-7B1F-4751-86D9-5D7E27840943}" type="presOf" srcId="{1B090235-74D4-4343-91AB-A68479252A84}" destId="{DD1A9E51-8A51-4180-8959-F6D996F04010}" srcOrd="0" destOrd="0" presId="urn:microsoft.com/office/officeart/2025/12/02/layout/Vertical_Pyramid_01"/>
    <dgm:cxn modelId="{50DF1561-092B-49EC-9635-B0ECA68CC95C}" srcId="{DCA6EE3F-4626-4291-9E61-2F69A2FF7286}" destId="{BC23EB8F-208B-4A40-AA49-03ABE28D5EB3}" srcOrd="0" destOrd="0" parTransId="{27AEFFB1-C700-4B0F-861C-A1DC9CED73EB}" sibTransId="{0814AEB9-619A-4F23-96B9-445818AD67CB}"/>
    <dgm:cxn modelId="{5325AF43-F3AF-4BDB-8E01-CD0444B39F97}" srcId="{2699412C-5FBF-4924-8D52-77E53DAEA13F}" destId="{92A1EFE3-57D0-43D8-BB88-4BE2873FC996}" srcOrd="0" destOrd="0" parTransId="{468F32F5-4013-44CB-B8EC-CEB9D29998DC}" sibTransId="{66F2E272-2F3F-42D5-8244-FF4A36A8EBC2}"/>
    <dgm:cxn modelId="{9D6B737E-D650-4E4A-831E-84F30800802A}" type="presOf" srcId="{19196752-7642-49DA-834C-E7BB12EF97F6}" destId="{98E3F3AC-E833-48BE-96B6-55CFD1D62AD5}" srcOrd="0" destOrd="0" presId="urn:microsoft.com/office/officeart/2025/12/02/layout/Vertical_Pyramid_01"/>
    <dgm:cxn modelId="{B568998F-E3BC-403C-9900-85EB8C2A77A0}" type="presOf" srcId="{6528D817-45C4-4800-8610-B99EB13193F2}" destId="{F3E832EC-A878-460F-9B7E-1E15D4961DA0}" srcOrd="1" destOrd="0" presId="urn:microsoft.com/office/officeart/2025/12/02/layout/Vertical_Pyramid_01"/>
    <dgm:cxn modelId="{D3E14B98-5549-478F-B0C8-C49D726A88C1}" type="presOf" srcId="{92A1EFE3-57D0-43D8-BB88-4BE2873FC996}" destId="{61A0FBAE-6321-4F1D-AD7D-3576CB147873}" srcOrd="1" destOrd="0" presId="urn:microsoft.com/office/officeart/2025/12/02/layout/Vertical_Pyramid_01"/>
    <dgm:cxn modelId="{7C636B9B-7AA7-4CBD-847F-93307F9A3C3C}" type="presOf" srcId="{BC23EB8F-208B-4A40-AA49-03ABE28D5EB3}" destId="{6E06DF8D-C2AF-4E26-BD0A-A3DE321160F0}" srcOrd="0" destOrd="0" presId="urn:microsoft.com/office/officeart/2025/12/02/layout/Vertical_Pyramid_01"/>
    <dgm:cxn modelId="{617D39A1-0446-49D6-9624-6B796B293CF9}" type="presOf" srcId="{19196752-7642-49DA-834C-E7BB12EF97F6}" destId="{28650203-A663-4D5B-9BC5-47D7AD4AB9AC}" srcOrd="1" destOrd="0" presId="urn:microsoft.com/office/officeart/2025/12/02/layout/Vertical_Pyramid_01"/>
    <dgm:cxn modelId="{7D6B4FA7-CE95-45BF-B6C3-11C804D9FB13}" type="presOf" srcId="{A0559DE8-2491-4123-BE5D-3AB5567C0345}" destId="{20FC18E4-A9F9-4756-9A4C-6178500082E4}" srcOrd="0" destOrd="0" presId="urn:microsoft.com/office/officeart/2025/12/02/layout/Vertical_Pyramid_01"/>
    <dgm:cxn modelId="{B5D1E7AF-5689-4F69-AE35-B0D683957F37}" srcId="{DCA6EE3F-4626-4291-9E61-2F69A2FF7286}" destId="{2699412C-5FBF-4924-8D52-77E53DAEA13F}" srcOrd="2" destOrd="0" parTransId="{BE078F4C-3C0C-4159-8D77-C6B2DAAB819D}" sibTransId="{6F1A334A-F2F4-42DD-9FB2-EC423128BCA7}"/>
    <dgm:cxn modelId="{119E4DBA-6B2B-4271-B9D1-33AC09E2F441}" type="presOf" srcId="{2699412C-5FBF-4924-8D52-77E53DAEA13F}" destId="{7C58E35F-C5EE-4CF5-AC18-299AE0B77339}" srcOrd="0" destOrd="0" presId="urn:microsoft.com/office/officeart/2025/12/02/layout/Vertical_Pyramid_01"/>
    <dgm:cxn modelId="{B65A1EBB-40DB-47E1-A910-CE68414DFEBC}" type="presOf" srcId="{DCA6EE3F-4626-4291-9E61-2F69A2FF7286}" destId="{C8BEC944-C1A2-493D-9DED-BEC2EBA7398A}" srcOrd="0" destOrd="0" presId="urn:microsoft.com/office/officeart/2025/12/02/layout/Vertical_Pyramid_01"/>
    <dgm:cxn modelId="{CF7795BC-4A12-4FF0-8320-122B5D5FBC92}" type="presOf" srcId="{5C5BB71F-6049-4F0B-856D-80B1AD6E5137}" destId="{2C554A10-F6B4-4BB3-875A-A3076C4F7DEB}" srcOrd="0" destOrd="0" presId="urn:microsoft.com/office/officeart/2025/12/02/layout/Vertical_Pyramid_01"/>
    <dgm:cxn modelId="{F414B9CE-26B2-452F-AC64-F2E9629FE0C5}" srcId="{5C5BB71F-6049-4F0B-856D-80B1AD6E5137}" destId="{A0559DE8-2491-4123-BE5D-3AB5567C0345}" srcOrd="0" destOrd="0" parTransId="{27BA999C-73CA-45F0-A261-F61D8D913CD4}" sibTransId="{AD5C6FA8-FFE5-4A56-BDCB-BB1CC2219C91}"/>
    <dgm:cxn modelId="{625381E2-884D-4FF3-BEE2-F1BF34B839F6}" srcId="{DCA6EE3F-4626-4291-9E61-2F69A2FF7286}" destId="{1B090235-74D4-4343-91AB-A68479252A84}" srcOrd="3" destOrd="0" parTransId="{965E0CE8-AA3D-4505-9823-D70F34410314}" sibTransId="{E2A5FF34-1556-49FB-B92C-30BED2DDF4F7}"/>
    <dgm:cxn modelId="{B64613E7-8CB7-4D81-B4D1-5E17BB0942AF}" srcId="{1B090235-74D4-4343-91AB-A68479252A84}" destId="{19196752-7642-49DA-834C-E7BB12EF97F6}" srcOrd="0" destOrd="0" parTransId="{A87C20EA-5DAB-499C-917F-2D14E957C492}" sibTransId="{826C7A2D-92E4-4381-B741-2C7FB41EEFE2}"/>
    <dgm:cxn modelId="{25A4A97D-E610-4D2B-8A1B-463A40A71708}" type="presParOf" srcId="{C8BEC944-C1A2-493D-9DED-BEC2EBA7398A}" destId="{A4E042AC-D7A4-4043-9A26-D1C46CDA44BC}" srcOrd="0" destOrd="0" presId="urn:microsoft.com/office/officeart/2025/12/02/layout/Vertical_Pyramid_01"/>
    <dgm:cxn modelId="{5FE96971-BE25-40A6-89A8-0D52649ADF61}" type="presParOf" srcId="{A4E042AC-D7A4-4043-9A26-D1C46CDA44BC}" destId="{78B0CEB7-0396-4902-9C57-ED842FB72A5D}" srcOrd="0" destOrd="0" presId="urn:microsoft.com/office/officeart/2025/12/02/layout/Vertical_Pyramid_01"/>
    <dgm:cxn modelId="{B353E818-A974-4E96-B95B-90FC49091175}" type="presParOf" srcId="{A4E042AC-D7A4-4043-9A26-D1C46CDA44BC}" destId="{805DA815-9BB5-46BC-9F6F-AED567634CDD}" srcOrd="1" destOrd="0" presId="urn:microsoft.com/office/officeart/2025/12/02/layout/Vertical_Pyramid_01"/>
    <dgm:cxn modelId="{B1C5E747-BCED-4242-878A-88E717ACF29C}" type="presParOf" srcId="{A4E042AC-D7A4-4043-9A26-D1C46CDA44BC}" destId="{DD90BEEA-304F-44A3-86F2-C35321B41049}" srcOrd="2" destOrd="0" presId="urn:microsoft.com/office/officeart/2025/12/02/layout/Vertical_Pyramid_01"/>
    <dgm:cxn modelId="{A6B1D8EC-9959-4C13-94CB-1203ACADECFC}" type="presParOf" srcId="{A4E042AC-D7A4-4043-9A26-D1C46CDA44BC}" destId="{4241B15C-094B-4366-B6F2-F9507A81D3C8}" srcOrd="3" destOrd="0" presId="urn:microsoft.com/office/officeart/2025/12/02/layout/Vertical_Pyramid_01"/>
    <dgm:cxn modelId="{45D9383E-5E9E-4DFE-9F80-9BF223DFB9FA}" type="presParOf" srcId="{4241B15C-094B-4366-B6F2-F9507A81D3C8}" destId="{6E06DF8D-C2AF-4E26-BD0A-A3DE321160F0}" srcOrd="0" destOrd="0" presId="urn:microsoft.com/office/officeart/2025/12/02/layout/Vertical_Pyramid_01"/>
    <dgm:cxn modelId="{E321BAE8-DB89-48C0-BA8F-6804D8B52251}" type="presParOf" srcId="{4241B15C-094B-4366-B6F2-F9507A81D3C8}" destId="{F3E832EC-A878-460F-9B7E-1E15D4961DA0}" srcOrd="1" destOrd="0" presId="urn:microsoft.com/office/officeart/2025/12/02/layout/Vertical_Pyramid_01"/>
    <dgm:cxn modelId="{98CE667B-A081-4882-92AC-3F1316080C61}" type="presParOf" srcId="{4241B15C-094B-4366-B6F2-F9507A81D3C8}" destId="{954FE294-2762-4239-A8B5-2C82086734E8}" srcOrd="2" destOrd="0" presId="urn:microsoft.com/office/officeart/2025/12/02/layout/Vertical_Pyramid_01"/>
    <dgm:cxn modelId="{839023C7-62F4-4D8D-9881-BC20C5472BA8}" type="presParOf" srcId="{4241B15C-094B-4366-B6F2-F9507A81D3C8}" destId="{6449D0E7-5E62-46FF-94A5-0E36EF45E91F}" srcOrd="3" destOrd="0" presId="urn:microsoft.com/office/officeart/2025/12/02/layout/Vertical_Pyramid_01"/>
    <dgm:cxn modelId="{BAE4BDD8-CD4C-499D-9ACE-F6EC55C7668A}" type="presParOf" srcId="{A4E042AC-D7A4-4043-9A26-D1C46CDA44BC}" destId="{5CD133BC-D660-4968-B4D4-D318EDE7E4F1}" srcOrd="4" destOrd="0" presId="urn:microsoft.com/office/officeart/2025/12/02/layout/Vertical_Pyramid_01"/>
    <dgm:cxn modelId="{01DB40BB-1454-4559-9903-77701CCC3A05}" type="presParOf" srcId="{5CD133BC-D660-4968-B4D4-D318EDE7E4F1}" destId="{9519E2A3-9E17-415F-8247-027B2F5AE94F}" srcOrd="0" destOrd="0" presId="urn:microsoft.com/office/officeart/2025/12/02/layout/Vertical_Pyramid_01"/>
    <dgm:cxn modelId="{4DB3EA13-41DC-488A-82F0-BAF80F50D78A}" type="presParOf" srcId="{5CD133BC-D660-4968-B4D4-D318EDE7E4F1}" destId="{9696B047-AED9-44FA-B201-76DA496E3630}" srcOrd="1" destOrd="0" presId="urn:microsoft.com/office/officeart/2025/12/02/layout/Vertical_Pyramid_01"/>
    <dgm:cxn modelId="{A35BAF34-0CB9-4A8B-99AF-1174427BE6A2}" type="presParOf" srcId="{C8BEC944-C1A2-493D-9DED-BEC2EBA7398A}" destId="{005B300F-96BC-48D2-9DB1-5DC0B32B6386}" srcOrd="1" destOrd="0" presId="urn:microsoft.com/office/officeart/2025/12/02/layout/Vertical_Pyramid_01"/>
    <dgm:cxn modelId="{DD2ACC06-D8BB-41EE-BE99-18EC9BA8A98F}" type="presParOf" srcId="{005B300F-96BC-48D2-9DB1-5DC0B32B6386}" destId="{20FC18E4-A9F9-4756-9A4C-6178500082E4}" srcOrd="0" destOrd="0" presId="urn:microsoft.com/office/officeart/2025/12/02/layout/Vertical_Pyramid_01"/>
    <dgm:cxn modelId="{9C91E261-05C0-4B6E-8209-05CE0168D5F4}" type="presParOf" srcId="{005B300F-96BC-48D2-9DB1-5DC0B32B6386}" destId="{48A80EAC-4ADF-47BC-B051-230EB0E10379}" srcOrd="1" destOrd="0" presId="urn:microsoft.com/office/officeart/2025/12/02/layout/Vertical_Pyramid_01"/>
    <dgm:cxn modelId="{861574B4-4675-44B8-A0DE-D99FA1B8E821}" type="presParOf" srcId="{005B300F-96BC-48D2-9DB1-5DC0B32B6386}" destId="{308ECA84-0FE5-469D-8F3A-C5270E051188}" srcOrd="2" destOrd="0" presId="urn:microsoft.com/office/officeart/2025/12/02/layout/Vertical_Pyramid_01"/>
    <dgm:cxn modelId="{49DE7156-DC5C-48F1-9BF7-F386926FF1C3}" type="presParOf" srcId="{005B300F-96BC-48D2-9DB1-5DC0B32B6386}" destId="{3A019F0A-8202-4147-870C-0FF1A2333F9E}" srcOrd="3" destOrd="0" presId="urn:microsoft.com/office/officeart/2025/12/02/layout/Vertical_Pyramid_01"/>
    <dgm:cxn modelId="{5CBF2CC2-805B-4E35-9FE2-55E167883D12}" type="presParOf" srcId="{3A019F0A-8202-4147-870C-0FF1A2333F9E}" destId="{2C554A10-F6B4-4BB3-875A-A3076C4F7DEB}" srcOrd="0" destOrd="0" presId="urn:microsoft.com/office/officeart/2025/12/02/layout/Vertical_Pyramid_01"/>
    <dgm:cxn modelId="{6A741DEA-89C3-4543-AA0B-443878CF11A4}" type="presParOf" srcId="{3A019F0A-8202-4147-870C-0FF1A2333F9E}" destId="{927BF92C-42D4-4D6B-A405-A5068BD071EA}" srcOrd="1" destOrd="0" presId="urn:microsoft.com/office/officeart/2025/12/02/layout/Vertical_Pyramid_01"/>
    <dgm:cxn modelId="{3C2EFF6E-A2B6-4169-9519-262239D636D5}" type="presParOf" srcId="{3A019F0A-8202-4147-870C-0FF1A2333F9E}" destId="{89007887-C9C9-4AE9-B6FF-3E60EA355542}" srcOrd="2" destOrd="0" presId="urn:microsoft.com/office/officeart/2025/12/02/layout/Vertical_Pyramid_01"/>
    <dgm:cxn modelId="{7F8D7DE9-A31A-48B6-BA16-3CC2B33EB358}" type="presParOf" srcId="{3A019F0A-8202-4147-870C-0FF1A2333F9E}" destId="{81F11110-9258-401E-B244-AFC0B15DFA84}" srcOrd="3" destOrd="0" presId="urn:microsoft.com/office/officeart/2025/12/02/layout/Vertical_Pyramid_01"/>
    <dgm:cxn modelId="{9E44B694-0F57-4F99-A333-73F9986E2908}" type="presParOf" srcId="{005B300F-96BC-48D2-9DB1-5DC0B32B6386}" destId="{E2D74A26-B22F-4E95-9C25-59BF8A52FB21}" srcOrd="4" destOrd="0" presId="urn:microsoft.com/office/officeart/2025/12/02/layout/Vertical_Pyramid_01"/>
    <dgm:cxn modelId="{7BAAC6D9-808A-43AF-A3F3-42B87185CC83}" type="presParOf" srcId="{E2D74A26-B22F-4E95-9C25-59BF8A52FB21}" destId="{2FC23D66-4226-421C-A7EE-E94A89FFF00A}" srcOrd="0" destOrd="0" presId="urn:microsoft.com/office/officeart/2025/12/02/layout/Vertical_Pyramid_01"/>
    <dgm:cxn modelId="{9C168FA5-C84F-453E-BC97-B3B32FEA18A8}" type="presParOf" srcId="{E2D74A26-B22F-4E95-9C25-59BF8A52FB21}" destId="{F6C6E01F-32F6-40E0-83BF-C653D10CF5C8}" srcOrd="1" destOrd="0" presId="urn:microsoft.com/office/officeart/2025/12/02/layout/Vertical_Pyramid_01"/>
    <dgm:cxn modelId="{E9868588-3B6A-4401-9476-CD5D17F93901}" type="presParOf" srcId="{C8BEC944-C1A2-493D-9DED-BEC2EBA7398A}" destId="{EC66AAED-6CCE-4924-9E64-8B4477CDAA0F}" srcOrd="2" destOrd="0" presId="urn:microsoft.com/office/officeart/2025/12/02/layout/Vertical_Pyramid_01"/>
    <dgm:cxn modelId="{A17F514B-7CF0-479E-8871-AB2D171C5C2D}" type="presParOf" srcId="{EC66AAED-6CCE-4924-9E64-8B4477CDAA0F}" destId="{A1E2B7BD-3002-4A4C-9D9E-BBC794E7E192}" srcOrd="0" destOrd="0" presId="urn:microsoft.com/office/officeart/2025/12/02/layout/Vertical_Pyramid_01"/>
    <dgm:cxn modelId="{20FC4F78-BBE8-4F07-A1FE-B6A8C1136B71}" type="presParOf" srcId="{EC66AAED-6CCE-4924-9E64-8B4477CDAA0F}" destId="{6F470C15-C421-4E74-9811-A2A29C205A9F}" srcOrd="1" destOrd="0" presId="urn:microsoft.com/office/officeart/2025/12/02/layout/Vertical_Pyramid_01"/>
    <dgm:cxn modelId="{0A0B5A7B-22A0-4CC3-823B-912DF2130587}" type="presParOf" srcId="{EC66AAED-6CCE-4924-9E64-8B4477CDAA0F}" destId="{363A7766-A740-41FA-8FCE-7D203EBA514C}" srcOrd="2" destOrd="0" presId="urn:microsoft.com/office/officeart/2025/12/02/layout/Vertical_Pyramid_01"/>
    <dgm:cxn modelId="{E9E3CD1F-24DD-474A-B66B-41A239F151F7}" type="presParOf" srcId="{EC66AAED-6CCE-4924-9E64-8B4477CDAA0F}" destId="{41C0567B-F0CD-4FD9-9E59-16FA64BDD3FD}" srcOrd="3" destOrd="0" presId="urn:microsoft.com/office/officeart/2025/12/02/layout/Vertical_Pyramid_01"/>
    <dgm:cxn modelId="{07B45374-2F61-43F3-8F94-4D0B38A6DE95}" type="presParOf" srcId="{41C0567B-F0CD-4FD9-9E59-16FA64BDD3FD}" destId="{7C58E35F-C5EE-4CF5-AC18-299AE0B77339}" srcOrd="0" destOrd="0" presId="urn:microsoft.com/office/officeart/2025/12/02/layout/Vertical_Pyramid_01"/>
    <dgm:cxn modelId="{8A9D25B7-3E0B-4A1F-A6A0-CA5FE08F6DE6}" type="presParOf" srcId="{41C0567B-F0CD-4FD9-9E59-16FA64BDD3FD}" destId="{61A0FBAE-6321-4F1D-AD7D-3576CB147873}" srcOrd="1" destOrd="0" presId="urn:microsoft.com/office/officeart/2025/12/02/layout/Vertical_Pyramid_01"/>
    <dgm:cxn modelId="{8F0DE1A8-F4DC-45D2-B112-A7CADF281CE1}" type="presParOf" srcId="{41C0567B-F0CD-4FD9-9E59-16FA64BDD3FD}" destId="{C22429E5-69C2-4C7F-8B12-B0AE5B50230E}" srcOrd="2" destOrd="0" presId="urn:microsoft.com/office/officeart/2025/12/02/layout/Vertical_Pyramid_01"/>
    <dgm:cxn modelId="{515A93F0-627B-434F-9E01-385CEC80F38F}" type="presParOf" srcId="{41C0567B-F0CD-4FD9-9E59-16FA64BDD3FD}" destId="{C5CCF9B3-DB34-4097-874B-879D37BE769D}" srcOrd="3" destOrd="0" presId="urn:microsoft.com/office/officeart/2025/12/02/layout/Vertical_Pyramid_01"/>
    <dgm:cxn modelId="{A2813A76-A8C0-4BED-8DC3-B8F883BE0147}" type="presParOf" srcId="{EC66AAED-6CCE-4924-9E64-8B4477CDAA0F}" destId="{B49FBC1A-E21A-4BA7-8C08-CA4C85066CBA}" srcOrd="4" destOrd="0" presId="urn:microsoft.com/office/officeart/2025/12/02/layout/Vertical_Pyramid_01"/>
    <dgm:cxn modelId="{26DC87C1-3909-4799-B58F-607124A601F9}" type="presParOf" srcId="{B49FBC1A-E21A-4BA7-8C08-CA4C85066CBA}" destId="{DEA34CC8-5EBF-474F-B82D-C392FC8984CF}" srcOrd="0" destOrd="0" presId="urn:microsoft.com/office/officeart/2025/12/02/layout/Vertical_Pyramid_01"/>
    <dgm:cxn modelId="{48368D13-BB49-4BC4-8EED-86C5E80289D7}" type="presParOf" srcId="{B49FBC1A-E21A-4BA7-8C08-CA4C85066CBA}" destId="{70D5FD9B-E9F6-4D38-B71B-34E38FE6FA43}" srcOrd="1" destOrd="0" presId="urn:microsoft.com/office/officeart/2025/12/02/layout/Vertical_Pyramid_01"/>
    <dgm:cxn modelId="{9A75F305-4E0D-4BCC-95E8-42113C96D186}" type="presParOf" srcId="{C8BEC944-C1A2-493D-9DED-BEC2EBA7398A}" destId="{B08E1BD3-A9A5-4D88-BBB1-5E84BF91B52F}" srcOrd="3" destOrd="0" presId="urn:microsoft.com/office/officeart/2025/12/02/layout/Vertical_Pyramid_01"/>
    <dgm:cxn modelId="{2BBE58BE-9A50-475C-998D-60586C2D65A1}" type="presParOf" srcId="{B08E1BD3-A9A5-4D88-BBB1-5E84BF91B52F}" destId="{98E3F3AC-E833-48BE-96B6-55CFD1D62AD5}" srcOrd="0" destOrd="0" presId="urn:microsoft.com/office/officeart/2025/12/02/layout/Vertical_Pyramid_01"/>
    <dgm:cxn modelId="{8F7481E7-08FA-4967-83A6-681BB7D79517}" type="presParOf" srcId="{B08E1BD3-A9A5-4D88-BBB1-5E84BF91B52F}" destId="{D630F982-B766-4465-A1AF-709208EE2B60}" srcOrd="1" destOrd="0" presId="urn:microsoft.com/office/officeart/2025/12/02/layout/Vertical_Pyramid_01"/>
    <dgm:cxn modelId="{45C3B3EC-B73B-4AE2-AE9D-DC9CCEAC17B3}" type="presParOf" srcId="{B08E1BD3-A9A5-4D88-BBB1-5E84BF91B52F}" destId="{F321349A-BC59-41F2-B8FA-869C6932E913}" srcOrd="2" destOrd="0" presId="urn:microsoft.com/office/officeart/2025/12/02/layout/Vertical_Pyramid_01"/>
    <dgm:cxn modelId="{4621744C-1ACA-4D48-897E-9651426ECB1E}" type="presParOf" srcId="{B08E1BD3-A9A5-4D88-BBB1-5E84BF91B52F}" destId="{3F1A7601-927D-403E-9F5D-BE00FEBA2833}" srcOrd="3" destOrd="0" presId="urn:microsoft.com/office/officeart/2025/12/02/layout/Vertical_Pyramid_01"/>
    <dgm:cxn modelId="{0EEED021-9869-4DBF-9BA0-135AE564B1E1}" type="presParOf" srcId="{3F1A7601-927D-403E-9F5D-BE00FEBA2833}" destId="{DD1A9E51-8A51-4180-8959-F6D996F04010}" srcOrd="0" destOrd="0" presId="urn:microsoft.com/office/officeart/2025/12/02/layout/Vertical_Pyramid_01"/>
    <dgm:cxn modelId="{06460E76-19BC-4FC5-9240-735AF0636480}" type="presParOf" srcId="{3F1A7601-927D-403E-9F5D-BE00FEBA2833}" destId="{28650203-A663-4D5B-9BC5-47D7AD4AB9AC}" srcOrd="1" destOrd="0" presId="urn:microsoft.com/office/officeart/2025/12/02/layout/Vertical_Pyramid_01"/>
    <dgm:cxn modelId="{55F17ACC-14DF-4776-ADD4-F1E27062BD3D}" type="presParOf" srcId="{3F1A7601-927D-403E-9F5D-BE00FEBA2833}" destId="{11DA544D-E25D-4056-A178-D69DA634F3DB}" srcOrd="2" destOrd="0" presId="urn:microsoft.com/office/officeart/2025/12/02/layout/Vertical_Pyramid_01"/>
    <dgm:cxn modelId="{C5152732-4AD6-4E40-8337-B69A775545C5}" type="presParOf" srcId="{3F1A7601-927D-403E-9F5D-BE00FEBA2833}" destId="{E91C3BA4-14B1-4EF0-9EC1-5F2D4D4E05F0}" srcOrd="3" destOrd="0" presId="urn:microsoft.com/office/officeart/2025/12/02/layout/Vertical_Pyramid_01"/>
    <dgm:cxn modelId="{9BAEBEF1-134C-4EBE-B7AF-4205296CB00E}" type="presParOf" srcId="{B08E1BD3-A9A5-4D88-BBB1-5E84BF91B52F}" destId="{06FFC23B-D7E9-486E-AE70-CEEAE4A846FB}" srcOrd="4" destOrd="0" presId="urn:microsoft.com/office/officeart/2025/12/02/layout/Vertical_Pyramid_01"/>
    <dgm:cxn modelId="{61A3AD97-8FA6-4DD7-AC6B-63CA8D5979E9}" type="presParOf" srcId="{06FFC23B-D7E9-486E-AE70-CEEAE4A846FB}" destId="{C4B47D53-AB81-480B-BB38-0160029169A8}" srcOrd="0" destOrd="0" presId="urn:microsoft.com/office/officeart/2025/12/02/layout/Vertical_Pyramid_01"/>
    <dgm:cxn modelId="{4E2782E5-9BEB-4AC7-A7EC-4CF02D70EE8D}" type="presParOf" srcId="{06FFC23B-D7E9-486E-AE70-CEEAE4A846FB}" destId="{E15D209D-38F7-4B91-B631-7B87E21DCAD2}" srcOrd="1" destOrd="0" presId="urn:microsoft.com/office/officeart/2025/12/02/layout/Vertical_Pyramid_0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40C37-66A5-4AE9-9FCB-61D60A95F394}">
      <dsp:nvSpPr>
        <dsp:cNvPr id="0" name=""/>
        <dsp:cNvSpPr/>
      </dsp:nvSpPr>
      <dsp:spPr>
        <a:xfrm>
          <a:off x="4064000" y="1902635"/>
          <a:ext cx="184137" cy="806698"/>
        </a:xfrm>
        <a:custGeom>
          <a:avLst/>
          <a:gdLst/>
          <a:ahLst/>
          <a:cxnLst/>
          <a:rect l="0" t="0" r="0" b="0"/>
          <a:pathLst>
            <a:path>
              <a:moveTo>
                <a:pt x="0" y="0"/>
              </a:moveTo>
              <a:lnTo>
                <a:pt x="0" y="806698"/>
              </a:lnTo>
              <a:lnTo>
                <a:pt x="184137" y="806698"/>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26D160-96EC-409D-9C14-29C609F4A316}">
      <dsp:nvSpPr>
        <dsp:cNvPr id="0" name=""/>
        <dsp:cNvSpPr/>
      </dsp:nvSpPr>
      <dsp:spPr>
        <a:xfrm>
          <a:off x="3879862" y="1902635"/>
          <a:ext cx="184137" cy="806698"/>
        </a:xfrm>
        <a:custGeom>
          <a:avLst/>
          <a:gdLst/>
          <a:ahLst/>
          <a:cxnLst/>
          <a:rect l="0" t="0" r="0" b="0"/>
          <a:pathLst>
            <a:path>
              <a:moveTo>
                <a:pt x="184137" y="0"/>
              </a:moveTo>
              <a:lnTo>
                <a:pt x="184137" y="806698"/>
              </a:lnTo>
              <a:lnTo>
                <a:pt x="0" y="806698"/>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501F7C-8A21-4AB7-A03D-F15B628082DD}">
      <dsp:nvSpPr>
        <dsp:cNvPr id="0" name=""/>
        <dsp:cNvSpPr/>
      </dsp:nvSpPr>
      <dsp:spPr>
        <a:xfrm>
          <a:off x="4064000" y="1902635"/>
          <a:ext cx="3182949" cy="1613396"/>
        </a:xfrm>
        <a:custGeom>
          <a:avLst/>
          <a:gdLst/>
          <a:ahLst/>
          <a:cxnLst/>
          <a:rect l="0" t="0" r="0" b="0"/>
          <a:pathLst>
            <a:path>
              <a:moveTo>
                <a:pt x="0" y="0"/>
              </a:moveTo>
              <a:lnTo>
                <a:pt x="0" y="1429258"/>
              </a:lnTo>
              <a:lnTo>
                <a:pt x="3182949" y="1429258"/>
              </a:lnTo>
              <a:lnTo>
                <a:pt x="3182949"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2C18C2-B59C-4362-8C75-200FB1EA5A09}">
      <dsp:nvSpPr>
        <dsp:cNvPr id="0" name=""/>
        <dsp:cNvSpPr/>
      </dsp:nvSpPr>
      <dsp:spPr>
        <a:xfrm>
          <a:off x="4064000" y="1902635"/>
          <a:ext cx="1060983" cy="1613396"/>
        </a:xfrm>
        <a:custGeom>
          <a:avLst/>
          <a:gdLst/>
          <a:ahLst/>
          <a:cxnLst/>
          <a:rect l="0" t="0" r="0" b="0"/>
          <a:pathLst>
            <a:path>
              <a:moveTo>
                <a:pt x="0" y="0"/>
              </a:moveTo>
              <a:lnTo>
                <a:pt x="0" y="1429258"/>
              </a:lnTo>
              <a:lnTo>
                <a:pt x="1060983" y="1429258"/>
              </a:lnTo>
              <a:lnTo>
                <a:pt x="1060983"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03016" y="1902635"/>
          <a:ext cx="1060983" cy="1613396"/>
        </a:xfrm>
        <a:custGeom>
          <a:avLst/>
          <a:gdLst/>
          <a:ahLst/>
          <a:cxnLst/>
          <a:rect l="0" t="0" r="0" b="0"/>
          <a:pathLst>
            <a:path>
              <a:moveTo>
                <a:pt x="1060983" y="0"/>
              </a:moveTo>
              <a:lnTo>
                <a:pt x="1060983" y="1429258"/>
              </a:lnTo>
              <a:lnTo>
                <a:pt x="0" y="1429258"/>
              </a:lnTo>
              <a:lnTo>
                <a:pt x="0"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EB2B00-4A5A-46E8-8552-B2C30C4950CC}">
      <dsp:nvSpPr>
        <dsp:cNvPr id="0" name=""/>
        <dsp:cNvSpPr/>
      </dsp:nvSpPr>
      <dsp:spPr>
        <a:xfrm>
          <a:off x="881050" y="1902635"/>
          <a:ext cx="3182949" cy="1613396"/>
        </a:xfrm>
        <a:custGeom>
          <a:avLst/>
          <a:gdLst/>
          <a:ahLst/>
          <a:cxnLst/>
          <a:rect l="0" t="0" r="0" b="0"/>
          <a:pathLst>
            <a:path>
              <a:moveTo>
                <a:pt x="3182949" y="0"/>
              </a:moveTo>
              <a:lnTo>
                <a:pt x="3182949" y="1429258"/>
              </a:lnTo>
              <a:lnTo>
                <a:pt x="0" y="1429258"/>
              </a:lnTo>
              <a:lnTo>
                <a:pt x="0"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187154" y="1025789"/>
          <a:ext cx="1753691" cy="87684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Director Olof Karis</a:t>
          </a:r>
          <a:endParaRPr lang="en-SE" sz="2100" kern="1200" dirty="0"/>
        </a:p>
      </dsp:txBody>
      <dsp:txXfrm>
        <a:off x="3187154" y="1025789"/>
        <a:ext cx="1753691" cy="876845"/>
      </dsp:txXfrm>
    </dsp:sp>
    <dsp:sp modelId="{22DCFCE7-2A29-4807-A148-4778FC6B4387}">
      <dsp:nvSpPr>
        <dsp:cNvPr id="0" name=""/>
        <dsp:cNvSpPr/>
      </dsp:nvSpPr>
      <dsp:spPr>
        <a:xfrm>
          <a:off x="4204"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Administrative Division</a:t>
          </a:r>
          <a:endParaRPr lang="en-SE" sz="2100" kern="1200" dirty="0"/>
        </a:p>
      </dsp:txBody>
      <dsp:txXfrm>
        <a:off x="4204" y="3516031"/>
        <a:ext cx="1753691" cy="876845"/>
      </dsp:txXfrm>
    </dsp:sp>
    <dsp:sp modelId="{1CE0F359-19C4-46B4-80C4-45F6978A3203}">
      <dsp:nvSpPr>
        <dsp:cNvPr id="0" name=""/>
        <dsp:cNvSpPr/>
      </dsp:nvSpPr>
      <dsp:spPr>
        <a:xfrm>
          <a:off x="2126170" y="3516031"/>
          <a:ext cx="1753691" cy="876845"/>
        </a:xfrm>
        <a:prstGeom prst="rect">
          <a:avLst/>
        </a:prstGeom>
        <a:solidFill>
          <a:schemeClr val="accent5">
            <a:hueOff val="0"/>
            <a:satOff val="0"/>
            <a:lumOff val="0"/>
            <a:alphaOff val="0"/>
          </a:schemeClr>
        </a:solidFill>
        <a:ln w="381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Technical Division</a:t>
          </a:r>
          <a:endParaRPr lang="en-SE" sz="2100" kern="1200" dirty="0"/>
        </a:p>
      </dsp:txBody>
      <dsp:txXfrm>
        <a:off x="2126170" y="3516031"/>
        <a:ext cx="1753691" cy="876845"/>
      </dsp:txXfrm>
    </dsp:sp>
    <dsp:sp modelId="{5D7E0BE8-994E-4DC8-B464-9943FF7DB48F}">
      <dsp:nvSpPr>
        <dsp:cNvPr id="0" name=""/>
        <dsp:cNvSpPr/>
      </dsp:nvSpPr>
      <dsp:spPr>
        <a:xfrm>
          <a:off x="4248137"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Accelerator Division</a:t>
          </a:r>
          <a:endParaRPr lang="en-SE" sz="2100" kern="1200" dirty="0"/>
        </a:p>
      </dsp:txBody>
      <dsp:txXfrm>
        <a:off x="4248137" y="3516031"/>
        <a:ext cx="1753691" cy="876845"/>
      </dsp:txXfrm>
    </dsp:sp>
    <dsp:sp modelId="{7B5F06F8-28F8-4E8F-98E0-538C6A091B4E}">
      <dsp:nvSpPr>
        <dsp:cNvPr id="0" name=""/>
        <dsp:cNvSpPr/>
      </dsp:nvSpPr>
      <dsp:spPr>
        <a:xfrm>
          <a:off x="6370104"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Science Division</a:t>
          </a:r>
          <a:endParaRPr lang="en-SE" sz="2100" kern="1200" dirty="0"/>
        </a:p>
      </dsp:txBody>
      <dsp:txXfrm>
        <a:off x="6370104" y="3516031"/>
        <a:ext cx="1753691" cy="876845"/>
      </dsp:txXfrm>
    </dsp:sp>
    <dsp:sp modelId="{5D22B57F-C2C2-45C9-A6D7-552E90992E4A}">
      <dsp:nvSpPr>
        <dsp:cNvPr id="0" name=""/>
        <dsp:cNvSpPr/>
      </dsp:nvSpPr>
      <dsp:spPr>
        <a:xfrm>
          <a:off x="2126170" y="2270910"/>
          <a:ext cx="1753691" cy="876845"/>
        </a:xfrm>
        <a:prstGeom prst="rect">
          <a:avLst/>
        </a:prstGeom>
        <a:solidFill>
          <a:schemeClr val="accent5">
            <a:hueOff val="0"/>
            <a:satOff val="0"/>
            <a:lumOff val="0"/>
            <a:alphaOff val="0"/>
          </a:schemeClr>
        </a:solidFill>
        <a:ln w="1905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Head Office</a:t>
          </a:r>
          <a:endParaRPr lang="en-SE" sz="2100" kern="1200" dirty="0"/>
        </a:p>
      </dsp:txBody>
      <dsp:txXfrm>
        <a:off x="2126170" y="2270910"/>
        <a:ext cx="1753691" cy="876845"/>
      </dsp:txXfrm>
    </dsp:sp>
    <dsp:sp modelId="{15C7DA57-68A0-45CC-8BBA-6F79B4691CF8}">
      <dsp:nvSpPr>
        <dsp:cNvPr id="0" name=""/>
        <dsp:cNvSpPr/>
      </dsp:nvSpPr>
      <dsp:spPr>
        <a:xfrm>
          <a:off x="4248137" y="2270910"/>
          <a:ext cx="1753691" cy="876845"/>
        </a:xfrm>
        <a:prstGeom prst="rect">
          <a:avLst/>
        </a:prstGeom>
        <a:solidFill>
          <a:schemeClr val="accent5">
            <a:hueOff val="0"/>
            <a:satOff val="0"/>
            <a:lumOff val="0"/>
            <a:alphaOff val="0"/>
          </a:schemeClr>
        </a:solidFill>
        <a:ln w="1905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Safety</a:t>
          </a:r>
          <a:endParaRPr lang="en-SE" sz="2100" kern="1200" dirty="0"/>
        </a:p>
      </dsp:txBody>
      <dsp:txXfrm>
        <a:off x="4248137" y="2270910"/>
        <a:ext cx="1753691" cy="876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CFE48-E588-4F60-B0AB-9766412A1651}">
      <dsp:nvSpPr>
        <dsp:cNvPr id="0" name=""/>
        <dsp:cNvSpPr/>
      </dsp:nvSpPr>
      <dsp:spPr>
        <a:xfrm>
          <a:off x="5788694"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305A73-FF73-4E2D-B72C-345D0139C4C3}">
      <dsp:nvSpPr>
        <dsp:cNvPr id="0" name=""/>
        <dsp:cNvSpPr/>
      </dsp:nvSpPr>
      <dsp:spPr>
        <a:xfrm>
          <a:off x="5788694"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130B0-3723-477E-A370-4E289C3F0B76}">
      <dsp:nvSpPr>
        <dsp:cNvPr id="0" name=""/>
        <dsp:cNvSpPr/>
      </dsp:nvSpPr>
      <dsp:spPr>
        <a:xfrm>
          <a:off x="5788694"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4D10C1-562B-4AEE-B05D-5BCC522CBC14}">
      <dsp:nvSpPr>
        <dsp:cNvPr id="0" name=""/>
        <dsp:cNvSpPr/>
      </dsp:nvSpPr>
      <dsp:spPr>
        <a:xfrm>
          <a:off x="3896878" y="670450"/>
          <a:ext cx="2426605" cy="280764"/>
        </a:xfrm>
        <a:custGeom>
          <a:avLst/>
          <a:gdLst/>
          <a:ahLst/>
          <a:cxnLst/>
          <a:rect l="0" t="0" r="0" b="0"/>
          <a:pathLst>
            <a:path>
              <a:moveTo>
                <a:pt x="0" y="0"/>
              </a:moveTo>
              <a:lnTo>
                <a:pt x="0" y="140382"/>
              </a:lnTo>
              <a:lnTo>
                <a:pt x="2426605" y="140382"/>
              </a:lnTo>
              <a:lnTo>
                <a:pt x="2426605"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98CD99-56E5-476A-BBCB-D26601E73306}">
      <dsp:nvSpPr>
        <dsp:cNvPr id="0" name=""/>
        <dsp:cNvSpPr/>
      </dsp:nvSpPr>
      <dsp:spPr>
        <a:xfrm>
          <a:off x="4170957" y="1619700"/>
          <a:ext cx="200545" cy="3462759"/>
        </a:xfrm>
        <a:custGeom>
          <a:avLst/>
          <a:gdLst/>
          <a:ahLst/>
          <a:cxnLst/>
          <a:rect l="0" t="0" r="0" b="0"/>
          <a:pathLst>
            <a:path>
              <a:moveTo>
                <a:pt x="0" y="0"/>
              </a:moveTo>
              <a:lnTo>
                <a:pt x="0" y="3462759"/>
              </a:lnTo>
              <a:lnTo>
                <a:pt x="200545" y="3462759"/>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F4EA25-3057-493D-A01E-CD74784FCF6C}">
      <dsp:nvSpPr>
        <dsp:cNvPr id="0" name=""/>
        <dsp:cNvSpPr/>
      </dsp:nvSpPr>
      <dsp:spPr>
        <a:xfrm>
          <a:off x="4170957"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9CCD2F-F69B-439B-8FCB-B27A6A00C569}">
      <dsp:nvSpPr>
        <dsp:cNvPr id="0" name=""/>
        <dsp:cNvSpPr/>
      </dsp:nvSpPr>
      <dsp:spPr>
        <a:xfrm>
          <a:off x="4170957"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E3A304-7181-4EA5-A42B-76A3D040B277}">
      <dsp:nvSpPr>
        <dsp:cNvPr id="0" name=""/>
        <dsp:cNvSpPr/>
      </dsp:nvSpPr>
      <dsp:spPr>
        <a:xfrm>
          <a:off x="4170957"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4FDF06-00C9-4B35-B85F-25195FD70D52}">
      <dsp:nvSpPr>
        <dsp:cNvPr id="0" name=""/>
        <dsp:cNvSpPr/>
      </dsp:nvSpPr>
      <dsp:spPr>
        <a:xfrm>
          <a:off x="3896878" y="670450"/>
          <a:ext cx="808868" cy="280764"/>
        </a:xfrm>
        <a:custGeom>
          <a:avLst/>
          <a:gdLst/>
          <a:ahLst/>
          <a:cxnLst/>
          <a:rect l="0" t="0" r="0" b="0"/>
          <a:pathLst>
            <a:path>
              <a:moveTo>
                <a:pt x="0" y="0"/>
              </a:moveTo>
              <a:lnTo>
                <a:pt x="0" y="140382"/>
              </a:lnTo>
              <a:lnTo>
                <a:pt x="808868" y="140382"/>
              </a:lnTo>
              <a:lnTo>
                <a:pt x="808868"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63C79A-6847-45AC-A22F-75010462E555}">
      <dsp:nvSpPr>
        <dsp:cNvPr id="0" name=""/>
        <dsp:cNvSpPr/>
      </dsp:nvSpPr>
      <dsp:spPr>
        <a:xfrm>
          <a:off x="2553220" y="1619700"/>
          <a:ext cx="200545" cy="3462759"/>
        </a:xfrm>
        <a:custGeom>
          <a:avLst/>
          <a:gdLst/>
          <a:ahLst/>
          <a:cxnLst/>
          <a:rect l="0" t="0" r="0" b="0"/>
          <a:pathLst>
            <a:path>
              <a:moveTo>
                <a:pt x="0" y="0"/>
              </a:moveTo>
              <a:lnTo>
                <a:pt x="0" y="3462759"/>
              </a:lnTo>
              <a:lnTo>
                <a:pt x="200545" y="3462759"/>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497088-E91B-459C-A56D-8B7418EC258C}">
      <dsp:nvSpPr>
        <dsp:cNvPr id="0" name=""/>
        <dsp:cNvSpPr/>
      </dsp:nvSpPr>
      <dsp:spPr>
        <a:xfrm>
          <a:off x="2553220"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92C187-4ED9-4751-BF3C-D1D83B298738}">
      <dsp:nvSpPr>
        <dsp:cNvPr id="0" name=""/>
        <dsp:cNvSpPr/>
      </dsp:nvSpPr>
      <dsp:spPr>
        <a:xfrm>
          <a:off x="2553220"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446252-90BB-4265-8BA9-8051A562C4A6}">
      <dsp:nvSpPr>
        <dsp:cNvPr id="0" name=""/>
        <dsp:cNvSpPr/>
      </dsp:nvSpPr>
      <dsp:spPr>
        <a:xfrm>
          <a:off x="2553220"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88009" y="670450"/>
          <a:ext cx="808868" cy="280764"/>
        </a:xfrm>
        <a:custGeom>
          <a:avLst/>
          <a:gdLst/>
          <a:ahLst/>
          <a:cxnLst/>
          <a:rect l="0" t="0" r="0" b="0"/>
          <a:pathLst>
            <a:path>
              <a:moveTo>
                <a:pt x="808868" y="0"/>
              </a:moveTo>
              <a:lnTo>
                <a:pt x="808868" y="140382"/>
              </a:lnTo>
              <a:lnTo>
                <a:pt x="0" y="140382"/>
              </a:lnTo>
              <a:lnTo>
                <a:pt x="0"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6FA331-69F6-423A-90C9-0115B90AE2D8}">
      <dsp:nvSpPr>
        <dsp:cNvPr id="0" name=""/>
        <dsp:cNvSpPr/>
      </dsp:nvSpPr>
      <dsp:spPr>
        <a:xfrm>
          <a:off x="1470273" y="670450"/>
          <a:ext cx="2426605" cy="280764"/>
        </a:xfrm>
        <a:custGeom>
          <a:avLst/>
          <a:gdLst/>
          <a:ahLst/>
          <a:cxnLst/>
          <a:rect l="0" t="0" r="0" b="0"/>
          <a:pathLst>
            <a:path>
              <a:moveTo>
                <a:pt x="2426605" y="0"/>
              </a:moveTo>
              <a:lnTo>
                <a:pt x="2426605" y="140382"/>
              </a:lnTo>
              <a:lnTo>
                <a:pt x="0" y="140382"/>
              </a:lnTo>
              <a:lnTo>
                <a:pt x="0"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228392" y="1963"/>
          <a:ext cx="1336972" cy="66848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Technical Director Mirjam </a:t>
          </a:r>
          <a:r>
            <a:rPr lang="en-GB" sz="1300" kern="1200" dirty="0" err="1"/>
            <a:t>lLndberg</a:t>
          </a:r>
          <a:endParaRPr lang="en-SE" sz="1300" kern="1200" dirty="0"/>
        </a:p>
      </dsp:txBody>
      <dsp:txXfrm>
        <a:off x="3228392" y="1963"/>
        <a:ext cx="1336972" cy="668486"/>
      </dsp:txXfrm>
    </dsp:sp>
    <dsp:sp modelId="{7111E7C0-25DF-4057-9389-96F21E904D2A}">
      <dsp:nvSpPr>
        <dsp:cNvPr id="0" name=""/>
        <dsp:cNvSpPr/>
      </dsp:nvSpPr>
      <dsp:spPr>
        <a:xfrm>
          <a:off x="801786"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Central Project Office (8)</a:t>
          </a:r>
          <a:endParaRPr lang="en-SE" sz="1300" kern="1200" dirty="0"/>
        </a:p>
      </dsp:txBody>
      <dsp:txXfrm>
        <a:off x="801786" y="951214"/>
        <a:ext cx="1336972" cy="668486"/>
      </dsp:txXfrm>
    </dsp:sp>
    <dsp:sp modelId="{1CE0F359-19C4-46B4-80C4-45F6978A3203}">
      <dsp:nvSpPr>
        <dsp:cNvPr id="0" name=""/>
        <dsp:cNvSpPr/>
      </dsp:nvSpPr>
      <dsp:spPr>
        <a:xfrm>
          <a:off x="2419523" y="951214"/>
          <a:ext cx="1336972" cy="668486"/>
        </a:xfrm>
        <a:prstGeom prst="rect">
          <a:avLst/>
        </a:prstGeom>
        <a:solidFill>
          <a:schemeClr val="accent5">
            <a:hueOff val="0"/>
            <a:satOff val="0"/>
            <a:lumOff val="0"/>
            <a:alphaOff val="0"/>
          </a:schemeClr>
        </a:solidFill>
        <a:ln w="381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ICT groups</a:t>
          </a:r>
          <a:endParaRPr lang="en-SE" sz="1300" kern="1200" dirty="0"/>
        </a:p>
      </dsp:txBody>
      <dsp:txXfrm>
        <a:off x="2419523" y="951214"/>
        <a:ext cx="1336972" cy="668486"/>
      </dsp:txXfrm>
    </dsp:sp>
    <dsp:sp modelId="{A03D9E96-7D8A-45F7-8113-2BD223F02F41}">
      <dsp:nvSpPr>
        <dsp:cNvPr id="0" name=""/>
        <dsp:cNvSpPr/>
      </dsp:nvSpPr>
      <dsp:spPr>
        <a:xfrm>
          <a:off x="2753766" y="1900465"/>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Electronics (11)</a:t>
          </a:r>
          <a:endParaRPr lang="en-SE" sz="1300" kern="1200" dirty="0"/>
        </a:p>
      </dsp:txBody>
      <dsp:txXfrm>
        <a:off x="2753766" y="1900465"/>
        <a:ext cx="1336972" cy="668486"/>
      </dsp:txXfrm>
    </dsp:sp>
    <dsp:sp modelId="{F6C05143-1BC4-4776-9F1F-42B15B7F59B9}">
      <dsp:nvSpPr>
        <dsp:cNvPr id="0" name=""/>
        <dsp:cNvSpPr/>
      </dsp:nvSpPr>
      <dsp:spPr>
        <a:xfrm>
          <a:off x="2753766" y="2849715"/>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Software (24)</a:t>
          </a:r>
          <a:endParaRPr lang="en-SE" sz="1300" kern="1200" dirty="0"/>
        </a:p>
      </dsp:txBody>
      <dsp:txXfrm>
        <a:off x="2753766" y="2849715"/>
        <a:ext cx="1336972" cy="668486"/>
      </dsp:txXfrm>
    </dsp:sp>
    <dsp:sp modelId="{40EA6DAF-EC1A-4F72-8756-1257F6426BC5}">
      <dsp:nvSpPr>
        <dsp:cNvPr id="0" name=""/>
        <dsp:cNvSpPr/>
      </dsp:nvSpPr>
      <dsp:spPr>
        <a:xfrm>
          <a:off x="2753766" y="3798966"/>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Scientific Data (11)</a:t>
          </a:r>
        </a:p>
      </dsp:txBody>
      <dsp:txXfrm>
        <a:off x="2753766" y="3798966"/>
        <a:ext cx="1336972" cy="668486"/>
      </dsp:txXfrm>
    </dsp:sp>
    <dsp:sp modelId="{D134DD09-F90A-4BF4-8DD1-1D802017FFC1}">
      <dsp:nvSpPr>
        <dsp:cNvPr id="0" name=""/>
        <dsp:cNvSpPr/>
      </dsp:nvSpPr>
      <dsp:spPr>
        <a:xfrm>
          <a:off x="2753766" y="4748216"/>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IT Infrastructure (12)</a:t>
          </a:r>
        </a:p>
      </dsp:txBody>
      <dsp:txXfrm>
        <a:off x="2753766" y="4748216"/>
        <a:ext cx="1336972" cy="668486"/>
      </dsp:txXfrm>
    </dsp:sp>
    <dsp:sp modelId="{0504349A-99FD-444F-9097-344CB3FCC962}">
      <dsp:nvSpPr>
        <dsp:cNvPr id="0" name=""/>
        <dsp:cNvSpPr/>
      </dsp:nvSpPr>
      <dsp:spPr>
        <a:xfrm>
          <a:off x="4037260"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Engineering 1 (29)</a:t>
          </a:r>
          <a:endParaRPr lang="en-SE" sz="1300" kern="1200" dirty="0"/>
        </a:p>
      </dsp:txBody>
      <dsp:txXfrm>
        <a:off x="4037260" y="951214"/>
        <a:ext cx="1336972" cy="668486"/>
      </dsp:txXfrm>
    </dsp:sp>
    <dsp:sp modelId="{B27AE252-7D6B-4B2C-99A5-17F8F94FA279}">
      <dsp:nvSpPr>
        <dsp:cNvPr id="0" name=""/>
        <dsp:cNvSpPr/>
      </dsp:nvSpPr>
      <dsp:spPr>
        <a:xfrm>
          <a:off x="4371503" y="190046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Survey, Alignment and Mechanical Stability</a:t>
          </a:r>
          <a:endParaRPr lang="en-SE" sz="1300" kern="1200" dirty="0"/>
        </a:p>
      </dsp:txBody>
      <dsp:txXfrm>
        <a:off x="4371503" y="1900465"/>
        <a:ext cx="1336972" cy="668486"/>
      </dsp:txXfrm>
    </dsp:sp>
    <dsp:sp modelId="{CED7654D-9179-4CEC-B9AD-AEF5762D6FB9}">
      <dsp:nvSpPr>
        <dsp:cNvPr id="0" name=""/>
        <dsp:cNvSpPr/>
      </dsp:nvSpPr>
      <dsp:spPr>
        <a:xfrm>
          <a:off x="4371503" y="284971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Vacuum</a:t>
          </a:r>
        </a:p>
      </dsp:txBody>
      <dsp:txXfrm>
        <a:off x="4371503" y="2849715"/>
        <a:ext cx="1336972" cy="668486"/>
      </dsp:txXfrm>
    </dsp:sp>
    <dsp:sp modelId="{66AA0315-1789-411D-BD79-C6FC1992FD12}">
      <dsp:nvSpPr>
        <dsp:cNvPr id="0" name=""/>
        <dsp:cNvSpPr/>
      </dsp:nvSpPr>
      <dsp:spPr>
        <a:xfrm>
          <a:off x="4371503" y="379896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Mechanical Design</a:t>
          </a:r>
        </a:p>
      </dsp:txBody>
      <dsp:txXfrm>
        <a:off x="4371503" y="3798966"/>
        <a:ext cx="1336972" cy="668486"/>
      </dsp:txXfrm>
    </dsp:sp>
    <dsp:sp modelId="{58321D27-727C-4715-B5DD-A18799BB98F3}">
      <dsp:nvSpPr>
        <dsp:cNvPr id="0" name=""/>
        <dsp:cNvSpPr/>
      </dsp:nvSpPr>
      <dsp:spPr>
        <a:xfrm>
          <a:off x="4371503" y="474821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Mechanical Workshop</a:t>
          </a:r>
        </a:p>
      </dsp:txBody>
      <dsp:txXfrm>
        <a:off x="4371503" y="4748216"/>
        <a:ext cx="1336972" cy="668486"/>
      </dsp:txXfrm>
    </dsp:sp>
    <dsp:sp modelId="{A30A1C63-685C-4D6D-B413-71F243792EC3}">
      <dsp:nvSpPr>
        <dsp:cNvPr id="0" name=""/>
        <dsp:cNvSpPr/>
      </dsp:nvSpPr>
      <dsp:spPr>
        <a:xfrm>
          <a:off x="5654997"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Engineering 2 (29)</a:t>
          </a:r>
          <a:endParaRPr lang="en-SE" sz="1300" kern="1200" dirty="0"/>
        </a:p>
      </dsp:txBody>
      <dsp:txXfrm>
        <a:off x="5654997" y="951214"/>
        <a:ext cx="1336972" cy="668486"/>
      </dsp:txXfrm>
    </dsp:sp>
    <dsp:sp modelId="{006DF025-2BEE-4E2F-A008-3F34AA08EB25}">
      <dsp:nvSpPr>
        <dsp:cNvPr id="0" name=""/>
        <dsp:cNvSpPr/>
      </dsp:nvSpPr>
      <dsp:spPr>
        <a:xfrm>
          <a:off x="5989240" y="190046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Electrical &amp; Power Supply Systems</a:t>
          </a:r>
          <a:endParaRPr lang="en-SE" sz="1300" kern="1200" dirty="0"/>
        </a:p>
      </dsp:txBody>
      <dsp:txXfrm>
        <a:off x="5989240" y="1900465"/>
        <a:ext cx="1336972" cy="668486"/>
      </dsp:txXfrm>
    </dsp:sp>
    <dsp:sp modelId="{73A3A058-8924-48F0-8CF6-4940747FD50D}">
      <dsp:nvSpPr>
        <dsp:cNvPr id="0" name=""/>
        <dsp:cNvSpPr/>
      </dsp:nvSpPr>
      <dsp:spPr>
        <a:xfrm>
          <a:off x="5989240" y="284971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Automation</a:t>
          </a:r>
          <a:endParaRPr lang="en-SE" sz="1300" kern="1200" dirty="0"/>
        </a:p>
      </dsp:txBody>
      <dsp:txXfrm>
        <a:off x="5989240" y="2849715"/>
        <a:ext cx="1336972" cy="668486"/>
      </dsp:txXfrm>
    </dsp:sp>
    <dsp:sp modelId="{D46361AF-2AAB-45E4-BBC3-8579C4C4415A}">
      <dsp:nvSpPr>
        <dsp:cNvPr id="0" name=""/>
        <dsp:cNvSpPr/>
      </dsp:nvSpPr>
      <dsp:spPr>
        <a:xfrm>
          <a:off x="5989240" y="379896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Technical Infrastructure</a:t>
          </a:r>
          <a:endParaRPr lang="en-SE" sz="1300" kern="1200" dirty="0"/>
        </a:p>
      </dsp:txBody>
      <dsp:txXfrm>
        <a:off x="5989240" y="3798966"/>
        <a:ext cx="1336972" cy="6684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3653-AD66-42D7-9A12-7E9B02D82FBF}">
      <dsp:nvSpPr>
        <dsp:cNvPr id="0" name=""/>
        <dsp:cNvSpPr/>
      </dsp:nvSpPr>
      <dsp:spPr>
        <a:xfrm>
          <a:off x="4064000" y="2525195"/>
          <a:ext cx="3182949" cy="368275"/>
        </a:xfrm>
        <a:custGeom>
          <a:avLst/>
          <a:gdLst/>
          <a:ahLst/>
          <a:cxnLst/>
          <a:rect l="0" t="0" r="0" b="0"/>
          <a:pathLst>
            <a:path>
              <a:moveTo>
                <a:pt x="0" y="0"/>
              </a:moveTo>
              <a:lnTo>
                <a:pt x="0" y="184137"/>
              </a:lnTo>
              <a:lnTo>
                <a:pt x="3182949" y="184137"/>
              </a:lnTo>
              <a:lnTo>
                <a:pt x="3182949"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D23EF6-EA8E-471D-BA38-B2C6A3A353EC}">
      <dsp:nvSpPr>
        <dsp:cNvPr id="0" name=""/>
        <dsp:cNvSpPr/>
      </dsp:nvSpPr>
      <dsp:spPr>
        <a:xfrm>
          <a:off x="4064000" y="2525195"/>
          <a:ext cx="1060983" cy="368275"/>
        </a:xfrm>
        <a:custGeom>
          <a:avLst/>
          <a:gdLst/>
          <a:ahLst/>
          <a:cxnLst/>
          <a:rect l="0" t="0" r="0" b="0"/>
          <a:pathLst>
            <a:path>
              <a:moveTo>
                <a:pt x="0" y="0"/>
              </a:moveTo>
              <a:lnTo>
                <a:pt x="0" y="184137"/>
              </a:lnTo>
              <a:lnTo>
                <a:pt x="1060983" y="184137"/>
              </a:lnTo>
              <a:lnTo>
                <a:pt x="1060983"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03016" y="2525195"/>
          <a:ext cx="1060983" cy="368275"/>
        </a:xfrm>
        <a:custGeom>
          <a:avLst/>
          <a:gdLst/>
          <a:ahLst/>
          <a:cxnLst/>
          <a:rect l="0" t="0" r="0" b="0"/>
          <a:pathLst>
            <a:path>
              <a:moveTo>
                <a:pt x="1060983" y="0"/>
              </a:moveTo>
              <a:lnTo>
                <a:pt x="1060983" y="184137"/>
              </a:lnTo>
              <a:lnTo>
                <a:pt x="0" y="184137"/>
              </a:lnTo>
              <a:lnTo>
                <a:pt x="0"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6FA331-69F6-423A-90C9-0115B90AE2D8}">
      <dsp:nvSpPr>
        <dsp:cNvPr id="0" name=""/>
        <dsp:cNvSpPr/>
      </dsp:nvSpPr>
      <dsp:spPr>
        <a:xfrm>
          <a:off x="881050" y="2525195"/>
          <a:ext cx="3182949" cy="368275"/>
        </a:xfrm>
        <a:custGeom>
          <a:avLst/>
          <a:gdLst/>
          <a:ahLst/>
          <a:cxnLst/>
          <a:rect l="0" t="0" r="0" b="0"/>
          <a:pathLst>
            <a:path>
              <a:moveTo>
                <a:pt x="3182949" y="0"/>
              </a:moveTo>
              <a:lnTo>
                <a:pt x="3182949" y="184137"/>
              </a:lnTo>
              <a:lnTo>
                <a:pt x="0" y="184137"/>
              </a:lnTo>
              <a:lnTo>
                <a:pt x="0"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187154" y="1648350"/>
          <a:ext cx="1753691" cy="87684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a:t>ICT groups</a:t>
          </a:r>
          <a:endParaRPr lang="en-SE" sz="1900" kern="1200" dirty="0"/>
        </a:p>
      </dsp:txBody>
      <dsp:txXfrm>
        <a:off x="3187154" y="1648350"/>
        <a:ext cx="1753691" cy="876845"/>
      </dsp:txXfrm>
    </dsp:sp>
    <dsp:sp modelId="{7111E7C0-25DF-4057-9389-96F21E904D2A}">
      <dsp:nvSpPr>
        <dsp:cNvPr id="0" name=""/>
        <dsp:cNvSpPr/>
      </dsp:nvSpPr>
      <dsp:spPr>
        <a:xfrm>
          <a:off x="4204" y="289347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t>Electronics (Peter Sjöblom)</a:t>
          </a:r>
          <a:endParaRPr lang="en-SE" sz="1900" kern="1200" dirty="0"/>
        </a:p>
      </dsp:txBody>
      <dsp:txXfrm>
        <a:off x="4204" y="2893471"/>
        <a:ext cx="1753691" cy="876845"/>
      </dsp:txXfrm>
    </dsp:sp>
    <dsp:sp modelId="{1CE0F359-19C4-46B4-80C4-45F6978A3203}">
      <dsp:nvSpPr>
        <dsp:cNvPr id="0" name=""/>
        <dsp:cNvSpPr/>
      </dsp:nvSpPr>
      <dsp:spPr>
        <a:xfrm>
          <a:off x="2126170"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t>Software    (Peter Sjöblom interim)</a:t>
          </a:r>
          <a:endParaRPr lang="en-SE" sz="1900" kern="1200" dirty="0"/>
        </a:p>
      </dsp:txBody>
      <dsp:txXfrm>
        <a:off x="2126170" y="2893471"/>
        <a:ext cx="1753691" cy="876845"/>
      </dsp:txXfrm>
    </dsp:sp>
    <dsp:sp modelId="{82A9D893-63C1-41C4-921D-F948D31D5DBD}">
      <dsp:nvSpPr>
        <dsp:cNvPr id="0" name=""/>
        <dsp:cNvSpPr/>
      </dsp:nvSpPr>
      <dsp:spPr>
        <a:xfrm>
          <a:off x="4248137"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t>Scientific Data and Detectors (Paul Bell)</a:t>
          </a:r>
          <a:endParaRPr lang="en-SE" sz="1900" kern="1200" dirty="0"/>
        </a:p>
      </dsp:txBody>
      <dsp:txXfrm>
        <a:off x="4248137" y="2893471"/>
        <a:ext cx="1753691" cy="876845"/>
      </dsp:txXfrm>
    </dsp:sp>
    <dsp:sp modelId="{2481F5D0-A352-4999-B4BB-F1A7D267F338}">
      <dsp:nvSpPr>
        <dsp:cNvPr id="0" name=""/>
        <dsp:cNvSpPr/>
      </dsp:nvSpPr>
      <dsp:spPr>
        <a:xfrm>
          <a:off x="6370104"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t>IT Infrastructure (</a:t>
          </a:r>
          <a:r>
            <a:rPr lang="en-GB" sz="1900" kern="1200"/>
            <a:t>Thomas Eriksson)</a:t>
          </a:r>
          <a:endParaRPr lang="en-SE" sz="1900" kern="1200" dirty="0"/>
        </a:p>
      </dsp:txBody>
      <dsp:txXfrm>
        <a:off x="6370104" y="2893471"/>
        <a:ext cx="1753691" cy="8768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0CEB7-0396-4902-9C57-ED842FB72A5D}">
      <dsp:nvSpPr>
        <dsp:cNvPr id="0" name=""/>
        <dsp:cNvSpPr/>
      </dsp:nvSpPr>
      <dsp:spPr>
        <a:xfrm rot="10800000">
          <a:off x="2103119" y="0"/>
          <a:ext cx="841248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User experience</a:t>
          </a:r>
        </a:p>
      </dsp:txBody>
      <dsp:txXfrm rot="-10800000">
        <a:off x="2786633" y="489525"/>
        <a:ext cx="7728966" cy="467768"/>
      </dsp:txXfrm>
    </dsp:sp>
    <dsp:sp modelId="{DD90BEEA-304F-44A3-86F2-C35321B41049}">
      <dsp:nvSpPr>
        <dsp:cNvPr id="0" name=""/>
        <dsp:cNvSpPr/>
      </dsp:nvSpPr>
      <dsp:spPr>
        <a:xfrm>
          <a:off x="1577339" y="0"/>
          <a:ext cx="1051559" cy="1087834"/>
        </a:xfrm>
        <a:prstGeom prst="trapezoid">
          <a:avLst>
            <a:gd name="adj" fmla="val 50000"/>
          </a:avLst>
        </a:prstGeom>
        <a:solidFill>
          <a:schemeClr val="accent6">
            <a:lumMod val="20000"/>
            <a:lumOff val="80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06DF8D-C2AF-4E26-BD0A-A3DE321160F0}">
      <dsp:nvSpPr>
        <dsp:cNvPr id="0" name=""/>
        <dsp:cNvSpPr/>
      </dsp:nvSpPr>
      <dsp:spPr>
        <a:xfrm>
          <a:off x="2786633" y="130540"/>
          <a:ext cx="7728966"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a:t>Scientific Impact</a:t>
          </a:r>
          <a:endParaRPr lang="en-US" sz="1600" kern="1200" dirty="0"/>
        </a:p>
      </dsp:txBody>
      <dsp:txXfrm>
        <a:off x="2786633" y="130540"/>
        <a:ext cx="7728966" cy="304593"/>
      </dsp:txXfrm>
    </dsp:sp>
    <dsp:sp modelId="{F3E832EC-A878-460F-9B7E-1E15D4961DA0}">
      <dsp:nvSpPr>
        <dsp:cNvPr id="0" name=""/>
        <dsp:cNvSpPr/>
      </dsp:nvSpPr>
      <dsp:spPr>
        <a:xfrm>
          <a:off x="2786633" y="489525"/>
          <a:ext cx="7728966"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User experience</a:t>
          </a:r>
        </a:p>
      </dsp:txBody>
      <dsp:txXfrm>
        <a:off x="2786633" y="489525"/>
        <a:ext cx="7728966" cy="467768"/>
      </dsp:txXfrm>
    </dsp:sp>
    <dsp:sp modelId="{954FE294-2762-4239-A8B5-2C82086734E8}">
      <dsp:nvSpPr>
        <dsp:cNvPr id="0" name=""/>
        <dsp:cNvSpPr/>
      </dsp:nvSpPr>
      <dsp:spPr>
        <a:xfrm>
          <a:off x="2628899" y="1087834"/>
          <a:ext cx="788670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0FC18E4-A9F9-4756-9A4C-6178500082E4}">
      <dsp:nvSpPr>
        <dsp:cNvPr id="0" name=""/>
        <dsp:cNvSpPr/>
      </dsp:nvSpPr>
      <dsp:spPr>
        <a:xfrm rot="10800000">
          <a:off x="2628899" y="1087834"/>
          <a:ext cx="788670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Analysis, Workflows, Usability</a:t>
          </a:r>
        </a:p>
      </dsp:txBody>
      <dsp:txXfrm rot="-10800000">
        <a:off x="3301898" y="1577360"/>
        <a:ext cx="7213701" cy="467768"/>
      </dsp:txXfrm>
    </dsp:sp>
    <dsp:sp modelId="{308ECA84-0FE5-469D-8F3A-C5270E051188}">
      <dsp:nvSpPr>
        <dsp:cNvPr id="0" name=""/>
        <dsp:cNvSpPr/>
      </dsp:nvSpPr>
      <dsp:spPr>
        <a:xfrm>
          <a:off x="1051559" y="1087834"/>
          <a:ext cx="2103119" cy="1087834"/>
        </a:xfrm>
        <a:prstGeom prst="trapezoid">
          <a:avLst>
            <a:gd name="adj" fmla="val 48333"/>
          </a:avLst>
        </a:prstGeom>
        <a:solidFill>
          <a:schemeClr val="accent6">
            <a:lumMod val="40000"/>
            <a:lumOff val="60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554A10-F6B4-4BB3-875A-A3076C4F7DEB}">
      <dsp:nvSpPr>
        <dsp:cNvPr id="0" name=""/>
        <dsp:cNvSpPr/>
      </dsp:nvSpPr>
      <dsp:spPr>
        <a:xfrm>
          <a:off x="3301898" y="1218374"/>
          <a:ext cx="7213701"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Scientific Services</a:t>
          </a:r>
        </a:p>
      </dsp:txBody>
      <dsp:txXfrm>
        <a:off x="3301898" y="1218374"/>
        <a:ext cx="7213701" cy="304593"/>
      </dsp:txXfrm>
    </dsp:sp>
    <dsp:sp modelId="{927BF92C-42D4-4D6B-A405-A5068BD071EA}">
      <dsp:nvSpPr>
        <dsp:cNvPr id="0" name=""/>
        <dsp:cNvSpPr/>
      </dsp:nvSpPr>
      <dsp:spPr>
        <a:xfrm>
          <a:off x="3301898" y="1577360"/>
          <a:ext cx="7213701"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Analysis, Workflows, Usability</a:t>
          </a:r>
        </a:p>
      </dsp:txBody>
      <dsp:txXfrm>
        <a:off x="3301898" y="1577360"/>
        <a:ext cx="7213701" cy="467768"/>
      </dsp:txXfrm>
    </dsp:sp>
    <dsp:sp modelId="{89007887-C9C9-4AE9-B6FF-3E60EA355542}">
      <dsp:nvSpPr>
        <dsp:cNvPr id="0" name=""/>
        <dsp:cNvSpPr/>
      </dsp:nvSpPr>
      <dsp:spPr>
        <a:xfrm>
          <a:off x="3154680" y="2175669"/>
          <a:ext cx="736092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519E2A3-9E17-415F-8247-027B2F5AE94F}">
      <dsp:nvSpPr>
        <dsp:cNvPr id="0" name=""/>
        <dsp:cNvSpPr/>
      </dsp:nvSpPr>
      <dsp:spPr>
        <a:xfrm>
          <a:off x="1584539" y="1059034"/>
          <a:ext cx="103715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23D66-4226-421C-A7EE-E94A89FFF00A}">
      <dsp:nvSpPr>
        <dsp:cNvPr id="0" name=""/>
        <dsp:cNvSpPr/>
      </dsp:nvSpPr>
      <dsp:spPr>
        <a:xfrm>
          <a:off x="1058759" y="2146869"/>
          <a:ext cx="208871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E2B7BD-3002-4A4C-9D9E-BBC794E7E192}">
      <dsp:nvSpPr>
        <dsp:cNvPr id="0" name=""/>
        <dsp:cNvSpPr/>
      </dsp:nvSpPr>
      <dsp:spPr>
        <a:xfrm rot="10800000">
          <a:off x="3154680" y="2175669"/>
          <a:ext cx="736092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Pipelines, Storage, HPC</a:t>
          </a:r>
          <a:endParaRPr lang="en-US" sz="1400" kern="1200" dirty="0"/>
        </a:p>
      </dsp:txBody>
      <dsp:txXfrm rot="-10800000">
        <a:off x="3817162" y="2665194"/>
        <a:ext cx="6698437" cy="467768"/>
      </dsp:txXfrm>
    </dsp:sp>
    <dsp:sp modelId="{363A7766-A740-41FA-8FCE-7D203EBA514C}">
      <dsp:nvSpPr>
        <dsp:cNvPr id="0" name=""/>
        <dsp:cNvSpPr/>
      </dsp:nvSpPr>
      <dsp:spPr>
        <a:xfrm>
          <a:off x="525779" y="2175669"/>
          <a:ext cx="3154679" cy="1087834"/>
        </a:xfrm>
        <a:prstGeom prst="trapezoid">
          <a:avLst>
            <a:gd name="adj" fmla="val 48333"/>
          </a:avLst>
        </a:prstGeom>
        <a:solidFill>
          <a:srgbClr val="00B050"/>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8E35F-C5EE-4CF5-AC18-299AE0B77339}">
      <dsp:nvSpPr>
        <dsp:cNvPr id="0" name=""/>
        <dsp:cNvSpPr/>
      </dsp:nvSpPr>
      <dsp:spPr>
        <a:xfrm>
          <a:off x="3817162" y="2306209"/>
          <a:ext cx="6698437"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Data Infrastructure</a:t>
          </a:r>
        </a:p>
      </dsp:txBody>
      <dsp:txXfrm>
        <a:off x="3817162" y="2306209"/>
        <a:ext cx="6698437" cy="304593"/>
      </dsp:txXfrm>
    </dsp:sp>
    <dsp:sp modelId="{61A0FBAE-6321-4F1D-AD7D-3576CB147873}">
      <dsp:nvSpPr>
        <dsp:cNvPr id="0" name=""/>
        <dsp:cNvSpPr/>
      </dsp:nvSpPr>
      <dsp:spPr>
        <a:xfrm>
          <a:off x="3817162" y="2665194"/>
          <a:ext cx="6698437"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Pipelines, Storage, HPC</a:t>
          </a:r>
          <a:endParaRPr lang="en-US" sz="1400" kern="1200" dirty="0"/>
        </a:p>
      </dsp:txBody>
      <dsp:txXfrm>
        <a:off x="3817162" y="2665194"/>
        <a:ext cx="6698437" cy="467768"/>
      </dsp:txXfrm>
    </dsp:sp>
    <dsp:sp modelId="{C22429E5-69C2-4C7F-8B12-B0AE5B50230E}">
      <dsp:nvSpPr>
        <dsp:cNvPr id="0" name=""/>
        <dsp:cNvSpPr/>
      </dsp:nvSpPr>
      <dsp:spPr>
        <a:xfrm>
          <a:off x="3680460" y="3263503"/>
          <a:ext cx="683514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8E3F3AC-E833-48BE-96B6-55CFD1D62AD5}">
      <dsp:nvSpPr>
        <dsp:cNvPr id="0" name=""/>
        <dsp:cNvSpPr/>
      </dsp:nvSpPr>
      <dsp:spPr>
        <a:xfrm rot="10800000">
          <a:off x="3680460" y="3263503"/>
          <a:ext cx="683514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DAQ, Control System, Reliability</a:t>
          </a:r>
        </a:p>
      </dsp:txBody>
      <dsp:txXfrm rot="-10800000">
        <a:off x="4332427" y="3753029"/>
        <a:ext cx="6183172" cy="467768"/>
      </dsp:txXfrm>
    </dsp:sp>
    <dsp:sp modelId="{F321349A-BC59-41F2-B8FA-869C6932E913}">
      <dsp:nvSpPr>
        <dsp:cNvPr id="0" name=""/>
        <dsp:cNvSpPr/>
      </dsp:nvSpPr>
      <dsp:spPr>
        <a:xfrm>
          <a:off x="0" y="3263503"/>
          <a:ext cx="4206239" cy="1087834"/>
        </a:xfrm>
        <a:prstGeom prst="trapezoid">
          <a:avLst>
            <a:gd name="adj" fmla="val 48333"/>
          </a:avLst>
        </a:prstGeom>
        <a:solidFill>
          <a:schemeClr val="accent6">
            <a:lumMod val="75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A9E51-8A51-4180-8959-F6D996F04010}">
      <dsp:nvSpPr>
        <dsp:cNvPr id="0" name=""/>
        <dsp:cNvSpPr/>
      </dsp:nvSpPr>
      <dsp:spPr>
        <a:xfrm>
          <a:off x="4332427" y="3394043"/>
          <a:ext cx="6183172"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Operational Foundation</a:t>
          </a:r>
        </a:p>
      </dsp:txBody>
      <dsp:txXfrm>
        <a:off x="4332427" y="3394043"/>
        <a:ext cx="6183172" cy="304593"/>
      </dsp:txXfrm>
    </dsp:sp>
    <dsp:sp modelId="{28650203-A663-4D5B-9BC5-47D7AD4AB9AC}">
      <dsp:nvSpPr>
        <dsp:cNvPr id="0" name=""/>
        <dsp:cNvSpPr/>
      </dsp:nvSpPr>
      <dsp:spPr>
        <a:xfrm>
          <a:off x="4332427" y="3753029"/>
          <a:ext cx="6183172"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DAQ, Control System, Reliability</a:t>
          </a:r>
        </a:p>
      </dsp:txBody>
      <dsp:txXfrm>
        <a:off x="4332427" y="3753029"/>
        <a:ext cx="6183172" cy="467768"/>
      </dsp:txXfrm>
    </dsp:sp>
    <dsp:sp modelId="{11DA544D-E25D-4056-A178-D69DA634F3DB}">
      <dsp:nvSpPr>
        <dsp:cNvPr id="0" name=""/>
        <dsp:cNvSpPr/>
      </dsp:nvSpPr>
      <dsp:spPr>
        <a:xfrm>
          <a:off x="4206239" y="4351338"/>
          <a:ext cx="630936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EA34CC8-5EBF-474F-B82D-C392FC8984CF}">
      <dsp:nvSpPr>
        <dsp:cNvPr id="0" name=""/>
        <dsp:cNvSpPr/>
      </dsp:nvSpPr>
      <dsp:spPr>
        <a:xfrm>
          <a:off x="532980" y="3234703"/>
          <a:ext cx="314027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B47D53-AB81-480B-BB38-0160029169A8}">
      <dsp:nvSpPr>
        <dsp:cNvPr id="0" name=""/>
        <dsp:cNvSpPr/>
      </dsp:nvSpPr>
      <dsp:spPr>
        <a:xfrm>
          <a:off x="7200" y="4322538"/>
          <a:ext cx="419183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25/12/02/layout/Vertical_Pyramid_01">
  <dgm:title val="Vertical Pyramid 01"/>
  <dgm:desc val=""/>
  <dgm:catLst>
    <dgm:cat type="pyramid" pri="4176"/>
    <dgm:cat type="other" pri="4176"/>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 modelId="6">
          <dgm:prSet phldr="1"/>
        </dgm:pt>
        <dgm:pt modelId="61">
          <dgm:prSet phldr="1"/>
        </dgm:pt>
        <dgm:pt modelId="7">
          <dgm:prSet phldr="1"/>
        </dgm:pt>
        <dgm:pt modelId="71">
          <dgm:prSet phldr="1"/>
        </dgm:pt>
        <dgm:pt modelId="8">
          <dgm:prSet phldr="1"/>
        </dgm:pt>
        <dgm:pt modelId="81">
          <dgm:prSet phldr="1"/>
        </dgm:pt>
        <dgm:pt modelId="9">
          <dgm:prSet phldr="1"/>
        </dgm:pt>
        <dgm:pt modelId="91">
          <dgm:prSet phldr="1"/>
        </dgm:pt>
        <dgm:pt modelId="10">
          <dgm:prSet phldr="1"/>
        </dgm:pt>
        <dgm:pt modelId="101">
          <dgm:prSet phldr="1"/>
        </dgm:pt>
      </dgm:ptLst>
      <dgm:cxnLst>
        <dgm:cxn modelId="1001" srcId="0" destId="1" srcOrd="0" destOrd="0"/>
        <dgm:cxn modelId="1002" srcId="0" destId="2" srcOrd="1" destOrd="0"/>
        <dgm:cxn modelId="1003" srcId="0" destId="3" srcOrd="2" destOrd="0"/>
        <dgm:cxn modelId="1004" srcId="0" destId="4" srcOrd="3" destOrd="0"/>
        <dgm:cxn modelId="1005" srcId="0" destId="5" srcOrd="4" destOrd="0"/>
        <dgm:cxn modelId="1006" srcId="0" destId="6" srcOrd="5" destOrd="0"/>
        <dgm:cxn modelId="1007" srcId="0" destId="7" srcOrd="6" destOrd="0"/>
        <dgm:cxn modelId="1008" srcId="0" destId="8" srcOrd="7" destOrd="0"/>
        <dgm:cxn modelId="1009" srcId="0" destId="9" srcOrd="8" destOrd="0"/>
        <dgm:cxn modelId="1010" srcId="0" destId="10" srcOrd="9" destOrd="0"/>
        <dgm:cxn modelId="1011" srcId="1" destId="11" srcOrd="0" destOrd="0"/>
        <dgm:cxn modelId="1021" srcId="2" destId="21" srcOrd="0" destOrd="0"/>
        <dgm:cxn modelId="1031" srcId="3" destId="31" srcOrd="0" destOrd="0"/>
        <dgm:cxn modelId="1041" srcId="4" destId="41" srcOrd="0" destOrd="0"/>
        <dgm:cxn modelId="1051" srcId="5" destId="51" srcOrd="0" destOrd="0"/>
        <dgm:cxn modelId="1061" srcId="6" destId="61" srcOrd="0" destOrd="0"/>
        <dgm:cxn modelId="1071" srcId="7" destId="71" srcOrd="0" destOrd="0"/>
        <dgm:cxn modelId="1081" srcId="8" destId="81" srcOrd="0" destOrd="0"/>
        <dgm:cxn modelId="1091" srcId="9" destId="91" srcOrd="0" destOrd="0"/>
        <dgm:cxn modelId="1101" srcId="10" destId="10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Lst>
      <dgm:cxnLst>
        <dgm:cxn modelId="5" srcId="0" destId="1" srcOrd="0" destOrd="0"/>
        <dgm:cxn modelId="6" srcId="0" destId="2" srcOrd="1" destOrd="0"/>
        <dgm:cxn modelId="7" srcId="0" destId="3" srcOrd="2" destOrd="0"/>
        <dgm:cxn modelId="13" srcId="1" destId="11" srcOrd="0" destOrd="0"/>
        <dgm:cxn modelId="23" srcId="2" destId="21" srcOrd="0" destOrd="0"/>
        <dgm:cxn modelId="33" srcId="3" destId="31" srcOrd="0" destOrd="0"/>
      </dgm:cxnLst>
      <dgm:bg/>
      <dgm:whole/>
    </dgm:dataModel>
  </dgm:clrData>
  <dgm:layoutNode name="layoutNodeRoot">
    <dgm:varLst>
      <dgm:dir/>
      <dgm:animLvl val="lvl"/>
      <dgm:resizeHandles val="exact"/>
    </dgm:varLst>
    <dgm:alg type="pyra">
      <dgm:param type="linDir" val="fromB"/>
      <dgm:param type="txDir" val="fromT"/>
      <dgm:param type="pyraAcctPos" val="aft"/>
      <dgm:param type="pyraAcctTxMar" val="step"/>
      <dgm:param type="pyraAcctBkgdNode" val="acctBkgd"/>
      <dgm:param type="pyraAcctTxNode" val="acctTx"/>
      <dgm:param type="pyraLvlNode" val="level"/>
      <dgm:param type="horzAlign" val="l"/>
      <dgm:param type="vertAlign" val="t"/>
    </dgm:alg>
    <dgm:shape xmlns:r="http://schemas.openxmlformats.org/officeDocument/2006/relationships" r:blip="">
      <dgm:adjLst/>
    </dgm:shape>
    <dgm:presOf/>
    <dgm:constrLst>
      <dgm:constr type="h" for="ch" forName="layoutNodeComposite" refType="h"/>
      <dgm:constr type="primFontSz" for="des" forName="parentNode" op="equ" val="16"/>
      <dgm:constr type="primFontSz" for="des" forName="childNode" op="equ" val="14"/>
      <dgm:constr type="primFontSz" for="des" forName="childNode" refType="primFontSz" refFor="des" refForName="parentNode" op="lte"/>
      <dgm:constr type="pyraAcctRatio" val="0.6"/>
    </dgm:constrLst>
    <dgm:ruleLst/>
    <dgm:forEach name="layoutNodeForEach" axis="ch" ptType="node">
      <dgm:layoutNode name="layoutNodeComposite">
        <dgm:alg type="composite">
          <dgm:param type="horzAlign" val="none"/>
        </dgm:alg>
        <dgm:shape xmlns:r="http://schemas.openxmlformats.org/officeDocument/2006/relationships" r:blip="">
          <dgm:adjLst/>
        </dgm:shape>
        <dgm:presOf/>
        <dgm:constrLst>
          <dgm:constr type="ctrX" for="ch" forName="acctBkgd" refType="w" val="1"/>
          <dgm:constr type="ctrY" for="ch" forName="acctBkgd" refType="h" val="1"/>
          <dgm:constr type="w" for="ch" forName="acctBkgd" refType="w" val="1"/>
          <dgm:constr type="h" for="ch" forName="acctBkgd" refType="h" val="1"/>
          <dgm:constr type="ctrX" for="ch" forName="acctTx" refType="w" val="1"/>
          <dgm:constr type="ctrY" for="ch" forName="acctTx" refType="h" val="1"/>
          <dgm:constr type="w" for="ch" forName="acctTx" refType="w" val="1"/>
          <dgm:constr type="h" for="ch" forName="acctTx" refType="h" val="1"/>
          <dgm:constr type="ctrX" for="ch" forName="level" refType="w" val="1"/>
          <dgm:constr type="ctrY" for="ch" forName="level" refType="h" val="1"/>
          <dgm:constr type="w" for="ch" forName="level" refType="w" val="1"/>
          <dgm:constr type="h" for="ch" forName="level" refType="h" val="1"/>
          <dgm:constr type="ctrX" for="ch" forName="levelTx" refType="ctrX" refFor="ch" refForName="acctTx"/>
          <dgm:constr type="ctrY" for="ch" forName="levelTx" refType="ctrY" refFor="ch" refForName="acctTx"/>
          <dgm:constr type="w" for="ch" forName="levelTx" refType="w" refFor="ch" refForName="acctTx"/>
          <dgm:constr type="h" for="ch" forName="levelTx" refType="h" refFor="ch" refForName="acctTx"/>
          <dgm:constr type="ctrX" for="ch" forName="levelBackground" refType="ctrX" refFor="ch" refForName="level"/>
          <dgm:constr type="ctrY" for="ch" forName="levelBackground" refType="ctrY" refFor="ch" refForName="level"/>
          <dgm:constr type="w" for="ch" forName="levelBackground" refType="w" refFor="ch" refForName="level"/>
          <dgm:constr type="h" for="ch" forName="levelBackground" refType="h" refFor="ch" refForName="level"/>
        </dgm:constrLst>
        <dgm:ruleLst/>
        <dgm:layoutNode name="acctBkgd" styleLbl="revTx">
          <dgm:alg type="sp"/>
          <dgm:shape xmlns:r="http://schemas.openxmlformats.org/officeDocument/2006/relationships" type="nonIsoscelesTrapezoid" r:blip="">
            <dgm:adjLst/>
          </dgm:shape>
          <dgm:presOf axis="des" ptType="node"/>
          <dgm:constrLst/>
          <dgm:ruleLst/>
        </dgm:layoutNode>
        <dgm:layoutNode name="acctTx" styleLbl="revTx">
          <dgm:varLst>
            <dgm:bulletEnabled val="1"/>
          </dgm:varLst>
          <dgm:alg type="tx">
            <dgm:param type="stBulletLvl" val="1"/>
            <dgm:param type="txAnchorVertCh" val="mid"/>
          </dgm:alg>
          <dgm:shape xmlns:r="http://schemas.openxmlformats.org/officeDocument/2006/relationships" type="nonIsoscelesTrapezoid" r:blip="" hideGeom="1">
            <dgm:adjLst/>
          </dgm:shape>
          <dgm:presOf/>
          <dgm:constrLst/>
          <dgm:ruleLst/>
        </dgm:layoutNode>
        <dgm:layoutNode name="level" styleLbl="node1">
          <dgm:varLst>
            <dgm:chMax val="1"/>
            <dgm:bulletEnabled val="1"/>
          </dgm:varLst>
          <dgm:alg type="sp"/>
          <dgm:shape xmlns:r="http://schemas.openxmlformats.org/officeDocument/2006/relationships" type="trapezoid" r:blip="">
            <dgm:adjLst/>
          </dgm:shape>
          <dgm:presOf/>
          <dgm:constrLst/>
          <dgm:ruleLst/>
        </dgm:layoutNode>
        <dgm:layoutNode name="levelTx" styleLbl="revTx">
          <dgm:varLst>
            <dgm:bulletEnabled val="1"/>
          </dgm:varLst>
          <dgm:alg type="composite"/>
          <dgm:shape xmlns:r="http://schemas.openxmlformats.org/officeDocument/2006/relationships" r:blip="">
            <dgm:adjLst/>
          </dgm:shape>
          <dgm:presOf/>
          <dgm:constrLst>
            <dgm:constr type="w" for="ch" forName="parentNode" refType="w" fact="0.98"/>
            <dgm:constr type="h" for="ch" forName="parentNode" refType="h" fact="0.28"/>
            <dgm:constr type="ctrX" for="ch" forName="parentNode" refType="w" fact="0.51"/>
            <dgm:constr type="t" for="ch" forName="parentNode" refType="h" fact="0.12"/>
            <dgm:constr type="w" for="ch" forName="childNode" refType="w" fact="0.98"/>
            <dgm:constr type="ctrX" for="ch" forName="childNode" refType="w" fact="0.51"/>
            <dgm:constr type="t" for="ch" forName="childNode" refType="h" fact="0.45"/>
            <dgm:constr type="b" for="ch" forName="childNode" refType="h" fact="0.88"/>
            <dgm:constr type="w" for="ch" forName="splitLineNode" refType="w"/>
            <dgm:constr type="h" for="ch" forName="splitLineNode"/>
            <dgm:constr type="t" for="ch" forName="splitLineNode" refType="h"/>
            <dgm:constr type="w" for="ch" forName="levelTxInvisible" refType="w"/>
            <dgm:constr type="h" for="ch" forName="levelTxInvisible" refType="h"/>
          </dgm:constrLst>
          <dgm:ruleLst/>
          <dgm:layoutNode name="parentNode" styleLbl="revTx">
            <dgm:varLst>
              <dgm:bulletEnabled/>
            </dgm:varLst>
            <dgm:alg type="tx">
              <dgm:param type="txAnchorVert" val="b"/>
              <dgm:param type="parTxLTRAlign" val="l"/>
              <dgm:param type="parTxRTLAlign" val="l"/>
              <dgm:param type="stBulletLvl" val="2"/>
            </dgm:alg>
            <dgm:shape xmlns:r="http://schemas.openxmlformats.org/officeDocument/2006/relationships" type="rect" r:blip="">
              <dgm:adjLst/>
            </dgm:shape>
            <dgm:presOf axis="self" ptType="node"/>
            <dgm:constrLst>
              <dgm:constr type="tMarg" refType="primFontSz" fact="0"/>
              <dgm:constr type="bMarg" refType="primFontSz" fact="0"/>
              <dgm:constr type="lMarg" refType="w" fact="0"/>
              <dgm:constr type="rMarg" refType="w" fact="0"/>
            </dgm:constrLst>
            <dgm:ruleLst>
              <dgm:rule type="primFontSz" val="5" fact="NaN" max="NaN"/>
            </dgm:ruleLst>
          </dgm:layoutNode>
          <dgm:layoutNode name="childNode" styleLbl="revTx">
            <dgm:varLst>
              <dgm:bulletEnabled/>
            </dgm:varLst>
            <dgm:alg type="tx">
              <dgm:param type="txAnchorVert" val="t"/>
              <dgm:param type="parTxLTRAlign" val="l"/>
              <dgm:param type="parTxRTLAlign" val="l"/>
              <dgm:param type="stBulletLvl" val="2"/>
            </dgm:alg>
            <dgm:shape xmlns:r="http://schemas.openxmlformats.org/officeDocument/2006/relationships" type="rect" r:blip="">
              <dgm:adjLst/>
            </dgm:shape>
            <dgm:presOf axis="des" ptType="node"/>
            <dgm:constrLst>
              <dgm:constr type="tMarg" refType="primFontSz" fact="0"/>
              <dgm:constr type="bMarg" refType="primFontSz" fact="0"/>
              <dgm:constr type="lMarg" refType="w" fact="0"/>
              <dgm:constr type="rMarg" refType="w" fact="0"/>
            </dgm:constrLst>
            <dgm:ruleLst>
              <dgm:rule type="primFontSz" val="5" fact="NaN" max="NaN"/>
            </dgm:ruleLst>
          </dgm:layoutNode>
          <dgm:layoutNode name="splitLineNode" styleLbl="trAlignAcc1">
            <dgm:alg type="sp"/>
            <dgm:shape xmlns:r="http://schemas.openxmlformats.org/officeDocument/2006/relationships" type="line" r:blip="">
              <dgm:adjLst/>
              <dgm:extLst>
                <a:ext uri="{B698B0E9-8C71-41B9-8309-B3DCBF30829C}">
                  <dgm1612:spPr xmlns:dgm1612="http://schemas.microsoft.com/office/drawing/2016/12/diagram">
                    <a:ln w="6350"/>
                  </dgm1612:spPr>
                </a:ext>
              </dgm:extLst>
            </dgm:shape>
            <dgm:presOf/>
            <dgm:constrLst/>
            <dgm:ruleLst/>
          </dgm:layoutNode>
          <dgm:layoutNode name="levelTxInvisible" styleLbl="revTx">
            <dgm:alg type="sp"/>
            <dgm:shape xmlns:r="http://schemas.openxmlformats.org/officeDocument/2006/relationships" type="rect" r:blip="" hideGeom="1">
              <dgm:adjLst/>
            </dgm:shape>
            <dgm:presOf/>
            <dgm:constrLst/>
            <dgm:ruleLst/>
          </dgm:layoutNode>
        </dgm:layoutNode>
        <dgm:layoutNode name="levelBackground" styleLbl="revTx">
          <dgm:alg type="composite"/>
          <dgm:shape xmlns:r="http://schemas.openxmlformats.org/officeDocument/2006/relationships" r:blip="">
            <dgm:adjLst/>
          </dgm:shape>
          <dgm:presOf/>
          <dgm:constrLst>
            <dgm:constr type="w" for="ch" forName="levelBackgroundBottom" refType="w"/>
            <dgm:constr type="wOff" for="ch" forName="levelBackgroundBottom" val="-0.4"/>
            <dgm:constr type="h" for="ch" forName="levelBackgroundBottom" val="0.8"/>
            <dgm:constr type="ctrX" for="ch" forName="levelBackgroundBottom" refType="w" fact="0.5"/>
            <dgm:constr type="b" for="ch" forName="levelBackgroundBottom" refType="h"/>
            <dgm:constr type="w" for="ch" forName="levelBackgroundInvisible" refType="w"/>
            <dgm:constr type="h" for="ch" forName="levelBackgroundInvisible" refType="h"/>
          </dgm:constrLst>
          <dgm:ruleLst/>
          <dgm:layoutNode name="levelBackgroundBottom" styleLbl="bgImgPlace1">
            <dgm:alg type="sp"/>
            <dgm:shape xmlns:r="http://schemas.openxmlformats.org/officeDocument/2006/relationships" type="trapezoid" r:blip="" zOrderOff="100">
              <dgm:adjLst/>
            </dgm:shape>
            <dgm:presOf/>
            <dgm:constrLst/>
            <dgm:ruleLst/>
          </dgm:layoutNode>
          <dgm:layoutNode name="levelBackgroundInvisible" styleLbl="revTx">
            <dgm:alg type="sp"/>
            <dgm:shape xmlns:r="http://schemas.openxmlformats.org/officeDocument/2006/relationships" type="rect" r:blip="" hideGeom="1">
              <dgm:adjLst/>
            </dgm:shape>
            <dgm:presOf/>
            <dgm:constrLst/>
            <dgm:ruleLst/>
          </dgm:layoutNode>
        </dgm:layoutNode>
      </dgm:layoutNode>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B87D1F-3EBD-4BED-95B0-388900F8AA43}" type="datetimeFigureOut">
              <a:t>2026-08-24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E351-0F14-420A-9031-845BAA6832FB}" type="slidenum">
              <a:t>‹#›</a:t>
            </a:fld>
            <a:endParaRPr lang="en-US"/>
          </a:p>
        </p:txBody>
      </p:sp>
    </p:spTree>
    <p:extLst>
      <p:ext uri="{BB962C8B-B14F-4D97-AF65-F5344CB8AC3E}">
        <p14:creationId xmlns:p14="http://schemas.microsoft.com/office/powerpoint/2010/main" val="203057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1</a:t>
            </a:fld>
            <a:endParaRPr lang="en-SE"/>
          </a:p>
        </p:txBody>
      </p:sp>
    </p:spTree>
    <p:extLst>
      <p:ext uri="{BB962C8B-B14F-4D97-AF65-F5344CB8AC3E}">
        <p14:creationId xmlns:p14="http://schemas.microsoft.com/office/powerpoint/2010/main" val="3495808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Welcome, great to see you here and looking forward to exchanging knowledge and experiences on a technical level</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2</a:t>
            </a:fld>
            <a:endParaRPr lang="en-SE"/>
          </a:p>
        </p:txBody>
      </p:sp>
    </p:spTree>
    <p:extLst>
      <p:ext uri="{BB962C8B-B14F-4D97-AF65-F5344CB8AC3E}">
        <p14:creationId xmlns:p14="http://schemas.microsoft.com/office/powerpoint/2010/main" val="3405905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As a the first 4</a:t>
            </a:r>
            <a:r>
              <a:rPr lang="en-GB" baseline="30000" dirty="0"/>
              <a:t>th</a:t>
            </a:r>
            <a:r>
              <a:rPr lang="en-GB" dirty="0"/>
              <a:t> gen synchrotron - </a:t>
            </a:r>
          </a:p>
          <a:p>
            <a:r>
              <a:rPr lang="en-GB" dirty="0"/>
              <a:t>We have built our beamline control systems for the experiments of a 4</a:t>
            </a:r>
            <a:r>
              <a:rPr lang="en-GB" baseline="30000" dirty="0"/>
              <a:t>th</a:t>
            </a:r>
            <a:r>
              <a:rPr lang="en-GB" dirty="0"/>
              <a:t> gen synchrotron without having a real blueprint and we think we have been reasonably successful.</a:t>
            </a:r>
          </a:p>
          <a:p>
            <a:endParaRPr lang="en-GB" dirty="0"/>
          </a:p>
          <a:p>
            <a:pPr marL="342900" lvl="0" indent="-342900" fontAlgn="t">
              <a:lnSpc>
                <a:spcPts val="1500"/>
              </a:lnSpc>
              <a:buFont typeface="+mj-lt"/>
              <a:buAutoNum type="arabicPeriod"/>
            </a:pPr>
            <a:r>
              <a:rPr lang="en-SE" sz="700" b="1" i="0" dirty="0">
                <a:effectLst/>
                <a:latin typeface="Segoe UI" panose="020B0502040204020203" pitchFamily="34" charset="0"/>
              </a:rPr>
              <a:t>The technical foundations we have built</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Controls (Tango)</a:t>
            </a:r>
          </a:p>
          <a:p>
            <a:pPr marL="742950" lvl="1" indent="-285750" fontAlgn="t">
              <a:lnSpc>
                <a:spcPts val="1500"/>
              </a:lnSpc>
              <a:buFont typeface="+mj-lt"/>
              <a:buAutoNum type="arabicPeriod"/>
            </a:pPr>
            <a:r>
              <a:rPr lang="en-SE" sz="700" b="0" i="0" dirty="0">
                <a:effectLst/>
                <a:latin typeface="Segoe UI" panose="020B0502040204020203" pitchFamily="34" charset="0"/>
              </a:rPr>
              <a:t>DAQ and detector infrastructure</a:t>
            </a:r>
          </a:p>
          <a:p>
            <a:pPr marL="742950" lvl="1" indent="-285750" fontAlgn="t">
              <a:lnSpc>
                <a:spcPts val="1500"/>
              </a:lnSpc>
              <a:buFont typeface="+mj-lt"/>
              <a:buAutoNum type="arabicPeriod"/>
            </a:pPr>
            <a:r>
              <a:rPr lang="en-SE" sz="700" b="0" i="0" dirty="0">
                <a:effectLst/>
                <a:latin typeface="Segoe UI" panose="020B0502040204020203" pitchFamily="34" charset="0"/>
              </a:rPr>
              <a:t>Data services and scientific computing</a:t>
            </a:r>
          </a:p>
          <a:p>
            <a:pPr marL="742950" lvl="1" indent="-285750" fontAlgn="t">
              <a:lnSpc>
                <a:spcPts val="1500"/>
              </a:lnSpc>
              <a:buFont typeface="+mj-lt"/>
              <a:buAutoNum type="arabicPeriod"/>
            </a:pPr>
            <a:r>
              <a:rPr lang="en-SE" sz="700" b="0" i="0" dirty="0">
                <a:effectLst/>
                <a:latin typeface="Segoe UI" panose="020B0502040204020203" pitchFamily="34" charset="0"/>
              </a:rPr>
              <a:t>KITOS and operational support</a:t>
            </a:r>
          </a:p>
          <a:p>
            <a:pPr marL="342900" lvl="0" indent="-342900" fontAlgn="t">
              <a:lnSpc>
                <a:spcPts val="1500"/>
              </a:lnSpc>
              <a:buFont typeface="+mj-lt"/>
              <a:buAutoNum type="arabicPeriod"/>
            </a:pPr>
            <a:r>
              <a:rPr lang="en-SE" sz="700" b="1" i="0" dirty="0">
                <a:effectLst/>
                <a:latin typeface="Segoe UI" panose="020B0502040204020203" pitchFamily="34" charset="0"/>
              </a:rPr>
              <a:t>What we think we do well</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1" i="0" dirty="0">
                <a:effectLst/>
                <a:latin typeface="Segoe UI" panose="020B0502040204020203" pitchFamily="34" charset="0"/>
              </a:rPr>
              <a:t>Continuous and multimodal experiments</a:t>
            </a:r>
          </a:p>
          <a:p>
            <a:pPr marL="742950" lvl="1" indent="-285750" fontAlgn="t">
              <a:lnSpc>
                <a:spcPts val="1500"/>
              </a:lnSpc>
              <a:buFont typeface="+mj-lt"/>
              <a:buAutoNum type="arabicPeriod"/>
            </a:pPr>
            <a:r>
              <a:rPr lang="en-SE" sz="700" b="1" i="0" dirty="0">
                <a:effectLst/>
                <a:latin typeface="Segoe UI" panose="020B0502040204020203" pitchFamily="34" charset="0"/>
              </a:rPr>
              <a:t>Hardware orchestration and DAQ</a:t>
            </a:r>
          </a:p>
          <a:p>
            <a:pPr marL="742950" lvl="1" indent="-285750" fontAlgn="t">
              <a:lnSpc>
                <a:spcPts val="1500"/>
              </a:lnSpc>
              <a:buFont typeface="+mj-lt"/>
              <a:buAutoNum type="arabicPeriod"/>
            </a:pPr>
            <a:r>
              <a:rPr lang="en-SE" sz="700" b="1" i="0" dirty="0">
                <a:effectLst/>
                <a:latin typeface="Segoe UI" panose="020B0502040204020203" pitchFamily="34" charset="0"/>
              </a:rPr>
              <a:t>Operational maturity</a:t>
            </a:r>
          </a:p>
          <a:p>
            <a:pPr marL="742950" lvl="1" indent="-285750" fontAlgn="t">
              <a:lnSpc>
                <a:spcPts val="1500"/>
              </a:lnSpc>
              <a:buFont typeface="+mj-lt"/>
              <a:buAutoNum type="arabicPeriod"/>
            </a:pPr>
            <a:r>
              <a:rPr lang="en-SE" sz="700" b="0" i="0" dirty="0">
                <a:effectLst/>
                <a:latin typeface="Segoe UI" panose="020B0502040204020203" pitchFamily="34" charset="0"/>
              </a:rPr>
              <a:t>Cross-domain technical competence</a:t>
            </a:r>
            <a:endParaRPr lang="en-GB" sz="700" b="0" i="0" dirty="0">
              <a:effectLst/>
              <a:latin typeface="Segoe UI" panose="020B0502040204020203" pitchFamily="34" charset="0"/>
            </a:endParaRPr>
          </a:p>
          <a:p>
            <a:pPr marL="457200" lvl="1" indent="0" fontAlgn="t">
              <a:lnSpc>
                <a:spcPts val="1500"/>
              </a:lnSpc>
              <a:buFont typeface="+mj-lt"/>
              <a:buNone/>
            </a:pPr>
            <a:endParaRPr lang="en-GB" sz="700" b="0" i="0" dirty="0">
              <a:effectLst/>
              <a:latin typeface="Segoe UI" panose="020B0502040204020203" pitchFamily="34" charset="0"/>
            </a:endParaRPr>
          </a:p>
          <a:p>
            <a:pPr marL="457200" lvl="1" indent="0" fontAlgn="t">
              <a:lnSpc>
                <a:spcPts val="1500"/>
              </a:lnSpc>
              <a:buFont typeface="+mj-lt"/>
              <a:buNone/>
            </a:pPr>
            <a:r>
              <a:rPr lang="en-GB" sz="700" b="0" i="0" dirty="0">
                <a:effectLst/>
                <a:latin typeface="Segoe UI" panose="020B0502040204020203" pitchFamily="34" charset="0"/>
              </a:rPr>
              <a:t>My colleagues will be presenting this in more detail</a:t>
            </a:r>
            <a:endParaRPr lang="en-SE" sz="700" b="0" i="0" dirty="0">
              <a:effectLst/>
              <a:latin typeface="Segoe UI" panose="020B0502040204020203" pitchFamily="34" charset="0"/>
            </a:endParaRPr>
          </a:p>
          <a:p>
            <a:endParaRPr lang="en-GB"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3</a:t>
            </a:fld>
            <a:endParaRPr lang="en-SE"/>
          </a:p>
        </p:txBody>
      </p:sp>
    </p:spTree>
    <p:extLst>
      <p:ext uri="{BB962C8B-B14F-4D97-AF65-F5344CB8AC3E}">
        <p14:creationId xmlns:p14="http://schemas.microsoft.com/office/powerpoint/2010/main" val="403161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However we keep discovering new challenges. </a:t>
            </a:r>
          </a:p>
          <a:p>
            <a:endParaRPr lang="en-GB" dirty="0"/>
          </a:p>
          <a:p>
            <a:pPr fontAlgn="t">
              <a:lnSpc>
                <a:spcPts val="1500"/>
              </a:lnSpc>
              <a:buNone/>
            </a:pPr>
            <a:r>
              <a:rPr lang="en-SE" sz="1200" dirty="0">
                <a:latin typeface="Segoe UI" panose="020B0502040204020203" pitchFamily="34" charset="0"/>
              </a:rPr>
              <a:t>The </a:t>
            </a:r>
            <a:r>
              <a:rPr lang="en-GB" sz="1200" dirty="0">
                <a:latin typeface="Segoe UI" panose="020B0502040204020203" pitchFamily="34" charset="0"/>
              </a:rPr>
              <a:t>d</a:t>
            </a:r>
            <a:r>
              <a:rPr lang="en-SE" sz="1200" dirty="0" err="1">
                <a:latin typeface="Segoe UI" panose="020B0502040204020203" pitchFamily="34" charset="0"/>
              </a:rPr>
              <a:t>ramatically</a:t>
            </a:r>
            <a:r>
              <a:rPr lang="en-SE" sz="1200" dirty="0">
                <a:latin typeface="Segoe UI" panose="020B0502040204020203" pitchFamily="34" charset="0"/>
              </a:rPr>
              <a:t> increased beam brightness, coherence and experimental capability</a:t>
            </a:r>
            <a:r>
              <a:rPr lang="en-GB" sz="1200" dirty="0">
                <a:latin typeface="Segoe UI" panose="020B0502040204020203" pitchFamily="34" charset="0"/>
              </a:rPr>
              <a:t> e</a:t>
            </a:r>
            <a:r>
              <a:rPr lang="en-SE" sz="1200" dirty="0" err="1">
                <a:latin typeface="Segoe UI" panose="020B0502040204020203" pitchFamily="34" charset="0"/>
              </a:rPr>
              <a:t>nable</a:t>
            </a:r>
            <a:r>
              <a:rPr lang="en-GB" sz="1200" dirty="0">
                <a:latin typeface="Segoe UI" panose="020B0502040204020203" pitchFamily="34" charset="0"/>
              </a:rPr>
              <a:t>s</a:t>
            </a:r>
            <a:r>
              <a:rPr lang="en-SE" sz="1200" dirty="0">
                <a:latin typeface="Segoe UI" panose="020B0502040204020203" pitchFamily="34" charset="0"/>
              </a:rPr>
              <a:t> entirely new classes of experiments, </a:t>
            </a:r>
            <a:endParaRPr lang="en-GB" sz="1200" dirty="0">
              <a:latin typeface="Segoe UI" panose="020B0502040204020203" pitchFamily="34" charset="0"/>
            </a:endParaRPr>
          </a:p>
          <a:p>
            <a:pPr fontAlgn="t">
              <a:lnSpc>
                <a:spcPts val="1500"/>
              </a:lnSpc>
              <a:buNone/>
            </a:pPr>
            <a:r>
              <a:rPr lang="en-SE" sz="1200" dirty="0">
                <a:latin typeface="Segoe UI" panose="020B0502040204020203" pitchFamily="34" charset="0"/>
              </a:rPr>
              <a:t>it also shift</a:t>
            </a:r>
            <a:r>
              <a:rPr lang="en-GB" sz="1200" dirty="0">
                <a:latin typeface="Segoe UI" panose="020B0502040204020203" pitchFamily="34" charset="0"/>
              </a:rPr>
              <a:t>s</a:t>
            </a:r>
            <a:r>
              <a:rPr lang="en-SE" sz="1200" dirty="0">
                <a:latin typeface="Segoe UI" panose="020B0502040204020203" pitchFamily="34" charset="0"/>
              </a:rPr>
              <a:t> many of the limiting factors away from the accelerator itself.</a:t>
            </a: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latin typeface="Segoe UI" panose="020B0502040204020203" pitchFamily="34" charset="0"/>
              </a:rPr>
              <a:t>As a result, scientific impact depends not only on accelerator performance, </a:t>
            </a:r>
            <a:endParaRPr lang="en-GB" sz="1200" dirty="0">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latin typeface="Segoe UI" panose="020B0502040204020203" pitchFamily="34" charset="0"/>
              </a:rPr>
              <a:t>but on how effectively controls, data, computing and scientific workflows operate as a coherent whole</a:t>
            </a:r>
            <a:endParaRPr lang="en-GB" dirty="0"/>
          </a:p>
          <a:p>
            <a:endParaRPr lang="en-GB" dirty="0"/>
          </a:p>
          <a:p>
            <a:r>
              <a:rPr lang="en-GB" dirty="0"/>
              <a:t>With new detectors and more complex experiment modes we see an increase in data collection</a:t>
            </a:r>
          </a:p>
          <a:p>
            <a:r>
              <a:rPr lang="en-GB" dirty="0"/>
              <a:t>and we also face higher expectations from our users when it comes to support throughout the entire experiment cycle.</a:t>
            </a:r>
          </a:p>
          <a:p>
            <a:endParaRPr lang="en-GB" dirty="0"/>
          </a:p>
          <a:p>
            <a:pPr marL="342900" lvl="0" indent="-342900" fontAlgn="t"/>
            <a:r>
              <a:rPr lang="en-SE" sz="1200" dirty="0"/>
              <a:t>Higher data rates and larger datasets</a:t>
            </a:r>
          </a:p>
          <a:p>
            <a:pPr marL="342900" lvl="0" indent="-342900" fontAlgn="t"/>
            <a:r>
              <a:rPr lang="en-SE" sz="1200" dirty="0"/>
              <a:t>More complex, multimodal and time-resolved experiments</a:t>
            </a:r>
          </a:p>
          <a:p>
            <a:pPr marL="342900" lvl="0" indent="-342900" fontAlgn="t"/>
            <a:r>
              <a:rPr lang="en-SE" sz="1200" dirty="0"/>
              <a:t>Greater demands on controls, DAQ and detector systems</a:t>
            </a:r>
          </a:p>
          <a:p>
            <a:pPr marL="342900" lvl="0" indent="-342900" fontAlgn="t"/>
            <a:r>
              <a:rPr lang="en-SE" sz="1200" dirty="0"/>
              <a:t>Tighter integration between acquisition, analysis and interpretation</a:t>
            </a:r>
          </a:p>
          <a:p>
            <a:pPr marL="342900" lvl="0" indent="-342900" fontAlgn="t"/>
            <a:r>
              <a:rPr lang="en-SE" sz="1200" dirty="0"/>
              <a:t>Increased importance of automation, reproducibility and metadata</a:t>
            </a:r>
          </a:p>
          <a:p>
            <a:pPr marL="342900" lvl="0" indent="-342900" fontAlgn="t"/>
            <a:r>
              <a:rPr lang="en-SE" sz="1200" dirty="0"/>
              <a:t>Growing need for sustainable operation of highly interconnected systems</a:t>
            </a:r>
          </a:p>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4</a:t>
            </a:fld>
            <a:endParaRPr lang="en-SE"/>
          </a:p>
        </p:txBody>
      </p:sp>
    </p:spTree>
    <p:extLst>
      <p:ext uri="{BB962C8B-B14F-4D97-AF65-F5344CB8AC3E}">
        <p14:creationId xmlns:p14="http://schemas.microsoft.com/office/powerpoint/2010/main" val="422608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Reorganisation – TD established 2022</a:t>
            </a:r>
          </a:p>
          <a:p>
            <a:endParaRPr lang="en-GB" dirty="0"/>
          </a:p>
          <a:p>
            <a:r>
              <a:rPr lang="en-GB" dirty="0"/>
              <a:t>Previously the technical groups were organised within the Science and </a:t>
            </a:r>
            <a:r>
              <a:rPr lang="en-GB" dirty="0" err="1"/>
              <a:t>Acc</a:t>
            </a:r>
            <a:r>
              <a:rPr lang="en-GB" dirty="0"/>
              <a:t> </a:t>
            </a:r>
            <a:r>
              <a:rPr lang="en-GB" dirty="0" err="1"/>
              <a:t>divs</a:t>
            </a:r>
            <a:endParaRPr lang="en-SE" dirty="0"/>
          </a:p>
        </p:txBody>
      </p:sp>
      <p:sp>
        <p:nvSpPr>
          <p:cNvPr id="4" name="Platshållare för bildnummer 3"/>
          <p:cNvSpPr>
            <a:spLocks noGrp="1"/>
          </p:cNvSpPr>
          <p:nvPr>
            <p:ph type="sldNum" sz="quarter" idx="5"/>
          </p:nvPr>
        </p:nvSpPr>
        <p:spPr/>
        <p:txBody>
          <a:bodyPr/>
          <a:lstStyle/>
          <a:p>
            <a:fld id="{8241F5DC-E62E-1741-B9C7-0404885C399A}" type="slidenum">
              <a:rPr lang="sv-SE" smtClean="0"/>
              <a:t>5</a:t>
            </a:fld>
            <a:endParaRPr lang="sv-SE"/>
          </a:p>
        </p:txBody>
      </p:sp>
    </p:spTree>
    <p:extLst>
      <p:ext uri="{BB962C8B-B14F-4D97-AF65-F5344CB8AC3E}">
        <p14:creationId xmlns:p14="http://schemas.microsoft.com/office/powerpoint/2010/main" val="367430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Talk through the slide</a:t>
            </a:r>
          </a:p>
          <a:p>
            <a:endParaRPr lang="en-GB" dirty="0"/>
          </a:p>
          <a:p>
            <a:r>
              <a:rPr lang="en-GB" dirty="0"/>
              <a:t>In this workshop you will see presentations and interact with experts from the ICT groups</a:t>
            </a:r>
          </a:p>
          <a:p>
            <a:endParaRPr lang="en-SE" dirty="0"/>
          </a:p>
        </p:txBody>
      </p:sp>
      <p:sp>
        <p:nvSpPr>
          <p:cNvPr id="4" name="Platshållare för bildnummer 3"/>
          <p:cNvSpPr>
            <a:spLocks noGrp="1"/>
          </p:cNvSpPr>
          <p:nvPr>
            <p:ph type="sldNum" sz="quarter" idx="5"/>
          </p:nvPr>
        </p:nvSpPr>
        <p:spPr/>
        <p:txBody>
          <a:bodyPr/>
          <a:lstStyle/>
          <a:p>
            <a:fld id="{8241F5DC-E62E-1741-B9C7-0404885C399A}" type="slidenum">
              <a:rPr lang="sv-SE" smtClean="0"/>
              <a:t>6</a:t>
            </a:fld>
            <a:endParaRPr lang="sv-SE"/>
          </a:p>
        </p:txBody>
      </p:sp>
    </p:spTree>
    <p:extLst>
      <p:ext uri="{BB962C8B-B14F-4D97-AF65-F5344CB8AC3E}">
        <p14:creationId xmlns:p14="http://schemas.microsoft.com/office/powerpoint/2010/main" val="65414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Mention the organised operation support rotation</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7</a:t>
            </a:fld>
            <a:endParaRPr lang="en-SE"/>
          </a:p>
        </p:txBody>
      </p:sp>
    </p:spTree>
    <p:extLst>
      <p:ext uri="{BB962C8B-B14F-4D97-AF65-F5344CB8AC3E}">
        <p14:creationId xmlns:p14="http://schemas.microsoft.com/office/powerpoint/2010/main" val="8234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Talk through the slide</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8</a:t>
            </a:fld>
            <a:endParaRPr lang="en-SE"/>
          </a:p>
        </p:txBody>
      </p:sp>
    </p:spTree>
    <p:extLst>
      <p:ext uri="{BB962C8B-B14F-4D97-AF65-F5344CB8AC3E}">
        <p14:creationId xmlns:p14="http://schemas.microsoft.com/office/powerpoint/2010/main" val="439647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Foundation – we are strong here, modern, robust and reliable</a:t>
            </a:r>
          </a:p>
          <a:p>
            <a:r>
              <a:rPr lang="en-GB" dirty="0"/>
              <a:t>Infrastructure – Pressure is rising here. Data volumes and new detectors, complex data streams</a:t>
            </a:r>
          </a:p>
          <a:p>
            <a:r>
              <a:rPr lang="en-GB" dirty="0"/>
              <a:t>Services for scientific Insight – Here is where users are struggling today</a:t>
            </a:r>
          </a:p>
          <a:p>
            <a:r>
              <a:rPr lang="en-GB" dirty="0"/>
              <a:t>Impact – this is what really matters to users, depends entirely on the layers below</a:t>
            </a:r>
          </a:p>
          <a:p>
            <a:endParaRPr lang="en-GB" dirty="0"/>
          </a:p>
          <a:p>
            <a:r>
              <a:rPr lang="en-GB" dirty="0"/>
              <a:t>-&gt;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AI strategy: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More impact if we focus where our strength and main responsibility lies while ensuring strong possibility for integration with other actors. If we try to build on the top we risk losing the foundation due to limited resources.</a:t>
            </a:r>
          </a:p>
          <a:p>
            <a:endParaRPr lang="en-GB" dirty="0"/>
          </a:p>
          <a:p>
            <a:r>
              <a:rPr lang="en-GB" dirty="0"/>
              <a:t>This may look like a strategy for the TD, but it is applicable for the whole facility. </a:t>
            </a:r>
          </a:p>
          <a:p>
            <a:r>
              <a:rPr lang="en-GB" dirty="0"/>
              <a:t>For the actual analysis tooling we hope that we will be able to rely on other actors with strong basis in our user communities, in the Swedish ecosystem.</a:t>
            </a:r>
          </a:p>
          <a:p>
            <a:endParaRPr lang="en-GB" dirty="0"/>
          </a:p>
          <a:p>
            <a:r>
              <a:rPr lang="en-GB" dirty="0"/>
              <a:t> </a:t>
            </a:r>
          </a:p>
          <a:p>
            <a:endParaRPr lang="en-GB" dirty="0"/>
          </a:p>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9</a:t>
            </a:fld>
            <a:endParaRPr lang="en-SE"/>
          </a:p>
        </p:txBody>
      </p:sp>
    </p:spTree>
    <p:extLst>
      <p:ext uri="{BB962C8B-B14F-4D97-AF65-F5344CB8AC3E}">
        <p14:creationId xmlns:p14="http://schemas.microsoft.com/office/powerpoint/2010/main" val="3685566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200" b="1" i="0" dirty="0">
                <a:effectLst/>
                <a:latin typeface="Segoe UI" panose="020B0502040204020203" pitchFamily="34" charset="0"/>
              </a:rPr>
              <a:t>Our goal is to learn from experience and identify opportunities for collaboration.</a:t>
            </a:r>
            <a:endParaRPr lang="en-SE" sz="1200" b="0" i="0" dirty="0">
              <a:effectLst/>
              <a:latin typeface="Segoe UI" panose="020B0502040204020203" pitchFamily="34" charset="0"/>
            </a:endParaRPr>
          </a:p>
          <a:p>
            <a:endParaRPr lang="en-GB" dirty="0"/>
          </a:p>
          <a:p>
            <a:pPr marL="742950" lvl="1" indent="-285750" fontAlgn="t">
              <a:lnSpc>
                <a:spcPts val="1500"/>
              </a:lnSpc>
              <a:buFont typeface="+mj-lt"/>
              <a:buAutoNum type="arabicPeriod"/>
            </a:pPr>
            <a:endParaRPr lang="en-SE" sz="700" b="0" i="0" dirty="0">
              <a:effectLst/>
              <a:latin typeface="Segoe UI" panose="020B0502040204020203" pitchFamily="34" charset="0"/>
            </a:endParaRPr>
          </a:p>
          <a:p>
            <a:pPr marL="342900" lvl="0" indent="-342900" fontAlgn="t">
              <a:lnSpc>
                <a:spcPts val="1500"/>
              </a:lnSpc>
              <a:buFont typeface="+mj-lt"/>
              <a:buAutoNum type="arabicPeriod"/>
            </a:pPr>
            <a:r>
              <a:rPr lang="en-SE" sz="700" b="1" i="0" dirty="0">
                <a:effectLst/>
                <a:latin typeface="Segoe UI" panose="020B0502040204020203" pitchFamily="34" charset="0"/>
              </a:rPr>
              <a:t>The questions we are trying to answer</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How do we connect systems into coherent scientific workflows?</a:t>
            </a:r>
          </a:p>
          <a:p>
            <a:pPr marL="742950" lvl="1" indent="-285750" fontAlgn="t">
              <a:lnSpc>
                <a:spcPts val="1500"/>
              </a:lnSpc>
              <a:buFont typeface="+mj-lt"/>
              <a:buAutoNum type="arabicPeriod"/>
            </a:pPr>
            <a:r>
              <a:rPr lang="en-SE" sz="700" b="0" i="0" dirty="0">
                <a:effectLst/>
                <a:latin typeface="Segoe UI" panose="020B0502040204020203" pitchFamily="34" charset="0"/>
              </a:rPr>
              <a:t>How do we improve metadata, provenance and knowledge reuse?</a:t>
            </a:r>
          </a:p>
          <a:p>
            <a:pPr marL="742950" lvl="1" indent="-285750" fontAlgn="t">
              <a:lnSpc>
                <a:spcPts val="1500"/>
              </a:lnSpc>
              <a:buFont typeface="+mj-lt"/>
              <a:buAutoNum type="arabicPeriod"/>
            </a:pPr>
            <a:r>
              <a:rPr lang="en-SE" sz="700" b="0" i="0" dirty="0">
                <a:effectLst/>
                <a:latin typeface="Segoe UI" panose="020B0502040204020203" pitchFamily="34" charset="0"/>
              </a:rPr>
              <a:t>How do we prepare for AI-enabled science?</a:t>
            </a:r>
          </a:p>
          <a:p>
            <a:pPr marL="742950" lvl="1" indent="-285750" fontAlgn="t">
              <a:lnSpc>
                <a:spcPts val="1500"/>
              </a:lnSpc>
              <a:buFont typeface="+mj-lt"/>
              <a:buAutoNum type="arabicPeriod"/>
            </a:pPr>
            <a:r>
              <a:rPr lang="en-SE" sz="700" b="0" i="0" dirty="0">
                <a:effectLst/>
                <a:latin typeface="Segoe UI" panose="020B0502040204020203" pitchFamily="34" charset="0"/>
              </a:rPr>
              <a:t>How do we scale sustainably while avoiding technical debt?</a:t>
            </a:r>
          </a:p>
          <a:p>
            <a:pPr marL="742950" lvl="1" indent="-285750" fontAlgn="t">
              <a:lnSpc>
                <a:spcPts val="1500"/>
              </a:lnSpc>
              <a:buFont typeface="+mj-lt"/>
              <a:buAutoNum type="arabicPeriod"/>
            </a:pPr>
            <a:r>
              <a:rPr lang="en-SE" sz="700" b="0" i="0" dirty="0">
                <a:effectLst/>
                <a:latin typeface="Segoe UI" panose="020B0502040204020203" pitchFamily="34" charset="0"/>
              </a:rPr>
              <a:t>What should be automated, and what should remain human-driven?</a:t>
            </a:r>
          </a:p>
          <a:p>
            <a:pPr marL="342900" lvl="0" indent="-342900" fontAlgn="t">
              <a:lnSpc>
                <a:spcPts val="1500"/>
              </a:lnSpc>
              <a:buFont typeface="+mj-lt"/>
              <a:buAutoNum type="arabicPeriod"/>
            </a:pPr>
            <a:r>
              <a:rPr lang="en-SE" sz="700" b="1" i="0" dirty="0">
                <a:effectLst/>
                <a:latin typeface="Segoe UI" panose="020B0502040204020203" pitchFamily="34" charset="0"/>
              </a:rPr>
              <a:t>Where we see future capability gaps</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Workflow orchestration</a:t>
            </a:r>
          </a:p>
          <a:p>
            <a:pPr marL="742950" lvl="1" indent="-285750" fontAlgn="t">
              <a:lnSpc>
                <a:spcPts val="1500"/>
              </a:lnSpc>
              <a:buFont typeface="+mj-lt"/>
              <a:buAutoNum type="arabicPeriod"/>
            </a:pPr>
            <a:r>
              <a:rPr lang="en-SE" sz="700" b="0" i="0" dirty="0">
                <a:effectLst/>
                <a:latin typeface="Segoe UI" panose="020B0502040204020203" pitchFamily="34" charset="0"/>
              </a:rPr>
              <a:t>Metadata consistency and discoverability</a:t>
            </a:r>
          </a:p>
          <a:p>
            <a:pPr marL="742950" lvl="1" indent="-285750" fontAlgn="t">
              <a:lnSpc>
                <a:spcPts val="1500"/>
              </a:lnSpc>
              <a:buFont typeface="+mj-lt"/>
              <a:buAutoNum type="arabicPeriod"/>
            </a:pPr>
            <a:r>
              <a:rPr lang="en-SE" sz="700" b="0" i="0" dirty="0">
                <a:effectLst/>
                <a:latin typeface="Segoe UI" panose="020B0502040204020203" pitchFamily="34" charset="0"/>
              </a:rPr>
              <a:t>Integration between controls, data and analysis</a:t>
            </a:r>
          </a:p>
          <a:p>
            <a:pPr marL="742950" lvl="1" indent="-285750" fontAlgn="t">
              <a:lnSpc>
                <a:spcPts val="1500"/>
              </a:lnSpc>
              <a:buFont typeface="+mj-lt"/>
              <a:buAutoNum type="arabicPeriod"/>
            </a:pPr>
            <a:r>
              <a:rPr lang="en-SE" sz="700" b="0" i="0" dirty="0">
                <a:effectLst/>
                <a:latin typeface="Segoe UI" panose="020B0502040204020203" pitchFamily="34" charset="0"/>
              </a:rPr>
              <a:t>Automation and closed-loop workflows</a:t>
            </a:r>
          </a:p>
          <a:p>
            <a:pPr marL="742950" lvl="1" indent="-285750" fontAlgn="t">
              <a:lnSpc>
                <a:spcPts val="1500"/>
              </a:lnSpc>
              <a:buFont typeface="+mj-lt"/>
              <a:buAutoNum type="arabicPeriod"/>
            </a:pPr>
            <a:r>
              <a:rPr lang="en-SE" sz="700" b="0" i="0" dirty="0">
                <a:effectLst/>
                <a:latin typeface="Segoe UI" panose="020B0502040204020203" pitchFamily="34" charset="0"/>
              </a:rPr>
              <a:t>Organisational readiness and skills</a:t>
            </a:r>
          </a:p>
          <a:p>
            <a:pPr marL="342900" lvl="0" indent="-342900" fontAlgn="t">
              <a:lnSpc>
                <a:spcPts val="1500"/>
              </a:lnSpc>
              <a:buFont typeface="+mj-lt"/>
              <a:buAutoNum type="arabicPeriod"/>
            </a:pPr>
            <a:r>
              <a:rPr lang="en-SE" sz="700" b="1" i="0" dirty="0">
                <a:effectLst/>
                <a:latin typeface="Segoe UI" panose="020B0502040204020203" pitchFamily="34" charset="0"/>
              </a:rPr>
              <a:t>What we hope to learn from ALS</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Data and computing at scale</a:t>
            </a:r>
          </a:p>
          <a:p>
            <a:pPr marL="742950" lvl="1" indent="-285750" fontAlgn="t">
              <a:lnSpc>
                <a:spcPts val="1500"/>
              </a:lnSpc>
              <a:buFont typeface="+mj-lt"/>
              <a:buAutoNum type="arabicPeriod"/>
            </a:pPr>
            <a:r>
              <a:rPr lang="en-SE" sz="700" b="0" i="0" dirty="0">
                <a:effectLst/>
                <a:latin typeface="Segoe UI" panose="020B0502040204020203" pitchFamily="34" charset="0"/>
              </a:rPr>
              <a:t>Controls and data architecture </a:t>
            </a:r>
            <a:r>
              <a:rPr lang="en-SE" sz="700" b="1" i="0" dirty="0">
                <a:effectLst/>
                <a:latin typeface="Segoe UI" panose="020B0502040204020203" pitchFamily="34" charset="0"/>
              </a:rPr>
              <a:t>lessons learned</a:t>
            </a:r>
          </a:p>
          <a:p>
            <a:pPr marL="742950" lvl="1" indent="-285750" fontAlgn="t">
              <a:lnSpc>
                <a:spcPts val="1500"/>
              </a:lnSpc>
              <a:buFont typeface="+mj-lt"/>
              <a:buAutoNum type="arabicPeriod"/>
            </a:pPr>
            <a:r>
              <a:rPr lang="en-SE" sz="700" b="0" i="0" dirty="0">
                <a:effectLst/>
                <a:latin typeface="Segoe UI" panose="020B0502040204020203" pitchFamily="34" charset="0"/>
              </a:rPr>
              <a:t>ALS-U organisational experience</a:t>
            </a:r>
          </a:p>
          <a:p>
            <a:pPr marL="742950" lvl="1" indent="-285750" fontAlgn="t">
              <a:lnSpc>
                <a:spcPts val="1500"/>
              </a:lnSpc>
              <a:buFont typeface="+mj-lt"/>
              <a:buAutoNum type="arabicPeriod"/>
            </a:pPr>
            <a:r>
              <a:rPr lang="en-SE" sz="700" b="0" i="0">
                <a:effectLst/>
                <a:latin typeface="Segoe UI" panose="020B0502040204020203" pitchFamily="34" charset="0"/>
              </a:rPr>
              <a:t>Practical </a:t>
            </a:r>
            <a:r>
              <a:rPr lang="en-SE" sz="700" b="0" i="0" dirty="0">
                <a:effectLst/>
                <a:latin typeface="Segoe UI" panose="020B0502040204020203" pitchFamily="34" charset="0"/>
              </a:rPr>
              <a:t>barriers to autonomous and AI-enabled </a:t>
            </a:r>
            <a:r>
              <a:rPr lang="en-GB" sz="700" b="0" i="0" dirty="0">
                <a:effectLst/>
                <a:latin typeface="Segoe UI" panose="020B0502040204020203" pitchFamily="34" charset="0"/>
              </a:rPr>
              <a:t>operations</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10</a:t>
            </a:fld>
            <a:endParaRPr lang="en-SE"/>
          </a:p>
        </p:txBody>
      </p:sp>
    </p:spTree>
    <p:extLst>
      <p:ext uri="{BB962C8B-B14F-4D97-AF65-F5344CB8AC3E}">
        <p14:creationId xmlns:p14="http://schemas.microsoft.com/office/powerpoint/2010/main" val="2628759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12EBB-3AEA-4493-812F-FC354066689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123759-AEC1-7D08-AF51-61911A03A73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F804834-581F-245B-E3CA-0EAF8A4E0BB9}"/>
              </a:ext>
            </a:extLst>
          </p:cNvPr>
          <p:cNvSpPr>
            <a:spLocks noGrp="1"/>
          </p:cNvSpPr>
          <p:nvPr>
            <p:ph type="body" idx="1"/>
          </p:nvPr>
        </p:nvSpPr>
        <p:spPr/>
        <p:txBody>
          <a:bodyPr/>
          <a:lstStyle/>
          <a:p>
            <a:endParaRPr lang="en-SE" dirty="0"/>
          </a:p>
        </p:txBody>
      </p:sp>
      <p:sp>
        <p:nvSpPr>
          <p:cNvPr id="4" name="Platshållare för bildnummer 3">
            <a:extLst>
              <a:ext uri="{FF2B5EF4-FFF2-40B4-BE49-F238E27FC236}">
                <a16:creationId xmlns:a16="http://schemas.microsoft.com/office/drawing/2014/main" id="{DC40BC96-0847-9C05-DE8D-14098E7FA22A}"/>
              </a:ext>
            </a:extLst>
          </p:cNvPr>
          <p:cNvSpPr>
            <a:spLocks noGrp="1"/>
          </p:cNvSpPr>
          <p:nvPr>
            <p:ph type="sldNum" sz="quarter" idx="5"/>
          </p:nvPr>
        </p:nvSpPr>
        <p:spPr/>
        <p:txBody>
          <a:bodyPr/>
          <a:lstStyle/>
          <a:p>
            <a:fld id="{0205E351-0F14-420A-9031-845BAA6832FB}" type="slidenum">
              <a:rPr lang="en-SE" smtClean="0"/>
              <a:t>11</a:t>
            </a:fld>
            <a:endParaRPr lang="en-SE"/>
          </a:p>
        </p:txBody>
      </p:sp>
    </p:spTree>
    <p:extLst>
      <p:ext uri="{BB962C8B-B14F-4D97-AF65-F5344CB8AC3E}">
        <p14:creationId xmlns:p14="http://schemas.microsoft.com/office/powerpoint/2010/main" val="245128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ogo title with image">
    <p:bg>
      <p:bgPr>
        <a:solidFill>
          <a:schemeClr val="tx1"/>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529DF94E-7FFF-494A-BAA0-214AB05003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12" name="Rubrik 11">
            <a:extLst>
              <a:ext uri="{FF2B5EF4-FFF2-40B4-BE49-F238E27FC236}">
                <a16:creationId xmlns:a16="http://schemas.microsoft.com/office/drawing/2014/main" id="{A9B53288-F758-3E4E-AE32-84B959CB37FA}"/>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
        <p:nvSpPr>
          <p:cNvPr id="3" name="Platshållare för text 2">
            <a:extLst>
              <a:ext uri="{FF2B5EF4-FFF2-40B4-BE49-F238E27FC236}">
                <a16:creationId xmlns:a16="http://schemas.microsoft.com/office/drawing/2014/main" id="{CD1E984F-C848-8F4D-A99F-B3BE48DF6661}"/>
              </a:ext>
            </a:extLst>
          </p:cNvPr>
          <p:cNvSpPr>
            <a:spLocks noGrp="1"/>
          </p:cNvSpPr>
          <p:nvPr>
            <p:ph type="body" sz="quarter" idx="10"/>
          </p:nvPr>
        </p:nvSpPr>
        <p:spPr>
          <a:xfrm>
            <a:off x="2136775" y="4317534"/>
            <a:ext cx="7918450" cy="660400"/>
          </a:xfrm>
        </p:spPr>
        <p:txBody>
          <a:bodyPr>
            <a:normAutofit/>
          </a:bodyPr>
          <a:lstStyle>
            <a:lvl1pPr marL="0" indent="0" algn="ctr">
              <a:buNone/>
              <a:defRPr sz="1800" b="1" baseline="0">
                <a:solidFill>
                  <a:schemeClr val="bg1"/>
                </a:solidFill>
              </a:defRPr>
            </a:lvl1pPr>
          </a:lstStyle>
          <a:p>
            <a:pPr lvl="0"/>
            <a:r>
              <a:rPr lang="en-US"/>
              <a:t>Edit Master text styles</a:t>
            </a:r>
          </a:p>
        </p:txBody>
      </p:sp>
    </p:spTree>
    <p:extLst>
      <p:ext uri="{BB962C8B-B14F-4D97-AF65-F5344CB8AC3E}">
        <p14:creationId xmlns:p14="http://schemas.microsoft.com/office/powerpoint/2010/main" val="2771873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list+image1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2"/>
                </a:solidFill>
              </a:defRPr>
            </a:lvl1pPr>
          </a:lstStyle>
          <a:p>
            <a:r>
              <a:rPr lang="en-GB" noProof="0"/>
              <a:t>Lorem ipsum </a:t>
            </a:r>
            <a:r>
              <a:rPr lang="en-GB" noProof="0" err="1"/>
              <a:t>dolor</a:t>
            </a:r>
            <a:r>
              <a:rPr lang="en-GB" noProof="0"/>
              <a:t> sit </a:t>
            </a:r>
            <a:r>
              <a:rPr lang="en-GB" noProof="0" err="1"/>
              <a:t>amet</a:t>
            </a:r>
            <a:r>
              <a:rPr lang="en-GB" noProof="0"/>
              <a:t> </a:t>
            </a:r>
            <a:r>
              <a:rPr lang="en-GB" noProof="0" err="1"/>
              <a:t>elit</a:t>
            </a:r>
            <a:r>
              <a:rPr lang="en-GB" noProof="0"/>
              <a:t>, </a:t>
            </a:r>
            <a:r>
              <a:rPr lang="en-GB" noProof="0" err="1"/>
              <a:t>sed</a:t>
            </a:r>
            <a:endParaRPr lang="en-GB" noProof="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baseline="0">
                <a:solidFill>
                  <a:schemeClr val="tx2"/>
                </a:solidFill>
                <a:latin typeface="Open Sans Light" pitchFamily="2" charset="0"/>
              </a:defRPr>
            </a:lvl1pPr>
          </a:lstStyle>
          <a:p>
            <a:pPr lvl="0"/>
            <a:r>
              <a:rPr lang="en-GB" noProof="0"/>
              <a:t>Lorem ipsum </a:t>
            </a:r>
            <a:r>
              <a:rPr lang="en-GB" noProof="0" err="1"/>
              <a:t>dolor</a:t>
            </a:r>
            <a:r>
              <a:rPr lang="en-GB" noProof="0"/>
              <a:t> sit </a:t>
            </a:r>
            <a:r>
              <a:rPr lang="en-GB" noProof="0" err="1"/>
              <a:t>amet</a:t>
            </a:r>
            <a:r>
              <a:rPr lang="en-GB" noProof="0"/>
              <a:t>, </a:t>
            </a:r>
            <a:r>
              <a:rPr lang="en-GB" noProof="0" err="1"/>
              <a:t>consectetur</a:t>
            </a:r>
            <a:endParaRPr lang="en-GB" noProof="0"/>
          </a:p>
          <a:p>
            <a:pPr lvl="0"/>
            <a:endParaRPr lang="en-GB" noProof="0" err="1"/>
          </a:p>
        </p:txBody>
      </p:sp>
      <p:sp>
        <p:nvSpPr>
          <p:cNvPr id="9" name="Platshållare för text 3">
            <a:extLst>
              <a:ext uri="{FF2B5EF4-FFF2-40B4-BE49-F238E27FC236}">
                <a16:creationId xmlns:a16="http://schemas.microsoft.com/office/drawing/2014/main" id="{39DD9D88-A35F-8E4C-BAFC-13DD3B0B825B}"/>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a:t>Department etc.</a:t>
            </a:r>
          </a:p>
        </p:txBody>
      </p:sp>
      <p:pic>
        <p:nvPicPr>
          <p:cNvPr id="10" name="Bildobjekt 9">
            <a:extLst>
              <a:ext uri="{FF2B5EF4-FFF2-40B4-BE49-F238E27FC236}">
                <a16:creationId xmlns:a16="http://schemas.microsoft.com/office/drawing/2014/main" id="{0AC6FEF7-81AC-2640-8434-CABB260B39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14204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 text on white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6983A65E-6342-9B97-A3EC-31148331E79F}"/>
              </a:ext>
            </a:extLst>
          </p:cNvPr>
          <p:cNvSpPr>
            <a:spLocks noGrp="1"/>
          </p:cNvSpPr>
          <p:nvPr>
            <p:ph type="title"/>
          </p:nvPr>
        </p:nvSpPr>
        <p:spPr>
          <a:xfrm>
            <a:off x="838200" y="365125"/>
            <a:ext cx="10481930" cy="1325563"/>
          </a:xfrm>
        </p:spPr>
        <p:txBody>
          <a:bodyPr/>
          <a:lstStyle>
            <a:lvl1pPr>
              <a:defRPr baseline="0">
                <a:solidFill>
                  <a:srgbClr val="000000"/>
                </a:solidFill>
              </a:defRPr>
            </a:lvl1pPr>
          </a:lstStyle>
          <a:p>
            <a:r>
              <a:rPr lang="sv-SE"/>
              <a:t>Klicka här för att ändra mall för rubrikformat</a:t>
            </a:r>
          </a:p>
        </p:txBody>
      </p:sp>
      <p:sp>
        <p:nvSpPr>
          <p:cNvPr id="6" name="Platshållare för text 8">
            <a:extLst>
              <a:ext uri="{FF2B5EF4-FFF2-40B4-BE49-F238E27FC236}">
                <a16:creationId xmlns:a16="http://schemas.microsoft.com/office/drawing/2014/main" id="{E0AB5566-6C50-2E2E-E529-0F7BC6B33EF2}"/>
              </a:ext>
            </a:extLst>
          </p:cNvPr>
          <p:cNvSpPr>
            <a:spLocks noGrp="1"/>
          </p:cNvSpPr>
          <p:nvPr>
            <p:ph type="body" sz="quarter" idx="11"/>
          </p:nvPr>
        </p:nvSpPr>
        <p:spPr>
          <a:xfrm>
            <a:off x="838200" y="1825200"/>
            <a:ext cx="10481930" cy="3973653"/>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304474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arge text on dark blue">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4583113" y="3429000"/>
            <a:ext cx="7841539" cy="3272221"/>
          </a:xfrm>
          <a:prstGeom prst="rect">
            <a:avLst/>
          </a:prstGeom>
        </p:spPr>
      </p:pic>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4" name="Rubrik 3">
            <a:extLst>
              <a:ext uri="{FF2B5EF4-FFF2-40B4-BE49-F238E27FC236}">
                <a16:creationId xmlns:a16="http://schemas.microsoft.com/office/drawing/2014/main" id="{519880DC-796D-80AC-6183-EF1E7A8A6822}"/>
              </a:ext>
            </a:extLst>
          </p:cNvPr>
          <p:cNvSpPr>
            <a:spLocks noGrp="1"/>
          </p:cNvSpPr>
          <p:nvPr>
            <p:ph type="title"/>
          </p:nvPr>
        </p:nvSpPr>
        <p:spPr>
          <a:xfrm>
            <a:off x="838200" y="2170930"/>
            <a:ext cx="10515600" cy="1754326"/>
          </a:xfrm>
        </p:spPr>
        <p:txBody>
          <a:bodyPr>
            <a:spAutoFit/>
          </a:bodyPr>
          <a:lstStyle>
            <a:lvl1pPr algn="ctr">
              <a:defRPr sz="6000" baseline="0">
                <a:solidFill>
                  <a:schemeClr val="bg1"/>
                </a:solidFill>
              </a:defRPr>
            </a:lvl1pPr>
          </a:lstStyle>
          <a:p>
            <a:r>
              <a:rPr lang="sv-SE" dirty="0"/>
              <a:t>Klicka här för att ändra mall för rubrikformat</a:t>
            </a:r>
          </a:p>
        </p:txBody>
      </p:sp>
    </p:spTree>
    <p:extLst>
      <p:ext uri="{BB962C8B-B14F-4D97-AF65-F5344CB8AC3E}">
        <p14:creationId xmlns:p14="http://schemas.microsoft.com/office/powerpoint/2010/main" val="20283002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ext+image1a">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a:t>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 </a:t>
            </a:r>
            <a:r>
              <a:rPr lang="en-GB" noProof="0" err="1"/>
              <a:t>sed</a:t>
            </a:r>
            <a:r>
              <a:rPr lang="en-GB" noProof="0"/>
              <a:t> do </a:t>
            </a:r>
            <a:r>
              <a:rPr lang="en-GB" noProof="0" err="1"/>
              <a:t>eiusmod</a:t>
            </a:r>
            <a:r>
              <a:rPr lang="en-GB" noProof="0"/>
              <a:t>, lorem ipsum </a:t>
            </a:r>
            <a:r>
              <a:rPr lang="en-GB" noProof="0" err="1"/>
              <a:t>dolor</a:t>
            </a:r>
            <a:r>
              <a:rPr lang="en-GB" noProof="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p>
        </p:txBody>
      </p:sp>
      <p:sp>
        <p:nvSpPr>
          <p:cNvPr id="6" name="Platshållare för text 3">
            <a:extLst>
              <a:ext uri="{FF2B5EF4-FFF2-40B4-BE49-F238E27FC236}">
                <a16:creationId xmlns:a16="http://schemas.microsoft.com/office/drawing/2014/main" id="{7622A222-6517-6E48-9F68-515A9E4B83B7}"/>
              </a:ext>
            </a:extLst>
          </p:cNvPr>
          <p:cNvSpPr>
            <a:spLocks noGrp="1"/>
          </p:cNvSpPr>
          <p:nvPr>
            <p:ph type="body" sz="quarter" idx="12"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a:t>Department etc.</a:t>
            </a:r>
          </a:p>
        </p:txBody>
      </p:sp>
      <p:pic>
        <p:nvPicPr>
          <p:cNvPr id="8" name="Bildobjekt 7">
            <a:extLst>
              <a:ext uri="{FF2B5EF4-FFF2-40B4-BE49-F238E27FC236}">
                <a16:creationId xmlns:a16="http://schemas.microsoft.com/office/drawing/2014/main" id="{EFEDABE6-1440-884D-923B-EA84CD67BE98}"/>
              </a:ext>
            </a:extLst>
          </p:cNvPr>
          <p:cNvPicPr>
            <a:picLocks noChangeAspect="1"/>
          </p:cNvPicPr>
          <p:nvPr/>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Tree>
    <p:extLst>
      <p:ext uri="{BB962C8B-B14F-4D97-AF65-F5344CB8AC3E}">
        <p14:creationId xmlns:p14="http://schemas.microsoft.com/office/powerpoint/2010/main" val="670670825"/>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 id="2147483676" r:id="rId15"/>
    <p:sldLayoutId id="214748367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59484FB-41B8-A287-52FD-414E81AFF28F}"/>
              </a:ext>
            </a:extLst>
          </p:cNvPr>
          <p:cNvSpPr>
            <a:spLocks noGrp="1"/>
          </p:cNvSpPr>
          <p:nvPr>
            <p:ph type="title"/>
          </p:nvPr>
        </p:nvSpPr>
        <p:spPr>
          <a:xfrm>
            <a:off x="838200" y="2583735"/>
            <a:ext cx="10515600" cy="928716"/>
          </a:xfrm>
        </p:spPr>
        <p:txBody>
          <a:bodyPr/>
          <a:lstStyle/>
          <a:p>
            <a:r>
              <a:rPr lang="en-GB" dirty="0"/>
              <a:t>MAX IV Technical Division</a:t>
            </a:r>
            <a:endParaRPr lang="en-SE" dirty="0"/>
          </a:p>
        </p:txBody>
      </p:sp>
      <p:sp>
        <p:nvSpPr>
          <p:cNvPr id="2" name="textruta 1">
            <a:extLst>
              <a:ext uri="{FF2B5EF4-FFF2-40B4-BE49-F238E27FC236}">
                <a16:creationId xmlns:a16="http://schemas.microsoft.com/office/drawing/2014/main" id="{B7F010AC-2648-53B1-61B1-50481DCD49A9}"/>
              </a:ext>
            </a:extLst>
          </p:cNvPr>
          <p:cNvSpPr txBox="1"/>
          <p:nvPr/>
        </p:nvSpPr>
        <p:spPr>
          <a:xfrm>
            <a:off x="4073298" y="3866649"/>
            <a:ext cx="4045403" cy="523220"/>
          </a:xfrm>
          <a:prstGeom prst="rect">
            <a:avLst/>
          </a:prstGeom>
          <a:noFill/>
        </p:spPr>
        <p:txBody>
          <a:bodyPr wrap="none" rtlCol="0">
            <a:spAutoFit/>
          </a:bodyPr>
          <a:lstStyle/>
          <a:p>
            <a:r>
              <a:rPr lang="en-GB" sz="2800" dirty="0">
                <a:solidFill>
                  <a:schemeClr val="bg1"/>
                </a:solidFill>
              </a:rPr>
              <a:t>Introduction and Context</a:t>
            </a:r>
          </a:p>
        </p:txBody>
      </p:sp>
    </p:spTree>
    <p:extLst>
      <p:ext uri="{BB962C8B-B14F-4D97-AF65-F5344CB8AC3E}">
        <p14:creationId xmlns:p14="http://schemas.microsoft.com/office/powerpoint/2010/main" val="4926713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01C6EC37-CA47-F526-57F7-80E23EE6B2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8" y="10"/>
            <a:ext cx="12185504" cy="6857990"/>
          </a:xfrm>
          <a:prstGeom prst="rect">
            <a:avLst/>
          </a:prstGeom>
          <a:noFill/>
        </p:spPr>
      </p:pic>
    </p:spTree>
    <p:extLst>
      <p:ext uri="{BB962C8B-B14F-4D97-AF65-F5344CB8AC3E}">
        <p14:creationId xmlns:p14="http://schemas.microsoft.com/office/powerpoint/2010/main" val="375689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1D1026-9FD9-562D-2578-7A56F67B58BE}"/>
              </a:ext>
            </a:extLst>
          </p:cNvPr>
          <p:cNvSpPr>
            <a:spLocks noGrp="1"/>
          </p:cNvSpPr>
          <p:nvPr>
            <p:ph type="title"/>
          </p:nvPr>
        </p:nvSpPr>
        <p:spPr>
          <a:xfrm>
            <a:off x="838200" y="365125"/>
            <a:ext cx="10515600" cy="1325563"/>
          </a:xfrm>
        </p:spPr>
        <p:txBody>
          <a:bodyPr anchor="ctr">
            <a:normAutofit/>
          </a:bodyPr>
          <a:lstStyle/>
          <a:p>
            <a:r>
              <a:rPr lang="en-GB" dirty="0"/>
              <a:t>How it is going – 10 years in operation as a 4</a:t>
            </a:r>
            <a:r>
              <a:rPr lang="en-GB" baseline="30000" dirty="0"/>
              <a:t>th</a:t>
            </a:r>
            <a:r>
              <a:rPr lang="en-GB" dirty="0"/>
              <a:t> generation </a:t>
            </a:r>
            <a:r>
              <a:rPr lang="en-GB" dirty="0" err="1"/>
              <a:t>lightsource</a:t>
            </a:r>
            <a:r>
              <a:rPr lang="en-GB" dirty="0"/>
              <a:t> </a:t>
            </a:r>
            <a:endParaRPr lang="en-SE" dirty="0"/>
          </a:p>
        </p:txBody>
      </p:sp>
      <p:pic>
        <p:nvPicPr>
          <p:cNvPr id="13" name="Platshållare för bild 12">
            <a:extLst>
              <a:ext uri="{FF2B5EF4-FFF2-40B4-BE49-F238E27FC236}">
                <a16:creationId xmlns:a16="http://schemas.microsoft.com/office/drawing/2014/main" id="{4CF71F3E-CCFF-5C48-3A39-0D6C6BB4617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p:blipFill>
        <p:spPr>
          <a:xfrm>
            <a:off x="838200" y="2058194"/>
            <a:ext cx="5015441" cy="3761581"/>
          </a:xfrm>
          <a:prstGeom prst="rect">
            <a:avLst/>
          </a:prstGeom>
          <a:noFill/>
        </p:spPr>
      </p:pic>
      <p:sp>
        <p:nvSpPr>
          <p:cNvPr id="5" name="Platshållare för text 4">
            <a:extLst>
              <a:ext uri="{FF2B5EF4-FFF2-40B4-BE49-F238E27FC236}">
                <a16:creationId xmlns:a16="http://schemas.microsoft.com/office/drawing/2014/main" id="{249DB6B1-87A7-0DC4-895B-0CC3E31F3EEF}"/>
              </a:ext>
            </a:extLst>
          </p:cNvPr>
          <p:cNvSpPr>
            <a:spLocks noGrp="1"/>
          </p:cNvSpPr>
          <p:nvPr>
            <p:ph sz="half" idx="2"/>
          </p:nvPr>
        </p:nvSpPr>
        <p:spPr>
          <a:xfrm>
            <a:off x="6010275" y="2058193"/>
            <a:ext cx="5724525" cy="4118769"/>
          </a:xfrm>
        </p:spPr>
        <p:txBody>
          <a:bodyPr>
            <a:normAutofit/>
          </a:bodyPr>
          <a:lstStyle/>
          <a:p>
            <a:pPr marL="0" indent="0">
              <a:buNone/>
            </a:pPr>
            <a:r>
              <a:rPr lang="en-SE" dirty="0"/>
              <a:t>✅ Accelerator performance</a:t>
            </a:r>
            <a:br>
              <a:rPr lang="en-SE" dirty="0"/>
            </a:br>
            <a:r>
              <a:rPr lang="en-SE" dirty="0"/>
              <a:t>✅ Beamline capability</a:t>
            </a:r>
            <a:br>
              <a:rPr lang="en-SE" dirty="0"/>
            </a:br>
            <a:r>
              <a:rPr lang="en-SE" dirty="0"/>
              <a:t>✅ Controls and DAQ infrastructure</a:t>
            </a:r>
            <a:br>
              <a:rPr lang="en-SE" dirty="0"/>
            </a:br>
            <a:r>
              <a:rPr lang="en-SE" dirty="0"/>
              <a:t>✅ Reliable facility operation</a:t>
            </a:r>
          </a:p>
          <a:p>
            <a:pPr marL="0" indent="0">
              <a:buNone/>
            </a:pPr>
            <a:endParaRPr lang="en-SE" dirty="0"/>
          </a:p>
        </p:txBody>
      </p:sp>
    </p:spTree>
    <p:extLst>
      <p:ext uri="{BB962C8B-B14F-4D97-AF65-F5344CB8AC3E}">
        <p14:creationId xmlns:p14="http://schemas.microsoft.com/office/powerpoint/2010/main" val="6667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5AB62-C9AE-74D9-C9F0-A65A58D0ED6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43D373F-F8B5-C3D6-EF5B-1F1B5A63D517}"/>
              </a:ext>
            </a:extLst>
          </p:cNvPr>
          <p:cNvSpPr>
            <a:spLocks noGrp="1"/>
          </p:cNvSpPr>
          <p:nvPr>
            <p:ph type="title"/>
          </p:nvPr>
        </p:nvSpPr>
        <p:spPr>
          <a:xfrm>
            <a:off x="838200" y="365125"/>
            <a:ext cx="10515600" cy="1325563"/>
          </a:xfrm>
        </p:spPr>
        <p:txBody>
          <a:bodyPr anchor="ctr">
            <a:normAutofit/>
          </a:bodyPr>
          <a:lstStyle/>
          <a:p>
            <a:r>
              <a:rPr lang="en-GB" dirty="0"/>
              <a:t>Where are we going next? Evolving priorities</a:t>
            </a:r>
            <a:endParaRPr lang="en-SE" dirty="0"/>
          </a:p>
        </p:txBody>
      </p:sp>
      <p:pic>
        <p:nvPicPr>
          <p:cNvPr id="7" name="Video 6" descr="Dator servrar">
            <a:extLst>
              <a:ext uri="{FF2B5EF4-FFF2-40B4-BE49-F238E27FC236}">
                <a16:creationId xmlns:a16="http://schemas.microsoft.com/office/drawing/2014/main" id="{D82F94CF-A726-2E27-2309-CD73DC930B1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37413" b="-1"/>
          <a:stretch>
            <a:fillRect/>
          </a:stretch>
        </p:blipFill>
        <p:spPr>
          <a:xfrm>
            <a:off x="1008250" y="1825625"/>
            <a:ext cx="4592448" cy="4127500"/>
          </a:xfrm>
          <a:prstGeom prst="rect">
            <a:avLst/>
          </a:prstGeom>
          <a:noFill/>
        </p:spPr>
      </p:pic>
      <p:sp>
        <p:nvSpPr>
          <p:cNvPr id="5" name="Platshållare för text 4">
            <a:extLst>
              <a:ext uri="{FF2B5EF4-FFF2-40B4-BE49-F238E27FC236}">
                <a16:creationId xmlns:a16="http://schemas.microsoft.com/office/drawing/2014/main" id="{387F50A1-10E6-BF0B-F0BE-31CF4359F006}"/>
              </a:ext>
            </a:extLst>
          </p:cNvPr>
          <p:cNvSpPr>
            <a:spLocks noGrp="1"/>
          </p:cNvSpPr>
          <p:nvPr>
            <p:ph sz="half" idx="2"/>
          </p:nvPr>
        </p:nvSpPr>
        <p:spPr>
          <a:xfrm>
            <a:off x="5876925" y="1825625"/>
            <a:ext cx="5753100" cy="4351338"/>
          </a:xfrm>
        </p:spPr>
        <p:txBody>
          <a:bodyPr>
            <a:normAutofit/>
          </a:bodyPr>
          <a:lstStyle/>
          <a:p>
            <a:pPr marL="0" indent="0">
              <a:buNone/>
            </a:pPr>
            <a:r>
              <a:rPr lang="en-SE" dirty="0"/>
              <a:t>Today's challenges lie in the surrounding ecosystem:</a:t>
            </a:r>
            <a:endParaRPr lang="en-GB" dirty="0"/>
          </a:p>
          <a:p>
            <a:pPr marL="0" indent="0">
              <a:buNone/>
            </a:pPr>
            <a:r>
              <a:rPr lang="en-SE" dirty="0"/>
              <a:t>❓ Scientific workflows</a:t>
            </a:r>
            <a:br>
              <a:rPr lang="en-SE" dirty="0"/>
            </a:br>
            <a:r>
              <a:rPr lang="en-SE" dirty="0"/>
              <a:t>❓ Data management at scale</a:t>
            </a:r>
            <a:br>
              <a:rPr lang="en-SE" dirty="0"/>
            </a:br>
            <a:r>
              <a:rPr lang="en-SE" dirty="0"/>
              <a:t>❓ Automation </a:t>
            </a:r>
            <a:r>
              <a:rPr lang="en-GB" dirty="0"/>
              <a:t>of</a:t>
            </a:r>
            <a:r>
              <a:rPr lang="en-SE" dirty="0"/>
              <a:t> experiments</a:t>
            </a:r>
            <a:br>
              <a:rPr lang="en-SE" dirty="0"/>
            </a:br>
            <a:r>
              <a:rPr lang="en-SE" dirty="0"/>
              <a:t>❓ AI-enabled science</a:t>
            </a:r>
            <a:br>
              <a:rPr lang="en-SE" dirty="0"/>
            </a:br>
            <a:r>
              <a:rPr lang="en-SE" dirty="0"/>
              <a:t>❓ Sustainable operation of increasingly complex facilities</a:t>
            </a:r>
          </a:p>
          <a:p>
            <a:endParaRPr lang="en-SE" dirty="0"/>
          </a:p>
        </p:txBody>
      </p:sp>
    </p:spTree>
    <p:extLst>
      <p:ext uri="{BB962C8B-B14F-4D97-AF65-F5344CB8AC3E}">
        <p14:creationId xmlns:p14="http://schemas.microsoft.com/office/powerpoint/2010/main" val="96010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mute="1">
                <p:cTn id="12" repeatCount="indefinite"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735721"/>
            <a:ext cx="3647726" cy="493981"/>
          </a:xfrm>
        </p:spPr>
        <p:txBody>
          <a:bodyPr/>
          <a:lstStyle/>
          <a:p>
            <a:r>
              <a:rPr lang="en-GB" dirty="0"/>
              <a:t>MAX IV Organisation</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nvGraphicFramePr>
        <p:xfrm>
          <a:off x="3658669" y="96355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384722"/>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534897"/>
            <a:ext cx="3647726" cy="895630"/>
          </a:xfrm>
        </p:spPr>
        <p:txBody>
          <a:bodyPr/>
          <a:lstStyle/>
          <a:p>
            <a:r>
              <a:rPr lang="en-GB" dirty="0"/>
              <a:t>Technical Division Organisation</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extLst>
              <p:ext uri="{D42A27DB-BD31-4B8C-83A1-F6EECF244321}">
                <p14:modId xmlns:p14="http://schemas.microsoft.com/office/powerpoint/2010/main" val="1758661929"/>
              </p:ext>
            </p:extLst>
          </p:nvPr>
        </p:nvGraphicFramePr>
        <p:xfrm>
          <a:off x="3658669" y="96355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46596"/>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334073"/>
            <a:ext cx="3647726" cy="1297278"/>
          </a:xfrm>
        </p:spPr>
        <p:txBody>
          <a:bodyPr/>
          <a:lstStyle/>
          <a:p>
            <a:r>
              <a:rPr lang="en-GB" dirty="0"/>
              <a:t>ICT – Information and Communications Technology</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extLst>
              <p:ext uri="{D42A27DB-BD31-4B8C-83A1-F6EECF244321}">
                <p14:modId xmlns:p14="http://schemas.microsoft.com/office/powerpoint/2010/main" val="1016698208"/>
              </p:ext>
            </p:extLst>
          </p:nvPr>
        </p:nvGraphicFramePr>
        <p:xfrm>
          <a:off x="3658668" y="33333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p 1">
            <a:extLst>
              <a:ext uri="{FF2B5EF4-FFF2-40B4-BE49-F238E27FC236}">
                <a16:creationId xmlns:a16="http://schemas.microsoft.com/office/drawing/2014/main" id="{103C8F23-40AD-3C1F-8AD9-F739E6581638}"/>
              </a:ext>
            </a:extLst>
          </p:cNvPr>
          <p:cNvGrpSpPr/>
          <p:nvPr/>
        </p:nvGrpSpPr>
        <p:grpSpPr>
          <a:xfrm>
            <a:off x="6845822" y="4687602"/>
            <a:ext cx="1753691" cy="876845"/>
            <a:chOff x="2126170" y="2893471"/>
            <a:chExt cx="1753691" cy="876845"/>
          </a:xfrm>
        </p:grpSpPr>
        <p:sp>
          <p:nvSpPr>
            <p:cNvPr id="4" name="Rektangel 3">
              <a:extLst>
                <a:ext uri="{FF2B5EF4-FFF2-40B4-BE49-F238E27FC236}">
                  <a16:creationId xmlns:a16="http://schemas.microsoft.com/office/drawing/2014/main" id="{AF8661A7-711E-EFF0-F4BD-49EC806E344B}"/>
                </a:ext>
              </a:extLst>
            </p:cNvPr>
            <p:cNvSpPr/>
            <p:nvPr/>
          </p:nvSpPr>
          <p:spPr>
            <a:xfrm>
              <a:off x="2126170" y="2893471"/>
              <a:ext cx="1753691" cy="876845"/>
            </a:xfrm>
            <a:prstGeom prst="rect">
              <a:avLst/>
            </a:prstGeom>
            <a:ln w="1270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SE"/>
            </a:p>
          </p:txBody>
        </p:sp>
        <p:sp>
          <p:nvSpPr>
            <p:cNvPr id="7" name="textruta 6">
              <a:extLst>
                <a:ext uri="{FF2B5EF4-FFF2-40B4-BE49-F238E27FC236}">
                  <a16:creationId xmlns:a16="http://schemas.microsoft.com/office/drawing/2014/main" id="{6EF5C917-6EE7-1001-7062-2099FBE8B5FC}"/>
                </a:ext>
              </a:extLst>
            </p:cNvPr>
            <p:cNvSpPr txBox="1"/>
            <p:nvPr/>
          </p:nvSpPr>
          <p:spPr>
            <a:xfrm>
              <a:off x="2126170" y="2893471"/>
              <a:ext cx="1753691" cy="876845"/>
            </a:xfrm>
            <a:prstGeom prst="rect">
              <a:avLst/>
            </a:prstGeom>
            <a:solidFill>
              <a:schemeClr val="bg1">
                <a:lumMod val="65000"/>
              </a:schemeClr>
            </a:solid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KITOS</a:t>
              </a:r>
            </a:p>
            <a:p>
              <a:pPr marL="0" lvl="0" indent="0" algn="ctr" defTabSz="1066800">
                <a:lnSpc>
                  <a:spcPct val="90000"/>
                </a:lnSpc>
                <a:spcBef>
                  <a:spcPct val="0"/>
                </a:spcBef>
                <a:spcAft>
                  <a:spcPct val="35000"/>
                </a:spcAft>
                <a:buNone/>
              </a:pPr>
              <a:r>
                <a:rPr lang="en-GB" sz="1600" dirty="0"/>
                <a:t>operation support</a:t>
              </a:r>
              <a:endParaRPr lang="en-SE" sz="1600" kern="1200" dirty="0"/>
            </a:p>
          </p:txBody>
        </p:sp>
      </p:grpSp>
    </p:spTree>
    <p:extLst>
      <p:ext uri="{BB962C8B-B14F-4D97-AF65-F5344CB8AC3E}">
        <p14:creationId xmlns:p14="http://schemas.microsoft.com/office/powerpoint/2010/main" val="996054954"/>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F57E93-8B42-8CBD-12E0-EFEDDD90FE20}"/>
              </a:ext>
            </a:extLst>
          </p:cNvPr>
          <p:cNvSpPr>
            <a:spLocks noGrp="1"/>
          </p:cNvSpPr>
          <p:nvPr>
            <p:ph type="title"/>
          </p:nvPr>
        </p:nvSpPr>
        <p:spPr>
          <a:xfrm>
            <a:off x="752475" y="427855"/>
            <a:ext cx="10515600" cy="1754326"/>
          </a:xfrm>
        </p:spPr>
        <p:txBody>
          <a:bodyPr anchor="ctr">
            <a:normAutofit/>
          </a:bodyPr>
          <a:lstStyle/>
          <a:p>
            <a:pPr fontAlgn="t"/>
            <a:r>
              <a:rPr lang="en-GB" sz="4400" dirty="0"/>
              <a:t>ICT: </a:t>
            </a:r>
            <a:r>
              <a:rPr lang="en-SE" sz="4400" dirty="0"/>
              <a:t>Connecting hardware, controls, data acquisition, analysis and computing</a:t>
            </a:r>
          </a:p>
        </p:txBody>
      </p:sp>
      <p:graphicFrame>
        <p:nvGraphicFramePr>
          <p:cNvPr id="5" name="Tabell 4">
            <a:extLst>
              <a:ext uri="{FF2B5EF4-FFF2-40B4-BE49-F238E27FC236}">
                <a16:creationId xmlns:a16="http://schemas.microsoft.com/office/drawing/2014/main" id="{FFE240E6-04D2-FC5B-8147-166081A9B291}"/>
              </a:ext>
            </a:extLst>
          </p:cNvPr>
          <p:cNvGraphicFramePr>
            <a:graphicFrameLocks noGrp="1"/>
          </p:cNvGraphicFramePr>
          <p:nvPr>
            <p:extLst>
              <p:ext uri="{D42A27DB-BD31-4B8C-83A1-F6EECF244321}">
                <p14:modId xmlns:p14="http://schemas.microsoft.com/office/powerpoint/2010/main" val="1225685397"/>
              </p:ext>
            </p:extLst>
          </p:nvPr>
        </p:nvGraphicFramePr>
        <p:xfrm>
          <a:off x="838199" y="2418580"/>
          <a:ext cx="10515602" cy="3648788"/>
        </p:xfrm>
        <a:graphic>
          <a:graphicData uri="http://schemas.openxmlformats.org/drawingml/2006/table">
            <a:tbl>
              <a:tblPr firstRow="1">
                <a:tableStyleId>{46F890A9-2807-4EBB-B81D-B2AA78EC7F39}</a:tableStyleId>
              </a:tblPr>
              <a:tblGrid>
                <a:gridCol w="2855751">
                  <a:extLst>
                    <a:ext uri="{9D8B030D-6E8A-4147-A177-3AD203B41FA5}">
                      <a16:colId xmlns:a16="http://schemas.microsoft.com/office/drawing/2014/main" val="3326184990"/>
                    </a:ext>
                  </a:extLst>
                </a:gridCol>
                <a:gridCol w="2684543">
                  <a:extLst>
                    <a:ext uri="{9D8B030D-6E8A-4147-A177-3AD203B41FA5}">
                      <a16:colId xmlns:a16="http://schemas.microsoft.com/office/drawing/2014/main" val="4236678745"/>
                    </a:ext>
                  </a:extLst>
                </a:gridCol>
                <a:gridCol w="2547577">
                  <a:extLst>
                    <a:ext uri="{9D8B030D-6E8A-4147-A177-3AD203B41FA5}">
                      <a16:colId xmlns:a16="http://schemas.microsoft.com/office/drawing/2014/main" val="1493554793"/>
                    </a:ext>
                  </a:extLst>
                </a:gridCol>
                <a:gridCol w="2427731">
                  <a:extLst>
                    <a:ext uri="{9D8B030D-6E8A-4147-A177-3AD203B41FA5}">
                      <a16:colId xmlns:a16="http://schemas.microsoft.com/office/drawing/2014/main" val="1657893123"/>
                    </a:ext>
                  </a:extLst>
                </a:gridCol>
              </a:tblGrid>
              <a:tr h="912197">
                <a:tc>
                  <a:txBody>
                    <a:bodyPr/>
                    <a:lstStyle/>
                    <a:p>
                      <a:pPr>
                        <a:buNone/>
                      </a:pPr>
                      <a:r>
                        <a:rPr lang="en-SE" sz="2400" b="1" dirty="0"/>
                        <a:t>Electronics</a:t>
                      </a:r>
                    </a:p>
                  </a:txBody>
                  <a:tcPr marL="123270" marR="123270" marT="61635" marB="61635" anchor="ctr"/>
                </a:tc>
                <a:tc>
                  <a:txBody>
                    <a:bodyPr/>
                    <a:lstStyle/>
                    <a:p>
                      <a:pPr>
                        <a:buNone/>
                      </a:pPr>
                      <a:r>
                        <a:rPr lang="en-SE" sz="2400" b="1" dirty="0"/>
                        <a:t>Software</a:t>
                      </a:r>
                    </a:p>
                  </a:txBody>
                  <a:tcPr marL="123270" marR="123270" marT="61635" marB="61635" anchor="ctr"/>
                </a:tc>
                <a:tc>
                  <a:txBody>
                    <a:bodyPr/>
                    <a:lstStyle/>
                    <a:p>
                      <a:pPr>
                        <a:buNone/>
                      </a:pPr>
                      <a:r>
                        <a:rPr lang="en-GB" sz="2400" b="1"/>
                        <a:t>Scientific </a:t>
                      </a:r>
                      <a:r>
                        <a:rPr lang="en-SE" sz="2400" b="1"/>
                        <a:t>Data &amp; Detectors</a:t>
                      </a:r>
                    </a:p>
                  </a:txBody>
                  <a:tcPr marL="123270" marR="123270" marT="61635" marB="61635" anchor="ctr"/>
                </a:tc>
                <a:tc>
                  <a:txBody>
                    <a:bodyPr/>
                    <a:lstStyle/>
                    <a:p>
                      <a:pPr>
                        <a:buNone/>
                      </a:pPr>
                      <a:r>
                        <a:rPr lang="en-SE" sz="2400" b="1"/>
                        <a:t>IT Infrastructure</a:t>
                      </a:r>
                    </a:p>
                  </a:txBody>
                  <a:tcPr marL="123270" marR="123270" marT="61635" marB="61635" anchor="ctr"/>
                </a:tc>
                <a:extLst>
                  <a:ext uri="{0D108BD9-81ED-4DB2-BD59-A6C34878D82A}">
                    <a16:rowId xmlns:a16="http://schemas.microsoft.com/office/drawing/2014/main" val="3735240876"/>
                  </a:ext>
                </a:extLst>
              </a:tr>
              <a:tr h="912197">
                <a:tc>
                  <a:txBody>
                    <a:bodyPr/>
                    <a:lstStyle/>
                    <a:p>
                      <a:pPr>
                        <a:buNone/>
                      </a:pPr>
                      <a:r>
                        <a:rPr lang="en-SE" sz="2400"/>
                        <a:t>Hardware interfaces</a:t>
                      </a:r>
                    </a:p>
                  </a:txBody>
                  <a:tcPr marL="123270" marR="123270" marT="61635" marB="61635" anchor="ctr"/>
                </a:tc>
                <a:tc>
                  <a:txBody>
                    <a:bodyPr/>
                    <a:lstStyle/>
                    <a:p>
                      <a:pPr>
                        <a:buNone/>
                      </a:pPr>
                      <a:r>
                        <a:rPr lang="en-SE" sz="2400"/>
                        <a:t>Controls and DAQ</a:t>
                      </a:r>
                    </a:p>
                  </a:txBody>
                  <a:tcPr marL="123270" marR="123270" marT="61635" marB="61635" anchor="ctr"/>
                </a:tc>
                <a:tc>
                  <a:txBody>
                    <a:bodyPr/>
                    <a:lstStyle/>
                    <a:p>
                      <a:pPr>
                        <a:buNone/>
                      </a:pPr>
                      <a:r>
                        <a:rPr lang="en-SE" sz="2400"/>
                        <a:t>Detector integration</a:t>
                      </a:r>
                    </a:p>
                  </a:txBody>
                  <a:tcPr marL="123270" marR="123270" marT="61635" marB="61635" anchor="ctr"/>
                </a:tc>
                <a:tc>
                  <a:txBody>
                    <a:bodyPr/>
                    <a:lstStyle/>
                    <a:p>
                      <a:pPr>
                        <a:buNone/>
                      </a:pPr>
                      <a:r>
                        <a:rPr lang="en-SE" sz="2400"/>
                        <a:t>Networks and security</a:t>
                      </a:r>
                    </a:p>
                  </a:txBody>
                  <a:tcPr marL="123270" marR="123270" marT="61635" marB="61635" anchor="ctr"/>
                </a:tc>
                <a:extLst>
                  <a:ext uri="{0D108BD9-81ED-4DB2-BD59-A6C34878D82A}">
                    <a16:rowId xmlns:a16="http://schemas.microsoft.com/office/drawing/2014/main" val="3919242577"/>
                  </a:ext>
                </a:extLst>
              </a:tr>
              <a:tr h="912197">
                <a:tc>
                  <a:txBody>
                    <a:bodyPr/>
                    <a:lstStyle/>
                    <a:p>
                      <a:pPr>
                        <a:buNone/>
                      </a:pPr>
                      <a:r>
                        <a:rPr lang="en-SE" sz="2400"/>
                        <a:t>Configuration and timing</a:t>
                      </a:r>
                    </a:p>
                  </a:txBody>
                  <a:tcPr marL="123270" marR="123270" marT="61635" marB="61635" anchor="ctr"/>
                </a:tc>
                <a:tc>
                  <a:txBody>
                    <a:bodyPr/>
                    <a:lstStyle/>
                    <a:p>
                      <a:pPr>
                        <a:buNone/>
                      </a:pPr>
                      <a:r>
                        <a:rPr lang="en-SE" sz="2400" dirty="0"/>
                        <a:t>Experiment orchestration</a:t>
                      </a:r>
                    </a:p>
                  </a:txBody>
                  <a:tcPr marL="123270" marR="123270" marT="61635" marB="61635" anchor="ctr"/>
                </a:tc>
                <a:tc>
                  <a:txBody>
                    <a:bodyPr/>
                    <a:lstStyle/>
                    <a:p>
                      <a:pPr>
                        <a:buNone/>
                      </a:pPr>
                      <a:r>
                        <a:rPr lang="en-SE" sz="2400"/>
                        <a:t>Processing and analysis</a:t>
                      </a:r>
                    </a:p>
                  </a:txBody>
                  <a:tcPr marL="123270" marR="123270" marT="61635" marB="61635" anchor="ctr"/>
                </a:tc>
                <a:tc>
                  <a:txBody>
                    <a:bodyPr/>
                    <a:lstStyle/>
                    <a:p>
                      <a:pPr>
                        <a:buNone/>
                      </a:pPr>
                      <a:r>
                        <a:rPr lang="en-SE" sz="2400"/>
                        <a:t>Compute and storage</a:t>
                      </a:r>
                    </a:p>
                  </a:txBody>
                  <a:tcPr marL="123270" marR="123270" marT="61635" marB="61635" anchor="ctr"/>
                </a:tc>
                <a:extLst>
                  <a:ext uri="{0D108BD9-81ED-4DB2-BD59-A6C34878D82A}">
                    <a16:rowId xmlns:a16="http://schemas.microsoft.com/office/drawing/2014/main" val="3430601572"/>
                  </a:ext>
                </a:extLst>
              </a:tr>
              <a:tr h="912197">
                <a:tc>
                  <a:txBody>
                    <a:bodyPr/>
                    <a:lstStyle/>
                    <a:p>
                      <a:pPr>
                        <a:buNone/>
                      </a:pPr>
                      <a:r>
                        <a:rPr lang="en-GB" sz="2400" dirty="0"/>
                        <a:t>Custom HW</a:t>
                      </a:r>
                      <a:endParaRPr lang="en-SE" sz="2400" dirty="0"/>
                    </a:p>
                  </a:txBody>
                  <a:tcPr marL="123270" marR="123270" marT="61635" marB="61635" anchor="ctr"/>
                </a:tc>
                <a:tc>
                  <a:txBody>
                    <a:bodyPr/>
                    <a:lstStyle/>
                    <a:p>
                      <a:pPr>
                        <a:buNone/>
                      </a:pPr>
                      <a:r>
                        <a:rPr lang="en-SE" sz="2400" dirty="0"/>
                        <a:t>User and operational tools</a:t>
                      </a:r>
                    </a:p>
                  </a:txBody>
                  <a:tcPr marL="123270" marR="123270" marT="61635" marB="61635" anchor="ctr"/>
                </a:tc>
                <a:tc>
                  <a:txBody>
                    <a:bodyPr/>
                    <a:lstStyle/>
                    <a:p>
                      <a:pPr>
                        <a:buNone/>
                      </a:pPr>
                      <a:r>
                        <a:rPr lang="en-SE" sz="2400" dirty="0"/>
                        <a:t>Scientific services</a:t>
                      </a:r>
                    </a:p>
                  </a:txBody>
                  <a:tcPr marL="123270" marR="123270" marT="61635" marB="61635" anchor="ctr"/>
                </a:tc>
                <a:tc>
                  <a:txBody>
                    <a:bodyPr/>
                    <a:lstStyle/>
                    <a:p>
                      <a:pPr>
                        <a:buNone/>
                      </a:pPr>
                      <a:r>
                        <a:rPr lang="en-SE" sz="2400" dirty="0"/>
                        <a:t>Platforms and monitoring</a:t>
                      </a:r>
                    </a:p>
                  </a:txBody>
                  <a:tcPr marL="123270" marR="123270" marT="61635" marB="61635" anchor="ctr"/>
                </a:tc>
                <a:extLst>
                  <a:ext uri="{0D108BD9-81ED-4DB2-BD59-A6C34878D82A}">
                    <a16:rowId xmlns:a16="http://schemas.microsoft.com/office/drawing/2014/main" val="799026169"/>
                  </a:ext>
                </a:extLst>
              </a:tr>
            </a:tbl>
          </a:graphicData>
        </a:graphic>
      </p:graphicFrame>
    </p:spTree>
    <p:extLst>
      <p:ext uri="{BB962C8B-B14F-4D97-AF65-F5344CB8AC3E}">
        <p14:creationId xmlns:p14="http://schemas.microsoft.com/office/powerpoint/2010/main" val="34307022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3E24FC-8E8A-C401-72B7-8F1542A49AED}"/>
              </a:ext>
            </a:extLst>
          </p:cNvPr>
          <p:cNvSpPr>
            <a:spLocks noGrp="1"/>
          </p:cNvSpPr>
          <p:nvPr>
            <p:ph type="title"/>
          </p:nvPr>
        </p:nvSpPr>
        <p:spPr>
          <a:xfrm>
            <a:off x="838200" y="365125"/>
            <a:ext cx="10515600" cy="1325563"/>
          </a:xfrm>
        </p:spPr>
        <p:txBody>
          <a:bodyPr anchor="ctr">
            <a:normAutofit/>
          </a:bodyPr>
          <a:lstStyle/>
          <a:p>
            <a:r>
              <a:rPr lang="en-GB" dirty="0"/>
              <a:t>Strategic prioritisation</a:t>
            </a:r>
            <a:endParaRPr lang="en-SE" dirty="0"/>
          </a:p>
        </p:txBody>
      </p:sp>
      <p:graphicFrame>
        <p:nvGraphicFramePr>
          <p:cNvPr id="4" name="Pyramid SmartArt 1">
            <a:extLst>
              <a:ext uri="{FF2B5EF4-FFF2-40B4-BE49-F238E27FC236}">
                <a16:creationId xmlns:a16="http://schemas.microsoft.com/office/drawing/2014/main" id="{9CB462EF-49AD-13E4-8688-B057451F9612}"/>
              </a:ext>
            </a:extLst>
          </p:cNvPr>
          <p:cNvGraphicFramePr>
            <a:graphicFrameLocks/>
          </p:cNvGraphicFramePr>
          <p:nvPr>
            <p:extLst>
              <p:ext uri="{D42A27DB-BD31-4B8C-83A1-F6EECF244321}">
                <p14:modId xmlns:p14="http://schemas.microsoft.com/office/powerpoint/2010/main" val="21586002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il: uppåt 7">
            <a:extLst>
              <a:ext uri="{FF2B5EF4-FFF2-40B4-BE49-F238E27FC236}">
                <a16:creationId xmlns:a16="http://schemas.microsoft.com/office/drawing/2014/main" id="{32097830-CA06-7FA1-3F4B-EB6D1C372F29}"/>
              </a:ext>
            </a:extLst>
          </p:cNvPr>
          <p:cNvSpPr/>
          <p:nvPr/>
        </p:nvSpPr>
        <p:spPr>
          <a:xfrm>
            <a:off x="2438400" y="2939796"/>
            <a:ext cx="484632" cy="978408"/>
          </a:xfrm>
          <a:prstGeom prst="up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9" name="Pil: uppåt 8">
            <a:extLst>
              <a:ext uri="{FF2B5EF4-FFF2-40B4-BE49-F238E27FC236}">
                <a16:creationId xmlns:a16="http://schemas.microsoft.com/office/drawing/2014/main" id="{D17C5F9E-BDB5-1A6C-2DED-838A247EA09E}"/>
              </a:ext>
            </a:extLst>
          </p:cNvPr>
          <p:cNvSpPr/>
          <p:nvPr/>
        </p:nvSpPr>
        <p:spPr>
          <a:xfrm>
            <a:off x="2196084" y="4001294"/>
            <a:ext cx="484632" cy="978408"/>
          </a:xfrm>
          <a:prstGeom prst="up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10" name="Rektangel 9">
            <a:extLst>
              <a:ext uri="{FF2B5EF4-FFF2-40B4-BE49-F238E27FC236}">
                <a16:creationId xmlns:a16="http://schemas.microsoft.com/office/drawing/2014/main" id="{64B790EE-3930-3683-F5F4-E74701723AFE}"/>
              </a:ext>
            </a:extLst>
          </p:cNvPr>
          <p:cNvSpPr/>
          <p:nvPr/>
        </p:nvSpPr>
        <p:spPr>
          <a:xfrm>
            <a:off x="8267700" y="4001294"/>
            <a:ext cx="2962275" cy="2175669"/>
          </a:xfrm>
          <a:prstGeom prst="rect">
            <a:avLst/>
          </a:prstGeom>
          <a:solidFill>
            <a:schemeClr val="tx2">
              <a:lumMod val="25000"/>
              <a:lumOff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AI for Operations</a:t>
            </a:r>
          </a:p>
          <a:p>
            <a:pPr algn="ctr"/>
            <a:r>
              <a:rPr lang="en-GB" dirty="0">
                <a:solidFill>
                  <a:schemeClr val="accent1"/>
                </a:solidFill>
              </a:rPr>
              <a:t>&amp;</a:t>
            </a:r>
          </a:p>
          <a:p>
            <a:pPr algn="ctr"/>
            <a:r>
              <a:rPr lang="en-GB" dirty="0">
                <a:solidFill>
                  <a:schemeClr val="accent1"/>
                </a:solidFill>
              </a:rPr>
              <a:t>AI Readiness </a:t>
            </a:r>
          </a:p>
        </p:txBody>
      </p:sp>
      <p:sp>
        <p:nvSpPr>
          <p:cNvPr id="11" name="Rektangel 10">
            <a:extLst>
              <a:ext uri="{FF2B5EF4-FFF2-40B4-BE49-F238E27FC236}">
                <a16:creationId xmlns:a16="http://schemas.microsoft.com/office/drawing/2014/main" id="{97584E55-9606-428A-20C7-5BBFF38CDD9E}"/>
              </a:ext>
            </a:extLst>
          </p:cNvPr>
          <p:cNvSpPr/>
          <p:nvPr/>
        </p:nvSpPr>
        <p:spPr>
          <a:xfrm>
            <a:off x="8267700" y="1825625"/>
            <a:ext cx="2962275" cy="2175669"/>
          </a:xfrm>
          <a:prstGeom prst="rect">
            <a:avLst/>
          </a:prstGeom>
          <a:solidFill>
            <a:schemeClr val="tx2">
              <a:lumMod val="10000"/>
              <a:lumOff val="9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AI for Science</a:t>
            </a:r>
            <a:endParaRPr lang="en-SE" dirty="0">
              <a:solidFill>
                <a:schemeClr val="accent1"/>
              </a:solidFill>
            </a:endParaRPr>
          </a:p>
        </p:txBody>
      </p:sp>
    </p:spTree>
    <p:extLst>
      <p:ext uri="{BB962C8B-B14F-4D97-AF65-F5344CB8AC3E}">
        <p14:creationId xmlns:p14="http://schemas.microsoft.com/office/powerpoint/2010/main" val="87885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531C35-A7AD-6C40-FA03-855CAB4C238A}"/>
              </a:ext>
            </a:extLst>
          </p:cNvPr>
          <p:cNvSpPr>
            <a:spLocks noGrp="1"/>
          </p:cNvSpPr>
          <p:nvPr>
            <p:ph type="title"/>
          </p:nvPr>
        </p:nvSpPr>
        <p:spPr/>
        <p:txBody>
          <a:bodyPr/>
          <a:lstStyle/>
          <a:p>
            <a:r>
              <a:rPr lang="en-GB" dirty="0"/>
              <a:t>Questions we hope to explore together</a:t>
            </a:r>
            <a:endParaRPr lang="en-SE" dirty="0"/>
          </a:p>
        </p:txBody>
      </p:sp>
      <p:sp>
        <p:nvSpPr>
          <p:cNvPr id="5" name="Platshållare för text 4">
            <a:extLst>
              <a:ext uri="{FF2B5EF4-FFF2-40B4-BE49-F238E27FC236}">
                <a16:creationId xmlns:a16="http://schemas.microsoft.com/office/drawing/2014/main" id="{20EDC71A-9430-5923-B5FF-F50DFF6D162A}"/>
              </a:ext>
            </a:extLst>
          </p:cNvPr>
          <p:cNvSpPr>
            <a:spLocks noGrp="1"/>
          </p:cNvSpPr>
          <p:nvPr>
            <p:ph type="body" sz="quarter" idx="11"/>
          </p:nvPr>
        </p:nvSpPr>
        <p:spPr/>
        <p:txBody>
          <a:bodyPr>
            <a:normAutofit fontScale="92500" lnSpcReduction="10000"/>
          </a:bodyPr>
          <a:lstStyle/>
          <a:p>
            <a:r>
              <a:rPr lang="en-GB" dirty="0"/>
              <a:t>How do we connect controls, DAQ, data and analysis into coherent scientific workflows?</a:t>
            </a:r>
          </a:p>
          <a:p>
            <a:r>
              <a:rPr lang="en-GB" dirty="0"/>
              <a:t>How do we scale facility operations as systems become increasingly complex?</a:t>
            </a:r>
          </a:p>
          <a:p>
            <a:r>
              <a:rPr lang="en-GB" dirty="0"/>
              <a:t>How do we prepare facilities for automation and AI without creating unsustainable architectures?</a:t>
            </a:r>
          </a:p>
          <a:p>
            <a:r>
              <a:rPr lang="en-GB" dirty="0"/>
              <a:t>What organisational models best support long-term evolution and operational excellence?</a:t>
            </a:r>
          </a:p>
          <a:p>
            <a:r>
              <a:rPr lang="en-GB" dirty="0"/>
              <a:t>What capabilities will future users expect from facilities like ALS and MAX IV?</a:t>
            </a:r>
          </a:p>
          <a:p>
            <a:endParaRPr lang="en-SE" dirty="0"/>
          </a:p>
        </p:txBody>
      </p:sp>
    </p:spTree>
    <p:extLst>
      <p:ext uri="{BB962C8B-B14F-4D97-AF65-F5344CB8AC3E}">
        <p14:creationId xmlns:p14="http://schemas.microsoft.com/office/powerpoint/2010/main" val="37750754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CA631-AF8C-3AF0-AEFE-F835320A8870}"/>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7096752D-301B-4934-C752-3999982755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8" y="10"/>
            <a:ext cx="12185504" cy="6857990"/>
          </a:xfrm>
          <a:prstGeom prst="rect">
            <a:avLst/>
          </a:prstGeom>
          <a:noFill/>
        </p:spPr>
      </p:pic>
    </p:spTree>
    <p:extLst>
      <p:ext uri="{BB962C8B-B14F-4D97-AF65-F5344CB8AC3E}">
        <p14:creationId xmlns:p14="http://schemas.microsoft.com/office/powerpoint/2010/main" val="3542408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70ED963F9E63D4CB6AC4260557283F5" ma:contentTypeVersion="4" ma:contentTypeDescription="Skapa ett nytt dokument." ma:contentTypeScope="" ma:versionID="e3b13e580e63d5f6c746ae9ff80a2cab">
  <xsd:schema xmlns:xsd="http://www.w3.org/2001/XMLSchema" xmlns:xs="http://www.w3.org/2001/XMLSchema" xmlns:p="http://schemas.microsoft.com/office/2006/metadata/properties" xmlns:ns2="015a3e0b-1665-4963-a899-8fa50f226555" targetNamespace="http://schemas.microsoft.com/office/2006/metadata/properties" ma:root="true" ma:fieldsID="2d19be885b390c77f190c752e40757b6" ns2:_="">
    <xsd:import namespace="015a3e0b-1665-4963-a899-8fa50f22655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a3e0b-1665-4963-a899-8fa50f2265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CE7D46-6F80-487F-B919-2E73938FD8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5a3e0b-1665-4963-a899-8fa50f2265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6546EA-4C1D-4F78-A51F-33F5D41F74DC}">
  <ds:schemaRefs>
    <ds:schemaRef ds:uri="http://purl.org/dc/elements/1.1/"/>
    <ds:schemaRef ds:uri="http://purl.org/dc/terms/"/>
    <ds:schemaRef ds:uri="015a3e0b-1665-4963-a899-8fa50f226555"/>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 ds:uri="http://schemas.openxmlformats.org/package/2006/metadata/core-properties"/>
  </ds:schemaRefs>
</ds:datastoreItem>
</file>

<file path=customXml/itemProps3.xml><?xml version="1.0" encoding="utf-8"?>
<ds:datastoreItem xmlns:ds="http://schemas.openxmlformats.org/officeDocument/2006/customXml" ds:itemID="{9F94A9E1-F02A-46F1-AC6E-7B221BE5FB57}">
  <ds:schemaRefs>
    <ds:schemaRef ds:uri="http://schemas.microsoft.com/sharepoint/v3/contenttype/forms"/>
  </ds:schemaRefs>
</ds:datastoreItem>
</file>

<file path=docMetadata/LabelInfo.xml><?xml version="1.0" encoding="utf-8"?>
<clbl:labelList xmlns:clbl="http://schemas.microsoft.com/office/2020/mipLabelMetadata">
  <clbl:label id="{7aa68094-6104-41a6-b443-d4b52451f617}" enabled="0" method="" siteId="{7aa68094-6104-41a6-b443-d4b52451f617}" removed="1"/>
</clbl:labelList>
</file>

<file path=docProps/app.xml><?xml version="1.0" encoding="utf-8"?>
<Properties xmlns="http://schemas.openxmlformats.org/officeDocument/2006/extended-properties" xmlns:vt="http://schemas.openxmlformats.org/officeDocument/2006/docPropsVTypes">
  <Template>office theme</Template>
  <TotalTime>25784</TotalTime>
  <Words>961</Words>
  <Application>Microsoft Office PowerPoint</Application>
  <PresentationFormat>Bredbild</PresentationFormat>
  <Paragraphs>163</Paragraphs>
  <Slides>11</Slides>
  <Notes>11</Notes>
  <HiddenSlides>0</HiddenSlides>
  <MMClips>1</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11</vt:i4>
      </vt:variant>
    </vt:vector>
  </HeadingPairs>
  <TitlesOfParts>
    <vt:vector size="18" baseType="lpstr">
      <vt:lpstr>Aptos</vt:lpstr>
      <vt:lpstr>Aptos Display</vt:lpstr>
      <vt:lpstr>Arial</vt:lpstr>
      <vt:lpstr>Calibri</vt:lpstr>
      <vt:lpstr>Open Sans Light</vt:lpstr>
      <vt:lpstr>Segoe UI</vt:lpstr>
      <vt:lpstr>office theme</vt:lpstr>
      <vt:lpstr>MAX IV Technical Division</vt:lpstr>
      <vt:lpstr>PowerPoint-presentation</vt:lpstr>
      <vt:lpstr>How it is going – 10 years in operation as a 4th generation lightsource </vt:lpstr>
      <vt:lpstr>Where are we going next? Evolving priorities</vt:lpstr>
      <vt:lpstr>MAX IV Organisation</vt:lpstr>
      <vt:lpstr>Technical Division Organisation</vt:lpstr>
      <vt:lpstr>ICT – Information and Communications Technology</vt:lpstr>
      <vt:lpstr>ICT: Connecting hardware, controls, data acquisition, analysis and computing</vt:lpstr>
      <vt:lpstr>Strategic prioritisation</vt:lpstr>
      <vt:lpstr>Questions we hope to explore together</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Mirjam Lindberg</cp:lastModifiedBy>
  <cp:revision>124</cp:revision>
  <dcterms:created xsi:type="dcterms:W3CDTF">2025-10-09T14:47:08Z</dcterms:created>
  <dcterms:modified xsi:type="dcterms:W3CDTF">2026-08-24T11:53:25Z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0x010100E70ED963F9E63D4CB6AC4260557283F5</vt:lpwstr>
  </property>
</Properties>
</file>