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7" r:id="rId5"/>
    <p:sldId id="8590" r:id="rId6"/>
    <p:sldId id="815" r:id="rId7"/>
    <p:sldId id="803" r:id="rId8"/>
    <p:sldId id="809" r:id="rId9"/>
    <p:sldId id="808" r:id="rId10"/>
    <p:sldId id="811" r:id="rId11"/>
    <p:sldId id="812" r:id="rId12"/>
    <p:sldId id="258" r:id="rId13"/>
    <p:sldId id="813" r:id="rId14"/>
    <p:sldId id="814" r:id="rId15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29F"/>
    <a:srgbClr val="ECEBEB"/>
    <a:srgbClr val="A4A4A4"/>
    <a:srgbClr val="ED7D31"/>
    <a:srgbClr val="5B9BD5"/>
    <a:srgbClr val="5A9BD5"/>
    <a:srgbClr val="ED7C30"/>
    <a:srgbClr val="5A9AD5"/>
    <a:srgbClr val="FFFFFF"/>
    <a:srgbClr val="D5F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E790AD-A8A2-46FD-91EC-9F9E8E2C7021}" v="3" dt="2026-09-27T08:01:44.1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81" autoAdjust="0"/>
    <p:restoredTop sz="89310" autoAdjust="0"/>
  </p:normalViewPr>
  <p:slideViewPr>
    <p:cSldViewPr snapToGrid="0">
      <p:cViewPr>
        <p:scale>
          <a:sx n="72" d="100"/>
          <a:sy n="72" d="100"/>
        </p:scale>
        <p:origin x="36" y="36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239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Mansten" userId="0e07ef9c-ff47-4303-a9e6-765644786855" providerId="ADAL" clId="{98104D0B-FC92-4CCF-B676-CF97EA81BDFD}"/>
    <pc:docChg chg="addSld modSld">
      <pc:chgData name="Erik Mansten" userId="0e07ef9c-ff47-4303-a9e6-765644786855" providerId="ADAL" clId="{98104D0B-FC92-4CCF-B676-CF97EA81BDFD}" dt="2026-09-25T14:49:54.755" v="0"/>
      <pc:docMkLst>
        <pc:docMk/>
      </pc:docMkLst>
      <pc:sldChg chg="add">
        <pc:chgData name="Erik Mansten" userId="0e07ef9c-ff47-4303-a9e6-765644786855" providerId="ADAL" clId="{98104D0B-FC92-4CCF-B676-CF97EA81BDFD}" dt="2026-09-25T14:49:54.755" v="0"/>
        <pc:sldMkLst>
          <pc:docMk/>
          <pc:sldMk cId="1237355811" sldId="443"/>
        </pc:sldMkLst>
      </pc:sldChg>
    </pc:docChg>
  </pc:docChgLst>
  <pc:docChgLst>
    <pc:chgData name="Erik Mansten" userId="0e07ef9c-ff47-4303-a9e6-765644786855" providerId="ADAL" clId="{84E51D73-A272-427C-8953-AFF4D5560234}"/>
    <pc:docChg chg="undo custSel addSld modSld sldOrd addSection delSection">
      <pc:chgData name="Erik Mansten" userId="0e07ef9c-ff47-4303-a9e6-765644786855" providerId="ADAL" clId="{84E51D73-A272-427C-8953-AFF4D5560234}" dt="2026-09-27T08:10:51.745" v="309" actId="20577"/>
      <pc:docMkLst>
        <pc:docMk/>
      </pc:docMkLst>
      <pc:sldChg chg="modSp mod">
        <pc:chgData name="Erik Mansten" userId="0e07ef9c-ff47-4303-a9e6-765644786855" providerId="ADAL" clId="{84E51D73-A272-427C-8953-AFF4D5560234}" dt="2026-09-27T08:09:36.550" v="274" actId="207"/>
        <pc:sldMkLst>
          <pc:docMk/>
          <pc:sldMk cId="1237355811" sldId="443"/>
        </pc:sldMkLst>
        <pc:spChg chg="mod">
          <ac:chgData name="Erik Mansten" userId="0e07ef9c-ff47-4303-a9e6-765644786855" providerId="ADAL" clId="{84E51D73-A272-427C-8953-AFF4D5560234}" dt="2026-09-27T08:09:36.550" v="274" actId="207"/>
          <ac:spMkLst>
            <pc:docMk/>
            <pc:sldMk cId="1237355811" sldId="443"/>
            <ac:spMk id="2" creationId="{00000000-0000-0000-0000-000000000000}"/>
          </ac:spMkLst>
        </pc:spChg>
      </pc:sldChg>
      <pc:sldChg chg="modNotesTx">
        <pc:chgData name="Erik Mansten" userId="0e07ef9c-ff47-4303-a9e6-765644786855" providerId="ADAL" clId="{84E51D73-A272-427C-8953-AFF4D5560234}" dt="2026-09-27T08:10:51.745" v="309" actId="20577"/>
        <pc:sldMkLst>
          <pc:docMk/>
          <pc:sldMk cId="122968861" sldId="806"/>
        </pc:sldMkLst>
      </pc:sldChg>
      <pc:sldChg chg="addSp modSp new mod ord">
        <pc:chgData name="Erik Mansten" userId="0e07ef9c-ff47-4303-a9e6-765644786855" providerId="ADAL" clId="{84E51D73-A272-427C-8953-AFF4D5560234}" dt="2026-09-27T08:02:04.449" v="186" actId="20577"/>
        <pc:sldMkLst>
          <pc:docMk/>
          <pc:sldMk cId="2078293893" sldId="807"/>
        </pc:sldMkLst>
        <pc:spChg chg="mod">
          <ac:chgData name="Erik Mansten" userId="0e07ef9c-ff47-4303-a9e6-765644786855" providerId="ADAL" clId="{84E51D73-A272-427C-8953-AFF4D5560234}" dt="2026-09-27T08:02:04.449" v="186" actId="20577"/>
          <ac:spMkLst>
            <pc:docMk/>
            <pc:sldMk cId="2078293893" sldId="807"/>
            <ac:spMk id="2" creationId="{B2F8E00B-14AE-2068-4090-9FA68BD9367B}"/>
          </ac:spMkLst>
        </pc:spChg>
        <pc:spChg chg="mod">
          <ac:chgData name="Erik Mansten" userId="0e07ef9c-ff47-4303-a9e6-765644786855" providerId="ADAL" clId="{84E51D73-A272-427C-8953-AFF4D5560234}" dt="2026-09-27T08:01:51.186" v="166" actId="20577"/>
          <ac:spMkLst>
            <pc:docMk/>
            <pc:sldMk cId="2078293893" sldId="807"/>
            <ac:spMk id="3" creationId="{2D2BBAF5-C2C0-E9FB-5ECC-23D0A662D661}"/>
          </ac:spMkLst>
        </pc:spChg>
        <pc:picChg chg="add mod">
          <ac:chgData name="Erik Mansten" userId="0e07ef9c-ff47-4303-a9e6-765644786855" providerId="ADAL" clId="{84E51D73-A272-427C-8953-AFF4D5560234}" dt="2026-09-27T07:55:02.323" v="27" actId="1076"/>
          <ac:picMkLst>
            <pc:docMk/>
            <pc:sldMk cId="2078293893" sldId="807"/>
            <ac:picMk id="6" creationId="{829EE95C-F822-570A-E8B7-906D11894434}"/>
          </ac:picMkLst>
        </pc:picChg>
      </pc:sldChg>
      <pc:sldChg chg="modSp new mod">
        <pc:chgData name="Erik Mansten" userId="0e07ef9c-ff47-4303-a9e6-765644786855" providerId="ADAL" clId="{84E51D73-A272-427C-8953-AFF4D5560234}" dt="2026-09-27T08:07:22.615" v="273" actId="27636"/>
        <pc:sldMkLst>
          <pc:docMk/>
          <pc:sldMk cId="2387520982" sldId="808"/>
        </pc:sldMkLst>
        <pc:spChg chg="mod">
          <ac:chgData name="Erik Mansten" userId="0e07ef9c-ff47-4303-a9e6-765644786855" providerId="ADAL" clId="{84E51D73-A272-427C-8953-AFF4D5560234}" dt="2026-09-27T08:05:14.839" v="245" actId="20577"/>
          <ac:spMkLst>
            <pc:docMk/>
            <pc:sldMk cId="2387520982" sldId="808"/>
            <ac:spMk id="2" creationId="{DB155688-7DD2-BF5B-9A76-720DD2D2AB08}"/>
          </ac:spMkLst>
        </pc:spChg>
        <pc:spChg chg="mod">
          <ac:chgData name="Erik Mansten" userId="0e07ef9c-ff47-4303-a9e6-765644786855" providerId="ADAL" clId="{84E51D73-A272-427C-8953-AFF4D5560234}" dt="2026-09-27T08:07:22.615" v="273" actId="27636"/>
          <ac:spMkLst>
            <pc:docMk/>
            <pc:sldMk cId="2387520982" sldId="808"/>
            <ac:spMk id="3" creationId="{3FDAA4C4-AB8B-C877-DBBA-010666D2F4C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9303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24, 14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1231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Six topics day one and 4 day two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2443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proposal, Feel free to change if you are interested in one topics or the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135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2154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F0633-7CBD-F148-B9B3-6FE4D527B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FEE125-907E-4384-E11A-1B37A391F1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B2BD40-5475-4E32-F725-FD59DBFE9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297DE-DEC2-A58B-0CDD-17898728C1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0582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/>
              <a:t>NSLS II 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67A0E-2B93-3A07-7213-529D0D1E7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9C8EB-5876-B9B8-2445-C5EF0C4F1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8DE17-CD3A-0BA8-E566-AA70E2FD0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EB5C7-D011-564A-8B6C-BEC2903C208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3C22C-BC46-80E0-79C8-9B66B4899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87B35-B785-FF02-A44D-B26610F60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71F0-CA29-0B47-AC66-323910E2F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4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+image2a">
    <p:bg>
      <p:bgPr>
        <a:solidFill>
          <a:srgbClr val="00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606876-C577-F146-9BC3-6B2995AE2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01" y="1731600"/>
            <a:ext cx="3647726" cy="2502223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, </a:t>
            </a:r>
            <a:r>
              <a:rPr lang="en-GB" noProof="0" err="1"/>
              <a:t>sed</a:t>
            </a:r>
            <a:r>
              <a:rPr lang="en-GB" noProof="0"/>
              <a:t> do </a:t>
            </a:r>
            <a:r>
              <a:rPr lang="en-GB" noProof="0" err="1"/>
              <a:t>eiusmod</a:t>
            </a:r>
            <a:r>
              <a:rPr lang="en-GB" noProof="0"/>
              <a:t>, lorem ipsum </a:t>
            </a:r>
            <a:r>
              <a:rPr lang="en-GB" noProof="0" err="1"/>
              <a:t>dolor</a:t>
            </a:r>
            <a:r>
              <a:rPr lang="en-GB" noProof="0"/>
              <a:t> </a:t>
            </a:r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D107FDD8-46C8-144D-98AA-92A6CD9F63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83113" y="0"/>
            <a:ext cx="7608887" cy="6858000"/>
          </a:xfrm>
          <a:solidFill>
            <a:schemeClr val="bg1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FF3E3F9-9F48-264B-8620-DD3196638F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4122" y="6242746"/>
            <a:ext cx="1077912" cy="35808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56299B-C417-8B16-A907-B6F7D9604C2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332412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25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mall för </a:t>
            </a:r>
            <a:r>
              <a:rPr lang="en-GB" noProof="0" dirty="0" err="1"/>
              <a:t>rubrikformat</a:t>
            </a:r>
            <a:endParaRPr lang="en-GB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format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bakgrundstexten</a:t>
            </a:r>
            <a:endParaRPr lang="en-GB" noProof="0" dirty="0"/>
          </a:p>
          <a:p>
            <a:pPr lvl="1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två</a:t>
            </a:r>
            <a:endParaRPr lang="en-GB" noProof="0" dirty="0"/>
          </a:p>
          <a:p>
            <a:pPr lvl="2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tre</a:t>
            </a:r>
            <a:endParaRPr lang="en-GB" noProof="0" dirty="0"/>
          </a:p>
          <a:p>
            <a:pPr lvl="3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fyra</a:t>
            </a:r>
            <a:endParaRPr lang="en-GB" noProof="0" dirty="0"/>
          </a:p>
          <a:p>
            <a:pPr lvl="4"/>
            <a:r>
              <a:rPr lang="en-GB" noProof="0" dirty="0" err="1"/>
              <a:t>Nivå</a:t>
            </a:r>
            <a:r>
              <a:rPr lang="en-GB" noProof="0" dirty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  <p:sldLayoutId id="2147483700" r:id="rId6"/>
    <p:sldLayoutId id="2147483701" r:id="rId7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maxiv.lu.se/event/6065/page/757-group-discussio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36066" y="4352330"/>
            <a:ext cx="59527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</a:rPr>
              <a:t>Welcome to MAX IV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Eshraq Al-Dmour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C849-A390-CA69-AA45-C65DE1F41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066" y="186801"/>
            <a:ext cx="4980972" cy="26728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6F6643-CEDD-8FC4-924C-306F3C551465}"/>
              </a:ext>
            </a:extLst>
          </p:cNvPr>
          <p:cNvSpPr txBox="1"/>
          <p:nvPr/>
        </p:nvSpPr>
        <p:spPr>
          <a:xfrm>
            <a:off x="150471" y="2967335"/>
            <a:ext cx="118640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NSLS-II &amp; MAX IV Workshop: Fourth and Future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Generation Light Source Design Challenges</a:t>
            </a: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08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32946-C2D0-9343-D32E-2FB9D40EE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F12A2-5AA8-56FA-DE94-C4A275C2DC51}"/>
              </a:ext>
            </a:extLst>
          </p:cNvPr>
          <p:cNvSpPr txBox="1">
            <a:spLocks/>
          </p:cNvSpPr>
          <p:nvPr/>
        </p:nvSpPr>
        <p:spPr>
          <a:xfrm>
            <a:off x="590675" y="2130507"/>
            <a:ext cx="3647726" cy="322659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sv-SE"/>
            </a:defPPr>
            <a:lvl1pPr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 b="1" i="0" spc="30">
                <a:solidFill>
                  <a:schemeClr val="bg1"/>
                </a:solidFill>
                <a:latin typeface="Maven Pro Medium" pitchFamily="2" charset="77"/>
                <a:ea typeface="+mj-ea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>
                <a:latin typeface="Maven Pro Medium" pitchFamily="2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>
                <a:latin typeface="Maven Pro Medium" pitchFamily="2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 i="0">
                <a:latin typeface="Maven Pro Medium" pitchFamily="2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 i="0">
                <a:latin typeface="Maven Pro Medium" pitchFamily="2" charset="77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50000"/>
              </a:lnSpc>
            </a:pPr>
            <a:r>
              <a:rPr lang="" dirty="0">
                <a:latin typeface="+mn-lt"/>
                <a:cs typeface="KodchiangUPC" panose="020B0502040204020203" pitchFamily="18" charset="-34"/>
              </a:rPr>
              <a:t>Collaboration  Innovation </a:t>
            </a:r>
          </a:p>
          <a:p>
            <a:pPr>
              <a:lnSpc>
                <a:spcPct val="150000"/>
              </a:lnSpc>
            </a:pPr>
            <a:r>
              <a:rPr lang="" dirty="0">
                <a:latin typeface="+mn-lt"/>
                <a:cs typeface="KodchiangUPC" panose="020B0502040204020203" pitchFamily="18" charset="-34"/>
              </a:rPr>
              <a:t>Knowledge Sharing</a:t>
            </a:r>
          </a:p>
          <a:p>
            <a:endParaRPr lang="en-GB" sz="4400" dirty="0">
              <a:latin typeface="+mn-lt"/>
              <a:cs typeface="KodchiangUPC" panose="020B0502040204020203" pitchFamily="18" charset="-34"/>
            </a:endParaRPr>
          </a:p>
          <a:p>
            <a:endParaRPr lang="en-GB" sz="4400" dirty="0">
              <a:latin typeface="+mn-lt"/>
              <a:cs typeface="KodchiangUPC" panose="020B0502040204020203" pitchFamily="18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351A27-71EF-494E-EA08-D6F0248DAC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34" r="13185"/>
          <a:stretch>
            <a:fillRect/>
          </a:stretch>
        </p:blipFill>
        <p:spPr>
          <a:xfrm>
            <a:off x="4583113" y="10"/>
            <a:ext cx="7608887" cy="685799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41DBFB-A9FD-662A-827C-ABFFBC8F52B6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4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4B457F-1E45-40FD-D7C8-4B2500317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Attendees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ECBDA6-DD92-C64D-9977-46C604B0D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99" y="1588294"/>
            <a:ext cx="5071817" cy="36814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6BC958-E638-0600-B194-78E1396F2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964" y="584200"/>
            <a:ext cx="4499935" cy="510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6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52258-1ED8-5B94-C7CA-E934C1C04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14" y="150994"/>
            <a:ext cx="2477947" cy="886837"/>
          </a:xfrm>
        </p:spPr>
        <p:txBody>
          <a:bodyPr/>
          <a:lstStyle/>
          <a:p>
            <a:r>
              <a:rPr lang="en-GB" dirty="0"/>
              <a:t>Schedule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4FEF3-7A8E-E14F-17E1-194F9ED6325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CB37F5-6D3D-C517-8E1E-2D197403C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79" y="958383"/>
            <a:ext cx="4289160" cy="49412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DB8954-5BE1-7D39-7F38-5CC82F2A8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621" y="1295982"/>
            <a:ext cx="4453203" cy="44981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A58CF5-B9ED-274D-14DD-ECC681C67ADF}"/>
              </a:ext>
            </a:extLst>
          </p:cNvPr>
          <p:cNvSpPr txBox="1"/>
          <p:nvPr/>
        </p:nvSpPr>
        <p:spPr>
          <a:xfrm>
            <a:off x="9254835" y="3428997"/>
            <a:ext cx="2737412" cy="58477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Day 1 Chair: </a:t>
            </a:r>
            <a:r>
              <a:rPr lang="" sz="1600" dirty="0"/>
              <a:t>Marco Apollonio</a:t>
            </a:r>
            <a:endParaRPr lang="en-GB" sz="1600" dirty="0"/>
          </a:p>
          <a:p>
            <a:r>
              <a:rPr lang="en-GB" sz="1600" dirty="0"/>
              <a:t>Day 2 Chair: </a:t>
            </a:r>
            <a:r>
              <a:rPr lang="" sz="1600" dirty="0"/>
              <a:t>Stephen Molloy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04199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9B772-5E48-441D-B234-00B914F12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60" y="-45777"/>
            <a:ext cx="10481930" cy="1325563"/>
          </a:xfrm>
        </p:spPr>
        <p:txBody>
          <a:bodyPr/>
          <a:lstStyle/>
          <a:p>
            <a:r>
              <a:rPr lang="en-GB" dirty="0"/>
              <a:t>Group discussions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DC522-CB61-A0F7-D470-F3402E022E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96261B-8F02-4A8D-E7FD-60B7B3C5037F}"/>
              </a:ext>
            </a:extLst>
          </p:cNvPr>
          <p:cNvSpPr txBox="1"/>
          <p:nvPr/>
        </p:nvSpPr>
        <p:spPr>
          <a:xfrm>
            <a:off x="2159000" y="5398756"/>
            <a:ext cx="8273174" cy="64633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After the group discussion we will have wrap up, where each group will have 5min. To report back on the group discussion.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A63B78-63A3-25FC-E08C-E8B242C855A8}"/>
              </a:ext>
            </a:extLst>
          </p:cNvPr>
          <p:cNvSpPr txBox="1"/>
          <p:nvPr/>
        </p:nvSpPr>
        <p:spPr>
          <a:xfrm>
            <a:off x="434384" y="840376"/>
            <a:ext cx="74926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https://indico.maxiv.lu.se/event/6065/page/757-group-discussion</a:t>
            </a:r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A57D76-7216-76AA-6CB4-787FB9B88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544" y="1279786"/>
            <a:ext cx="10706680" cy="400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8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55688-7DD2-BF5B-9A76-720DD2D2A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866775"/>
          </a:xfrm>
        </p:spPr>
        <p:txBody>
          <a:bodyPr/>
          <a:lstStyle/>
          <a:p>
            <a:r>
              <a:rPr lang="en-US" dirty="0"/>
              <a:t>Good to know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AA4C4-AB8B-C877-DBBA-010666D2F4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435100"/>
            <a:ext cx="10481930" cy="436375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400" dirty="0" err="1"/>
              <a:t>Wifi</a:t>
            </a:r>
            <a:endParaRPr lang="en-US" sz="4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err="1"/>
              <a:t>maxiv_visitor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Intended for use by temporary visitors to MAX IV.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This network provides Internet access only – there is no access to MAX IV internal services.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login is via a captive portal where an email address is needed for receiving a token that is valid for 24 hours.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err="1"/>
              <a:t>eduroam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international university </a:t>
            </a:r>
            <a:r>
              <a:rPr lang="en-US" dirty="0" err="1"/>
              <a:t>wifi</a:t>
            </a:r>
            <a:r>
              <a:rPr lang="en-US" dirty="0"/>
              <a:t> network.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Visiting academics can use the credentials of their home university to establish a </a:t>
            </a:r>
            <a:r>
              <a:rPr lang="en-US" dirty="0" err="1"/>
              <a:t>wifi</a:t>
            </a:r>
            <a:r>
              <a:rPr lang="en-US" dirty="0"/>
              <a:t> connection while at MAX IV.</a:t>
            </a:r>
          </a:p>
          <a:p>
            <a:pPr>
              <a:buFont typeface="Wingdings" panose="05000000000000000000" pitchFamily="2" charset="2"/>
              <a:buChar char="§"/>
            </a:pP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8F9B1-77F1-A5C3-083C-B3F8FA43832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52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A65EA-A31F-2E96-4F92-E5C40C150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Safety First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64944-9A04-B805-88A3-4CAF14B43FE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89B07C-E0D4-871B-D7FF-E3E78C812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088" y="1546918"/>
            <a:ext cx="6967104" cy="42447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8B01BD-1C4F-E60A-E0AF-BC21F4ADAF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96" t="16743" r="23885" b="15745"/>
          <a:stretch>
            <a:fillRect/>
          </a:stretch>
        </p:blipFill>
        <p:spPr>
          <a:xfrm>
            <a:off x="7688761" y="4612053"/>
            <a:ext cx="510245" cy="655909"/>
          </a:xfrm>
          <a:prstGeom prst="rect">
            <a:avLst/>
          </a:prstGeom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6F1CF218-20BB-896F-468A-34CACE06B322}"/>
              </a:ext>
            </a:extLst>
          </p:cNvPr>
          <p:cNvSpPr/>
          <p:nvPr/>
        </p:nvSpPr>
        <p:spPr>
          <a:xfrm rot="12270948">
            <a:off x="5752915" y="3796447"/>
            <a:ext cx="751943" cy="640544"/>
          </a:xfrm>
          <a:prstGeom prst="down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05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BBEF12-8AA9-B5AC-696A-79DCA57E7CD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rcRect r="21180"/>
          <a:stretch>
            <a:fillRect/>
          </a:stretch>
        </p:blipFill>
        <p:spPr>
          <a:xfrm>
            <a:off x="3280807" y="1298720"/>
            <a:ext cx="8201025" cy="358616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82275EF-8F6C-1836-4B6B-E4AD17F4C5F1}"/>
              </a:ext>
            </a:extLst>
          </p:cNvPr>
          <p:cNvSpPr txBox="1">
            <a:spLocks/>
          </p:cNvSpPr>
          <p:nvPr/>
        </p:nvSpPr>
        <p:spPr>
          <a:xfrm>
            <a:off x="250647" y="204232"/>
            <a:ext cx="10146591" cy="929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latin typeface="Calibri" panose="020F0502020204030204" pitchFamily="34" charset="0"/>
                <a:cs typeface="Calibri" panose="020F0502020204030204" pitchFamily="34" charset="0"/>
              </a:rPr>
              <a:t>Dinner: BNL, speakers, session and group discussion chairs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CB7EEB9-8119-1837-543D-BB526407C12B}"/>
              </a:ext>
            </a:extLst>
          </p:cNvPr>
          <p:cNvSpPr txBox="1">
            <a:spLocks/>
          </p:cNvSpPr>
          <p:nvPr/>
        </p:nvSpPr>
        <p:spPr>
          <a:xfrm>
            <a:off x="5660579" y="5049449"/>
            <a:ext cx="5684536" cy="700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dietary requirements will be accommodated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981A0D-4489-71EE-4959-19576E706F8E}"/>
              </a:ext>
            </a:extLst>
          </p:cNvPr>
          <p:cNvSpPr txBox="1"/>
          <p:nvPr/>
        </p:nvSpPr>
        <p:spPr>
          <a:xfrm>
            <a:off x="609600" y="4898916"/>
            <a:ext cx="4775200" cy="660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Today @ 19:00</a:t>
            </a:r>
          </a:p>
          <a:p>
            <a:r>
              <a:rPr lang="en-GB" dirty="0"/>
              <a:t>https://www.matochdestillat.se/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6D2FC7-D553-C422-1A14-877D10DF39E8}"/>
              </a:ext>
            </a:extLst>
          </p:cNvPr>
          <p:cNvSpPr txBox="1"/>
          <p:nvPr/>
        </p:nvSpPr>
        <p:spPr>
          <a:xfrm>
            <a:off x="1378287" y="55592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Kyrkogatan 17, 222 22 Lund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A57C36-6C7F-502E-EA52-81BB48C86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47" y="1226127"/>
            <a:ext cx="5409932" cy="349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8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CF42AE-A2B5-66D7-861B-493F41165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1148" y="1379991"/>
            <a:ext cx="7772400" cy="461649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3F7CB3F-CFF0-0784-8101-1664DCF3B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69" y="212103"/>
            <a:ext cx="4215136" cy="55870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Dinner: instructions to guests: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get to the restaurant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Take the tram from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MAX IV (or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Solbjer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-(hotel))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Lund 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Walk 8 minutes to Mat &amp;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Destillat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sv-SE" sz="2400" dirty="0"/>
              <a:t>Kyrkogatan 17, 222 22 Lund)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get back to Motel 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Take the tram from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Lund C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Solbjer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 will receive two-single-use tram tickets for your trips (for BNL attendees)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028321-940A-176E-674D-37DCCF620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204" y="4947971"/>
            <a:ext cx="1404463" cy="1874811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2C1990C-72ED-2B10-428C-22EF595F2D0C}"/>
              </a:ext>
            </a:extLst>
          </p:cNvPr>
          <p:cNvSpPr/>
          <p:nvPr/>
        </p:nvSpPr>
        <p:spPr>
          <a:xfrm>
            <a:off x="10955628" y="3501980"/>
            <a:ext cx="103030" cy="1041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338EFA1-96EE-7F8C-82A2-DBA5A6E88555}"/>
              </a:ext>
            </a:extLst>
          </p:cNvPr>
          <p:cNvSpPr/>
          <p:nvPr/>
        </p:nvSpPr>
        <p:spPr>
          <a:xfrm>
            <a:off x="11266867" y="2422301"/>
            <a:ext cx="103030" cy="1041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408CF4-D4D1-FB5F-9CE7-9D58C91A6604}"/>
              </a:ext>
            </a:extLst>
          </p:cNvPr>
          <p:cNvSpPr txBox="1"/>
          <p:nvPr/>
        </p:nvSpPr>
        <p:spPr>
          <a:xfrm>
            <a:off x="10901547" y="3501980"/>
            <a:ext cx="9782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Solbjer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693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477E6-C301-25FA-E1B0-03A196117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Workshop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ECB51-F039-8A30-3AE5-77ADF3BAB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/>
              <a:t>Workshop picture will be taken before fika today at 15:00.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208BE0-3FA5-EBC7-A261-245CE9759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C71F0-CA29-0B47-AC66-323910E2F5D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03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B4A7B-481C-F4AF-6D42-A43DF659C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B9E33D-C4DD-049C-58A0-C17D239EE128}"/>
              </a:ext>
            </a:extLst>
          </p:cNvPr>
          <p:cNvSpPr txBox="1"/>
          <p:nvPr/>
        </p:nvSpPr>
        <p:spPr>
          <a:xfrm>
            <a:off x="1295706" y="3164552"/>
            <a:ext cx="10263772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</a:rPr>
              <a:t>Welcome</a:t>
            </a:r>
          </a:p>
          <a:p>
            <a:pPr fontAlgn="t">
              <a:lnSpc>
                <a:spcPct val="100000"/>
              </a:lnSpc>
              <a:buNone/>
            </a:pPr>
            <a:r>
              <a:rPr lang="" sz="3200" b="1" dirty="0">
                <a:solidFill>
                  <a:schemeClr val="bg1"/>
                </a:solidFill>
              </a:rPr>
              <a:t>We wish you a productive workshop and an enjoyable stay.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B9BFD8-8196-6CC2-32F4-D841FC1C65D7}"/>
              </a:ext>
            </a:extLst>
          </p:cNvPr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767103-F1C8-BBA2-9101-C23C1F03B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066" y="186801"/>
            <a:ext cx="4980972" cy="267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4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D2D4F6-DFD0-48E9-AE41-DA240B426F1B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3729fb18-5a44-48ee-9bfa-999b37c5a47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D83DD1-504D-41BC-8F19-69EAB1A740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29fb18-5a44-48ee-9bfa-999b37c5a4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TotalTime>45000</TotalTime>
  <Words>341</Words>
  <Application>Microsoft Office PowerPoint</Application>
  <PresentationFormat>Widescreen</PresentationFormat>
  <Paragraphs>54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Maven Pro Medium</vt:lpstr>
      <vt:lpstr>Open Sans Light</vt:lpstr>
      <vt:lpstr>Times New Roman</vt:lpstr>
      <vt:lpstr>Wingdings</vt:lpstr>
      <vt:lpstr>MAX IV</vt:lpstr>
      <vt:lpstr>PowerPoint Presentation</vt:lpstr>
      <vt:lpstr>PowerPoint Presentation</vt:lpstr>
      <vt:lpstr>Attendees </vt:lpstr>
      <vt:lpstr>Schedule</vt:lpstr>
      <vt:lpstr>Group discussions</vt:lpstr>
      <vt:lpstr>Good to know</vt:lpstr>
      <vt:lpstr>Safety First</vt:lpstr>
      <vt:lpstr>PowerPoint Presentation</vt:lpstr>
      <vt:lpstr>PowerPoint Presentation</vt:lpstr>
      <vt:lpstr>Workshop Picture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lastModifiedBy>Eshraq Al Dmour</cp:lastModifiedBy>
  <cp:revision>379</cp:revision>
  <cp:lastPrinted>2023-12-11T14:42:34Z</cp:lastPrinted>
  <dcterms:created xsi:type="dcterms:W3CDTF">2022-05-19T12:39:22Z</dcterms:created>
  <dcterms:modified xsi:type="dcterms:W3CDTF">2026-10-04T19:34:27Z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TaxCatchAll">
    <vt:lpwstr/>
  </property>
  <property fmtid="{D5CDD505-2E9C-101B-9397-08002B2CF9AE}" pid="9" name="lcf76f155ced4ddcb4097134ff3c332f">
    <vt:lpwstr/>
  </property>
</Properties>
</file>