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257" r:id="rId5"/>
    <p:sldId id="509" r:id="rId6"/>
    <p:sldId id="309" r:id="rId7"/>
    <p:sldId id="288" r:id="rId8"/>
    <p:sldId id="287" r:id="rId9"/>
    <p:sldId id="289" r:id="rId10"/>
    <p:sldId id="511" r:id="rId11"/>
    <p:sldId id="312" r:id="rId12"/>
    <p:sldId id="310" r:id="rId13"/>
    <p:sldId id="283" r:id="rId14"/>
    <p:sldId id="311" r:id="rId15"/>
    <p:sldId id="296" r:id="rId16"/>
    <p:sldId id="515" r:id="rId17"/>
    <p:sldId id="512" r:id="rId18"/>
    <p:sldId id="514" r:id="rId19"/>
    <p:sldId id="513" r:id="rId20"/>
    <p:sldId id="526" r:id="rId21"/>
    <p:sldId id="524" r:id="rId22"/>
    <p:sldId id="525" r:id="rId23"/>
    <p:sldId id="527" r:id="rId24"/>
    <p:sldId id="508" r:id="rId25"/>
    <p:sldId id="507" r:id="rId26"/>
    <p:sldId id="322" r:id="rId27"/>
    <p:sldId id="321" r:id="rId28"/>
    <p:sldId id="320" r:id="rId29"/>
    <p:sldId id="319" r:id="rId30"/>
    <p:sldId id="519" r:id="rId31"/>
    <p:sldId id="324" r:id="rId32"/>
    <p:sldId id="331" r:id="rId33"/>
    <p:sldId id="523" r:id="rId34"/>
    <p:sldId id="330" r:id="rId35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00570C"/>
    <a:srgbClr val="F2F2F2"/>
    <a:srgbClr val="0070C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881A30-D948-4C41-8225-FA324FA4E68E}" v="30" dt="2026-10-01T08:13:15.0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81" autoAdjust="0"/>
    <p:restoredTop sz="97459" autoAdjust="0"/>
  </p:normalViewPr>
  <p:slideViewPr>
    <p:cSldViewPr snapToGrid="0">
      <p:cViewPr varScale="1">
        <p:scale>
          <a:sx n="152" d="100"/>
          <a:sy n="152" d="100"/>
        </p:scale>
        <p:origin x="156" y="204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239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 Lundquist" userId="f2821401-ac14-4881-a4cd-6d505a2ebb71" providerId="ADAL" clId="{73852774-7731-48F1-B41E-03A9D766193B}"/>
    <pc:docChg chg="undo custSel addSld delSld modSld modMainMaster">
      <pc:chgData name="Johan Lundquist" userId="f2821401-ac14-4881-a4cd-6d505a2ebb71" providerId="ADAL" clId="{73852774-7731-48F1-B41E-03A9D766193B}" dt="2026-10-01T08:13:30.526" v="3548" actId="20577"/>
      <pc:docMkLst>
        <pc:docMk/>
      </pc:docMkLst>
      <pc:sldChg chg="modSp mod">
        <pc:chgData name="Johan Lundquist" userId="f2821401-ac14-4881-a4cd-6d505a2ebb71" providerId="ADAL" clId="{73852774-7731-48F1-B41E-03A9D766193B}" dt="2026-09-17T14:01:29.747" v="102" actId="20577"/>
        <pc:sldMkLst>
          <pc:docMk/>
          <pc:sldMk cId="2820082408" sldId="257"/>
        </pc:sldMkLst>
        <pc:spChg chg="mod">
          <ac:chgData name="Johan Lundquist" userId="f2821401-ac14-4881-a4cd-6d505a2ebb71" providerId="ADAL" clId="{73852774-7731-48F1-B41E-03A9D766193B}" dt="2026-09-17T14:01:18.712" v="79" actId="14100"/>
          <ac:spMkLst>
            <pc:docMk/>
            <pc:sldMk cId="2820082408" sldId="257"/>
            <ac:spMk id="2" creationId="{54EC273A-1A83-6052-8573-AC8B88412C62}"/>
          </ac:spMkLst>
        </pc:spChg>
        <pc:spChg chg="mod">
          <ac:chgData name="Johan Lundquist" userId="f2821401-ac14-4881-a4cd-6d505a2ebb71" providerId="ADAL" clId="{73852774-7731-48F1-B41E-03A9D766193B}" dt="2026-09-17T14:01:29.747" v="102" actId="20577"/>
          <ac:spMkLst>
            <pc:docMk/>
            <pc:sldMk cId="2820082408" sldId="257"/>
            <ac:spMk id="5" creationId="{00000000-0000-0000-0000-000000000000}"/>
          </ac:spMkLst>
        </pc:spChg>
      </pc:sldChg>
      <pc:sldChg chg="addSp delSp modSp add mod modClrScheme chgLayout">
        <pc:chgData name="Johan Lundquist" userId="f2821401-ac14-4881-a4cd-6d505a2ebb71" providerId="ADAL" clId="{73852774-7731-48F1-B41E-03A9D766193B}" dt="2026-09-23T12:14:22.317" v="2052" actId="1076"/>
        <pc:sldMkLst>
          <pc:docMk/>
          <pc:sldMk cId="1376525648" sldId="283"/>
        </pc:sldMkLst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1376525648" sldId="283"/>
            <ac:spMk id="3" creationId="{71F6982F-27F7-0431-E60B-943218398CB4}"/>
          </ac:spMkLst>
        </pc:spChg>
        <pc:spChg chg="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1376525648" sldId="283"/>
            <ac:spMk id="16" creationId="{C9156161-E06E-DBAD-AAAF-9E6892457B48}"/>
          </ac:spMkLst>
        </pc:spChg>
        <pc:spChg chg="mod">
          <ac:chgData name="Johan Lundquist" userId="f2821401-ac14-4881-a4cd-6d505a2ebb71" providerId="ADAL" clId="{73852774-7731-48F1-B41E-03A9D766193B}" dt="2026-09-23T12:14:18.267" v="2051" actId="1076"/>
          <ac:spMkLst>
            <pc:docMk/>
            <pc:sldMk cId="1376525648" sldId="283"/>
            <ac:spMk id="38" creationId="{1BAC66B3-64CD-17EC-2759-8D524B47BACF}"/>
          </ac:spMkLst>
        </pc:spChg>
        <pc:grpChg chg="mod">
          <ac:chgData name="Johan Lundquist" userId="f2821401-ac14-4881-a4cd-6d505a2ebb71" providerId="ADAL" clId="{73852774-7731-48F1-B41E-03A9D766193B}" dt="2026-09-23T12:14:03.651" v="2048" actId="1076"/>
          <ac:grpSpMkLst>
            <pc:docMk/>
            <pc:sldMk cId="1376525648" sldId="283"/>
            <ac:grpSpMk id="15" creationId="{AE417C48-6AC4-3B04-BA14-65670BED5AE8}"/>
          </ac:grpSpMkLst>
        </pc:grpChg>
        <pc:picChg chg="mod">
          <ac:chgData name="Johan Lundquist" userId="f2821401-ac14-4881-a4cd-6d505a2ebb71" providerId="ADAL" clId="{73852774-7731-48F1-B41E-03A9D766193B}" dt="2026-09-23T12:14:22.317" v="2052" actId="1076"/>
          <ac:picMkLst>
            <pc:docMk/>
            <pc:sldMk cId="1376525648" sldId="283"/>
            <ac:picMk id="8" creationId="{7FCF852D-EBC3-347F-CB68-492489341EB2}"/>
          </ac:picMkLst>
        </pc:picChg>
        <pc:picChg chg="mod">
          <ac:chgData name="Johan Lundquist" userId="f2821401-ac14-4881-a4cd-6d505a2ebb71" providerId="ADAL" clId="{73852774-7731-48F1-B41E-03A9D766193B}" dt="2026-09-23T12:14:07.920" v="2049" actId="1076"/>
          <ac:picMkLst>
            <pc:docMk/>
            <pc:sldMk cId="1376525648" sldId="283"/>
            <ac:picMk id="23" creationId="{E6805C75-565D-1560-3414-27C7990EF5AF}"/>
          </ac:picMkLst>
        </pc:picChg>
      </pc:sldChg>
      <pc:sldChg chg="addSp delSp modSp add mod modClrScheme chgLayout">
        <pc:chgData name="Johan Lundquist" userId="f2821401-ac14-4881-a4cd-6d505a2ebb71" providerId="ADAL" clId="{73852774-7731-48F1-B41E-03A9D766193B}" dt="2026-09-23T12:13:31.070" v="2044" actId="700"/>
        <pc:sldMkLst>
          <pc:docMk/>
          <pc:sldMk cId="3369379338" sldId="287"/>
        </pc:sldMkLst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3369379338" sldId="287"/>
            <ac:spMk id="3" creationId="{50868A3F-3652-17EE-8A0C-8A01C347CF42}"/>
          </ac:spMkLst>
        </pc:spChg>
        <pc:spChg chg="mod">
          <ac:chgData name="Johan Lundquist" userId="f2821401-ac14-4881-a4cd-6d505a2ebb71" providerId="ADAL" clId="{73852774-7731-48F1-B41E-03A9D766193B}" dt="2026-09-21T11:42:09.213" v="1650" actId="1076"/>
          <ac:spMkLst>
            <pc:docMk/>
            <pc:sldMk cId="3369379338" sldId="287"/>
            <ac:spMk id="4" creationId="{55D61E72-B975-E5CE-7A48-ADF5E4C3B20F}"/>
          </ac:spMkLst>
        </pc:spChg>
        <pc:spChg chg="mod">
          <ac:chgData name="Johan Lundquist" userId="f2821401-ac14-4881-a4cd-6d505a2ebb71" providerId="ADAL" clId="{73852774-7731-48F1-B41E-03A9D766193B}" dt="2026-09-21T11:43:45.320" v="1699" actId="14100"/>
          <ac:spMkLst>
            <pc:docMk/>
            <pc:sldMk cId="3369379338" sldId="287"/>
            <ac:spMk id="5" creationId="{BDD7CDF6-1379-F822-9B39-AA9F1547BDE6}"/>
          </ac:spMkLst>
        </pc:spChg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3369379338" sldId="287"/>
            <ac:spMk id="6" creationId="{243D1712-5D8B-3DC9-7589-24D934A5A2B5}"/>
          </ac:spMkLst>
        </pc:spChg>
        <pc:spChg chg="mod">
          <ac:chgData name="Johan Lundquist" userId="f2821401-ac14-4881-a4cd-6d505a2ebb71" providerId="ADAL" clId="{73852774-7731-48F1-B41E-03A9D766193B}" dt="2026-09-21T11:44:11.536" v="1705" actId="1076"/>
          <ac:spMkLst>
            <pc:docMk/>
            <pc:sldMk cId="3369379338" sldId="287"/>
            <ac:spMk id="7" creationId="{13238927-4E26-0F6C-2E70-EE3C5B3ED66B}"/>
          </ac:spMkLst>
        </pc:spChg>
        <pc:spChg chg="mod">
          <ac:chgData name="Johan Lundquist" userId="f2821401-ac14-4881-a4cd-6d505a2ebb71" providerId="ADAL" clId="{73852774-7731-48F1-B41E-03A9D766193B}" dt="2026-09-21T11:42:55.186" v="1671" actId="1076"/>
          <ac:spMkLst>
            <pc:docMk/>
            <pc:sldMk cId="3369379338" sldId="287"/>
            <ac:spMk id="8" creationId="{A3465283-B474-FA97-0A32-428AB699B9D2}"/>
          </ac:spMkLst>
        </pc:spChg>
        <pc:spChg chg="add mod">
          <ac:chgData name="Johan Lundquist" userId="f2821401-ac14-4881-a4cd-6d505a2ebb71" providerId="ADAL" clId="{73852774-7731-48F1-B41E-03A9D766193B}" dt="2026-09-21T11:43:39.682" v="1697" actId="1076"/>
          <ac:spMkLst>
            <pc:docMk/>
            <pc:sldMk cId="3369379338" sldId="287"/>
            <ac:spMk id="11" creationId="{043506B6-1FC4-82AB-6F19-223F7DA92E91}"/>
          </ac:spMkLst>
        </pc:spChg>
        <pc:spChg chg="mod">
          <ac:chgData name="Johan Lundquist" userId="f2821401-ac14-4881-a4cd-6d505a2ebb71" providerId="ADAL" clId="{73852774-7731-48F1-B41E-03A9D766193B}" dt="2026-09-21T11:43:59.957" v="1702" actId="14100"/>
          <ac:spMkLst>
            <pc:docMk/>
            <pc:sldMk cId="3369379338" sldId="287"/>
            <ac:spMk id="14" creationId="{A3C1535E-4508-F717-1D03-E809242D8A66}"/>
          </ac:spMkLst>
        </pc:spChg>
        <pc:spChg chg="mod">
          <ac:chgData name="Johan Lundquist" userId="f2821401-ac14-4881-a4cd-6d505a2ebb71" providerId="ADAL" clId="{73852774-7731-48F1-B41E-03A9D766193B}" dt="2026-09-21T11:44:05.335" v="1704" actId="1076"/>
          <ac:spMkLst>
            <pc:docMk/>
            <pc:sldMk cId="3369379338" sldId="287"/>
            <ac:spMk id="15" creationId="{DA786FE4-66B1-725D-CDBF-1511DC38785E}"/>
          </ac:spMkLst>
        </pc:spChg>
        <pc:spChg chg="mod">
          <ac:chgData name="Johan Lundquist" userId="f2821401-ac14-4881-a4cd-6d505a2ebb71" providerId="ADAL" clId="{73852774-7731-48F1-B41E-03A9D766193B}" dt="2026-09-21T11:44:02.878" v="1703" actId="14100"/>
          <ac:spMkLst>
            <pc:docMk/>
            <pc:sldMk cId="3369379338" sldId="287"/>
            <ac:spMk id="16" creationId="{1C7BAFFE-E82D-5E1E-83C2-99AFC636857A}"/>
          </ac:spMkLst>
        </pc:spChg>
        <pc:spChg chg="mod">
          <ac:chgData name="Johan Lundquist" userId="f2821401-ac14-4881-a4cd-6d505a2ebb71" providerId="ADAL" clId="{73852774-7731-48F1-B41E-03A9D766193B}" dt="2026-09-21T11:42:10.853" v="1651" actId="1076"/>
          <ac:spMkLst>
            <pc:docMk/>
            <pc:sldMk cId="3369379338" sldId="287"/>
            <ac:spMk id="17" creationId="{69B811B5-563B-40D1-85CF-4D6B1A7C5790}"/>
          </ac:spMkLst>
        </pc:spChg>
        <pc:spChg chg="mod">
          <ac:chgData name="Johan Lundquist" userId="f2821401-ac14-4881-a4cd-6d505a2ebb71" providerId="ADAL" clId="{73852774-7731-48F1-B41E-03A9D766193B}" dt="2026-09-21T11:43:20.148" v="1681" actId="122"/>
          <ac:spMkLst>
            <pc:docMk/>
            <pc:sldMk cId="3369379338" sldId="287"/>
            <ac:spMk id="19" creationId="{70726A60-2CF9-1A71-A9D2-711AD8D7DB6A}"/>
          </ac:spMkLst>
        </pc:spChg>
        <pc:spChg chg="mod">
          <ac:chgData name="Johan Lundquist" userId="f2821401-ac14-4881-a4cd-6d505a2ebb71" providerId="ADAL" clId="{73852774-7731-48F1-B41E-03A9D766193B}" dt="2026-09-21T11:42:57.082" v="1672" actId="1076"/>
          <ac:spMkLst>
            <pc:docMk/>
            <pc:sldMk cId="3369379338" sldId="287"/>
            <ac:spMk id="20" creationId="{18B74C68-9BD4-315F-EBBF-A2169AF8D0B6}"/>
          </ac:spMkLst>
        </pc:spChg>
        <pc:spChg chg="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3369379338" sldId="287"/>
            <ac:spMk id="21" creationId="{FB4E48FB-572D-4B95-6FE3-2F3D7DE81042}"/>
          </ac:spMkLst>
        </pc:spChg>
        <pc:picChg chg="add mod ord">
          <ac:chgData name="Johan Lundquist" userId="f2821401-ac14-4881-a4cd-6d505a2ebb71" providerId="ADAL" clId="{73852774-7731-48F1-B41E-03A9D766193B}" dt="2026-09-21T11:42:06.580" v="1649" actId="1076"/>
          <ac:picMkLst>
            <pc:docMk/>
            <pc:sldMk cId="3369379338" sldId="287"/>
            <ac:picMk id="10" creationId="{A951DA4A-5261-3D6C-03EF-4089FE8BF6AA}"/>
          </ac:picMkLst>
        </pc:picChg>
      </pc:sldChg>
      <pc:sldChg chg="addSp delSp modSp add mod modClrScheme chgLayout">
        <pc:chgData name="Johan Lundquist" userId="f2821401-ac14-4881-a4cd-6d505a2ebb71" providerId="ADAL" clId="{73852774-7731-48F1-B41E-03A9D766193B}" dt="2026-09-29T08:00:50.778" v="2074" actId="1076"/>
        <pc:sldMkLst>
          <pc:docMk/>
          <pc:sldMk cId="464815339" sldId="288"/>
        </pc:sldMkLst>
        <pc:spChg chg="mod">
          <ac:chgData name="Johan Lundquist" userId="f2821401-ac14-4881-a4cd-6d505a2ebb71" providerId="ADAL" clId="{73852774-7731-48F1-B41E-03A9D766193B}" dt="2026-09-29T08:00:50.778" v="2074" actId="1076"/>
          <ac:spMkLst>
            <pc:docMk/>
            <pc:sldMk cId="464815339" sldId="288"/>
            <ac:spMk id="26" creationId="{A5248494-F415-815E-3A3F-0B9283FBBEC6}"/>
          </ac:spMkLst>
        </pc:spChg>
        <pc:spChg chg="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464815339" sldId="288"/>
            <ac:spMk id="28" creationId="{8805FA41-F200-155A-F80E-E380C696FAE5}"/>
          </ac:spMkLst>
        </pc:spChg>
        <pc:picChg chg="mod">
          <ac:chgData name="Johan Lundquist" userId="f2821401-ac14-4881-a4cd-6d505a2ebb71" providerId="ADAL" clId="{73852774-7731-48F1-B41E-03A9D766193B}" dt="2026-09-29T08:00:47.946" v="2073" actId="14100"/>
          <ac:picMkLst>
            <pc:docMk/>
            <pc:sldMk cId="464815339" sldId="288"/>
            <ac:picMk id="4" creationId="{F72FA11B-BB95-87D5-8594-1A3C75AA52E3}"/>
          </ac:picMkLst>
        </pc:picChg>
      </pc:sldChg>
      <pc:sldChg chg="addSp modSp add mod modClrScheme chgLayout">
        <pc:chgData name="Johan Lundquist" userId="f2821401-ac14-4881-a4cd-6d505a2ebb71" providerId="ADAL" clId="{73852774-7731-48F1-B41E-03A9D766193B}" dt="2026-09-23T12:15:18.965" v="2058" actId="1076"/>
        <pc:sldMkLst>
          <pc:docMk/>
          <pc:sldMk cId="3777520803" sldId="289"/>
        </pc:sldMkLst>
        <pc:spChg chg="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3777520803" sldId="289"/>
            <ac:spMk id="4" creationId="{CD4F165A-08A3-6C41-5AD1-B42C73D2B7F7}"/>
          </ac:spMkLst>
        </pc:spChg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3777520803" sldId="289"/>
            <ac:spMk id="5" creationId="{F9AB004D-2B43-32EC-EE84-EEC779250C96}"/>
          </ac:spMkLst>
        </pc:spChg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3777520803" sldId="289"/>
            <ac:spMk id="6" creationId="{A96DF225-0405-39EB-59B0-98F05328684F}"/>
          </ac:spMkLst>
        </pc:spChg>
        <pc:picChg chg="mod modCrop">
          <ac:chgData name="Johan Lundquist" userId="f2821401-ac14-4881-a4cd-6d505a2ebb71" providerId="ADAL" clId="{73852774-7731-48F1-B41E-03A9D766193B}" dt="2026-09-23T12:15:18.965" v="2058" actId="1076"/>
          <ac:picMkLst>
            <pc:docMk/>
            <pc:sldMk cId="3777520803" sldId="289"/>
            <ac:picMk id="2" creationId="{FA5B249F-8039-0384-ECE5-04435FEDE8FD}"/>
          </ac:picMkLst>
        </pc:picChg>
      </pc:sldChg>
      <pc:sldChg chg="addSp modSp add mod modClrScheme chgLayout">
        <pc:chgData name="Johan Lundquist" userId="f2821401-ac14-4881-a4cd-6d505a2ebb71" providerId="ADAL" clId="{73852774-7731-48F1-B41E-03A9D766193B}" dt="2026-09-23T12:13:31.070" v="2044" actId="700"/>
        <pc:sldMkLst>
          <pc:docMk/>
          <pc:sldMk cId="1925960290" sldId="296"/>
        </pc:sldMkLst>
        <pc:spChg chg="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1925960290" sldId="296"/>
            <ac:spMk id="3" creationId="{4FFACD23-2716-D3DA-0A82-7E7FA8083B13}"/>
          </ac:spMkLst>
        </pc:spChg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1925960290" sldId="296"/>
            <ac:spMk id="20" creationId="{FF4A1AE6-5425-B1D6-5018-0E805CA3850C}"/>
          </ac:spMkLst>
        </pc:spChg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1925960290" sldId="296"/>
            <ac:spMk id="21" creationId="{F796191B-CC19-54A7-E521-6B088FC467D2}"/>
          </ac:spMkLst>
        </pc:spChg>
      </pc:sldChg>
      <pc:sldChg chg="addSp delSp modSp add del mod chgLayout">
        <pc:chgData name="Johan Lundquist" userId="f2821401-ac14-4881-a4cd-6d505a2ebb71" providerId="ADAL" clId="{73852774-7731-48F1-B41E-03A9D766193B}" dt="2026-09-21T07:47:37.674" v="361" actId="1076"/>
        <pc:sldMkLst>
          <pc:docMk/>
          <pc:sldMk cId="3830011420" sldId="309"/>
        </pc:sldMkLst>
        <pc:spChg chg="mod">
          <ac:chgData name="Johan Lundquist" userId="f2821401-ac14-4881-a4cd-6d505a2ebb71" providerId="ADAL" clId="{73852774-7731-48F1-B41E-03A9D766193B}" dt="2026-09-21T07:47:29.378" v="360" actId="1076"/>
          <ac:spMkLst>
            <pc:docMk/>
            <pc:sldMk cId="3830011420" sldId="309"/>
            <ac:spMk id="5" creationId="{8EB6C888-0DEA-C97A-2D15-986F29116BB1}"/>
          </ac:spMkLst>
        </pc:spChg>
        <pc:spChg chg="mod">
          <ac:chgData name="Johan Lundquist" userId="f2821401-ac14-4881-a4cd-6d505a2ebb71" providerId="ADAL" clId="{73852774-7731-48F1-B41E-03A9D766193B}" dt="2026-09-17T14:07:36.261" v="351" actId="1076"/>
          <ac:spMkLst>
            <pc:docMk/>
            <pc:sldMk cId="3830011420" sldId="309"/>
            <ac:spMk id="6" creationId="{6A02D80A-17A2-7A82-7818-33E0D2996C3A}"/>
          </ac:spMkLst>
        </pc:spChg>
        <pc:spChg chg="mod">
          <ac:chgData name="Johan Lundquist" userId="f2821401-ac14-4881-a4cd-6d505a2ebb71" providerId="ADAL" clId="{73852774-7731-48F1-B41E-03A9D766193B}" dt="2026-09-21T07:47:29.378" v="360" actId="1076"/>
          <ac:spMkLst>
            <pc:docMk/>
            <pc:sldMk cId="3830011420" sldId="309"/>
            <ac:spMk id="7" creationId="{B323FDD7-9AC7-C90E-996C-ACF1C3916EE3}"/>
          </ac:spMkLst>
        </pc:spChg>
        <pc:spChg chg="mod">
          <ac:chgData name="Johan Lundquist" userId="f2821401-ac14-4881-a4cd-6d505a2ebb71" providerId="ADAL" clId="{73852774-7731-48F1-B41E-03A9D766193B}" dt="2026-09-21T07:47:29.378" v="360" actId="1076"/>
          <ac:spMkLst>
            <pc:docMk/>
            <pc:sldMk cId="3830011420" sldId="309"/>
            <ac:spMk id="8" creationId="{9D567056-49BC-6A77-4605-0E111A8F23E9}"/>
          </ac:spMkLst>
        </pc:spChg>
        <pc:spChg chg="mod">
          <ac:chgData name="Johan Lundquist" userId="f2821401-ac14-4881-a4cd-6d505a2ebb71" providerId="ADAL" clId="{73852774-7731-48F1-B41E-03A9D766193B}" dt="2026-09-21T07:47:29.378" v="360" actId="1076"/>
          <ac:spMkLst>
            <pc:docMk/>
            <pc:sldMk cId="3830011420" sldId="309"/>
            <ac:spMk id="9" creationId="{0948B820-CC9F-500E-2AED-7FFC29AE4A3D}"/>
          </ac:spMkLst>
        </pc:spChg>
        <pc:spChg chg="mod">
          <ac:chgData name="Johan Lundquist" userId="f2821401-ac14-4881-a4cd-6d505a2ebb71" providerId="ADAL" clId="{73852774-7731-48F1-B41E-03A9D766193B}" dt="2026-09-21T07:47:29.378" v="360" actId="1076"/>
          <ac:spMkLst>
            <pc:docMk/>
            <pc:sldMk cId="3830011420" sldId="309"/>
            <ac:spMk id="10" creationId="{1D32FD30-4ED8-6303-DF16-765FD41ACBF0}"/>
          </ac:spMkLst>
        </pc:spChg>
        <pc:spChg chg="mod">
          <ac:chgData name="Johan Lundquist" userId="f2821401-ac14-4881-a4cd-6d505a2ebb71" providerId="ADAL" clId="{73852774-7731-48F1-B41E-03A9D766193B}" dt="2026-09-21T07:47:29.378" v="360" actId="1076"/>
          <ac:spMkLst>
            <pc:docMk/>
            <pc:sldMk cId="3830011420" sldId="309"/>
            <ac:spMk id="11" creationId="{03935AAD-F7FE-3142-765A-F84F3025B90A}"/>
          </ac:spMkLst>
        </pc:spChg>
        <pc:spChg chg="mod">
          <ac:chgData name="Johan Lundquist" userId="f2821401-ac14-4881-a4cd-6d505a2ebb71" providerId="ADAL" clId="{73852774-7731-48F1-B41E-03A9D766193B}" dt="2026-09-21T07:47:29.378" v="360" actId="1076"/>
          <ac:spMkLst>
            <pc:docMk/>
            <pc:sldMk cId="3830011420" sldId="309"/>
            <ac:spMk id="13" creationId="{6E063281-5627-372C-4C69-317EDE786DD9}"/>
          </ac:spMkLst>
        </pc:spChg>
        <pc:spChg chg="mod">
          <ac:chgData name="Johan Lundquist" userId="f2821401-ac14-4881-a4cd-6d505a2ebb71" providerId="ADAL" clId="{73852774-7731-48F1-B41E-03A9D766193B}" dt="2026-09-21T07:47:29.378" v="360" actId="1076"/>
          <ac:spMkLst>
            <pc:docMk/>
            <pc:sldMk cId="3830011420" sldId="309"/>
            <ac:spMk id="16" creationId="{DD8F1988-523E-9E10-7CC1-2FA127AEC439}"/>
          </ac:spMkLst>
        </pc:spChg>
        <pc:spChg chg="mod">
          <ac:chgData name="Johan Lundquist" userId="f2821401-ac14-4881-a4cd-6d505a2ebb71" providerId="ADAL" clId="{73852774-7731-48F1-B41E-03A9D766193B}" dt="2026-09-21T07:47:37.674" v="361" actId="1076"/>
          <ac:spMkLst>
            <pc:docMk/>
            <pc:sldMk cId="3830011420" sldId="309"/>
            <ac:spMk id="18" creationId="{A1FA50E0-2EF1-52BC-A416-79F2E4594829}"/>
          </ac:spMkLst>
        </pc:spChg>
        <pc:spChg chg="mod">
          <ac:chgData name="Johan Lundquist" userId="f2821401-ac14-4881-a4cd-6d505a2ebb71" providerId="ADAL" clId="{73852774-7731-48F1-B41E-03A9D766193B}" dt="2026-09-21T07:47:37.674" v="361" actId="1076"/>
          <ac:spMkLst>
            <pc:docMk/>
            <pc:sldMk cId="3830011420" sldId="309"/>
            <ac:spMk id="19" creationId="{E9B8DD4B-72B0-7D56-4B27-F1BC60669D73}"/>
          </ac:spMkLst>
        </pc:spChg>
        <pc:spChg chg="mod">
          <ac:chgData name="Johan Lundquist" userId="f2821401-ac14-4881-a4cd-6d505a2ebb71" providerId="ADAL" clId="{73852774-7731-48F1-B41E-03A9D766193B}" dt="2026-09-21T07:47:37.674" v="361" actId="1076"/>
          <ac:spMkLst>
            <pc:docMk/>
            <pc:sldMk cId="3830011420" sldId="309"/>
            <ac:spMk id="20" creationId="{564974E9-222A-BC2C-213E-43309434C73A}"/>
          </ac:spMkLst>
        </pc:spChg>
        <pc:spChg chg="mod">
          <ac:chgData name="Johan Lundquist" userId="f2821401-ac14-4881-a4cd-6d505a2ebb71" providerId="ADAL" clId="{73852774-7731-48F1-B41E-03A9D766193B}" dt="2026-09-21T07:47:29.378" v="360" actId="1076"/>
          <ac:spMkLst>
            <pc:docMk/>
            <pc:sldMk cId="3830011420" sldId="309"/>
            <ac:spMk id="22" creationId="{3B5F6938-BC0F-643D-BF27-06E35DD840CC}"/>
          </ac:spMkLst>
        </pc:spChg>
        <pc:spChg chg="mod">
          <ac:chgData name="Johan Lundquist" userId="f2821401-ac14-4881-a4cd-6d505a2ebb71" providerId="ADAL" clId="{73852774-7731-48F1-B41E-03A9D766193B}" dt="2026-09-21T07:47:29.378" v="360" actId="1076"/>
          <ac:spMkLst>
            <pc:docMk/>
            <pc:sldMk cId="3830011420" sldId="309"/>
            <ac:spMk id="249" creationId="{B8778068-3EBC-17FB-6288-2530EC3BA632}"/>
          </ac:spMkLst>
        </pc:spChg>
        <pc:spChg chg="mod ord">
          <ac:chgData name="Johan Lundquist" userId="f2821401-ac14-4881-a4cd-6d505a2ebb71" providerId="ADAL" clId="{73852774-7731-48F1-B41E-03A9D766193B}" dt="2026-09-21T07:47:37.674" v="361" actId="1076"/>
          <ac:spMkLst>
            <pc:docMk/>
            <pc:sldMk cId="3830011420" sldId="309"/>
            <ac:spMk id="269" creationId="{03F47850-F60B-A516-D229-75B0875D13EF}"/>
          </ac:spMkLst>
        </pc:spChg>
        <pc:spChg chg="mod">
          <ac:chgData name="Johan Lundquist" userId="f2821401-ac14-4881-a4cd-6d505a2ebb71" providerId="ADAL" clId="{73852774-7731-48F1-B41E-03A9D766193B}" dt="2026-09-21T07:47:37.674" v="361" actId="1076"/>
          <ac:spMkLst>
            <pc:docMk/>
            <pc:sldMk cId="3830011420" sldId="309"/>
            <ac:spMk id="271" creationId="{AD849F6E-5128-B6C9-3B3A-C4996981AC20}"/>
          </ac:spMkLst>
        </pc:spChg>
        <pc:spChg chg="mod">
          <ac:chgData name="Johan Lundquist" userId="f2821401-ac14-4881-a4cd-6d505a2ebb71" providerId="ADAL" clId="{73852774-7731-48F1-B41E-03A9D766193B}" dt="2026-09-21T07:47:37.674" v="361" actId="1076"/>
          <ac:spMkLst>
            <pc:docMk/>
            <pc:sldMk cId="3830011420" sldId="309"/>
            <ac:spMk id="275" creationId="{2A8B770E-A24B-5146-0E15-01855E436009}"/>
          </ac:spMkLst>
        </pc:spChg>
        <pc:spChg chg="mod">
          <ac:chgData name="Johan Lundquist" userId="f2821401-ac14-4881-a4cd-6d505a2ebb71" providerId="ADAL" clId="{73852774-7731-48F1-B41E-03A9D766193B}" dt="2026-09-21T07:47:37.674" v="361" actId="1076"/>
          <ac:spMkLst>
            <pc:docMk/>
            <pc:sldMk cId="3830011420" sldId="309"/>
            <ac:spMk id="280" creationId="{6A9A8FDA-F600-99FC-1DA4-FF4F21391A86}"/>
          </ac:spMkLst>
        </pc:spChg>
        <pc:spChg chg="mod">
          <ac:chgData name="Johan Lundquist" userId="f2821401-ac14-4881-a4cd-6d505a2ebb71" providerId="ADAL" clId="{73852774-7731-48F1-B41E-03A9D766193B}" dt="2026-09-21T07:47:37.674" v="361" actId="1076"/>
          <ac:spMkLst>
            <pc:docMk/>
            <pc:sldMk cId="3830011420" sldId="309"/>
            <ac:spMk id="284" creationId="{E37772C5-B212-DD39-36B5-C4743257CF64}"/>
          </ac:spMkLst>
        </pc:spChg>
        <pc:spChg chg="mod">
          <ac:chgData name="Johan Lundquist" userId="f2821401-ac14-4881-a4cd-6d505a2ebb71" providerId="ADAL" clId="{73852774-7731-48F1-B41E-03A9D766193B}" dt="2026-09-21T07:47:37.674" v="361" actId="1076"/>
          <ac:spMkLst>
            <pc:docMk/>
            <pc:sldMk cId="3830011420" sldId="309"/>
            <ac:spMk id="285" creationId="{4E4DB52B-321D-15E0-0FA1-221A009E0C9B}"/>
          </ac:spMkLst>
        </pc:spChg>
        <pc:spChg chg="mod">
          <ac:chgData name="Johan Lundquist" userId="f2821401-ac14-4881-a4cd-6d505a2ebb71" providerId="ADAL" clId="{73852774-7731-48F1-B41E-03A9D766193B}" dt="2026-09-21T07:47:37.674" v="361" actId="1076"/>
          <ac:spMkLst>
            <pc:docMk/>
            <pc:sldMk cId="3830011420" sldId="309"/>
            <ac:spMk id="314" creationId="{FA6468E3-9DCE-E7FD-70B0-0C9145E924FF}"/>
          </ac:spMkLst>
        </pc:spChg>
      </pc:sldChg>
      <pc:sldChg chg="addSp modSp add mod modClrScheme chgLayout">
        <pc:chgData name="Johan Lundquist" userId="f2821401-ac14-4881-a4cd-6d505a2ebb71" providerId="ADAL" clId="{73852774-7731-48F1-B41E-03A9D766193B}" dt="2026-09-23T12:13:31.070" v="2044" actId="700"/>
        <pc:sldMkLst>
          <pc:docMk/>
          <pc:sldMk cId="33916320" sldId="310"/>
        </pc:sldMkLst>
        <pc:spChg chg="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33916320" sldId="310"/>
            <ac:spMk id="5" creationId="{0644C635-AA4C-EBC9-90F5-79FC1E3E3C0E}"/>
          </ac:spMkLst>
        </pc:spChg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33916320" sldId="310"/>
            <ac:spMk id="6" creationId="{318BD15C-E647-E8F4-9532-37DB0AA922FF}"/>
          </ac:spMkLst>
        </pc:spChg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33916320" sldId="310"/>
            <ac:spMk id="9" creationId="{A896E426-64F5-26F7-0D33-C3B9D114449D}"/>
          </ac:spMkLst>
        </pc:spChg>
        <pc:grpChg chg="mod">
          <ac:chgData name="Johan Lundquist" userId="f2821401-ac14-4881-a4cd-6d505a2ebb71" providerId="ADAL" clId="{73852774-7731-48F1-B41E-03A9D766193B}" dt="2026-09-17T14:09:09.816" v="354" actId="1076"/>
          <ac:grpSpMkLst>
            <pc:docMk/>
            <pc:sldMk cId="33916320" sldId="310"/>
            <ac:grpSpMk id="2" creationId="{3D96124F-6072-ACF0-5959-C593B1042C83}"/>
          </ac:grpSpMkLst>
        </pc:grpChg>
      </pc:sldChg>
      <pc:sldChg chg="addSp modSp add mod modClrScheme chgLayout">
        <pc:chgData name="Johan Lundquist" userId="f2821401-ac14-4881-a4cd-6d505a2ebb71" providerId="ADAL" clId="{73852774-7731-48F1-B41E-03A9D766193B}" dt="2026-09-23T12:13:57.436" v="2047" actId="1076"/>
        <pc:sldMkLst>
          <pc:docMk/>
          <pc:sldMk cId="4283805519" sldId="311"/>
        </pc:sldMkLst>
        <pc:spChg chg="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4283805519" sldId="311"/>
            <ac:spMk id="2" creationId="{C6A0FE6B-7FC0-0013-5C74-7389E04A7481}"/>
          </ac:spMkLst>
        </pc:spChg>
        <pc:spChg chg="mod">
          <ac:chgData name="Johan Lundquist" userId="f2821401-ac14-4881-a4cd-6d505a2ebb71" providerId="ADAL" clId="{73852774-7731-48F1-B41E-03A9D766193B}" dt="2026-09-23T12:13:57.436" v="2047" actId="1076"/>
          <ac:spMkLst>
            <pc:docMk/>
            <pc:sldMk cId="4283805519" sldId="311"/>
            <ac:spMk id="5" creationId="{54DE0AB7-5135-DF26-D101-E6AF4B123076}"/>
          </ac:spMkLst>
        </pc:spChg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4283805519" sldId="311"/>
            <ac:spMk id="7" creationId="{2A8A3D45-C9D1-8FD7-4064-9E1983F9D0BF}"/>
          </ac:spMkLst>
        </pc:spChg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4283805519" sldId="311"/>
            <ac:spMk id="13" creationId="{8229435E-830B-5B83-56E1-45670DB5FD92}"/>
          </ac:spMkLst>
        </pc:spChg>
        <pc:picChg chg="mod">
          <ac:chgData name="Johan Lundquist" userId="f2821401-ac14-4881-a4cd-6d505a2ebb71" providerId="ADAL" clId="{73852774-7731-48F1-B41E-03A9D766193B}" dt="2026-09-23T12:13:51.724" v="2046" actId="1076"/>
          <ac:picMkLst>
            <pc:docMk/>
            <pc:sldMk cId="4283805519" sldId="311"/>
            <ac:picMk id="4" creationId="{B65AF1C8-7362-A0EE-BA69-280FAC78315F}"/>
          </ac:picMkLst>
        </pc:picChg>
      </pc:sldChg>
      <pc:sldChg chg="modSp add mod modClrScheme chgLayout">
        <pc:chgData name="Johan Lundquist" userId="f2821401-ac14-4881-a4cd-6d505a2ebb71" providerId="ADAL" clId="{73852774-7731-48F1-B41E-03A9D766193B}" dt="2026-09-23T12:15:00.395" v="2057" actId="14100"/>
        <pc:sldMkLst>
          <pc:docMk/>
          <pc:sldMk cId="3514299789" sldId="312"/>
        </pc:sldMkLst>
        <pc:spChg chg="mod ord">
          <ac:chgData name="Johan Lundquist" userId="f2821401-ac14-4881-a4cd-6d505a2ebb71" providerId="ADAL" clId="{73852774-7731-48F1-B41E-03A9D766193B}" dt="2026-09-23T12:14:46.210" v="2053" actId="1076"/>
          <ac:spMkLst>
            <pc:docMk/>
            <pc:sldMk cId="3514299789" sldId="312"/>
            <ac:spMk id="3" creationId="{E3C0A688-B480-4A05-39D2-2885A2C33AF7}"/>
          </ac:spMkLst>
        </pc:spChg>
        <pc:spChg chg="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3514299789" sldId="312"/>
            <ac:spMk id="9" creationId="{81A3D328-191F-255F-E10F-C55B25973400}"/>
          </ac:spMkLst>
        </pc:spChg>
        <pc:spChg chg="mod ord">
          <ac:chgData name="Johan Lundquist" userId="f2821401-ac14-4881-a4cd-6d505a2ebb71" providerId="ADAL" clId="{73852774-7731-48F1-B41E-03A9D766193B}" dt="2026-09-23T12:14:50.692" v="2054" actId="1076"/>
          <ac:spMkLst>
            <pc:docMk/>
            <pc:sldMk cId="3514299789" sldId="312"/>
            <ac:spMk id="23" creationId="{5CAEC784-4011-E3B2-351C-86C7785F2CF9}"/>
          </ac:spMkLst>
        </pc:spChg>
        <pc:cxnChg chg="mod">
          <ac:chgData name="Johan Lundquist" userId="f2821401-ac14-4881-a4cd-6d505a2ebb71" providerId="ADAL" clId="{73852774-7731-48F1-B41E-03A9D766193B}" dt="2026-09-23T12:14:58.095" v="2056" actId="14100"/>
          <ac:cxnSpMkLst>
            <pc:docMk/>
            <pc:sldMk cId="3514299789" sldId="312"/>
            <ac:cxnSpMk id="14" creationId="{13D3A512-743E-8A14-6DE7-98662D559F2F}"/>
          </ac:cxnSpMkLst>
        </pc:cxnChg>
        <pc:cxnChg chg="mod">
          <ac:chgData name="Johan Lundquist" userId="f2821401-ac14-4881-a4cd-6d505a2ebb71" providerId="ADAL" clId="{73852774-7731-48F1-B41E-03A9D766193B}" dt="2026-09-23T12:15:00.395" v="2057" actId="14100"/>
          <ac:cxnSpMkLst>
            <pc:docMk/>
            <pc:sldMk cId="3514299789" sldId="312"/>
            <ac:cxnSpMk id="19" creationId="{D444A7E3-4513-F5FE-79D2-BA57D51B4045}"/>
          </ac:cxnSpMkLst>
        </pc:cxnChg>
      </pc:sldChg>
      <pc:sldChg chg="addSp modSp add mod modClrScheme chgLayout">
        <pc:chgData name="Johan Lundquist" userId="f2821401-ac14-4881-a4cd-6d505a2ebb71" providerId="ADAL" clId="{73852774-7731-48F1-B41E-03A9D766193B}" dt="2026-09-23T12:16:17.172" v="2063" actId="700"/>
        <pc:sldMkLst>
          <pc:docMk/>
          <pc:sldMk cId="2463604023" sldId="319"/>
        </pc:sldMkLst>
        <pc:spChg chg="mod ord">
          <ac:chgData name="Johan Lundquist" userId="f2821401-ac14-4881-a4cd-6d505a2ebb71" providerId="ADAL" clId="{73852774-7731-48F1-B41E-03A9D766193B}" dt="2026-09-23T12:16:17.172" v="2063" actId="700"/>
          <ac:spMkLst>
            <pc:docMk/>
            <pc:sldMk cId="2463604023" sldId="319"/>
            <ac:spMk id="2" creationId="{C4FA1EE4-1E8D-8B67-9132-DADCD371B540}"/>
          </ac:spMkLst>
        </pc:spChg>
        <pc:spChg chg="add mod ord">
          <ac:chgData name="Johan Lundquist" userId="f2821401-ac14-4881-a4cd-6d505a2ebb71" providerId="ADAL" clId="{73852774-7731-48F1-B41E-03A9D766193B}" dt="2026-09-23T12:16:17.172" v="2063" actId="700"/>
          <ac:spMkLst>
            <pc:docMk/>
            <pc:sldMk cId="2463604023" sldId="319"/>
            <ac:spMk id="3" creationId="{B3AB62D7-8A27-F889-FA0A-C82C14FC7F7C}"/>
          </ac:spMkLst>
        </pc:spChg>
        <pc:spChg chg="add mod ord">
          <ac:chgData name="Johan Lundquist" userId="f2821401-ac14-4881-a4cd-6d505a2ebb71" providerId="ADAL" clId="{73852774-7731-48F1-B41E-03A9D766193B}" dt="2026-09-23T12:16:17.172" v="2063" actId="700"/>
          <ac:spMkLst>
            <pc:docMk/>
            <pc:sldMk cId="2463604023" sldId="319"/>
            <ac:spMk id="5" creationId="{593A55A3-7F6E-1413-37B5-28B1354813BD}"/>
          </ac:spMkLst>
        </pc:spChg>
      </pc:sldChg>
      <pc:sldChg chg="addSp modSp add mod modClrScheme chgLayout">
        <pc:chgData name="Johan Lundquist" userId="f2821401-ac14-4881-a4cd-6d505a2ebb71" providerId="ADAL" clId="{73852774-7731-48F1-B41E-03A9D766193B}" dt="2026-09-23T12:16:17.172" v="2063" actId="700"/>
        <pc:sldMkLst>
          <pc:docMk/>
          <pc:sldMk cId="1353004726" sldId="320"/>
        </pc:sldMkLst>
        <pc:spChg chg="mod ord">
          <ac:chgData name="Johan Lundquist" userId="f2821401-ac14-4881-a4cd-6d505a2ebb71" providerId="ADAL" clId="{73852774-7731-48F1-B41E-03A9D766193B}" dt="2026-09-23T12:16:17.172" v="2063" actId="700"/>
          <ac:spMkLst>
            <pc:docMk/>
            <pc:sldMk cId="1353004726" sldId="320"/>
            <ac:spMk id="2" creationId="{D52B4FB2-8962-355F-88B7-58E96C9353A7}"/>
          </ac:spMkLst>
        </pc:spChg>
        <pc:spChg chg="add mod ord">
          <ac:chgData name="Johan Lundquist" userId="f2821401-ac14-4881-a4cd-6d505a2ebb71" providerId="ADAL" clId="{73852774-7731-48F1-B41E-03A9D766193B}" dt="2026-09-23T12:16:17.172" v="2063" actId="700"/>
          <ac:spMkLst>
            <pc:docMk/>
            <pc:sldMk cId="1353004726" sldId="320"/>
            <ac:spMk id="4" creationId="{CBE87F44-78EE-6FBD-39FA-F0A5A8A5686A}"/>
          </ac:spMkLst>
        </pc:spChg>
        <pc:spChg chg="add mod ord">
          <ac:chgData name="Johan Lundquist" userId="f2821401-ac14-4881-a4cd-6d505a2ebb71" providerId="ADAL" clId="{73852774-7731-48F1-B41E-03A9D766193B}" dt="2026-09-23T12:16:17.172" v="2063" actId="700"/>
          <ac:spMkLst>
            <pc:docMk/>
            <pc:sldMk cId="1353004726" sldId="320"/>
            <ac:spMk id="15" creationId="{8D606BF6-32FF-E9DF-BAEF-F8332FD28F38}"/>
          </ac:spMkLst>
        </pc:spChg>
      </pc:sldChg>
      <pc:sldChg chg="addSp modSp add mod modClrScheme chgLayout">
        <pc:chgData name="Johan Lundquist" userId="f2821401-ac14-4881-a4cd-6d505a2ebb71" providerId="ADAL" clId="{73852774-7731-48F1-B41E-03A9D766193B}" dt="2026-09-23T12:16:17.172" v="2063" actId="700"/>
        <pc:sldMkLst>
          <pc:docMk/>
          <pc:sldMk cId="1231614920" sldId="321"/>
        </pc:sldMkLst>
        <pc:spChg chg="mod ord">
          <ac:chgData name="Johan Lundquist" userId="f2821401-ac14-4881-a4cd-6d505a2ebb71" providerId="ADAL" clId="{73852774-7731-48F1-B41E-03A9D766193B}" dt="2026-09-23T12:16:17.172" v="2063" actId="700"/>
          <ac:spMkLst>
            <pc:docMk/>
            <pc:sldMk cId="1231614920" sldId="321"/>
            <ac:spMk id="2" creationId="{08A65779-064A-28D9-6BC9-1301D41684F0}"/>
          </ac:spMkLst>
        </pc:spChg>
        <pc:spChg chg="add mod ord">
          <ac:chgData name="Johan Lundquist" userId="f2821401-ac14-4881-a4cd-6d505a2ebb71" providerId="ADAL" clId="{73852774-7731-48F1-B41E-03A9D766193B}" dt="2026-09-23T12:16:17.172" v="2063" actId="700"/>
          <ac:spMkLst>
            <pc:docMk/>
            <pc:sldMk cId="1231614920" sldId="321"/>
            <ac:spMk id="4" creationId="{E867A2E5-75DA-2AD3-1739-5BC06CF421B3}"/>
          </ac:spMkLst>
        </pc:spChg>
        <pc:spChg chg="add mod ord">
          <ac:chgData name="Johan Lundquist" userId="f2821401-ac14-4881-a4cd-6d505a2ebb71" providerId="ADAL" clId="{73852774-7731-48F1-B41E-03A9D766193B}" dt="2026-09-23T12:16:17.172" v="2063" actId="700"/>
          <ac:spMkLst>
            <pc:docMk/>
            <pc:sldMk cId="1231614920" sldId="321"/>
            <ac:spMk id="5" creationId="{9A0590C1-B4A6-E07B-512A-4254D3D1B5CB}"/>
          </ac:spMkLst>
        </pc:spChg>
      </pc:sldChg>
      <pc:sldChg chg="add">
        <pc:chgData name="Johan Lundquist" userId="f2821401-ac14-4881-a4cd-6d505a2ebb71" providerId="ADAL" clId="{73852774-7731-48F1-B41E-03A9D766193B}" dt="2026-09-22T11:41:58.927" v="2043"/>
        <pc:sldMkLst>
          <pc:docMk/>
          <pc:sldMk cId="3851316212" sldId="322"/>
        </pc:sldMkLst>
      </pc:sldChg>
      <pc:sldChg chg="add">
        <pc:chgData name="Johan Lundquist" userId="f2821401-ac14-4881-a4cd-6d505a2ebb71" providerId="ADAL" clId="{73852774-7731-48F1-B41E-03A9D766193B}" dt="2026-09-22T11:41:58.927" v="2043"/>
        <pc:sldMkLst>
          <pc:docMk/>
          <pc:sldMk cId="1135598539" sldId="324"/>
        </pc:sldMkLst>
      </pc:sldChg>
      <pc:sldChg chg="addSp delSp modSp add del mod modClrScheme chgLayout">
        <pc:chgData name="Johan Lundquist" userId="f2821401-ac14-4881-a4cd-6d505a2ebb71" providerId="ADAL" clId="{73852774-7731-48F1-B41E-03A9D766193B}" dt="2026-09-29T07:21:49.378" v="2072" actId="478"/>
        <pc:sldMkLst>
          <pc:docMk/>
          <pc:sldMk cId="2067621349" sldId="330"/>
        </pc:sldMkLst>
        <pc:spChg chg="mod ord">
          <ac:chgData name="Johan Lundquist" userId="f2821401-ac14-4881-a4cd-6d505a2ebb71" providerId="ADAL" clId="{73852774-7731-48F1-B41E-03A9D766193B}" dt="2026-09-23T12:17:21.248" v="2070" actId="700"/>
          <ac:spMkLst>
            <pc:docMk/>
            <pc:sldMk cId="2067621349" sldId="330"/>
            <ac:spMk id="2" creationId="{4C9F4372-8558-7EB6-4C37-D7C06328826F}"/>
          </ac:spMkLst>
        </pc:spChg>
      </pc:sldChg>
      <pc:sldChg chg="addSp modSp add mod modClrScheme chgLayout">
        <pc:chgData name="Johan Lundquist" userId="f2821401-ac14-4881-a4cd-6d505a2ebb71" providerId="ADAL" clId="{73852774-7731-48F1-B41E-03A9D766193B}" dt="2026-09-23T12:16:30.644" v="2064" actId="700"/>
        <pc:sldMkLst>
          <pc:docMk/>
          <pc:sldMk cId="291826229" sldId="331"/>
        </pc:sldMkLst>
        <pc:spChg chg="mod ord">
          <ac:chgData name="Johan Lundquist" userId="f2821401-ac14-4881-a4cd-6d505a2ebb71" providerId="ADAL" clId="{73852774-7731-48F1-B41E-03A9D766193B}" dt="2026-09-23T12:16:30.644" v="2064" actId="700"/>
          <ac:spMkLst>
            <pc:docMk/>
            <pc:sldMk cId="291826229" sldId="331"/>
            <ac:spMk id="2" creationId="{AF9C4423-839D-B75C-3BD2-4DECE0145E5C}"/>
          </ac:spMkLst>
        </pc:spChg>
        <pc:spChg chg="add mod ord">
          <ac:chgData name="Johan Lundquist" userId="f2821401-ac14-4881-a4cd-6d505a2ebb71" providerId="ADAL" clId="{73852774-7731-48F1-B41E-03A9D766193B}" dt="2026-09-23T12:16:30.644" v="2064" actId="700"/>
          <ac:spMkLst>
            <pc:docMk/>
            <pc:sldMk cId="291826229" sldId="331"/>
            <ac:spMk id="4" creationId="{80299DC7-F4E3-640C-A101-E4A57A743231}"/>
          </ac:spMkLst>
        </pc:spChg>
        <pc:spChg chg="add mod ord">
          <ac:chgData name="Johan Lundquist" userId="f2821401-ac14-4881-a4cd-6d505a2ebb71" providerId="ADAL" clId="{73852774-7731-48F1-B41E-03A9D766193B}" dt="2026-09-23T12:16:30.644" v="2064" actId="700"/>
          <ac:spMkLst>
            <pc:docMk/>
            <pc:sldMk cId="291826229" sldId="331"/>
            <ac:spMk id="11" creationId="{1CAAE8DB-C64A-A881-C48C-6D9A57513540}"/>
          </ac:spMkLst>
        </pc:spChg>
      </pc:sldChg>
      <pc:sldChg chg="addSp delSp modSp mod">
        <pc:chgData name="Johan Lundquist" userId="f2821401-ac14-4881-a4cd-6d505a2ebb71" providerId="ADAL" clId="{73852774-7731-48F1-B41E-03A9D766193B}" dt="2026-09-30T13:45:29.178" v="3417" actId="1076"/>
        <pc:sldMkLst>
          <pc:docMk/>
          <pc:sldMk cId="719382795" sldId="508"/>
        </pc:sldMkLst>
        <pc:spChg chg="mod">
          <ac:chgData name="Johan Lundquist" userId="f2821401-ac14-4881-a4cd-6d505a2ebb71" providerId="ADAL" clId="{73852774-7731-48F1-B41E-03A9D766193B}" dt="2026-09-30T13:44:16.313" v="3401" actId="14100"/>
          <ac:spMkLst>
            <pc:docMk/>
            <pc:sldMk cId="719382795" sldId="508"/>
            <ac:spMk id="3" creationId="{00000000-0000-0000-0000-000000000000}"/>
          </ac:spMkLst>
        </pc:spChg>
        <pc:spChg chg="add mod">
          <ac:chgData name="Johan Lundquist" userId="f2821401-ac14-4881-a4cd-6d505a2ebb71" providerId="ADAL" clId="{73852774-7731-48F1-B41E-03A9D766193B}" dt="2026-09-21T08:31:18.008" v="1609" actId="20577"/>
          <ac:spMkLst>
            <pc:docMk/>
            <pc:sldMk cId="719382795" sldId="508"/>
            <ac:spMk id="14" creationId="{2085D0D8-1178-26B7-435D-5A2AEB0C44E9}"/>
          </ac:spMkLst>
        </pc:spChg>
        <pc:picChg chg="add mod modCrop">
          <ac:chgData name="Johan Lundquist" userId="f2821401-ac14-4881-a4cd-6d505a2ebb71" providerId="ADAL" clId="{73852774-7731-48F1-B41E-03A9D766193B}" dt="2026-09-30T13:45:29.178" v="3417" actId="1076"/>
          <ac:picMkLst>
            <pc:docMk/>
            <pc:sldMk cId="719382795" sldId="508"/>
            <ac:picMk id="5" creationId="{54C320F7-C22E-A46B-1766-407A99B4F93C}"/>
          </ac:picMkLst>
        </pc:picChg>
        <pc:picChg chg="add mod">
          <ac:chgData name="Johan Lundquist" userId="f2821401-ac14-4881-a4cd-6d505a2ebb71" providerId="ADAL" clId="{73852774-7731-48F1-B41E-03A9D766193B}" dt="2026-09-30T13:45:17.704" v="3412" actId="14100"/>
          <ac:picMkLst>
            <pc:docMk/>
            <pc:sldMk cId="719382795" sldId="508"/>
            <ac:picMk id="6" creationId="{981E170D-3242-FB6C-1876-CE0FDDCC18D7}"/>
          </ac:picMkLst>
        </pc:picChg>
        <pc:picChg chg="add mod modCrop">
          <ac:chgData name="Johan Lundquist" userId="f2821401-ac14-4881-a4cd-6d505a2ebb71" providerId="ADAL" clId="{73852774-7731-48F1-B41E-03A9D766193B}" dt="2026-09-30T13:45:21.881" v="3414" actId="14100"/>
          <ac:picMkLst>
            <pc:docMk/>
            <pc:sldMk cId="719382795" sldId="508"/>
            <ac:picMk id="8" creationId="{3DF80E0D-63C7-1FCB-1D7D-F0BB306575CF}"/>
          </ac:picMkLst>
        </pc:picChg>
      </pc:sldChg>
      <pc:sldChg chg="modSp mod">
        <pc:chgData name="Johan Lundquist" userId="f2821401-ac14-4881-a4cd-6d505a2ebb71" providerId="ADAL" clId="{73852774-7731-48F1-B41E-03A9D766193B}" dt="2026-10-01T08:10:04.251" v="3499" actId="20577"/>
        <pc:sldMkLst>
          <pc:docMk/>
          <pc:sldMk cId="4190684576" sldId="509"/>
        </pc:sldMkLst>
        <pc:spChg chg="mod">
          <ac:chgData name="Johan Lundquist" userId="f2821401-ac14-4881-a4cd-6d505a2ebb71" providerId="ADAL" clId="{73852774-7731-48F1-B41E-03A9D766193B}" dt="2026-10-01T08:10:04.251" v="3499" actId="20577"/>
          <ac:spMkLst>
            <pc:docMk/>
            <pc:sldMk cId="4190684576" sldId="509"/>
            <ac:spMk id="3" creationId="{00000000-0000-0000-0000-000000000000}"/>
          </ac:spMkLst>
        </pc:spChg>
      </pc:sldChg>
      <pc:sldChg chg="addSp delSp modSp add mod modClrScheme delAnim chgLayout">
        <pc:chgData name="Johan Lundquist" userId="f2821401-ac14-4881-a4cd-6d505a2ebb71" providerId="ADAL" clId="{73852774-7731-48F1-B41E-03A9D766193B}" dt="2026-09-30T12:57:10.925" v="2734" actId="478"/>
        <pc:sldMkLst>
          <pc:docMk/>
          <pc:sldMk cId="3347663912" sldId="511"/>
        </pc:sldMkLst>
        <pc:spChg chg="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3347663912" sldId="511"/>
            <ac:spMk id="10" creationId="{0A3E63EC-6720-B3EF-14A9-A07E1A42BD86}"/>
          </ac:spMkLst>
        </pc:spChg>
        <pc:spChg chg="add del mod ord">
          <ac:chgData name="Johan Lundquist" userId="f2821401-ac14-4881-a4cd-6d505a2ebb71" providerId="ADAL" clId="{73852774-7731-48F1-B41E-03A9D766193B}" dt="2026-09-30T12:57:10.925" v="2734" actId="478"/>
          <ac:spMkLst>
            <pc:docMk/>
            <pc:sldMk cId="3347663912" sldId="511"/>
            <ac:spMk id="12" creationId="{94F14436-F271-A4DC-4D46-AC1A9D4BA93F}"/>
          </ac:spMkLst>
        </pc:spChg>
        <pc:spChg chg="mod ord">
          <ac:chgData name="Johan Lundquist" userId="f2821401-ac14-4881-a4cd-6d505a2ebb71" providerId="ADAL" clId="{73852774-7731-48F1-B41E-03A9D766193B}" dt="2026-09-30T12:57:06.696" v="2733" actId="1076"/>
          <ac:spMkLst>
            <pc:docMk/>
            <pc:sldMk cId="3347663912" sldId="511"/>
            <ac:spMk id="314" creationId="{18B01756-B09F-C329-BFE4-E1FED7527341}"/>
          </ac:spMkLst>
        </pc:spChg>
      </pc:sldChg>
      <pc:sldChg chg="addSp delSp modSp new mod modClrScheme chgLayout">
        <pc:chgData name="Johan Lundquist" userId="f2821401-ac14-4881-a4cd-6d505a2ebb71" providerId="ADAL" clId="{73852774-7731-48F1-B41E-03A9D766193B}" dt="2026-09-30T13:06:25.416" v="2741" actId="478"/>
        <pc:sldMkLst>
          <pc:docMk/>
          <pc:sldMk cId="2189765834" sldId="512"/>
        </pc:sldMkLst>
        <pc:spChg chg="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2189765834" sldId="512"/>
            <ac:spMk id="2" creationId="{613E20B1-F8DF-A4D1-9DF7-4B2AC9D42E0A}"/>
          </ac:spMkLst>
        </pc:spChg>
        <pc:spChg chg="add del mod ord">
          <ac:chgData name="Johan Lundquist" userId="f2821401-ac14-4881-a4cd-6d505a2ebb71" providerId="ADAL" clId="{73852774-7731-48F1-B41E-03A9D766193B}" dt="2026-09-30T13:06:21.740" v="2740" actId="478"/>
          <ac:spMkLst>
            <pc:docMk/>
            <pc:sldMk cId="2189765834" sldId="512"/>
            <ac:spMk id="3" creationId="{2B30A40A-4333-401B-20D3-81169686FC80}"/>
          </ac:spMkLst>
        </pc:spChg>
        <pc:spChg chg="add mod">
          <ac:chgData name="Johan Lundquist" userId="f2821401-ac14-4881-a4cd-6d505a2ebb71" providerId="ADAL" clId="{73852774-7731-48F1-B41E-03A9D766193B}" dt="2026-09-21T07:48:23.009" v="387" actId="20577"/>
          <ac:spMkLst>
            <pc:docMk/>
            <pc:sldMk cId="2189765834" sldId="512"/>
            <ac:spMk id="4" creationId="{8A116775-6BE9-7ABC-573C-DF933734BA6C}"/>
          </ac:spMkLst>
        </pc:spChg>
        <pc:spChg chg="add del mod ord">
          <ac:chgData name="Johan Lundquist" userId="f2821401-ac14-4881-a4cd-6d505a2ebb71" providerId="ADAL" clId="{73852774-7731-48F1-B41E-03A9D766193B}" dt="2026-09-30T13:06:25.416" v="2741" actId="478"/>
          <ac:spMkLst>
            <pc:docMk/>
            <pc:sldMk cId="2189765834" sldId="512"/>
            <ac:spMk id="5" creationId="{8104098A-6145-1358-2B68-AA44AB062163}"/>
          </ac:spMkLst>
        </pc:spChg>
        <pc:spChg chg="add mod">
          <ac:chgData name="Johan Lundquist" userId="f2821401-ac14-4881-a4cd-6d505a2ebb71" providerId="ADAL" clId="{73852774-7731-48F1-B41E-03A9D766193B}" dt="2026-09-21T07:59:42.518" v="884" actId="313"/>
          <ac:spMkLst>
            <pc:docMk/>
            <pc:sldMk cId="2189765834" sldId="512"/>
            <ac:spMk id="7" creationId="{CB952E04-F8A5-83F5-B4EA-62F3BB864CED}"/>
          </ac:spMkLst>
        </pc:spChg>
        <pc:picChg chg="add mod">
          <ac:chgData name="Johan Lundquist" userId="f2821401-ac14-4881-a4cd-6d505a2ebb71" providerId="ADAL" clId="{73852774-7731-48F1-B41E-03A9D766193B}" dt="2026-09-30T13:06:17.129" v="2739" actId="1076"/>
          <ac:picMkLst>
            <pc:docMk/>
            <pc:sldMk cId="2189765834" sldId="512"/>
            <ac:picMk id="8" creationId="{3871E538-9C77-503D-35D1-7D4BB571AE08}"/>
          </ac:picMkLst>
        </pc:picChg>
        <pc:picChg chg="add del mod">
          <ac:chgData name="Johan Lundquist" userId="f2821401-ac14-4881-a4cd-6d505a2ebb71" providerId="ADAL" clId="{73852774-7731-48F1-B41E-03A9D766193B}" dt="2026-09-30T13:06:12.563" v="2736" actId="478"/>
          <ac:picMkLst>
            <pc:docMk/>
            <pc:sldMk cId="2189765834" sldId="512"/>
            <ac:picMk id="9" creationId="{568C4C98-ED8E-8EA2-B5EA-8FCD46C406F6}"/>
          </ac:picMkLst>
        </pc:picChg>
      </pc:sldChg>
      <pc:sldChg chg="addSp delSp modSp new mod modClrScheme chgLayout">
        <pc:chgData name="Johan Lundquist" userId="f2821401-ac14-4881-a4cd-6d505a2ebb71" providerId="ADAL" clId="{73852774-7731-48F1-B41E-03A9D766193B}" dt="2026-09-29T08:10:16.847" v="2129" actId="20577"/>
        <pc:sldMkLst>
          <pc:docMk/>
          <pc:sldMk cId="545851761" sldId="513"/>
        </pc:sldMkLst>
        <pc:spChg chg="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545851761" sldId="513"/>
            <ac:spMk id="2" creationId="{7E883885-D687-AC0B-62C7-65829D9BDC43}"/>
          </ac:spMkLst>
        </pc:spChg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545851761" sldId="513"/>
            <ac:spMk id="3" creationId="{88C319B6-A17D-EDB5-8714-9AE565B20E26}"/>
          </ac:spMkLst>
        </pc:spChg>
        <pc:spChg chg="add 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545851761" sldId="513"/>
            <ac:spMk id="4" creationId="{5F77C9CC-647D-0BE1-B517-4E3EAE4F16AB}"/>
          </ac:spMkLst>
        </pc:spChg>
        <pc:spChg chg="add mod">
          <ac:chgData name="Johan Lundquist" userId="f2821401-ac14-4881-a4cd-6d505a2ebb71" providerId="ADAL" clId="{73852774-7731-48F1-B41E-03A9D766193B}" dt="2026-09-21T08:29:50.556" v="1568" actId="1076"/>
          <ac:spMkLst>
            <pc:docMk/>
            <pc:sldMk cId="545851761" sldId="513"/>
            <ac:spMk id="8" creationId="{B30FD85E-4A34-227C-6C4C-9048BC6842B5}"/>
          </ac:spMkLst>
        </pc:spChg>
        <pc:spChg chg="add mod">
          <ac:chgData name="Johan Lundquist" userId="f2821401-ac14-4881-a4cd-6d505a2ebb71" providerId="ADAL" clId="{73852774-7731-48F1-B41E-03A9D766193B}" dt="2026-09-29T08:10:16.847" v="2129" actId="20577"/>
          <ac:spMkLst>
            <pc:docMk/>
            <pc:sldMk cId="545851761" sldId="513"/>
            <ac:spMk id="12" creationId="{C1C533A0-F96C-8D8D-0430-F7CECCECEC6A}"/>
          </ac:spMkLst>
        </pc:spChg>
        <pc:picChg chg="add mod">
          <ac:chgData name="Johan Lundquist" userId="f2821401-ac14-4881-a4cd-6d505a2ebb71" providerId="ADAL" clId="{73852774-7731-48F1-B41E-03A9D766193B}" dt="2026-09-21T08:29:50.556" v="1568" actId="1076"/>
          <ac:picMkLst>
            <pc:docMk/>
            <pc:sldMk cId="545851761" sldId="513"/>
            <ac:picMk id="10" creationId="{3C86E5FE-D49E-B41D-2914-09D1BE28E7F9}"/>
          </ac:picMkLst>
        </pc:picChg>
      </pc:sldChg>
      <pc:sldChg chg="addSp delSp modSp new mod modClrScheme chgLayout">
        <pc:chgData name="Johan Lundquist" userId="f2821401-ac14-4881-a4cd-6d505a2ebb71" providerId="ADAL" clId="{73852774-7731-48F1-B41E-03A9D766193B}" dt="2026-09-30T13:09:02.498" v="2746" actId="1076"/>
        <pc:sldMkLst>
          <pc:docMk/>
          <pc:sldMk cId="478622207" sldId="514"/>
        </pc:sldMkLst>
        <pc:spChg chg="mod ord">
          <ac:chgData name="Johan Lundquist" userId="f2821401-ac14-4881-a4cd-6d505a2ebb71" providerId="ADAL" clId="{73852774-7731-48F1-B41E-03A9D766193B}" dt="2026-09-23T12:13:31.070" v="2044" actId="700"/>
          <ac:spMkLst>
            <pc:docMk/>
            <pc:sldMk cId="478622207" sldId="514"/>
            <ac:spMk id="2" creationId="{4FB35027-EDF6-3361-6CB9-FAA366D87A78}"/>
          </ac:spMkLst>
        </pc:spChg>
        <pc:spChg chg="add del mod ord">
          <ac:chgData name="Johan Lundquist" userId="f2821401-ac14-4881-a4cd-6d505a2ebb71" providerId="ADAL" clId="{73852774-7731-48F1-B41E-03A9D766193B}" dt="2026-09-30T13:08:54.386" v="2744" actId="478"/>
          <ac:spMkLst>
            <pc:docMk/>
            <pc:sldMk cId="478622207" sldId="514"/>
            <ac:spMk id="3" creationId="{96C03AB4-E25E-C585-0E34-99EF715A10B1}"/>
          </ac:spMkLst>
        </pc:spChg>
        <pc:spChg chg="add del mod ord">
          <ac:chgData name="Johan Lundquist" userId="f2821401-ac14-4881-a4cd-6d505a2ebb71" providerId="ADAL" clId="{73852774-7731-48F1-B41E-03A9D766193B}" dt="2026-09-30T13:08:55.775" v="2745" actId="478"/>
          <ac:spMkLst>
            <pc:docMk/>
            <pc:sldMk cId="478622207" sldId="514"/>
            <ac:spMk id="5" creationId="{2A70B9D5-74E2-ED48-C651-81F178D1B312}"/>
          </ac:spMkLst>
        </pc:spChg>
        <pc:spChg chg="add mod">
          <ac:chgData name="Johan Lundquist" userId="f2821401-ac14-4881-a4cd-6d505a2ebb71" providerId="ADAL" clId="{73852774-7731-48F1-B41E-03A9D766193B}" dt="2026-09-21T08:02:35.289" v="937" actId="20577"/>
          <ac:spMkLst>
            <pc:docMk/>
            <pc:sldMk cId="478622207" sldId="514"/>
            <ac:spMk id="6" creationId="{DA245BB9-5289-67E0-3789-36CAC61532A2}"/>
          </ac:spMkLst>
        </pc:spChg>
        <pc:spChg chg="add mod">
          <ac:chgData name="Johan Lundquist" userId="f2821401-ac14-4881-a4cd-6d505a2ebb71" providerId="ADAL" clId="{73852774-7731-48F1-B41E-03A9D766193B}" dt="2026-09-21T08:08:01.799" v="1422" actId="20577"/>
          <ac:spMkLst>
            <pc:docMk/>
            <pc:sldMk cId="478622207" sldId="514"/>
            <ac:spMk id="8" creationId="{F5867A93-1363-356B-8A49-2DBB7BA4DE54}"/>
          </ac:spMkLst>
        </pc:spChg>
        <pc:picChg chg="add mod">
          <ac:chgData name="Johan Lundquist" userId="f2821401-ac14-4881-a4cd-6d505a2ebb71" providerId="ADAL" clId="{73852774-7731-48F1-B41E-03A9D766193B}" dt="2026-09-30T13:08:49.849" v="2743" actId="1076"/>
          <ac:picMkLst>
            <pc:docMk/>
            <pc:sldMk cId="478622207" sldId="514"/>
            <ac:picMk id="4" creationId="{B406E43D-3433-28C9-4E8F-D7B5B445F904}"/>
          </ac:picMkLst>
        </pc:picChg>
        <pc:picChg chg="add mod">
          <ac:chgData name="Johan Lundquist" userId="f2821401-ac14-4881-a4cd-6d505a2ebb71" providerId="ADAL" clId="{73852774-7731-48F1-B41E-03A9D766193B}" dt="2026-09-30T13:09:02.498" v="2746" actId="1076"/>
          <ac:picMkLst>
            <pc:docMk/>
            <pc:sldMk cId="478622207" sldId="514"/>
            <ac:picMk id="9" creationId="{B9BEC475-C6C6-2C1A-6DB1-A2BDB10B8DFB}"/>
          </ac:picMkLst>
        </pc:picChg>
      </pc:sldChg>
      <pc:sldChg chg="add">
        <pc:chgData name="Johan Lundquist" userId="f2821401-ac14-4881-a4cd-6d505a2ebb71" providerId="ADAL" clId="{73852774-7731-48F1-B41E-03A9D766193B}" dt="2026-09-30T13:02:26.337" v="2735"/>
        <pc:sldMkLst>
          <pc:docMk/>
          <pc:sldMk cId="2192422008" sldId="515"/>
        </pc:sldMkLst>
      </pc:sldChg>
      <pc:sldChg chg="addSp modSp add mod modClrScheme chgLayout">
        <pc:chgData name="Johan Lundquist" userId="f2821401-ac14-4881-a4cd-6d505a2ebb71" providerId="ADAL" clId="{73852774-7731-48F1-B41E-03A9D766193B}" dt="2026-09-23T12:16:17.172" v="2063" actId="700"/>
        <pc:sldMkLst>
          <pc:docMk/>
          <pc:sldMk cId="3348574613" sldId="519"/>
        </pc:sldMkLst>
        <pc:spChg chg="mod ord">
          <ac:chgData name="Johan Lundquist" userId="f2821401-ac14-4881-a4cd-6d505a2ebb71" providerId="ADAL" clId="{73852774-7731-48F1-B41E-03A9D766193B}" dt="2026-09-23T12:16:17.172" v="2063" actId="700"/>
          <ac:spMkLst>
            <pc:docMk/>
            <pc:sldMk cId="3348574613" sldId="519"/>
            <ac:spMk id="2" creationId="{15899561-ED49-C194-A370-53A30EC89652}"/>
          </ac:spMkLst>
        </pc:spChg>
        <pc:spChg chg="add mod ord">
          <ac:chgData name="Johan Lundquist" userId="f2821401-ac14-4881-a4cd-6d505a2ebb71" providerId="ADAL" clId="{73852774-7731-48F1-B41E-03A9D766193B}" dt="2026-09-23T12:16:17.172" v="2063" actId="700"/>
          <ac:spMkLst>
            <pc:docMk/>
            <pc:sldMk cId="3348574613" sldId="519"/>
            <ac:spMk id="3" creationId="{97B0DC32-F384-66C9-9C8B-860D82B7C224}"/>
          </ac:spMkLst>
        </pc:spChg>
        <pc:spChg chg="add mod ord">
          <ac:chgData name="Johan Lundquist" userId="f2821401-ac14-4881-a4cd-6d505a2ebb71" providerId="ADAL" clId="{73852774-7731-48F1-B41E-03A9D766193B}" dt="2026-09-23T12:16:17.172" v="2063" actId="700"/>
          <ac:spMkLst>
            <pc:docMk/>
            <pc:sldMk cId="3348574613" sldId="519"/>
            <ac:spMk id="5" creationId="{3BB6A355-0BEC-F904-527A-9F89FA080F3B}"/>
          </ac:spMkLst>
        </pc:spChg>
      </pc:sldChg>
      <pc:sldChg chg="addSp modSp add del mod modClrScheme chgLayout">
        <pc:chgData name="Johan Lundquist" userId="f2821401-ac14-4881-a4cd-6d505a2ebb71" providerId="ADAL" clId="{73852774-7731-48F1-B41E-03A9D766193B}" dt="2026-09-23T12:17:17.104" v="2069" actId="700"/>
        <pc:sldMkLst>
          <pc:docMk/>
          <pc:sldMk cId="544952123" sldId="523"/>
        </pc:sldMkLst>
        <pc:spChg chg="mod ord">
          <ac:chgData name="Johan Lundquist" userId="f2821401-ac14-4881-a4cd-6d505a2ebb71" providerId="ADAL" clId="{73852774-7731-48F1-B41E-03A9D766193B}" dt="2026-09-23T12:17:17.104" v="2069" actId="700"/>
          <ac:spMkLst>
            <pc:docMk/>
            <pc:sldMk cId="544952123" sldId="523"/>
            <ac:spMk id="2" creationId="{001F0649-C107-994F-BD7A-D929F7189083}"/>
          </ac:spMkLst>
        </pc:spChg>
        <pc:spChg chg="add mod ord">
          <ac:chgData name="Johan Lundquist" userId="f2821401-ac14-4881-a4cd-6d505a2ebb71" providerId="ADAL" clId="{73852774-7731-48F1-B41E-03A9D766193B}" dt="2026-09-23T12:17:17.104" v="2069" actId="700"/>
          <ac:spMkLst>
            <pc:docMk/>
            <pc:sldMk cId="544952123" sldId="523"/>
            <ac:spMk id="8" creationId="{8C8A26AF-C4C7-9D59-4A16-14B7E5AC6CDF}"/>
          </ac:spMkLst>
        </pc:spChg>
        <pc:spChg chg="add mod ord">
          <ac:chgData name="Johan Lundquist" userId="f2821401-ac14-4881-a4cd-6d505a2ebb71" providerId="ADAL" clId="{73852774-7731-48F1-B41E-03A9D766193B}" dt="2026-09-23T12:17:17.104" v="2069" actId="700"/>
          <ac:spMkLst>
            <pc:docMk/>
            <pc:sldMk cId="544952123" sldId="523"/>
            <ac:spMk id="9" creationId="{000B115B-4543-88DD-DE4E-379687D6368C}"/>
          </ac:spMkLst>
        </pc:spChg>
      </pc:sldChg>
      <pc:sldChg chg="addSp delSp modSp new mod">
        <pc:chgData name="Johan Lundquist" userId="f2821401-ac14-4881-a4cd-6d505a2ebb71" providerId="ADAL" clId="{73852774-7731-48F1-B41E-03A9D766193B}" dt="2026-10-01T08:11:30.093" v="3512" actId="114"/>
        <pc:sldMkLst>
          <pc:docMk/>
          <pc:sldMk cId="2722559433" sldId="524"/>
        </pc:sldMkLst>
        <pc:spChg chg="add mod">
          <ac:chgData name="Johan Lundquist" userId="f2821401-ac14-4881-a4cd-6d505a2ebb71" providerId="ADAL" clId="{73852774-7731-48F1-B41E-03A9D766193B}" dt="2026-10-01T08:11:30.093" v="3512" actId="114"/>
          <ac:spMkLst>
            <pc:docMk/>
            <pc:sldMk cId="2722559433" sldId="524"/>
            <ac:spMk id="8" creationId="{853A605B-4BB4-1F55-E745-C287EB4498D2}"/>
          </ac:spMkLst>
        </pc:spChg>
        <pc:spChg chg="add mod">
          <ac:chgData name="Johan Lundquist" userId="f2821401-ac14-4881-a4cd-6d505a2ebb71" providerId="ADAL" clId="{73852774-7731-48F1-B41E-03A9D766193B}" dt="2026-09-30T13:19:25.282" v="2973" actId="1076"/>
          <ac:spMkLst>
            <pc:docMk/>
            <pc:sldMk cId="2722559433" sldId="524"/>
            <ac:spMk id="13" creationId="{4E615EE9-2FD6-928D-27EF-B421D7D7FFF7}"/>
          </ac:spMkLst>
        </pc:spChg>
        <pc:picChg chg="add mod">
          <ac:chgData name="Johan Lundquist" userId="f2821401-ac14-4881-a4cd-6d505a2ebb71" providerId="ADAL" clId="{73852774-7731-48F1-B41E-03A9D766193B}" dt="2026-09-30T13:19:12.237" v="2970" actId="1076"/>
          <ac:picMkLst>
            <pc:docMk/>
            <pc:sldMk cId="2722559433" sldId="524"/>
            <ac:picMk id="6" creationId="{989C45E3-0B05-5443-A5B9-931B6B47130A}"/>
          </ac:picMkLst>
        </pc:picChg>
        <pc:picChg chg="add mod">
          <ac:chgData name="Johan Lundquist" userId="f2821401-ac14-4881-a4cd-6d505a2ebb71" providerId="ADAL" clId="{73852774-7731-48F1-B41E-03A9D766193B}" dt="2026-09-29T14:22:05.303" v="2556" actId="1076"/>
          <ac:picMkLst>
            <pc:docMk/>
            <pc:sldMk cId="2722559433" sldId="524"/>
            <ac:picMk id="10" creationId="{8477CEE7-4B1F-CDB4-2F45-C56416607F2D}"/>
          </ac:picMkLst>
        </pc:picChg>
        <pc:picChg chg="add mod">
          <ac:chgData name="Johan Lundquist" userId="f2821401-ac14-4881-a4cd-6d505a2ebb71" providerId="ADAL" clId="{73852774-7731-48F1-B41E-03A9D766193B}" dt="2026-09-30T13:19:08.064" v="2968" actId="1076"/>
          <ac:picMkLst>
            <pc:docMk/>
            <pc:sldMk cId="2722559433" sldId="524"/>
            <ac:picMk id="12" creationId="{4A3B49F4-5207-8FF8-8C89-F6A512685BCD}"/>
          </ac:picMkLst>
        </pc:picChg>
      </pc:sldChg>
      <pc:sldChg chg="addSp delSp modSp new mod">
        <pc:chgData name="Johan Lundquist" userId="f2821401-ac14-4881-a4cd-6d505a2ebb71" providerId="ADAL" clId="{73852774-7731-48F1-B41E-03A9D766193B}" dt="2026-09-29T14:24:05.276" v="2677" actId="14100"/>
        <pc:sldMkLst>
          <pc:docMk/>
          <pc:sldMk cId="1064539127" sldId="525"/>
        </pc:sldMkLst>
        <pc:spChg chg="add mod">
          <ac:chgData name="Johan Lundquist" userId="f2821401-ac14-4881-a4cd-6d505a2ebb71" providerId="ADAL" clId="{73852774-7731-48F1-B41E-03A9D766193B}" dt="2026-09-29T14:02:17.540" v="2521" actId="20577"/>
          <ac:spMkLst>
            <pc:docMk/>
            <pc:sldMk cId="1064539127" sldId="525"/>
            <ac:spMk id="10" creationId="{2A6649D1-9BC3-E5CC-31DB-6C1FD2D75F90}"/>
          </ac:spMkLst>
        </pc:spChg>
        <pc:spChg chg="add mod">
          <ac:chgData name="Johan Lundquist" userId="f2821401-ac14-4881-a4cd-6d505a2ebb71" providerId="ADAL" clId="{73852774-7731-48F1-B41E-03A9D766193B}" dt="2026-09-29T14:03:04.017" v="2537" actId="1076"/>
          <ac:spMkLst>
            <pc:docMk/>
            <pc:sldMk cId="1064539127" sldId="525"/>
            <ac:spMk id="13" creationId="{FB2C9474-3DE3-C0EB-8985-2D40C6E440BB}"/>
          </ac:spMkLst>
        </pc:spChg>
        <pc:spChg chg="add mod">
          <ac:chgData name="Johan Lundquist" userId="f2821401-ac14-4881-a4cd-6d505a2ebb71" providerId="ADAL" clId="{73852774-7731-48F1-B41E-03A9D766193B}" dt="2026-09-29T14:24:05.276" v="2677" actId="14100"/>
          <ac:spMkLst>
            <pc:docMk/>
            <pc:sldMk cId="1064539127" sldId="525"/>
            <ac:spMk id="17" creationId="{33662D39-9781-B97E-0EF5-650F84E85066}"/>
          </ac:spMkLst>
        </pc:spChg>
        <pc:picChg chg="add mod">
          <ac:chgData name="Johan Lundquist" userId="f2821401-ac14-4881-a4cd-6d505a2ebb71" providerId="ADAL" clId="{73852774-7731-48F1-B41E-03A9D766193B}" dt="2026-09-29T14:02:29.179" v="2523" actId="1076"/>
          <ac:picMkLst>
            <pc:docMk/>
            <pc:sldMk cId="1064539127" sldId="525"/>
            <ac:picMk id="6" creationId="{B24F1A65-4C28-C41B-0C7A-716200E4EAC4}"/>
          </ac:picMkLst>
        </pc:picChg>
        <pc:picChg chg="add mod">
          <ac:chgData name="Johan Lundquist" userId="f2821401-ac14-4881-a4cd-6d505a2ebb71" providerId="ADAL" clId="{73852774-7731-48F1-B41E-03A9D766193B}" dt="2026-09-29T14:02:57.691" v="2536" actId="1076"/>
          <ac:picMkLst>
            <pc:docMk/>
            <pc:sldMk cId="1064539127" sldId="525"/>
            <ac:picMk id="12" creationId="{6AABE662-D5EF-0004-B95A-654151474F36}"/>
          </ac:picMkLst>
        </pc:picChg>
        <pc:picChg chg="add mod">
          <ac:chgData name="Johan Lundquist" userId="f2821401-ac14-4881-a4cd-6d505a2ebb71" providerId="ADAL" clId="{73852774-7731-48F1-B41E-03A9D766193B}" dt="2026-09-29T14:21:28.515" v="2551" actId="14100"/>
          <ac:picMkLst>
            <pc:docMk/>
            <pc:sldMk cId="1064539127" sldId="525"/>
            <ac:picMk id="15" creationId="{A9820893-6B20-34AB-49B3-49CDC8A62075}"/>
          </ac:picMkLst>
        </pc:picChg>
      </pc:sldChg>
      <pc:sldChg chg="modSp add mod">
        <pc:chgData name="Johan Lundquist" userId="f2821401-ac14-4881-a4cd-6d505a2ebb71" providerId="ADAL" clId="{73852774-7731-48F1-B41E-03A9D766193B}" dt="2026-10-01T08:11:22.497" v="3511" actId="2711"/>
        <pc:sldMkLst>
          <pc:docMk/>
          <pc:sldMk cId="144913034" sldId="526"/>
        </pc:sldMkLst>
        <pc:spChg chg="mod">
          <ac:chgData name="Johan Lundquist" userId="f2821401-ac14-4881-a4cd-6d505a2ebb71" providerId="ADAL" clId="{73852774-7731-48F1-B41E-03A9D766193B}" dt="2026-10-01T08:11:22.497" v="3511" actId="2711"/>
          <ac:spMkLst>
            <pc:docMk/>
            <pc:sldMk cId="144913034" sldId="526"/>
            <ac:spMk id="3" creationId="{FE5BF899-483D-EAA0-DFB4-B359FF5F3B6F}"/>
          </ac:spMkLst>
        </pc:spChg>
      </pc:sldChg>
      <pc:sldChg chg="modSp add mod">
        <pc:chgData name="Johan Lundquist" userId="f2821401-ac14-4881-a4cd-6d505a2ebb71" providerId="ADAL" clId="{73852774-7731-48F1-B41E-03A9D766193B}" dt="2026-10-01T08:13:30.526" v="3548" actId="20577"/>
        <pc:sldMkLst>
          <pc:docMk/>
          <pc:sldMk cId="2773689596" sldId="527"/>
        </pc:sldMkLst>
        <pc:spChg chg="mod">
          <ac:chgData name="Johan Lundquist" userId="f2821401-ac14-4881-a4cd-6d505a2ebb71" providerId="ADAL" clId="{73852774-7731-48F1-B41E-03A9D766193B}" dt="2026-10-01T08:13:30.526" v="3548" actId="20577"/>
          <ac:spMkLst>
            <pc:docMk/>
            <pc:sldMk cId="2773689596" sldId="527"/>
            <ac:spMk id="17" creationId="{1F35C657-726B-44FA-2E51-262EA5AEBEFE}"/>
          </ac:spMkLst>
        </pc:spChg>
      </pc:sldChg>
      <pc:sldMasterChg chg="modSldLayout">
        <pc:chgData name="Johan Lundquist" userId="f2821401-ac14-4881-a4cd-6d505a2ebb71" providerId="ADAL" clId="{73852774-7731-48F1-B41E-03A9D766193B}" dt="2026-09-17T14:06:00.672" v="339" actId="767"/>
        <pc:sldMasterMkLst>
          <pc:docMk/>
          <pc:sldMasterMk cId="4230557473" sldId="2147483648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29:19.297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37 1 24575,'0'0'0,"-2"0"0,0 1 0,0-1 0,1 0 0,0 2 0,-1-2 0,1 0 0,-1 1 0,1 0 0,-1-1 0,2 2 0,-1-1 0,-1-1 0,1 1 0,-1 1 0,1-1 0,0 0 0,1-1 0,0 3 0,-1-2 0,0 1 0,-1-2 0,2 2 0,-1-1 0,1 1 0,-1-1 0,1 0 0,0 1 0,0-1 0,-1 3 0,-2 46 0,3-47 0,-1 19-87,1-16-20,-1-1 1,1 0-1,0 1 1,0-1-1,0 0 1,1 0-1,0 1 1,1-1-1,-2 0 1,2 1-1,4 8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29:21.80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1 275 24575,'1'0'0,"2"-11"0,-1-18 0,5-20 0,0 25 0,-7 10 0,2-1 0,-2 2 0,-2-3 0,-1-16 0,-1-6 0,1 12-1365,1 19-5461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29:28.47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51 24575,'-1'-16'0,"2"10"0,3 19 0,-4-12 0,0 1 0,0-2 0,0 1 0,0-1 0,0 0 0,0 0 0,1 1 0,-1 1 0,0-2 0,0 1 0,0-1 0,1 1 0,-1-1 0,0 0 0,1 0 0,-1 2 0,0-2 0,2 1 0,-2-1 0,0 0 0,1 1 0,-1-1 0,1 0 0,-1 2 0,0-2 0,0 0 0,1 0 0,0 0 0,-1 0 0,2 0 0,-2 0 0,2 1 0,9-13 0,-3 4 0,-2 17 0,5-2 0,-10-7 0,0 1 0,-1-1 0,2 0 0,-1 2 0,0-2 0,-1 0 0,1 0 0,0 0 0,1 1 0,-2-1 0,1 1 0,0 0 0,0-1 0,-1 2 0,1-2 0,-1 0 0,2 2 0,-2 0 0,0-2 0,0 0 0,0 1 0,0-1 0,0 0 0,0 0 0,0 0 0,0 0 0,0 1 0,0-1 0,0 2 0,0-2 0,0 0 0,0 1 0,0-1 0,1 0 0,-1 0 0,0 1 0,0-1 0,0 0 0,1 0 0,-1 0 0,0 0 0,0 0 0,1 2 0,-1-2 0,0 0 0,1 0 0,-1 0 0,0 1 0,2-1 0,-2 0 0,0 0 0,1 0 0,-1 0 0,0 0 0,0 0 0,0 1 0,0-1 0,1 0 0,-1 0 0,1 0 0,-1 0 0,0 0 0,1-1 0,-1 1 0,0 0 0,2 0 0,-2 0 0,1 0 0,-1 0 0,0 0 0,1 0 0,-1-1 0,0 1 0,0 0 0,0 0 0,0-2 0,0 2 0,1 0 0,15-26 0,-9 10 0,-7 19 0,0-1 0,0 0 0,-1 0 0,1 1 0,0 0 0,-1-2 0,-1 2 0,1-1 0,1 0 0,-1 0 0,0 0 0,-2 3 0,3-5 0,-1 0 0,1 1 0,-1-1 0,1 1 0,-1-1 0,1 2 0,-1-2 0,-1 1 0,2-1 0,0 0 0,-1 0 0,1 0 0,-1 0 0,0 1 0,1-1 0,-1 0 0,-1 0 0,1 0 0,1 2 0,-1-2 0,1 0 0,-1 0 0,0 0 0,1 0 0,-3 0 0,-3-15 0,5 11 0,1 0 0,1 2 0,-1-2 0,0 1 0,1 0 0,-1-1 0,2 2 0,-1-2 0,-1 1 0,2 1 0,3-6 0,-5 8-37,0-2-9,0 1 1,0 1-1,0 0 0,1 0 0,-1-1 0,0-1 1,1 2-1,-1-1 0,2 1 0,-1-1 0,-1 1 1,1 0-1,-1 0 0,1 0 0,0-2 0,-1 2 1,0 0-1,2 0 0,-2-1 0,1 1 0,0 0 1,0 0-1,-1 0 0,1 0 0,1 0 0,-1 0 1,-1 0-1,1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29:32.96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53 151 24541,'0'6'0,"0"1"0,-1-2 0,1 2 0,0-2 0,0 2 0,0-2 0,-2 0 0,2 1 0,0-1 0,-1 0 0,1 0 0,-1 1 0,1-1 0,-1 0 0,1 1 0,-1-2 0,1 1 0,-2 0 0,2-1 0,0 0 0,-1-1 0,0 2 0,0-2 0,1-1 0,-1 4 0,-1-5 0,1 3 0,0-3 0,1 3 0,-1-3 0,0 2 0,1-2 0,-2 1 0,1-1 0,0 0 0,0 1 0,0-2 0,1 0 0,-2 0 0,1 0 0,0 0 0,0 0 0,0-2 0,-1 1 0,2 0 0,-1-1 0,0 1 0,0-2 0,0 2 0,-1-3 0,2 3 0,-1-3 0,0 3 0,1-5 0,-1 4 0,0-1 0,1-2 0,-2 2 0,1-1 0,1 0 0,-1-1 0,0 0 0,1 1 0,-1-2 0,1 1 0,0 0 0,0-1 0,-2 1 0,2 0 0,0 0 0,-1-1 0,1 1 0,0 0 0,-1-2 0,1 2 0,0-2 0,0 2 0,0-2 0,0 1 0,0 0 0,0 1 0,0-2 0,0 2 0,0-1 0,1 0 0,-1 0 0,0 0 0,1 1 0,-1-1 0,0 0 0,2 1 0,-2 0 0,0-1 0,0 2 0,1-1 0,-1 1 0,1-1 0,0 1 0,-1 0 0,1-1 0,1 1 0,-2 1 0,1-1 0,0 0 0,-1 1 0,1 0 0,0 1 0,-1-2 0,2 3 0,-1-2 0,0 2 0,0-2 0,0 2 0,-1 0 0,2 1 0,-1-2 0,0 1 0,0 1 0,0 0 0,1 0 0,-2 0 0,1 1 0,0 1 0,0-2 0,0 1 0,1 0 0,-2 2 0,1-2 0,0 2 0,-1-2 0,1 3 0,0-2 0,1 1 0,-1 0 0,-1 1 0,1 0 0,0-1 0,0 1 0,-1 1 0,0-1 0,2 0 0,-2 1 0,1-1 0,-1 1 0,1-1 0,-1 2 0,1-1 0,-1 0 0,1 1 0,-1 0 0,0-1 0,2 1 0,-2 0 0,0 0 0,0 0 0,0-1 0,1 2 0,-1-2 0,0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29:37.926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30 24575,'1'13'0,"2"-26"0,6-15 0,-2 27 0,-1 20 0,-4-9-61,-2-9-26,0 1 0,0 0 0,0 0 0,0-1 0,0 2 0,1-3 0,-1 2 0,1 0 1,-1-1-1,1 0 0,0 2 0,1-2 0,-1-1 0,1 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29:39.83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14 154 24575,'-14'-76'0,"15"7"-1365,-1 61-5461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29:43.46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1 24575,'1'19'0,"2"2"0,6 32 0,-4-32 0,-1-3 0,2 40 0,-6-50-114,3 23-1137,1-26-5575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29:45.239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50 24575,'0'0'0,"0"3"0,0 1 0,0 1 0,0 2 0,0-1 0,0 1 0,0-2 0,0-5 0,0-5 0,0-2 0,0-3 0,0-1 0,0-1 0,0 0 0,0 1 0,0 0 0,0 3-8191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29:47.385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7 90 24575,'-3'24'0,"-1"-45"0,11-72 0,-7 105-120,1 5-295,-1-1 0,-4 29 0,2-40-6411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29:57.028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35 189 24575,'-6'-5'0,"2"-2"0,1 2 0,-1-2 0,0 1 0,2-2 0,0 2 0,-1-2 0,1 2 0,1-1 0,-1-1 0,1 2 0,0-1 0,1-1 0,0-8 0,2 14 0,0-4 0,0 4 0,0-1 0,1 0 0,-2 1 0,1-2 0,2 3 0,2-6 0,-4 6 0,0-2 0,0 3 0,0-3 0,1 2 0,-2 0 0,0-2 0,2 0 0,-2 2 0,0-2 0,1 2 0,-2-2 0,2 1 0,-1 0 0,0 0 0,-1 1 0,1-3 0,0 2 0,-1-3 0,0 5 0,0-1 0,0 1 0,0 0 0,-1-2 0,1 2 0,0-1 0,0 1 0,-1 0 0,1-1 0,0 1 0,-1 0 0,1 0 0,-1 0 0,1 0 0,0 0 0,-2-2 0,2 2 0,0 0 0,0 0 0,-1 0 0,1 0 0,0-1 0,-1 1 0,1 0 0,-1 0 0,1 0 0,-1 0 0,1 0 0,-2 0 0,2 0 0,-1 0 0,1 0 0,-1 0 0,1 1 0,0-1 0,0 0 0,0 0 0,-1 0 0,1 0 0,-1 2 0,1-2 0,-2 0 0,2 0 0,0 0 0,-1 0 0,1 0 0,0 1 0,-1-1 0,1 0 0,0 1 0,0-1 0,-1 0 0,1 2 0,0-2 0,0 1 0,-1-1 0,1 0 0,0 1 0,-16 28 0,16-15-195,0 0 0,0-1 0,2 1 0,1 0 0,0-1 0,8 24 0,-10-31-6631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30:41.352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118 3 24575,'-21'-1'0,"14"0"0,1 1 0,-1 0 0,0 0 0,1 0 0,-1 1 0,0 0 0,1 0 0,-12 4 0,90 17 0,-39-11 0,-25-2 0,-23 0 0,-31-8 0,42-2 0,0 1 0,0-1 0,0 1 0,1-1 0,-1 1 0,0 1 0,0-1 0,0 0 0,0 1 0,0 0 0,0 0 0,1 0 0,-1 0 0,0 1 0,1-1 0,-1 1 0,-5 3 0,9-4 0,0 0 0,0 0 0,0 0 0,-1 0 0,1 0 0,0 0 0,1 0 0,-1 0 0,0 0 0,0-1 0,0 1 0,0 0 0,1 0 0,-1 0 0,0 0 0,1 0 0,-1 0 0,1-1 0,-1 1 0,1 0 0,-1 0 0,1-1 0,0 1 0,-1 0 0,1-1 0,0 1 0,-1-1 0,1 1 0,0-1 0,0 1 0,0-1 0,-1 1 0,1-1 0,0 0 0,0 1 0,0-1 0,1 0 0,35 15 0,-12-16 0,13 0 0,-37 0 0,1 1 0,-1 0 0,0 1 0,1-1 0,-1 0 0,0 0 0,1 0 0,-1 1 0,0-1 0,1 1 0,-1-1 0,0 1 0,0 0 0,0-1 0,0 1 0,1 0 0,-1 0 0,1 1 0,-1-1 0,-1 0 0,0-1 0,1 1 0,-1-1 0,0 1 0,0 0 0,0-1 0,1 1 0,-1 0 0,0-1 0,0 1 0,0 0 0,0-1 0,0 1 0,0 0 0,0-1 0,0 1 0,-1 0 0,1-1 0,0 1 0,0 0 0,-1-1 0,1 1 0,0 0 0,-1-1 0,1 1 0,0-1 0,-2 2 0,-19 12 0,-28-2 0,38-12 0,-29-1 0,39 1 0,0 0 0,0 0 0,1 0 0,-1 0 0,0 0 0,0 0 0,0 1 0,0-1 0,0 0 0,0 0 0,0 1 0,0-1 0,1 1 0,-1-1 0,0 1 0,0-1 0,1 1 0,-1-1 0,0 1 0,0-1 0,1 1 0,-1 0 0,1 0 0,-1-1 0,1 1 0,-1 0 0,1 0 0,-1 0 0,1-1 0,0 1 0,-1 2 0,2-2 0,0 1 0,0-1 0,1 1 0,-1-1 0,0 0 0,1 0 0,-1 0 0,1 0 0,0 0 0,-1 0 0,1 0 0,0 0 0,-1-1 0,1 1 0,0-1 0,2 1 0,31 10 0,1-10-1365,-29-3-5461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30:42.979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21 276 24575,'0'-21'0,"1"-9"0,-2 1 0,-9-59 0,9 46 0,2 37 0,0 0 0,-1 0 0,0 0 0,0 0 0,-1 0 0,1 0 0,-1 0 0,0 0 0,-1 0 0,-1-6 0,-1 7-1365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5T11:30:49.136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10 52 24575,'1'-20'0,"1"32"0,-3 36 0,-8 7 0,7-35 0,6-32 0,-1 1 0,1 1 0,1-1 0,0 1 0,0 0 0,11-13 0,-1-1 0,-15 24 0,0 0 0,0 0 0,0 0 0,0 0 0,0 0 0,0 0 0,0 0 0,0 1 0,0-1 0,0 0 0,0 0 0,0 0 0,0 0 0,0 0 0,0 0 0,0 0 0,0 0 0,1 0 0,-1 0 0,0 0 0,0 0 0,0 0 0,0 0 0,0 0 0,0 0 0,0 0 0,0 0 0,0 0 0,0 0 0,0 0 0,0 0 0,0 0 0,0 1 0,1-1 0,-1 0 0,0 0 0,0-1 0,0 1 0,0 0 0,0 0 0,-3 16 0,-7 20 0,6-28 0,0-2 0,1 0 0,0 1 0,0-1 0,1 1 0,-3 9 0,6-16 0,-1 0 0,1 0 0,0 0 0,-1 0 0,1 0 0,0 0 0,-1 0 0,1 0 0,-1 0 0,1 0 0,0 0 0,-1-1 0,1 1 0,-1 0 0,1 0 0,-1-1 0,1 1 0,0 0 0,-1-1 0,1 1 0,-1-1 0,0 1 0,1 0 0,-1-1 0,1 1 0,-1-1 0,0 1 0,1-1 0,-1 0 0,0 1 0,0-1 0,1 1 0,-1-2 0,16-22 0,-15 23 0,19-39 0,-18 32 0,1 1 0,0 0 0,0 1 0,1-1 0,0 1 0,0-1 0,1 1 0,-1 1 0,1-1 0,0 0 0,1 1 0,9-7 0,-15 12 2,0 0 0,1 0-1,-1 0 1,0 0 0,1 0 0,-1 0-1,0 0 1,1 0 0,-1 0 0,0 0-1,1 0 1,-1 0 0,0 0-1,1 0 1,-1 0 0,0 0 0,1 1-1,-1-1 1,0 0 0,0 0 0,1 0-1,-1 0 1,0 1 0,1-1-1,-1 0 1,0 0 0,0 1 0,0-1-1,1 0 1,-1 0 0,0 1-1,0-1 1,0 0 0,0 1 0,1-1-1,-1 0 1,0 1 0,0-1 0,0 0-1,0 1 1,0-1 0,0 0-1,0 1 1,0-1 0,0 0 0,0 1-1,0-1 1,0 0 0,0 1 0,-1 23-713,1-21-30,0 3-6085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7T08:41:55.62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0 335 23778,'14'-42'0,"-14"-251"0,-14 628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7T08:42:05.734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51 1 24575,'2'0'0,"1"1"0,-1 0 0,0 0 0,0 0 0,0 0 0,0 0 0,0 0 0,0 1 0,0-1 0,0 1 0,-1-1 0,1 1 0,0 0 0,-1 0 0,1-1 0,-1 1 0,0 0 0,0 0 0,0 1 0,0-1 0,0 0 0,0 0 0,0 3 0,2 4 0,0-1 0,0 1 0,-1-1 0,2 17 0,-4-21 0,0 0 0,0 0 0,0-1 0,-1 1 0,1 0 0,-1-1 0,0 1 0,0-1 0,0 1 0,0-1 0,-1 1 0,0-1 0,1 0 0,-1 1 0,0-1 0,-1 0 0,1 0 0,-4 3 0,6-6 0,-1-1 0,1 1 0,-1 0 0,1 0 0,-1-1 0,1 1 0,-1 0 0,1-1 0,-1 1 0,1 0 0,-1-1 0,1 1 0,0-1 0,-1 1 0,1-1 0,0 1 0,-1-1 0,1 1 0,0-1 0,0 1 0,-1-1 0,1 1 0,0-1 0,0 0 0,0 1 0,0-1 0,0 1 0,0-1 0,0 0 0,0 1 0,0-1 0,0 1 0,0-1 0,0 1 0,1-2 0,-2-28 0,1 29 0,0-1 0,0 0 0,0 0 0,0 0 0,0 0 0,0 0 0,0 0 0,1 0 0,-1 1 0,1-1 0,-1 0 0,1 0 0,0 0 0,0 1 0,-1-1 0,3-2 0,2 10 0,-3 16 0,-1-5 0,-1 36 0,0-52 0,0 1 0,0 0 0,0 0 0,0 0 0,-1 0 0,1 0 0,-1 0 0,1-1 0,-1 1 0,0 0 0,0 0 0,1-1 0,-1 1 0,0 0 0,-1-1 0,1 1 0,0-1 0,0 1 0,-1-1 0,-1 2 0,2-3 0,1 0 0,-1 0 0,0 0 0,0 0 0,1 0 0,-1 0 0,0 0 0,0 0 0,0 0 0,1 0 0,-1 0 0,0 0 0,0-1 0,1 1 0,-1 0 0,0 0 0,0-1 0,1 1 0,-1-1 0,0 1 0,1-1 0,-1 1 0,1-1 0,-1 1 0,1-1 0,-1 1 0,1-1 0,-1 0 0,1 1 0,-1-1 0,1 0 0,0 1 0,-1-1 0,1 0 0,0 0 0,0 1 0,-1-1 0,1-1 0,-11-41 0,7 27 0,-16-75 0,14 161 0,3-31-1365,2-33-5461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7T08:42:06.91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12 0 24575,'0'2'0,"0"0"0,-1 1 0,-1 1 0,-2 0 0,0 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7T08:42:09.18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0 5 24575,'0'1'0,"0"2"0,0 1 0,2 0 0,0 0 0,2-2 0,2 0 0,-2-3 0,0-2 0,-1-2 0,-2-2 0,-2 2 0,1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A50F1-FB19-2D2B-18A8-F97645F4E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F7E151-F24F-F3DF-2626-BBC31688BF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30C895-0E43-5427-0876-7E47BEE0CE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Cut here? Not so much general MAX IV</a:t>
            </a:r>
          </a:p>
          <a:p>
            <a:r>
              <a:rPr lang="en-US" dirty="0"/>
              <a:t>Refer to </a:t>
            </a:r>
            <a:r>
              <a:rPr lang="en-US" dirty="0" err="1"/>
              <a:t>FemtoMax</a:t>
            </a:r>
            <a:r>
              <a:rPr lang="en-US" dirty="0"/>
              <a:t> as experimental beamline</a:t>
            </a: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387701-97F6-CDFC-6B7B-2B84A589F5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FC42F-3776-4D6F-9E1F-CE6E3D9B4F42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4134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Maybe, mention IBIC23?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FC42F-3776-4D6F-9E1F-CE6E3D9B4F42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2189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FC42F-3776-4D6F-9E1F-CE6E3D9B4F42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1447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FC42F-3776-4D6F-9E1F-CE6E3D9B4F42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4524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0E256-8B7F-E8CA-DE40-A42447F74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5D2D0-CA17-3036-495D-CE5F2426F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A20FC5-F8CA-DE9B-D749-5C26CF8A8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6A70A-7885-E4AF-F9C6-E73A80D695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FC42F-3776-4D6F-9E1F-CE6E3D9B4F42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0348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C3046-5C8A-B63B-B90C-B602DACA9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C6EF9E-1DE8-3FA9-CBC1-2D75D553E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9BE79E-580E-B039-F3D6-6A8F78A7B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ECC4D-D6EC-DC1F-CFC8-179A436ADD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1801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FC42F-3776-4D6F-9E1F-CE6E3D9B4F42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68826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FC42F-3776-4D6F-9E1F-CE6E3D9B4F42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0230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Indicate that the waterfall is sorted by r2 somehow?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0FC42F-3776-4D6F-9E1F-CE6E3D9B4F42}" type="slidenum">
              <a:rPr lang="sv-SE" smtClean="0"/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7204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/>
              <a:t>NSLS II-MAX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366076"/>
            <a:ext cx="12192000" cy="4919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1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445965"/>
            <a:ext cx="5064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25/09/26 | J. Lundquist</a:t>
            </a:r>
          </a:p>
        </p:txBody>
      </p:sp>
      <p:sp>
        <p:nvSpPr>
          <p:cNvPr id="3" name="Platshållare för bildnummer 5">
            <a:extLst>
              <a:ext uri="{FF2B5EF4-FFF2-40B4-BE49-F238E27FC236}">
                <a16:creationId xmlns:a16="http://schemas.microsoft.com/office/drawing/2014/main" id="{18E320B8-319E-3E4C-F096-C92FE4CBC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70621" y="64294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3632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mall för </a:t>
            </a:r>
            <a:r>
              <a:rPr lang="en-GB" noProof="0" dirty="0" err="1"/>
              <a:t>rubrikformat</a:t>
            </a:r>
            <a:endParaRPr lang="en-GB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format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bakgrundstexten</a:t>
            </a:r>
            <a:endParaRPr lang="en-GB" noProof="0" dirty="0"/>
          </a:p>
          <a:p>
            <a:pPr lvl="1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två</a:t>
            </a:r>
            <a:endParaRPr lang="en-GB" noProof="0" dirty="0"/>
          </a:p>
          <a:p>
            <a:pPr lvl="2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tre</a:t>
            </a:r>
            <a:endParaRPr lang="en-GB" noProof="0" dirty="0"/>
          </a:p>
          <a:p>
            <a:pPr lvl="3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fyra</a:t>
            </a:r>
            <a:endParaRPr lang="en-GB" noProof="0" dirty="0"/>
          </a:p>
          <a:p>
            <a:pPr lvl="4"/>
            <a:r>
              <a:rPr lang="en-GB" noProof="0" dirty="0" err="1"/>
              <a:t>Nivå</a:t>
            </a:r>
            <a:r>
              <a:rPr lang="en-GB" noProof="0" dirty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  <p:sldLayoutId id="2147483700" r:id="rId6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image" Target="../media/image32.png"/><Relationship Id="rId39" Type="http://schemas.openxmlformats.org/officeDocument/2006/relationships/image" Target="../media/image42.png"/><Relationship Id="rId21" Type="http://schemas.openxmlformats.org/officeDocument/2006/relationships/customXml" Target="../ink/ink9.xml"/><Relationship Id="rId34" Type="http://schemas.openxmlformats.org/officeDocument/2006/relationships/customXml" Target="../ink/ink15.xml"/><Relationship Id="rId42" Type="http://schemas.openxmlformats.org/officeDocument/2006/relationships/image" Target="../media/image30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10.png"/><Relationship Id="rId20" Type="http://schemas.openxmlformats.org/officeDocument/2006/relationships/image" Target="../media/image33.png"/><Relationship Id="rId29" Type="http://schemas.openxmlformats.org/officeDocument/2006/relationships/image" Target="../media/image37.png"/><Relationship Id="rId41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openxmlformats.org/officeDocument/2006/relationships/customXml" Target="../ink/ink4.xml"/><Relationship Id="rId24" Type="http://schemas.openxmlformats.org/officeDocument/2006/relationships/image" Target="../media/image35.png"/><Relationship Id="rId32" Type="http://schemas.openxmlformats.org/officeDocument/2006/relationships/customXml" Target="../ink/ink14.xml"/><Relationship Id="rId37" Type="http://schemas.openxmlformats.org/officeDocument/2006/relationships/image" Target="../media/image41.png"/><Relationship Id="rId40" Type="http://schemas.openxmlformats.org/officeDocument/2006/relationships/image" Target="../media/image28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customXml" Target="../ink/ink12.xml"/><Relationship Id="rId36" Type="http://schemas.openxmlformats.org/officeDocument/2006/relationships/customXml" Target="../ink/ink16.xml"/><Relationship Id="rId10" Type="http://schemas.openxmlformats.org/officeDocument/2006/relationships/image" Target="../media/image280.png"/><Relationship Id="rId19" Type="http://schemas.openxmlformats.org/officeDocument/2006/relationships/customXml" Target="../ink/ink8.xml"/><Relationship Id="rId31" Type="http://schemas.openxmlformats.org/officeDocument/2006/relationships/image" Target="../media/image38.png"/><Relationship Id="rId4" Type="http://schemas.openxmlformats.org/officeDocument/2006/relationships/image" Target="../media/image27.png"/><Relationship Id="rId9" Type="http://schemas.openxmlformats.org/officeDocument/2006/relationships/customXml" Target="../ink/ink3.xml"/><Relationship Id="rId14" Type="http://schemas.openxmlformats.org/officeDocument/2006/relationships/image" Target="../media/image300.png"/><Relationship Id="rId22" Type="http://schemas.openxmlformats.org/officeDocument/2006/relationships/image" Target="../media/image34.png"/><Relationship Id="rId27" Type="http://schemas.openxmlformats.org/officeDocument/2006/relationships/image" Target="../media/image360.png"/><Relationship Id="rId30" Type="http://schemas.openxmlformats.org/officeDocument/2006/relationships/customXml" Target="../ink/ink13.xml"/><Relationship Id="rId35" Type="http://schemas.openxmlformats.org/officeDocument/2006/relationships/image" Target="../media/image40.png"/><Relationship Id="rId8" Type="http://schemas.openxmlformats.org/officeDocument/2006/relationships/image" Target="../media/image270.png"/><Relationship Id="rId3" Type="http://schemas.openxmlformats.org/officeDocument/2006/relationships/image" Target="../media/image26.png"/><Relationship Id="rId12" Type="http://schemas.openxmlformats.org/officeDocument/2006/relationships/image" Target="../media/image290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image" Target="../media/image39.png"/><Relationship Id="rId38" Type="http://schemas.openxmlformats.org/officeDocument/2006/relationships/customXml" Target="../ink/ink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png"/><Relationship Id="rId4" Type="http://schemas.openxmlformats.org/officeDocument/2006/relationships/hyperlink" Target="https://dx.doi.org/10.1103/PhysRevResearch.4.013017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png"/><Relationship Id="rId5" Type="http://schemas.openxmlformats.org/officeDocument/2006/relationships/image" Target="../media/image67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C273A-1A83-6052-8573-AC8B88412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664" y="1154931"/>
            <a:ext cx="10672587" cy="2585323"/>
          </a:xfrm>
        </p:spPr>
        <p:txBody>
          <a:bodyPr/>
          <a:lstStyle/>
          <a:p>
            <a:r>
              <a:rPr lang="sv-SE" dirty="0"/>
              <a:t>Virtual </a:t>
            </a:r>
            <a:r>
              <a:rPr lang="sv-SE" dirty="0" err="1"/>
              <a:t>Diagnostics</a:t>
            </a:r>
            <a:r>
              <a:rPr lang="sv-SE" dirty="0"/>
              <a:t> and </a:t>
            </a:r>
            <a:r>
              <a:rPr lang="sv-SE" dirty="0" err="1"/>
              <a:t>Bayesian</a:t>
            </a:r>
            <a:r>
              <a:rPr lang="sv-SE" dirty="0"/>
              <a:t> </a:t>
            </a:r>
            <a:r>
              <a:rPr lang="sv-SE" dirty="0" err="1"/>
              <a:t>Optimization</a:t>
            </a:r>
            <a:r>
              <a:rPr lang="sv-SE" dirty="0"/>
              <a:t> in the MAX IV </a:t>
            </a:r>
            <a:r>
              <a:rPr lang="sv-SE" dirty="0" err="1"/>
              <a:t>Linac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234780" y="3437522"/>
            <a:ext cx="7916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NSLS II-MAX IV workshop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5-6 Oct.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8137" y="5104561"/>
            <a:ext cx="4767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Johan Lundquist</a:t>
            </a:r>
          </a:p>
        </p:txBody>
      </p:sp>
    </p:spTree>
    <p:extLst>
      <p:ext uri="{BB962C8B-B14F-4D97-AF65-F5344CB8AC3E}">
        <p14:creationId xmlns:p14="http://schemas.microsoft.com/office/powerpoint/2010/main" val="282008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	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838200" y="1825200"/>
                <a:ext cx="10481930" cy="4369123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GB" dirty="0"/>
                  <a:t>The MAX IV Linac and the Transverse Deflecting Structure System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GB" dirty="0"/>
                  <a:t>Machine Learning Fundamentals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GB" dirty="0"/>
                  <a:t>Virtual Diagnostic for Longitudinal Phase Space Predictions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GB" dirty="0"/>
                  <a:t>Bayesian Optimization of LPS Distributions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GB" dirty="0"/>
                  <a:t>MAX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b="0" i="1" smtClean="0">
                            <a:latin typeface="Cambria Math" panose="02040503050406030204" pitchFamily="18" charset="0"/>
                          </a:rPr>
                          <m:t>U</m:t>
                        </m:r>
                      </m:sup>
                    </m:sSup>
                  </m:oMath>
                </a14:m>
                <a:r>
                  <a:rPr lang="en-GB" dirty="0"/>
                  <a:t> Applications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GB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838200" y="1825200"/>
                <a:ext cx="10481930" cy="4369123"/>
              </a:xfrm>
              <a:blipFill>
                <a:blip r:embed="rId2"/>
                <a:stretch>
                  <a:fillRect l="-1047" t="-2232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80C5828-8CF3-2619-D16E-B9F4EB26E92D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193288-6045-60A8-ABD2-32E812E277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512248"/>
            <a:ext cx="492512" cy="365125"/>
          </a:xfrm>
        </p:spPr>
        <p:txBody>
          <a:bodyPr/>
          <a:lstStyle/>
          <a:p>
            <a:pPr algn="ctr"/>
            <a:fld id="{B60D0738-23DA-A745-9B84-DD183761B382}" type="slidenum">
              <a:rPr lang="en-GB" smtClean="0">
                <a:solidFill>
                  <a:srgbClr val="F2F2F2"/>
                </a:solidFill>
              </a:rPr>
              <a:pPr algn="ctr"/>
              <a:t>2</a:t>
            </a:fld>
            <a:endParaRPr lang="en-US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68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43086-B7D4-249F-4941-218CFFB08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B6C888-0DEA-C97A-2D15-986F29116BB1}"/>
              </a:ext>
            </a:extLst>
          </p:cNvPr>
          <p:cNvSpPr/>
          <p:nvPr/>
        </p:nvSpPr>
        <p:spPr>
          <a:xfrm>
            <a:off x="5782507" y="485972"/>
            <a:ext cx="4890052" cy="795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8F1988-523E-9E10-7CC1-2FA127AEC439}"/>
              </a:ext>
            </a:extLst>
          </p:cNvPr>
          <p:cNvSpPr/>
          <p:nvPr/>
        </p:nvSpPr>
        <p:spPr>
          <a:xfrm>
            <a:off x="10226908" y="421462"/>
            <a:ext cx="506663" cy="3602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DDA9513A-67A4-885E-7648-F2D3FE1739AA}"/>
              </a:ext>
            </a:extLst>
          </p:cNvPr>
          <p:cNvGrpSpPr/>
          <p:nvPr/>
        </p:nvGrpSpPr>
        <p:grpSpPr>
          <a:xfrm>
            <a:off x="337617" y="3838107"/>
            <a:ext cx="11094861" cy="2512770"/>
            <a:chOff x="700238" y="3347803"/>
            <a:chExt cx="11094861" cy="2512770"/>
          </a:xfrm>
        </p:grpSpPr>
        <p:pic>
          <p:nvPicPr>
            <p:cNvPr id="278" name="Picture 277" descr="A map of a city&#10;&#10;Description automatically generated">
              <a:extLst>
                <a:ext uri="{FF2B5EF4-FFF2-40B4-BE49-F238E27FC236}">
                  <a16:creationId xmlns:a16="http://schemas.microsoft.com/office/drawing/2014/main" id="{B8D1CAEB-0BB8-4FF9-08CD-80568EDC3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7" t="40146" r="16337" b="28412"/>
            <a:stretch/>
          </p:blipFill>
          <p:spPr>
            <a:xfrm>
              <a:off x="700238" y="3347803"/>
              <a:ext cx="11094861" cy="2512770"/>
            </a:xfrm>
            <a:prstGeom prst="rect">
              <a:avLst/>
            </a:prstGeom>
          </p:spPr>
        </p:pic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60E54B51-77FE-54EC-7F50-C7CF6DC857D2}"/>
                </a:ext>
              </a:extLst>
            </p:cNvPr>
            <p:cNvSpPr/>
            <p:nvPr/>
          </p:nvSpPr>
          <p:spPr>
            <a:xfrm>
              <a:off x="3007519" y="4988719"/>
              <a:ext cx="223833" cy="1595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E3E0BB4-1B61-5903-8D38-05893B17F480}"/>
              </a:ext>
            </a:extLst>
          </p:cNvPr>
          <p:cNvSpPr txBox="1"/>
          <p:nvPr/>
        </p:nvSpPr>
        <p:spPr>
          <a:xfrm>
            <a:off x="483925" y="185530"/>
            <a:ext cx="3869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MAX IV – Linear Accelerator</a:t>
            </a:r>
            <a:endParaRPr lang="sv-SE" sz="2400" b="1" dirty="0"/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2A8B770E-A24B-5146-0E15-01855E436009}"/>
              </a:ext>
            </a:extLst>
          </p:cNvPr>
          <p:cNvSpPr txBox="1"/>
          <p:nvPr/>
        </p:nvSpPr>
        <p:spPr>
          <a:xfrm>
            <a:off x="4934978" y="4138930"/>
            <a:ext cx="2612131" cy="111600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B35E57D2-8949-79B8-3305-56FBF4423C6E}"/>
              </a:ext>
            </a:extLst>
          </p:cNvPr>
          <p:cNvCxnSpPr>
            <a:cxnSpLocks/>
            <a:stCxn id="275" idx="1"/>
          </p:cNvCxnSpPr>
          <p:nvPr/>
        </p:nvCxnSpPr>
        <p:spPr>
          <a:xfrm flipH="1" flipV="1">
            <a:off x="4468445" y="4272440"/>
            <a:ext cx="466533" cy="42449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Connector 278">
            <a:extLst>
              <a:ext uri="{FF2B5EF4-FFF2-40B4-BE49-F238E27FC236}">
                <a16:creationId xmlns:a16="http://schemas.microsoft.com/office/drawing/2014/main" id="{DB6B7C11-48D0-F8C7-4D81-F0DB7E74270D}"/>
              </a:ext>
            </a:extLst>
          </p:cNvPr>
          <p:cNvCxnSpPr>
            <a:cxnSpLocks/>
          </p:cNvCxnSpPr>
          <p:nvPr/>
        </p:nvCxnSpPr>
        <p:spPr>
          <a:xfrm flipV="1">
            <a:off x="4468459" y="3790095"/>
            <a:ext cx="0" cy="50409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6A9A8FDA-F600-99FC-1DA4-FF4F21391A86}"/>
              </a:ext>
            </a:extLst>
          </p:cNvPr>
          <p:cNvSpPr txBox="1"/>
          <p:nvPr/>
        </p:nvSpPr>
        <p:spPr>
          <a:xfrm>
            <a:off x="752974" y="2922355"/>
            <a:ext cx="4949289" cy="861774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Acceleration</a:t>
            </a:r>
          </a:p>
          <a:p>
            <a:r>
              <a:rPr lang="en-US" sz="1600" dirty="0"/>
              <a:t>40 S-band normal conducting RF structures. 265 MeV at first bunch compressor, 3 GeV at the second.</a:t>
            </a:r>
            <a:endParaRPr lang="sv-SE" sz="1600" dirty="0"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E37772C5-B212-DD39-36B5-C4743257CF64}"/>
              </a:ext>
            </a:extLst>
          </p:cNvPr>
          <p:cNvSpPr txBox="1"/>
          <p:nvPr/>
        </p:nvSpPr>
        <p:spPr>
          <a:xfrm flipV="1">
            <a:off x="8241950" y="4373698"/>
            <a:ext cx="598227" cy="32323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4E4DB52B-321D-15E0-0FA1-221A009E0C9B}"/>
              </a:ext>
            </a:extLst>
          </p:cNvPr>
          <p:cNvSpPr txBox="1"/>
          <p:nvPr/>
        </p:nvSpPr>
        <p:spPr>
          <a:xfrm>
            <a:off x="6788702" y="2935218"/>
            <a:ext cx="3520435" cy="861774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Bunch Compressors</a:t>
            </a:r>
          </a:p>
          <a:p>
            <a:r>
              <a:rPr lang="en-US" sz="1600" dirty="0"/>
              <a:t>Arc-like bunch compressors allow for tunable, non-linear compression.</a:t>
            </a:r>
            <a:endParaRPr lang="sv-SE" sz="1600" dirty="0"/>
          </a:p>
        </p:txBody>
      </p: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4C28A2A6-682C-37E0-33CA-7564858F8F48}"/>
              </a:ext>
            </a:extLst>
          </p:cNvPr>
          <p:cNvCxnSpPr>
            <a:cxnSpLocks/>
          </p:cNvCxnSpPr>
          <p:nvPr/>
        </p:nvCxnSpPr>
        <p:spPr>
          <a:xfrm flipV="1">
            <a:off x="8744367" y="3790095"/>
            <a:ext cx="0" cy="58360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TextBox 248">
            <a:extLst>
              <a:ext uri="{FF2B5EF4-FFF2-40B4-BE49-F238E27FC236}">
                <a16:creationId xmlns:a16="http://schemas.microsoft.com/office/drawing/2014/main" id="{B8778068-3EBC-17FB-6288-2530EC3BA632}"/>
              </a:ext>
            </a:extLst>
          </p:cNvPr>
          <p:cNvSpPr txBox="1"/>
          <p:nvPr/>
        </p:nvSpPr>
        <p:spPr>
          <a:xfrm>
            <a:off x="2406817" y="1141223"/>
            <a:ext cx="2874998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MAX IV Linac</a:t>
            </a:r>
          </a:p>
          <a:p>
            <a:r>
              <a:rPr lang="en-US" noProof="0" dirty="0"/>
              <a:t>Full energy linac delivering to two rings and one short pulse facility (SPF).</a:t>
            </a:r>
            <a:endParaRPr lang="sv-SE" dirty="0"/>
          </a:p>
        </p:txBody>
      </p:sp>
      <p:sp>
        <p:nvSpPr>
          <p:cNvPr id="269" name="Slide Number Placeholder 268">
            <a:extLst>
              <a:ext uri="{FF2B5EF4-FFF2-40B4-BE49-F238E27FC236}">
                <a16:creationId xmlns:a16="http://schemas.microsoft.com/office/drawing/2014/main" id="{03F47850-F60B-A516-D229-75B0875D13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55643" y="5791882"/>
            <a:ext cx="2743200" cy="365125"/>
          </a:xfrm>
        </p:spPr>
        <p:txBody>
          <a:bodyPr/>
          <a:lstStyle/>
          <a:p>
            <a:fld id="{B60D0738-23DA-A745-9B84-DD183761B382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2B9E1098-42FC-5D94-AE7A-81DE116D5722}"/>
              </a:ext>
            </a:extLst>
          </p:cNvPr>
          <p:cNvSpPr txBox="1"/>
          <p:nvPr/>
        </p:nvSpPr>
        <p:spPr>
          <a:xfrm>
            <a:off x="4126555" y="2835580"/>
            <a:ext cx="3947342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SPF: </a:t>
            </a:r>
            <a:r>
              <a:rPr lang="en-US" b="1" dirty="0" err="1"/>
              <a:t>FemtoMAX</a:t>
            </a:r>
            <a:r>
              <a:rPr lang="en-US" b="1" dirty="0"/>
              <a:t> and TDS</a:t>
            </a:r>
          </a:p>
          <a:p>
            <a:r>
              <a:rPr lang="en-US" sz="1600" dirty="0"/>
              <a:t>Bunch length is critical, but separate branches makes online measurements very difficult, implement Virtual Diagnostic.</a:t>
            </a:r>
            <a:endParaRPr lang="sv-SE" sz="1600" dirty="0"/>
          </a:p>
        </p:txBody>
      </p:sp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7A740F65-F55A-2299-8026-6FA15BFD7EA0}"/>
              </a:ext>
            </a:extLst>
          </p:cNvPr>
          <p:cNvCxnSpPr>
            <a:cxnSpLocks/>
          </p:cNvCxnSpPr>
          <p:nvPr/>
        </p:nvCxnSpPr>
        <p:spPr>
          <a:xfrm flipV="1">
            <a:off x="2475247" y="4285775"/>
            <a:ext cx="1993211" cy="2317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Connector 310">
            <a:extLst>
              <a:ext uri="{FF2B5EF4-FFF2-40B4-BE49-F238E27FC236}">
                <a16:creationId xmlns:a16="http://schemas.microsoft.com/office/drawing/2014/main" id="{C474E7B2-9DF8-565B-8202-9F149F8FE007}"/>
              </a:ext>
            </a:extLst>
          </p:cNvPr>
          <p:cNvCxnSpPr>
            <a:cxnSpLocks/>
          </p:cNvCxnSpPr>
          <p:nvPr/>
        </p:nvCxnSpPr>
        <p:spPr>
          <a:xfrm flipV="1">
            <a:off x="2475247" y="4308952"/>
            <a:ext cx="0" cy="136338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TextBox 313">
            <a:extLst>
              <a:ext uri="{FF2B5EF4-FFF2-40B4-BE49-F238E27FC236}">
                <a16:creationId xmlns:a16="http://schemas.microsoft.com/office/drawing/2014/main" id="{FA6468E3-9DCE-E7FD-70B0-0C9145E924FF}"/>
              </a:ext>
            </a:extLst>
          </p:cNvPr>
          <p:cNvSpPr txBox="1"/>
          <p:nvPr/>
        </p:nvSpPr>
        <p:spPr>
          <a:xfrm>
            <a:off x="1552140" y="5672336"/>
            <a:ext cx="1410964" cy="277619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1704FDF-3FAC-BE55-AA3B-FD03099914A3}"/>
              </a:ext>
            </a:extLst>
          </p:cNvPr>
          <p:cNvCxnSpPr/>
          <p:nvPr/>
        </p:nvCxnSpPr>
        <p:spPr>
          <a:xfrm>
            <a:off x="752974" y="6520675"/>
            <a:ext cx="10694504" cy="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A02D80A-17A2-7A82-7818-33E0D2996C3A}"/>
              </a:ext>
            </a:extLst>
          </p:cNvPr>
          <p:cNvSpPr txBox="1"/>
          <p:nvPr/>
        </p:nvSpPr>
        <p:spPr>
          <a:xfrm>
            <a:off x="5383845" y="5877176"/>
            <a:ext cx="636836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370 m</a:t>
            </a:r>
            <a:endParaRPr lang="sv-SE" sz="14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323FDD7-9AC7-C90E-996C-ACF1C3916EE3}"/>
              </a:ext>
            </a:extLst>
          </p:cNvPr>
          <p:cNvSpPr/>
          <p:nvPr/>
        </p:nvSpPr>
        <p:spPr>
          <a:xfrm>
            <a:off x="7375513" y="520330"/>
            <a:ext cx="914400" cy="914400"/>
          </a:xfrm>
          <a:prstGeom prst="ellipse">
            <a:avLst/>
          </a:prstGeom>
          <a:noFill/>
          <a:ln w="50800">
            <a:solidFill>
              <a:srgbClr val="7671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D567056-49BC-6A77-4605-0E111A8F23E9}"/>
              </a:ext>
            </a:extLst>
          </p:cNvPr>
          <p:cNvSpPr/>
          <p:nvPr/>
        </p:nvSpPr>
        <p:spPr>
          <a:xfrm>
            <a:off x="8415887" y="525728"/>
            <a:ext cx="1762624" cy="1602264"/>
          </a:xfrm>
          <a:prstGeom prst="ellipse">
            <a:avLst/>
          </a:prstGeom>
          <a:noFill/>
          <a:ln w="50800">
            <a:solidFill>
              <a:srgbClr val="7671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48B820-CC9F-500E-2AED-7FFC29AE4A3D}"/>
              </a:ext>
            </a:extLst>
          </p:cNvPr>
          <p:cNvSpPr txBox="1"/>
          <p:nvPr/>
        </p:nvSpPr>
        <p:spPr>
          <a:xfrm>
            <a:off x="7371689" y="781685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1.5 GeV</a:t>
            </a:r>
            <a:endParaRPr lang="sv-S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32FD30-4ED8-6303-DF16-765FD41ACBF0}"/>
              </a:ext>
            </a:extLst>
          </p:cNvPr>
          <p:cNvSpPr txBox="1"/>
          <p:nvPr/>
        </p:nvSpPr>
        <p:spPr>
          <a:xfrm>
            <a:off x="8929835" y="1135924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 GeV</a:t>
            </a:r>
            <a:endParaRPr lang="sv-SE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935AAD-F7FE-3142-765A-F84F3025B90A}"/>
              </a:ext>
            </a:extLst>
          </p:cNvPr>
          <p:cNvSpPr/>
          <p:nvPr/>
        </p:nvSpPr>
        <p:spPr>
          <a:xfrm>
            <a:off x="5752001" y="421462"/>
            <a:ext cx="4444401" cy="20678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063281-5627-372C-4C69-317EDE786DD9}"/>
              </a:ext>
            </a:extLst>
          </p:cNvPr>
          <p:cNvSpPr/>
          <p:nvPr/>
        </p:nvSpPr>
        <p:spPr>
          <a:xfrm>
            <a:off x="5557220" y="337069"/>
            <a:ext cx="5235943" cy="1884877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AF25E3-E7DF-0E0D-F7C0-5C614DA348EF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4325396" y="524853"/>
            <a:ext cx="1426605" cy="610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1FA50E0-2EF1-52BC-A416-79F2E4594829}"/>
              </a:ext>
            </a:extLst>
          </p:cNvPr>
          <p:cNvSpPr/>
          <p:nvPr/>
        </p:nvSpPr>
        <p:spPr>
          <a:xfrm>
            <a:off x="9562185" y="5171732"/>
            <a:ext cx="590550" cy="257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B8DD4B-72B0-7D56-4B27-F1BC60669D73}"/>
              </a:ext>
            </a:extLst>
          </p:cNvPr>
          <p:cNvSpPr txBox="1"/>
          <p:nvPr/>
        </p:nvSpPr>
        <p:spPr>
          <a:xfrm>
            <a:off x="9668758" y="4962215"/>
            <a:ext cx="3642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TDS</a:t>
            </a:r>
            <a:endParaRPr lang="sv-SE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4974E9-222A-BC2C-213E-43309434C73A}"/>
              </a:ext>
            </a:extLst>
          </p:cNvPr>
          <p:cNvSpPr txBox="1"/>
          <p:nvPr/>
        </p:nvSpPr>
        <p:spPr>
          <a:xfrm>
            <a:off x="9952309" y="4138930"/>
            <a:ext cx="7136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/>
              <a:t>FemtoMAX</a:t>
            </a:r>
            <a:endParaRPr lang="sv-SE" sz="1400" dirty="0"/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AD849F6E-5128-B6C9-3B3A-C4996981AC20}"/>
              </a:ext>
            </a:extLst>
          </p:cNvPr>
          <p:cNvSpPr txBox="1"/>
          <p:nvPr/>
        </p:nvSpPr>
        <p:spPr>
          <a:xfrm>
            <a:off x="8985241" y="4124166"/>
            <a:ext cx="2447223" cy="1116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cxnSp>
        <p:nvCxnSpPr>
          <p:cNvPr id="281" name="Straight Connector 280">
            <a:extLst>
              <a:ext uri="{FF2B5EF4-FFF2-40B4-BE49-F238E27FC236}">
                <a16:creationId xmlns:a16="http://schemas.microsoft.com/office/drawing/2014/main" id="{79A2ABCA-74FC-7246-D814-8A517F8AA382}"/>
              </a:ext>
            </a:extLst>
          </p:cNvPr>
          <p:cNvCxnSpPr>
            <a:cxnSpLocks/>
          </p:cNvCxnSpPr>
          <p:nvPr/>
        </p:nvCxnSpPr>
        <p:spPr>
          <a:xfrm flipH="1" flipV="1">
            <a:off x="8073897" y="3943576"/>
            <a:ext cx="920992" cy="1820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B5F6938-BC0F-643D-BF27-06E35DD840CC}"/>
              </a:ext>
            </a:extLst>
          </p:cNvPr>
          <p:cNvSpPr txBox="1"/>
          <p:nvPr/>
        </p:nvSpPr>
        <p:spPr>
          <a:xfrm>
            <a:off x="10235526" y="724334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SPF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383001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 animBg="1"/>
      <p:bldP spid="275" grpId="1" animBg="1"/>
      <p:bldP spid="280" grpId="0" animBg="1"/>
      <p:bldP spid="280" grpId="1" animBg="1"/>
      <p:bldP spid="284" grpId="0" animBg="1"/>
      <p:bldP spid="284" grpId="1" animBg="1"/>
      <p:bldP spid="285" grpId="0" animBg="1"/>
      <p:bldP spid="285" grpId="1" animBg="1"/>
      <p:bldP spid="274" grpId="0" animBg="1"/>
      <p:bldP spid="314" grpId="0" animBg="1"/>
      <p:bldP spid="314" grpId="1" animBg="1"/>
      <p:bldP spid="6" grpId="0" animBg="1"/>
      <p:bldP spid="19" grpId="0"/>
      <p:bldP spid="20" grpId="0"/>
      <p:bldP spid="27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F512B-6EE7-DC95-0356-D9B1F22AA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644692-8A80-7D11-58EF-1DC57DB43ED7}"/>
              </a:ext>
            </a:extLst>
          </p:cNvPr>
          <p:cNvSpPr txBox="1"/>
          <p:nvPr/>
        </p:nvSpPr>
        <p:spPr>
          <a:xfrm>
            <a:off x="555172" y="269421"/>
            <a:ext cx="4167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Transverse Deflecting Structure</a:t>
            </a:r>
            <a:endParaRPr lang="sv-SE" sz="2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248494-F415-815E-3A3F-0B9283FBBEC6}"/>
              </a:ext>
            </a:extLst>
          </p:cNvPr>
          <p:cNvSpPr txBox="1"/>
          <p:nvPr/>
        </p:nvSpPr>
        <p:spPr>
          <a:xfrm>
            <a:off x="7608020" y="1755058"/>
            <a:ext cx="1759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Measured</a:t>
            </a:r>
          </a:p>
          <a:p>
            <a:pPr algn="ctr"/>
            <a:r>
              <a:rPr lang="en-US" sz="2400" b="1" dirty="0"/>
              <a:t>Longitudinal Phase Space</a:t>
            </a:r>
            <a:endParaRPr lang="sv-SE" sz="2400" b="1" dirty="0"/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8805FA41-F200-155A-F80E-E380C696FAE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2D99E1-14FE-4968-B742-B2EECDACF098}"/>
              </a:ext>
            </a:extLst>
          </p:cNvPr>
          <p:cNvSpPr txBox="1"/>
          <p:nvPr/>
        </p:nvSpPr>
        <p:spPr>
          <a:xfrm>
            <a:off x="796390" y="888714"/>
            <a:ext cx="6285130" cy="47568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MAX IV TDS line includes two 3 m deflecting structures.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3 separate branches with multiple YAG screens for varied dispersion and streak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2FA11B-BB95-87D5-8594-1A3C75AA52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445"/>
          <a:stretch>
            <a:fillRect/>
          </a:stretch>
        </p:blipFill>
        <p:spPr>
          <a:xfrm>
            <a:off x="9367370" y="1297858"/>
            <a:ext cx="2595670" cy="463835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9026C96-EA54-5495-9FA5-66B68722142F}"/>
              </a:ext>
            </a:extLst>
          </p:cNvPr>
          <p:cNvGrpSpPr/>
          <p:nvPr/>
        </p:nvGrpSpPr>
        <p:grpSpPr>
          <a:xfrm>
            <a:off x="185195" y="2863194"/>
            <a:ext cx="8796758" cy="2848980"/>
            <a:chOff x="185195" y="3120306"/>
            <a:chExt cx="8796758" cy="284898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FE61736-36A7-861C-1381-F66F94C80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195" y="3120306"/>
              <a:ext cx="8699260" cy="2848980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700EFA-652D-E0E5-8B1D-E72CCF437737}"/>
                </a:ext>
              </a:extLst>
            </p:cNvPr>
            <p:cNvSpPr/>
            <p:nvPr/>
          </p:nvSpPr>
          <p:spPr>
            <a:xfrm>
              <a:off x="7222602" y="4505021"/>
              <a:ext cx="1759351" cy="124759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 dirty="0"/>
            </a:p>
          </p:txBody>
        </p:sp>
      </p:grpSp>
    </p:spTree>
    <p:extLst>
      <p:ext uri="{BB962C8B-B14F-4D97-AF65-F5344CB8AC3E}">
        <p14:creationId xmlns:p14="http://schemas.microsoft.com/office/powerpoint/2010/main" val="4648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8A467-6B9D-908A-D0B5-BC8552C5B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951DA4A-5261-3D6C-03EF-4089FE8BF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460" y="2241260"/>
            <a:ext cx="6336229" cy="34915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AB1322-2063-845D-F6FF-C8A598ABBF32}"/>
              </a:ext>
            </a:extLst>
          </p:cNvPr>
          <p:cNvSpPr txBox="1"/>
          <p:nvPr/>
        </p:nvSpPr>
        <p:spPr>
          <a:xfrm>
            <a:off x="555172" y="269421"/>
            <a:ext cx="4705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Machine Learning – The Perceptron</a:t>
            </a:r>
            <a:endParaRPr lang="sv-SE" sz="2400" b="1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5D61E72-B975-E5CE-7A48-ADF5E4C3B20F}"/>
              </a:ext>
            </a:extLst>
          </p:cNvPr>
          <p:cNvSpPr/>
          <p:nvPr/>
        </p:nvSpPr>
        <p:spPr>
          <a:xfrm>
            <a:off x="2749937" y="1991185"/>
            <a:ext cx="1457361" cy="33690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238927-4E26-0F6C-2E70-EE3C5B3ED66B}"/>
              </a:ext>
            </a:extLst>
          </p:cNvPr>
          <p:cNvSpPr txBox="1"/>
          <p:nvPr/>
        </p:nvSpPr>
        <p:spPr>
          <a:xfrm>
            <a:off x="5295339" y="990052"/>
            <a:ext cx="25341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Trainable Weights</a:t>
            </a:r>
          </a:p>
          <a:p>
            <a:r>
              <a:rPr lang="en-US" sz="2000" dirty="0"/>
              <a:t>Sets the relative importance of different inputs</a:t>
            </a:r>
            <a:endParaRPr lang="sv-SE" sz="2000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BDD7CDF6-1379-F822-9B39-AA9F1547BDE6}"/>
              </a:ext>
            </a:extLst>
          </p:cNvPr>
          <p:cNvSpPr/>
          <p:nvPr/>
        </p:nvSpPr>
        <p:spPr>
          <a:xfrm rot="13984917">
            <a:off x="8646224" y="2793022"/>
            <a:ext cx="245811" cy="107072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465283-B474-FA97-0A32-428AB699B9D2}"/>
                  </a:ext>
                </a:extLst>
              </p:cNvPr>
              <p:cNvSpPr txBox="1"/>
              <p:nvPr/>
            </p:nvSpPr>
            <p:spPr>
              <a:xfrm>
                <a:off x="9152744" y="2068432"/>
                <a:ext cx="85958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Loss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L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en-GB" sz="2400" b="0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acc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465283-B474-FA97-0A32-428AB699B9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744" y="2068432"/>
                <a:ext cx="859588" cy="830997"/>
              </a:xfrm>
              <a:prstGeom prst="rect">
                <a:avLst/>
              </a:prstGeom>
              <a:blipFill>
                <a:blip r:embed="rId3"/>
                <a:stretch>
                  <a:fillRect l="-10638" t="-5839" r="-25532" b="-8759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Down 13">
            <a:extLst>
              <a:ext uri="{FF2B5EF4-FFF2-40B4-BE49-F238E27FC236}">
                <a16:creationId xmlns:a16="http://schemas.microsoft.com/office/drawing/2014/main" id="{A3C1535E-4508-F717-1D03-E809242D8A66}"/>
              </a:ext>
            </a:extLst>
          </p:cNvPr>
          <p:cNvSpPr/>
          <p:nvPr/>
        </p:nvSpPr>
        <p:spPr>
          <a:xfrm rot="10800000">
            <a:off x="9399607" y="1452619"/>
            <a:ext cx="221100" cy="60415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786FE4-66B1-725D-CDBF-1511DC38785E}"/>
              </a:ext>
            </a:extLst>
          </p:cNvPr>
          <p:cNvSpPr txBox="1"/>
          <p:nvPr/>
        </p:nvSpPr>
        <p:spPr>
          <a:xfrm>
            <a:off x="8378655" y="926033"/>
            <a:ext cx="2336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Optimizer, ADAM</a:t>
            </a:r>
            <a:endParaRPr lang="sv-SE" sz="2400" dirty="0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1C7BAFFE-E82D-5E1E-83C2-99AFC636857A}"/>
              </a:ext>
            </a:extLst>
          </p:cNvPr>
          <p:cNvSpPr/>
          <p:nvPr/>
        </p:nvSpPr>
        <p:spPr>
          <a:xfrm rot="5400000">
            <a:off x="7923610" y="896637"/>
            <a:ext cx="323850" cy="5908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69B811B5-563B-40D1-85CF-4D6B1A7C5790}"/>
              </a:ext>
            </a:extLst>
          </p:cNvPr>
          <p:cNvSpPr/>
          <p:nvPr/>
        </p:nvSpPr>
        <p:spPr>
          <a:xfrm rot="3603045">
            <a:off x="4469445" y="1107283"/>
            <a:ext cx="323850" cy="143695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726A60-2CF9-1A71-A9D2-711AD8D7DB6A}"/>
              </a:ext>
            </a:extLst>
          </p:cNvPr>
          <p:cNvSpPr txBox="1"/>
          <p:nvPr/>
        </p:nvSpPr>
        <p:spPr>
          <a:xfrm>
            <a:off x="10092329" y="3493231"/>
            <a:ext cx="18340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Ground truth</a:t>
            </a:r>
          </a:p>
          <a:p>
            <a:pPr algn="ctr"/>
            <a:r>
              <a:rPr lang="en-US" sz="2400" dirty="0"/>
              <a:t>y</a:t>
            </a:r>
            <a:endParaRPr lang="sv-SE" sz="2400" dirty="0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18B74C68-9BD4-315F-EBBF-A2169AF8D0B6}"/>
              </a:ext>
            </a:extLst>
          </p:cNvPr>
          <p:cNvSpPr/>
          <p:nvPr/>
        </p:nvSpPr>
        <p:spPr>
          <a:xfrm rot="7859388">
            <a:off x="10252608" y="2833940"/>
            <a:ext cx="199566" cy="73189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868A3F-3652-17EE-8A0C-8A01C347C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3D1712-5D8B-3DC9-7589-24D934A5A2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B4E48FB-572D-4B95-6FE3-2F3D7DE8104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3506B6-1FC4-82AB-6F19-223F7DA92E91}"/>
              </a:ext>
            </a:extLst>
          </p:cNvPr>
          <p:cNvSpPr txBox="1"/>
          <p:nvPr/>
        </p:nvSpPr>
        <p:spPr>
          <a:xfrm>
            <a:off x="7047149" y="3053576"/>
            <a:ext cx="1459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Prediction</a:t>
            </a:r>
            <a:endParaRPr lang="en-SE" sz="2400" dirty="0"/>
          </a:p>
        </p:txBody>
      </p:sp>
    </p:spTree>
    <p:extLst>
      <p:ext uri="{BB962C8B-B14F-4D97-AF65-F5344CB8AC3E}">
        <p14:creationId xmlns:p14="http://schemas.microsoft.com/office/powerpoint/2010/main" val="336937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 animBg="1"/>
      <p:bldP spid="8" grpId="0"/>
      <p:bldP spid="14" grpId="0" animBg="1"/>
      <p:bldP spid="15" grpId="0"/>
      <p:bldP spid="16" grpId="0" animBg="1"/>
      <p:bldP spid="17" grpId="0" animBg="1"/>
      <p:bldP spid="19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4;p29">
            <a:extLst>
              <a:ext uri="{FF2B5EF4-FFF2-40B4-BE49-F238E27FC236}">
                <a16:creationId xmlns:a16="http://schemas.microsoft.com/office/drawing/2014/main" id="{FA5B249F-8039-0384-ECE5-04435FEDE8F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 t="1993"/>
          <a:stretch>
            <a:fillRect/>
          </a:stretch>
        </p:blipFill>
        <p:spPr>
          <a:xfrm>
            <a:off x="1942039" y="731086"/>
            <a:ext cx="8572500" cy="53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E77280-A1C9-51C6-B944-B7964CB77DDD}"/>
              </a:ext>
            </a:extLst>
          </p:cNvPr>
          <p:cNvSpPr txBox="1"/>
          <p:nvPr/>
        </p:nvSpPr>
        <p:spPr>
          <a:xfrm>
            <a:off x="555172" y="269421"/>
            <a:ext cx="6244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Machine Learning – The Multi-Layer Perceptron</a:t>
            </a:r>
            <a:endParaRPr lang="sv-SE" sz="2400" b="1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9AB004D-2B43-32EC-EE84-EEC779250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6DF225-0405-39EB-59B0-98F0532868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F165A-08A3-6C41-5AD1-B42C73D2B7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752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75">
            <a:extLst>
              <a:ext uri="{FF2B5EF4-FFF2-40B4-BE49-F238E27FC236}">
                <a16:creationId xmlns:a16="http://schemas.microsoft.com/office/drawing/2014/main" id="{8AA05CEA-701A-4F40-0C55-072B3E346604}"/>
              </a:ext>
            </a:extLst>
          </p:cNvPr>
          <p:cNvGrpSpPr>
            <a:grpSpLocks noChangeAspect="1"/>
          </p:cNvGrpSpPr>
          <p:nvPr/>
        </p:nvGrpSpPr>
        <p:grpSpPr>
          <a:xfrm>
            <a:off x="628787" y="1866009"/>
            <a:ext cx="10845647" cy="2882895"/>
            <a:chOff x="482244" y="1825169"/>
            <a:chExt cx="18018050" cy="4789402"/>
          </a:xfrm>
        </p:grpSpPr>
        <p:sp>
          <p:nvSpPr>
            <p:cNvPr id="5" name="Freeform 100">
              <a:extLst>
                <a:ext uri="{FF2B5EF4-FFF2-40B4-BE49-F238E27FC236}">
                  <a16:creationId xmlns:a16="http://schemas.microsoft.com/office/drawing/2014/main" id="{7DA40221-435B-23D9-C002-111CD72F7F7F}"/>
                </a:ext>
              </a:extLst>
            </p:cNvPr>
            <p:cNvSpPr/>
            <p:nvPr/>
          </p:nvSpPr>
          <p:spPr>
            <a:xfrm>
              <a:off x="5378917" y="4137880"/>
              <a:ext cx="3098990" cy="1215580"/>
            </a:xfrm>
            <a:custGeom>
              <a:avLst/>
              <a:gdLst/>
              <a:ahLst/>
              <a:cxnLst/>
              <a:rect l="0" t="0" r="0" b="0"/>
              <a:pathLst>
                <a:path w="3098990" h="1215580">
                  <a:moveTo>
                    <a:pt x="3098990" y="0"/>
                  </a:moveTo>
                  <a:lnTo>
                    <a:pt x="2339581" y="3873"/>
                  </a:lnTo>
                  <a:lnTo>
                    <a:pt x="2156993" y="32486"/>
                  </a:lnTo>
                  <a:lnTo>
                    <a:pt x="1706982" y="217538"/>
                  </a:lnTo>
                  <a:lnTo>
                    <a:pt x="1572730" y="311048"/>
                  </a:lnTo>
                  <a:lnTo>
                    <a:pt x="1157973" y="904532"/>
                  </a:lnTo>
                  <a:lnTo>
                    <a:pt x="1023722" y="998042"/>
                  </a:lnTo>
                  <a:lnTo>
                    <a:pt x="573710" y="1183093"/>
                  </a:lnTo>
                  <a:lnTo>
                    <a:pt x="391122" y="1211719"/>
                  </a:lnTo>
                  <a:lnTo>
                    <a:pt x="0" y="1215580"/>
                  </a:lnTo>
                </a:path>
              </a:pathLst>
            </a:custGeom>
            <a:noFill/>
            <a:ln w="25400" cap="rnd" cmpd="sng">
              <a:solidFill>
                <a:srgbClr val="EF695A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6" name="Freeform 101">
              <a:extLst>
                <a:ext uri="{FF2B5EF4-FFF2-40B4-BE49-F238E27FC236}">
                  <a16:creationId xmlns:a16="http://schemas.microsoft.com/office/drawing/2014/main" id="{50EDBB38-C109-1309-C092-C2294113F5E1}"/>
                </a:ext>
              </a:extLst>
            </p:cNvPr>
            <p:cNvSpPr/>
            <p:nvPr/>
          </p:nvSpPr>
          <p:spPr>
            <a:xfrm>
              <a:off x="12725834" y="4136017"/>
              <a:ext cx="16586" cy="9372"/>
            </a:xfrm>
            <a:custGeom>
              <a:avLst/>
              <a:gdLst/>
              <a:ahLst/>
              <a:cxnLst/>
              <a:rect l="0" t="0" r="0" b="0"/>
              <a:pathLst>
                <a:path w="16586" h="9372">
                  <a:moveTo>
                    <a:pt x="0" y="9372"/>
                  </a:moveTo>
                  <a:cubicBezTo>
                    <a:pt x="5499" y="6502"/>
                    <a:pt x="11023" y="3378"/>
                    <a:pt x="16586" y="0"/>
                  </a:cubicBezTo>
                </a:path>
              </a:pathLst>
            </a:custGeom>
            <a:noFill/>
            <a:ln w="25400" cap="rnd" cmpd="sng">
              <a:solidFill>
                <a:srgbClr val="EF695A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7" name="Freeform 102">
              <a:extLst>
                <a:ext uri="{FF2B5EF4-FFF2-40B4-BE49-F238E27FC236}">
                  <a16:creationId xmlns:a16="http://schemas.microsoft.com/office/drawing/2014/main" id="{D1B63AF7-6067-2AD0-B230-D4F980D939E5}"/>
                </a:ext>
              </a:extLst>
            </p:cNvPr>
            <p:cNvSpPr/>
            <p:nvPr/>
          </p:nvSpPr>
          <p:spPr>
            <a:xfrm>
              <a:off x="12771411" y="3849531"/>
              <a:ext cx="193205" cy="266788"/>
            </a:xfrm>
            <a:custGeom>
              <a:avLst/>
              <a:gdLst/>
              <a:ahLst/>
              <a:cxnLst/>
              <a:rect l="0" t="0" r="0" b="0"/>
              <a:pathLst>
                <a:path w="193205" h="266788">
                  <a:moveTo>
                    <a:pt x="0" y="266788"/>
                  </a:moveTo>
                  <a:cubicBezTo>
                    <a:pt x="79032" y="207568"/>
                    <a:pt x="157200" y="104305"/>
                    <a:pt x="193205" y="0"/>
                  </a:cubicBezTo>
                </a:path>
              </a:pathLst>
            </a:custGeom>
            <a:noFill/>
            <a:ln w="25400" cap="rnd" cmpd="sng">
              <a:solidFill>
                <a:srgbClr val="EF695A">
                  <a:alpha val="100000"/>
                </a:srgbClr>
              </a:solidFill>
              <a:custDash>
                <a:ds d="138300" sp="138300"/>
              </a:custDash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8" name="Freeform 103">
              <a:extLst>
                <a:ext uri="{FF2B5EF4-FFF2-40B4-BE49-F238E27FC236}">
                  <a16:creationId xmlns:a16="http://schemas.microsoft.com/office/drawing/2014/main" id="{3A35975E-646E-A8DC-90D5-4F49DF2419C9}"/>
                </a:ext>
              </a:extLst>
            </p:cNvPr>
            <p:cNvSpPr/>
            <p:nvPr/>
          </p:nvSpPr>
          <p:spPr>
            <a:xfrm>
              <a:off x="12970048" y="3814384"/>
              <a:ext cx="5041" cy="18300"/>
            </a:xfrm>
            <a:custGeom>
              <a:avLst/>
              <a:gdLst/>
              <a:ahLst/>
              <a:cxnLst/>
              <a:rect l="0" t="0" r="0" b="0"/>
              <a:pathLst>
                <a:path w="5041" h="18300">
                  <a:moveTo>
                    <a:pt x="0" y="18300"/>
                  </a:moveTo>
                  <a:cubicBezTo>
                    <a:pt x="1841" y="12192"/>
                    <a:pt x="3517" y="6083"/>
                    <a:pt x="5041" y="0"/>
                  </a:cubicBezTo>
                </a:path>
              </a:pathLst>
            </a:custGeom>
            <a:noFill/>
            <a:ln w="25400" cap="rnd" cmpd="sng">
              <a:solidFill>
                <a:srgbClr val="EF695A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8" name="Freeform 113">
              <a:extLst>
                <a:ext uri="{FF2B5EF4-FFF2-40B4-BE49-F238E27FC236}">
                  <a16:creationId xmlns:a16="http://schemas.microsoft.com/office/drawing/2014/main" id="{4343042D-D9CD-F84C-E725-4875C477240E}"/>
                </a:ext>
              </a:extLst>
            </p:cNvPr>
            <p:cNvSpPr/>
            <p:nvPr/>
          </p:nvSpPr>
          <p:spPr>
            <a:xfrm>
              <a:off x="11236821" y="3166268"/>
              <a:ext cx="499491" cy="327380"/>
            </a:xfrm>
            <a:custGeom>
              <a:avLst/>
              <a:gdLst/>
              <a:ahLst/>
              <a:cxnLst/>
              <a:rect l="0" t="0" r="0" b="0"/>
              <a:pathLst>
                <a:path w="499491" h="327380">
                  <a:moveTo>
                    <a:pt x="0" y="0"/>
                  </a:moveTo>
                  <a:lnTo>
                    <a:pt x="499491" y="342"/>
                  </a:lnTo>
                  <a:lnTo>
                    <a:pt x="499491" y="327380"/>
                  </a:lnTo>
                </a:path>
              </a:pathLst>
            </a:custGeom>
            <a:noFill/>
            <a:ln w="12700" cap="flat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9" name="Freeform 114">
              <a:extLst>
                <a:ext uri="{FF2B5EF4-FFF2-40B4-BE49-F238E27FC236}">
                  <a16:creationId xmlns:a16="http://schemas.microsoft.com/office/drawing/2014/main" id="{7FE9EBF1-BEED-9AE7-067A-15006D379839}"/>
                </a:ext>
              </a:extLst>
            </p:cNvPr>
            <p:cNvSpPr/>
            <p:nvPr/>
          </p:nvSpPr>
          <p:spPr>
            <a:xfrm>
              <a:off x="10217014" y="3165654"/>
              <a:ext cx="933450" cy="609"/>
            </a:xfrm>
            <a:custGeom>
              <a:avLst/>
              <a:gdLst/>
              <a:ahLst/>
              <a:cxnLst/>
              <a:rect l="0" t="0" r="0" b="0"/>
              <a:pathLst>
                <a:path w="933450" h="609">
                  <a:moveTo>
                    <a:pt x="0" y="0"/>
                  </a:moveTo>
                  <a:lnTo>
                    <a:pt x="933450" y="609"/>
                  </a:lnTo>
                </a:path>
              </a:pathLst>
            </a:custGeom>
            <a:noFill/>
            <a:ln w="12700" cap="flat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0" name="Freeform 115">
              <a:extLst>
                <a:ext uri="{FF2B5EF4-FFF2-40B4-BE49-F238E27FC236}">
                  <a16:creationId xmlns:a16="http://schemas.microsoft.com/office/drawing/2014/main" id="{FB5A99F3-41E4-7ACB-5149-CFFA32B46C29}"/>
                </a:ext>
              </a:extLst>
            </p:cNvPr>
            <p:cNvSpPr/>
            <p:nvPr/>
          </p:nvSpPr>
          <p:spPr>
            <a:xfrm>
              <a:off x="9205155" y="3165351"/>
              <a:ext cx="921689" cy="402424"/>
            </a:xfrm>
            <a:custGeom>
              <a:avLst/>
              <a:gdLst/>
              <a:ahLst/>
              <a:cxnLst/>
              <a:rect l="0" t="0" r="0" b="0"/>
              <a:pathLst>
                <a:path w="921689" h="402424">
                  <a:moveTo>
                    <a:pt x="0" y="402424"/>
                  </a:moveTo>
                  <a:lnTo>
                    <a:pt x="458330" y="402424"/>
                  </a:lnTo>
                  <a:lnTo>
                    <a:pt x="458330" y="0"/>
                  </a:lnTo>
                  <a:lnTo>
                    <a:pt x="921689" y="304"/>
                  </a:lnTo>
                </a:path>
              </a:pathLst>
            </a:custGeom>
            <a:noFill/>
            <a:ln w="12700" cap="flat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1" name="Freeform 116">
              <a:extLst>
                <a:ext uri="{FF2B5EF4-FFF2-40B4-BE49-F238E27FC236}">
                  <a16:creationId xmlns:a16="http://schemas.microsoft.com/office/drawing/2014/main" id="{C77579F8-4528-9A23-62F5-7DBAD14A44C8}"/>
                </a:ext>
              </a:extLst>
            </p:cNvPr>
            <p:cNvSpPr/>
            <p:nvPr/>
          </p:nvSpPr>
          <p:spPr>
            <a:xfrm>
              <a:off x="9040953" y="3782186"/>
              <a:ext cx="168059" cy="151129"/>
            </a:xfrm>
            <a:custGeom>
              <a:avLst/>
              <a:gdLst/>
              <a:ahLst/>
              <a:cxnLst/>
              <a:rect l="0" t="0" r="0" b="0"/>
              <a:pathLst>
                <a:path w="168059" h="151129">
                  <a:moveTo>
                    <a:pt x="168059" y="151129"/>
                  </a:moveTo>
                  <a:lnTo>
                    <a:pt x="168059" y="0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2" name="Freeform 117">
              <a:extLst>
                <a:ext uri="{FF2B5EF4-FFF2-40B4-BE49-F238E27FC236}">
                  <a16:creationId xmlns:a16="http://schemas.microsoft.com/office/drawing/2014/main" id="{40851519-6448-C2BA-FC17-0759BBFF7E10}"/>
                </a:ext>
              </a:extLst>
            </p:cNvPr>
            <p:cNvSpPr/>
            <p:nvPr/>
          </p:nvSpPr>
          <p:spPr>
            <a:xfrm>
              <a:off x="9040948" y="3390160"/>
              <a:ext cx="168059" cy="238721"/>
            </a:xfrm>
            <a:custGeom>
              <a:avLst/>
              <a:gdLst/>
              <a:ahLst/>
              <a:cxnLst/>
              <a:rect l="0" t="0" r="0" b="0"/>
              <a:pathLst>
                <a:path w="168059" h="238721">
                  <a:moveTo>
                    <a:pt x="0" y="238721"/>
                  </a:moveTo>
                  <a:lnTo>
                    <a:pt x="168059" y="238721"/>
                  </a:lnTo>
                  <a:lnTo>
                    <a:pt x="168059" y="0"/>
                  </a:lnTo>
                </a:path>
              </a:pathLst>
            </a:custGeom>
            <a:noFill/>
            <a:ln w="254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3" name="Freeform 118">
              <a:extLst>
                <a:ext uri="{FF2B5EF4-FFF2-40B4-BE49-F238E27FC236}">
                  <a16:creationId xmlns:a16="http://schemas.microsoft.com/office/drawing/2014/main" id="{EE86EB63-A286-3F88-EA3C-7EDE4BD31EFF}"/>
                </a:ext>
              </a:extLst>
            </p:cNvPr>
            <p:cNvSpPr/>
            <p:nvPr/>
          </p:nvSpPr>
          <p:spPr>
            <a:xfrm>
              <a:off x="9080276" y="3628882"/>
              <a:ext cx="128739" cy="153301"/>
            </a:xfrm>
            <a:custGeom>
              <a:avLst/>
              <a:gdLst/>
              <a:ahLst/>
              <a:cxnLst/>
              <a:rect l="0" t="0" r="0" b="0"/>
              <a:pathLst>
                <a:path w="128739" h="153301">
                  <a:moveTo>
                    <a:pt x="0" y="0"/>
                  </a:moveTo>
                  <a:lnTo>
                    <a:pt x="128739" y="153301"/>
                  </a:lnTo>
                </a:path>
              </a:pathLst>
            </a:custGeom>
            <a:noFill/>
            <a:ln w="254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4" name="Freeform 119">
              <a:extLst>
                <a:ext uri="{FF2B5EF4-FFF2-40B4-BE49-F238E27FC236}">
                  <a16:creationId xmlns:a16="http://schemas.microsoft.com/office/drawing/2014/main" id="{20743896-D568-4878-3F4C-9AAFD24C20B8}"/>
                </a:ext>
              </a:extLst>
            </p:cNvPr>
            <p:cNvSpPr/>
            <p:nvPr/>
          </p:nvSpPr>
          <p:spPr>
            <a:xfrm>
              <a:off x="9080276" y="3628879"/>
              <a:ext cx="128739" cy="153301"/>
            </a:xfrm>
            <a:custGeom>
              <a:avLst/>
              <a:gdLst/>
              <a:ahLst/>
              <a:cxnLst/>
              <a:rect l="0" t="0" r="0" b="0"/>
              <a:pathLst>
                <a:path w="128739" h="153301">
                  <a:moveTo>
                    <a:pt x="0" y="153301"/>
                  </a:moveTo>
                  <a:lnTo>
                    <a:pt x="128739" y="0"/>
                  </a:lnTo>
                </a:path>
              </a:pathLst>
            </a:custGeom>
            <a:noFill/>
            <a:ln w="254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5" name="Freeform 120">
              <a:extLst>
                <a:ext uri="{FF2B5EF4-FFF2-40B4-BE49-F238E27FC236}">
                  <a16:creationId xmlns:a16="http://schemas.microsoft.com/office/drawing/2014/main" id="{37D97B24-9F00-11A0-5ED8-37DE63BAC11F}"/>
                </a:ext>
              </a:extLst>
            </p:cNvPr>
            <p:cNvSpPr/>
            <p:nvPr/>
          </p:nvSpPr>
          <p:spPr>
            <a:xfrm>
              <a:off x="9148142" y="3365004"/>
              <a:ext cx="121729" cy="155702"/>
            </a:xfrm>
            <a:custGeom>
              <a:avLst/>
              <a:gdLst/>
              <a:ahLst/>
              <a:cxnLst/>
              <a:rect l="0" t="0" r="0" b="0"/>
              <a:pathLst>
                <a:path w="121729" h="155702">
                  <a:moveTo>
                    <a:pt x="0" y="0"/>
                  </a:moveTo>
                  <a:lnTo>
                    <a:pt x="121729" y="0"/>
                  </a:lnTo>
                  <a:lnTo>
                    <a:pt x="61556" y="155702"/>
                  </a:lnTo>
                  <a:close/>
                </a:path>
              </a:pathLst>
            </a:custGeom>
            <a:solidFill>
              <a:srgbClr val="F9A413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6" name="Freeform 121">
              <a:extLst>
                <a:ext uri="{FF2B5EF4-FFF2-40B4-BE49-F238E27FC236}">
                  <a16:creationId xmlns:a16="http://schemas.microsoft.com/office/drawing/2014/main" id="{7F3F643E-2AFB-1C2C-5608-CB647A629BF0}"/>
                </a:ext>
              </a:extLst>
            </p:cNvPr>
            <p:cNvSpPr/>
            <p:nvPr/>
          </p:nvSpPr>
          <p:spPr>
            <a:xfrm>
              <a:off x="9148142" y="3365004"/>
              <a:ext cx="121729" cy="155702"/>
            </a:xfrm>
            <a:custGeom>
              <a:avLst/>
              <a:gdLst/>
              <a:ahLst/>
              <a:cxnLst/>
              <a:rect l="0" t="0" r="0" b="0"/>
              <a:pathLst>
                <a:path w="121729" h="155702">
                  <a:moveTo>
                    <a:pt x="0" y="0"/>
                  </a:moveTo>
                  <a:lnTo>
                    <a:pt x="121729" y="0"/>
                  </a:lnTo>
                  <a:lnTo>
                    <a:pt x="61556" y="15570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F9A413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7" name="Freeform 122">
              <a:extLst>
                <a:ext uri="{FF2B5EF4-FFF2-40B4-BE49-F238E27FC236}">
                  <a16:creationId xmlns:a16="http://schemas.microsoft.com/office/drawing/2014/main" id="{B16D14D1-5C29-A2C4-A8F1-63D7500D605B}"/>
                </a:ext>
              </a:extLst>
            </p:cNvPr>
            <p:cNvSpPr/>
            <p:nvPr/>
          </p:nvSpPr>
          <p:spPr>
            <a:xfrm>
              <a:off x="8974614" y="3593179"/>
              <a:ext cx="64363" cy="64362"/>
            </a:xfrm>
            <a:custGeom>
              <a:avLst/>
              <a:gdLst/>
              <a:ahLst/>
              <a:cxnLst/>
              <a:rect l="0" t="0" r="0" b="0"/>
              <a:pathLst>
                <a:path w="64363" h="64362">
                  <a:moveTo>
                    <a:pt x="64363" y="32181"/>
                  </a:moveTo>
                  <a:cubicBezTo>
                    <a:pt x="64363" y="49948"/>
                    <a:pt x="49949" y="64362"/>
                    <a:pt x="32182" y="64362"/>
                  </a:cubicBezTo>
                  <a:cubicBezTo>
                    <a:pt x="14402" y="64362"/>
                    <a:pt x="0" y="49948"/>
                    <a:pt x="0" y="32181"/>
                  </a:cubicBezTo>
                  <a:cubicBezTo>
                    <a:pt x="0" y="14414"/>
                    <a:pt x="14402" y="0"/>
                    <a:pt x="32182" y="0"/>
                  </a:cubicBezTo>
                  <a:cubicBezTo>
                    <a:pt x="49949" y="0"/>
                    <a:pt x="64363" y="14414"/>
                    <a:pt x="64363" y="32181"/>
                  </a:cubicBezTo>
                </a:path>
              </a:pathLst>
            </a:custGeom>
            <a:solidFill>
              <a:srgbClr val="F9A413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8" name="Freeform 123">
              <a:extLst>
                <a:ext uri="{FF2B5EF4-FFF2-40B4-BE49-F238E27FC236}">
                  <a16:creationId xmlns:a16="http://schemas.microsoft.com/office/drawing/2014/main" id="{40650F18-8560-72E8-B0E7-AB9463BA2429}"/>
                </a:ext>
              </a:extLst>
            </p:cNvPr>
            <p:cNvSpPr/>
            <p:nvPr/>
          </p:nvSpPr>
          <p:spPr>
            <a:xfrm>
              <a:off x="8974614" y="3593179"/>
              <a:ext cx="64363" cy="64362"/>
            </a:xfrm>
            <a:custGeom>
              <a:avLst/>
              <a:gdLst/>
              <a:ahLst/>
              <a:cxnLst/>
              <a:rect l="0" t="0" r="0" b="0"/>
              <a:pathLst>
                <a:path w="64363" h="64362">
                  <a:moveTo>
                    <a:pt x="64363" y="32181"/>
                  </a:moveTo>
                  <a:cubicBezTo>
                    <a:pt x="64363" y="49948"/>
                    <a:pt x="49949" y="64362"/>
                    <a:pt x="32182" y="64362"/>
                  </a:cubicBezTo>
                  <a:cubicBezTo>
                    <a:pt x="14402" y="64362"/>
                    <a:pt x="0" y="49948"/>
                    <a:pt x="0" y="32181"/>
                  </a:cubicBezTo>
                  <a:cubicBezTo>
                    <a:pt x="0" y="14414"/>
                    <a:pt x="14402" y="0"/>
                    <a:pt x="32182" y="0"/>
                  </a:cubicBezTo>
                  <a:cubicBezTo>
                    <a:pt x="49949" y="0"/>
                    <a:pt x="64363" y="14414"/>
                    <a:pt x="64363" y="32181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F9A413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9" name="Freeform 124">
              <a:extLst>
                <a:ext uri="{FF2B5EF4-FFF2-40B4-BE49-F238E27FC236}">
                  <a16:creationId xmlns:a16="http://schemas.microsoft.com/office/drawing/2014/main" id="{12C703E6-0BF7-CE30-3C6B-9C0204203FB3}"/>
                </a:ext>
              </a:extLst>
            </p:cNvPr>
            <p:cNvSpPr/>
            <p:nvPr/>
          </p:nvSpPr>
          <p:spPr>
            <a:xfrm>
              <a:off x="8974614" y="3749999"/>
              <a:ext cx="64363" cy="64362"/>
            </a:xfrm>
            <a:custGeom>
              <a:avLst/>
              <a:gdLst/>
              <a:ahLst/>
              <a:cxnLst/>
              <a:rect l="0" t="0" r="0" b="0"/>
              <a:pathLst>
                <a:path w="64363" h="64362">
                  <a:moveTo>
                    <a:pt x="64363" y="32181"/>
                  </a:moveTo>
                  <a:cubicBezTo>
                    <a:pt x="64363" y="49960"/>
                    <a:pt x="49949" y="64362"/>
                    <a:pt x="32182" y="64362"/>
                  </a:cubicBezTo>
                  <a:cubicBezTo>
                    <a:pt x="14402" y="64362"/>
                    <a:pt x="0" y="49960"/>
                    <a:pt x="0" y="32181"/>
                  </a:cubicBezTo>
                  <a:cubicBezTo>
                    <a:pt x="0" y="14414"/>
                    <a:pt x="14402" y="0"/>
                    <a:pt x="32182" y="0"/>
                  </a:cubicBezTo>
                  <a:cubicBezTo>
                    <a:pt x="49949" y="0"/>
                    <a:pt x="64363" y="14414"/>
                    <a:pt x="64363" y="32181"/>
                  </a:cubicBezTo>
                </a:path>
              </a:pathLst>
            </a:custGeom>
            <a:solidFill>
              <a:srgbClr val="F9A413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30" name="Freeform 125">
              <a:extLst>
                <a:ext uri="{FF2B5EF4-FFF2-40B4-BE49-F238E27FC236}">
                  <a16:creationId xmlns:a16="http://schemas.microsoft.com/office/drawing/2014/main" id="{2CAFE6D5-C9BC-E72B-4E09-14ADC75C0677}"/>
                </a:ext>
              </a:extLst>
            </p:cNvPr>
            <p:cNvSpPr/>
            <p:nvPr/>
          </p:nvSpPr>
          <p:spPr>
            <a:xfrm>
              <a:off x="8974614" y="3749999"/>
              <a:ext cx="64363" cy="64362"/>
            </a:xfrm>
            <a:custGeom>
              <a:avLst/>
              <a:gdLst/>
              <a:ahLst/>
              <a:cxnLst/>
              <a:rect l="0" t="0" r="0" b="0"/>
              <a:pathLst>
                <a:path w="64363" h="64362">
                  <a:moveTo>
                    <a:pt x="64363" y="32181"/>
                  </a:moveTo>
                  <a:cubicBezTo>
                    <a:pt x="64363" y="49960"/>
                    <a:pt x="49949" y="64362"/>
                    <a:pt x="32182" y="64362"/>
                  </a:cubicBezTo>
                  <a:cubicBezTo>
                    <a:pt x="14402" y="64362"/>
                    <a:pt x="0" y="49960"/>
                    <a:pt x="0" y="32181"/>
                  </a:cubicBezTo>
                  <a:cubicBezTo>
                    <a:pt x="0" y="14414"/>
                    <a:pt x="14402" y="0"/>
                    <a:pt x="32182" y="0"/>
                  </a:cubicBezTo>
                  <a:cubicBezTo>
                    <a:pt x="49949" y="0"/>
                    <a:pt x="64363" y="14414"/>
                    <a:pt x="64363" y="32181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F9A413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31" name="Freeform 126">
              <a:extLst>
                <a:ext uri="{FF2B5EF4-FFF2-40B4-BE49-F238E27FC236}">
                  <a16:creationId xmlns:a16="http://schemas.microsoft.com/office/drawing/2014/main" id="{2213A81F-F752-CD2B-EFE8-A42FCD9652FC}"/>
                </a:ext>
              </a:extLst>
            </p:cNvPr>
            <p:cNvSpPr/>
            <p:nvPr/>
          </p:nvSpPr>
          <p:spPr>
            <a:xfrm>
              <a:off x="11568253" y="3782186"/>
              <a:ext cx="168059" cy="151129"/>
            </a:xfrm>
            <a:custGeom>
              <a:avLst/>
              <a:gdLst/>
              <a:ahLst/>
              <a:cxnLst/>
              <a:rect l="0" t="0" r="0" b="0"/>
              <a:pathLst>
                <a:path w="168059" h="151129">
                  <a:moveTo>
                    <a:pt x="168059" y="151129"/>
                  </a:moveTo>
                  <a:lnTo>
                    <a:pt x="168059" y="0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32" name="Freeform 127">
              <a:extLst>
                <a:ext uri="{FF2B5EF4-FFF2-40B4-BE49-F238E27FC236}">
                  <a16:creationId xmlns:a16="http://schemas.microsoft.com/office/drawing/2014/main" id="{AC06ED47-A24B-7BE2-16E5-ABB3C1C6FD20}"/>
                </a:ext>
              </a:extLst>
            </p:cNvPr>
            <p:cNvSpPr/>
            <p:nvPr/>
          </p:nvSpPr>
          <p:spPr>
            <a:xfrm>
              <a:off x="11568248" y="3390160"/>
              <a:ext cx="168059" cy="238721"/>
            </a:xfrm>
            <a:custGeom>
              <a:avLst/>
              <a:gdLst/>
              <a:ahLst/>
              <a:cxnLst/>
              <a:rect l="0" t="0" r="0" b="0"/>
              <a:pathLst>
                <a:path w="168059" h="238721">
                  <a:moveTo>
                    <a:pt x="0" y="238721"/>
                  </a:moveTo>
                  <a:lnTo>
                    <a:pt x="168059" y="238721"/>
                  </a:lnTo>
                  <a:lnTo>
                    <a:pt x="168059" y="0"/>
                  </a:lnTo>
                </a:path>
              </a:pathLst>
            </a:custGeom>
            <a:noFill/>
            <a:ln w="254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33" name="Freeform 128">
              <a:extLst>
                <a:ext uri="{FF2B5EF4-FFF2-40B4-BE49-F238E27FC236}">
                  <a16:creationId xmlns:a16="http://schemas.microsoft.com/office/drawing/2014/main" id="{EFEAD609-1CB7-51B9-8123-08D6ADAA42BE}"/>
                </a:ext>
              </a:extLst>
            </p:cNvPr>
            <p:cNvSpPr/>
            <p:nvPr/>
          </p:nvSpPr>
          <p:spPr>
            <a:xfrm>
              <a:off x="11607576" y="3628882"/>
              <a:ext cx="128739" cy="153301"/>
            </a:xfrm>
            <a:custGeom>
              <a:avLst/>
              <a:gdLst/>
              <a:ahLst/>
              <a:cxnLst/>
              <a:rect l="0" t="0" r="0" b="0"/>
              <a:pathLst>
                <a:path w="128739" h="153301">
                  <a:moveTo>
                    <a:pt x="0" y="0"/>
                  </a:moveTo>
                  <a:lnTo>
                    <a:pt x="128739" y="153301"/>
                  </a:lnTo>
                </a:path>
              </a:pathLst>
            </a:custGeom>
            <a:noFill/>
            <a:ln w="254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34" name="Freeform 129">
              <a:extLst>
                <a:ext uri="{FF2B5EF4-FFF2-40B4-BE49-F238E27FC236}">
                  <a16:creationId xmlns:a16="http://schemas.microsoft.com/office/drawing/2014/main" id="{3A35564C-496E-C993-E381-DAC4B2C5C950}"/>
                </a:ext>
              </a:extLst>
            </p:cNvPr>
            <p:cNvSpPr/>
            <p:nvPr/>
          </p:nvSpPr>
          <p:spPr>
            <a:xfrm>
              <a:off x="11607576" y="3628879"/>
              <a:ext cx="128739" cy="153301"/>
            </a:xfrm>
            <a:custGeom>
              <a:avLst/>
              <a:gdLst/>
              <a:ahLst/>
              <a:cxnLst/>
              <a:rect l="0" t="0" r="0" b="0"/>
              <a:pathLst>
                <a:path w="128739" h="153301">
                  <a:moveTo>
                    <a:pt x="0" y="153301"/>
                  </a:moveTo>
                  <a:lnTo>
                    <a:pt x="128739" y="0"/>
                  </a:lnTo>
                </a:path>
              </a:pathLst>
            </a:custGeom>
            <a:noFill/>
            <a:ln w="254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35" name="Freeform 130">
              <a:extLst>
                <a:ext uri="{FF2B5EF4-FFF2-40B4-BE49-F238E27FC236}">
                  <a16:creationId xmlns:a16="http://schemas.microsoft.com/office/drawing/2014/main" id="{D69557BC-7AA3-3504-A498-00923A192FAF}"/>
                </a:ext>
              </a:extLst>
            </p:cNvPr>
            <p:cNvSpPr/>
            <p:nvPr/>
          </p:nvSpPr>
          <p:spPr>
            <a:xfrm>
              <a:off x="11675442" y="3365004"/>
              <a:ext cx="121729" cy="155702"/>
            </a:xfrm>
            <a:custGeom>
              <a:avLst/>
              <a:gdLst/>
              <a:ahLst/>
              <a:cxnLst/>
              <a:rect l="0" t="0" r="0" b="0"/>
              <a:pathLst>
                <a:path w="121729" h="155702">
                  <a:moveTo>
                    <a:pt x="0" y="0"/>
                  </a:moveTo>
                  <a:lnTo>
                    <a:pt x="121729" y="0"/>
                  </a:lnTo>
                  <a:lnTo>
                    <a:pt x="61556" y="155702"/>
                  </a:lnTo>
                  <a:close/>
                </a:path>
              </a:pathLst>
            </a:custGeom>
            <a:solidFill>
              <a:srgbClr val="F9A413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36" name="Freeform 131">
              <a:extLst>
                <a:ext uri="{FF2B5EF4-FFF2-40B4-BE49-F238E27FC236}">
                  <a16:creationId xmlns:a16="http://schemas.microsoft.com/office/drawing/2014/main" id="{E845E8FA-898D-4133-4880-8FD844FF4CCF}"/>
                </a:ext>
              </a:extLst>
            </p:cNvPr>
            <p:cNvSpPr/>
            <p:nvPr/>
          </p:nvSpPr>
          <p:spPr>
            <a:xfrm>
              <a:off x="11675442" y="3365004"/>
              <a:ext cx="121729" cy="155702"/>
            </a:xfrm>
            <a:custGeom>
              <a:avLst/>
              <a:gdLst/>
              <a:ahLst/>
              <a:cxnLst/>
              <a:rect l="0" t="0" r="0" b="0"/>
              <a:pathLst>
                <a:path w="121729" h="155702">
                  <a:moveTo>
                    <a:pt x="0" y="0"/>
                  </a:moveTo>
                  <a:lnTo>
                    <a:pt x="121729" y="0"/>
                  </a:lnTo>
                  <a:lnTo>
                    <a:pt x="61556" y="15570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F9A413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37" name="Freeform 132">
              <a:extLst>
                <a:ext uri="{FF2B5EF4-FFF2-40B4-BE49-F238E27FC236}">
                  <a16:creationId xmlns:a16="http://schemas.microsoft.com/office/drawing/2014/main" id="{9CAF14CF-B4C0-7D66-5D13-C5567D58E865}"/>
                </a:ext>
              </a:extLst>
            </p:cNvPr>
            <p:cNvSpPr/>
            <p:nvPr/>
          </p:nvSpPr>
          <p:spPr>
            <a:xfrm>
              <a:off x="11501914" y="3593179"/>
              <a:ext cx="64363" cy="64362"/>
            </a:xfrm>
            <a:custGeom>
              <a:avLst/>
              <a:gdLst/>
              <a:ahLst/>
              <a:cxnLst/>
              <a:rect l="0" t="0" r="0" b="0"/>
              <a:pathLst>
                <a:path w="64363" h="64362">
                  <a:moveTo>
                    <a:pt x="64363" y="32181"/>
                  </a:moveTo>
                  <a:cubicBezTo>
                    <a:pt x="64363" y="49948"/>
                    <a:pt x="49949" y="64362"/>
                    <a:pt x="32182" y="64362"/>
                  </a:cubicBezTo>
                  <a:cubicBezTo>
                    <a:pt x="14402" y="64362"/>
                    <a:pt x="0" y="49948"/>
                    <a:pt x="0" y="32181"/>
                  </a:cubicBezTo>
                  <a:cubicBezTo>
                    <a:pt x="0" y="14414"/>
                    <a:pt x="14402" y="0"/>
                    <a:pt x="32182" y="0"/>
                  </a:cubicBezTo>
                  <a:cubicBezTo>
                    <a:pt x="49949" y="0"/>
                    <a:pt x="64363" y="14414"/>
                    <a:pt x="64363" y="32181"/>
                  </a:cubicBezTo>
                </a:path>
              </a:pathLst>
            </a:custGeom>
            <a:solidFill>
              <a:srgbClr val="F9A413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38" name="Freeform 133">
              <a:extLst>
                <a:ext uri="{FF2B5EF4-FFF2-40B4-BE49-F238E27FC236}">
                  <a16:creationId xmlns:a16="http://schemas.microsoft.com/office/drawing/2014/main" id="{F3DB6489-9661-E760-E986-A6BF6093FE26}"/>
                </a:ext>
              </a:extLst>
            </p:cNvPr>
            <p:cNvSpPr/>
            <p:nvPr/>
          </p:nvSpPr>
          <p:spPr>
            <a:xfrm>
              <a:off x="11501914" y="3593179"/>
              <a:ext cx="64363" cy="64362"/>
            </a:xfrm>
            <a:custGeom>
              <a:avLst/>
              <a:gdLst/>
              <a:ahLst/>
              <a:cxnLst/>
              <a:rect l="0" t="0" r="0" b="0"/>
              <a:pathLst>
                <a:path w="64363" h="64362">
                  <a:moveTo>
                    <a:pt x="64363" y="32181"/>
                  </a:moveTo>
                  <a:cubicBezTo>
                    <a:pt x="64363" y="49948"/>
                    <a:pt x="49949" y="64362"/>
                    <a:pt x="32182" y="64362"/>
                  </a:cubicBezTo>
                  <a:cubicBezTo>
                    <a:pt x="14402" y="64362"/>
                    <a:pt x="0" y="49948"/>
                    <a:pt x="0" y="32181"/>
                  </a:cubicBezTo>
                  <a:cubicBezTo>
                    <a:pt x="0" y="14414"/>
                    <a:pt x="14402" y="0"/>
                    <a:pt x="32182" y="0"/>
                  </a:cubicBezTo>
                  <a:cubicBezTo>
                    <a:pt x="49949" y="0"/>
                    <a:pt x="64363" y="14414"/>
                    <a:pt x="64363" y="32181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F9A413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39" name="Freeform 134">
              <a:extLst>
                <a:ext uri="{FF2B5EF4-FFF2-40B4-BE49-F238E27FC236}">
                  <a16:creationId xmlns:a16="http://schemas.microsoft.com/office/drawing/2014/main" id="{D3DCDCA7-F51C-2025-A5C0-C16234EE758B}"/>
                </a:ext>
              </a:extLst>
            </p:cNvPr>
            <p:cNvSpPr/>
            <p:nvPr/>
          </p:nvSpPr>
          <p:spPr>
            <a:xfrm>
              <a:off x="11501914" y="3749999"/>
              <a:ext cx="64363" cy="64362"/>
            </a:xfrm>
            <a:custGeom>
              <a:avLst/>
              <a:gdLst/>
              <a:ahLst/>
              <a:cxnLst/>
              <a:rect l="0" t="0" r="0" b="0"/>
              <a:pathLst>
                <a:path w="64363" h="64362">
                  <a:moveTo>
                    <a:pt x="64363" y="32181"/>
                  </a:moveTo>
                  <a:cubicBezTo>
                    <a:pt x="64363" y="49960"/>
                    <a:pt x="49949" y="64362"/>
                    <a:pt x="32182" y="64362"/>
                  </a:cubicBezTo>
                  <a:cubicBezTo>
                    <a:pt x="14402" y="64362"/>
                    <a:pt x="0" y="49960"/>
                    <a:pt x="0" y="32181"/>
                  </a:cubicBezTo>
                  <a:cubicBezTo>
                    <a:pt x="0" y="14414"/>
                    <a:pt x="14402" y="0"/>
                    <a:pt x="32182" y="0"/>
                  </a:cubicBezTo>
                  <a:cubicBezTo>
                    <a:pt x="49949" y="0"/>
                    <a:pt x="64363" y="14414"/>
                    <a:pt x="64363" y="32181"/>
                  </a:cubicBezTo>
                </a:path>
              </a:pathLst>
            </a:custGeom>
            <a:solidFill>
              <a:srgbClr val="F9A413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40" name="Freeform 135">
              <a:extLst>
                <a:ext uri="{FF2B5EF4-FFF2-40B4-BE49-F238E27FC236}">
                  <a16:creationId xmlns:a16="http://schemas.microsoft.com/office/drawing/2014/main" id="{330DF433-EAB8-F30C-9988-2A668B5B7A70}"/>
                </a:ext>
              </a:extLst>
            </p:cNvPr>
            <p:cNvSpPr/>
            <p:nvPr/>
          </p:nvSpPr>
          <p:spPr>
            <a:xfrm>
              <a:off x="11501914" y="3749999"/>
              <a:ext cx="64363" cy="64362"/>
            </a:xfrm>
            <a:custGeom>
              <a:avLst/>
              <a:gdLst/>
              <a:ahLst/>
              <a:cxnLst/>
              <a:rect l="0" t="0" r="0" b="0"/>
              <a:pathLst>
                <a:path w="64363" h="64362">
                  <a:moveTo>
                    <a:pt x="64363" y="32181"/>
                  </a:moveTo>
                  <a:cubicBezTo>
                    <a:pt x="64363" y="49960"/>
                    <a:pt x="49949" y="64362"/>
                    <a:pt x="32182" y="64362"/>
                  </a:cubicBezTo>
                  <a:cubicBezTo>
                    <a:pt x="14402" y="64362"/>
                    <a:pt x="0" y="49960"/>
                    <a:pt x="0" y="32181"/>
                  </a:cubicBezTo>
                  <a:cubicBezTo>
                    <a:pt x="0" y="14414"/>
                    <a:pt x="14402" y="0"/>
                    <a:pt x="32182" y="0"/>
                  </a:cubicBezTo>
                  <a:cubicBezTo>
                    <a:pt x="49949" y="0"/>
                    <a:pt x="64363" y="14414"/>
                    <a:pt x="64363" y="32181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F9A413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41" name="Freeform 136">
              <a:extLst>
                <a:ext uri="{FF2B5EF4-FFF2-40B4-BE49-F238E27FC236}">
                  <a16:creationId xmlns:a16="http://schemas.microsoft.com/office/drawing/2014/main" id="{DC3AB49F-AF1C-BAA2-9321-3D827D4C4459}"/>
                </a:ext>
              </a:extLst>
            </p:cNvPr>
            <p:cNvSpPr/>
            <p:nvPr/>
          </p:nvSpPr>
          <p:spPr>
            <a:xfrm>
              <a:off x="1531733" y="5259641"/>
              <a:ext cx="134276" cy="189623"/>
            </a:xfrm>
            <a:custGeom>
              <a:avLst/>
              <a:gdLst/>
              <a:ahLst/>
              <a:cxnLst/>
              <a:rect l="0" t="0" r="0" b="0"/>
              <a:pathLst>
                <a:path w="134276" h="189623">
                  <a:moveTo>
                    <a:pt x="67195" y="0"/>
                  </a:moveTo>
                  <a:cubicBezTo>
                    <a:pt x="104279" y="0"/>
                    <a:pt x="134276" y="42519"/>
                    <a:pt x="134276" y="94868"/>
                  </a:cubicBezTo>
                  <a:cubicBezTo>
                    <a:pt x="134276" y="147218"/>
                    <a:pt x="104279" y="189623"/>
                    <a:pt x="67195" y="189623"/>
                  </a:cubicBezTo>
                  <a:cubicBezTo>
                    <a:pt x="30111" y="189623"/>
                    <a:pt x="0" y="147218"/>
                    <a:pt x="0" y="94868"/>
                  </a:cubicBezTo>
                  <a:cubicBezTo>
                    <a:pt x="0" y="42519"/>
                    <a:pt x="30111" y="0"/>
                    <a:pt x="67195" y="0"/>
                  </a:cubicBezTo>
                </a:path>
              </a:pathLst>
            </a:custGeom>
            <a:solidFill>
              <a:srgbClr val="9C5E40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42" name="Freeform 137">
              <a:extLst>
                <a:ext uri="{FF2B5EF4-FFF2-40B4-BE49-F238E27FC236}">
                  <a16:creationId xmlns:a16="http://schemas.microsoft.com/office/drawing/2014/main" id="{5D1C6AB8-8B87-8AEC-FC94-86557848255E}"/>
                </a:ext>
              </a:extLst>
            </p:cNvPr>
            <p:cNvSpPr/>
            <p:nvPr/>
          </p:nvSpPr>
          <p:spPr>
            <a:xfrm>
              <a:off x="1420392" y="5294251"/>
              <a:ext cx="178536" cy="155016"/>
            </a:xfrm>
            <a:custGeom>
              <a:avLst/>
              <a:gdLst/>
              <a:ahLst/>
              <a:cxnLst/>
              <a:rect l="0" t="0" r="0" b="0"/>
              <a:pathLst>
                <a:path w="178536" h="155016">
                  <a:moveTo>
                    <a:pt x="178536" y="155016"/>
                  </a:moveTo>
                  <a:lnTo>
                    <a:pt x="67183" y="155016"/>
                  </a:lnTo>
                  <a:cubicBezTo>
                    <a:pt x="30099" y="155016"/>
                    <a:pt x="0" y="112611"/>
                    <a:pt x="0" y="60262"/>
                  </a:cubicBezTo>
                  <a:cubicBezTo>
                    <a:pt x="0" y="37389"/>
                    <a:pt x="5753" y="16396"/>
                    <a:pt x="15316" y="0"/>
                  </a:cubicBezTo>
                  <a:lnTo>
                    <a:pt x="126657" y="0"/>
                  </a:lnTo>
                  <a:cubicBezTo>
                    <a:pt x="117094" y="16396"/>
                    <a:pt x="111341" y="37389"/>
                    <a:pt x="111341" y="60262"/>
                  </a:cubicBezTo>
                  <a:cubicBezTo>
                    <a:pt x="111341" y="112611"/>
                    <a:pt x="141452" y="155016"/>
                    <a:pt x="178536" y="155016"/>
                  </a:cubicBezTo>
                </a:path>
              </a:pathLst>
            </a:custGeom>
            <a:solidFill>
              <a:srgbClr val="F89239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43" name="Freeform 138">
              <a:extLst>
                <a:ext uri="{FF2B5EF4-FFF2-40B4-BE49-F238E27FC236}">
                  <a16:creationId xmlns:a16="http://schemas.microsoft.com/office/drawing/2014/main" id="{4169EB3C-F8C2-79E2-6293-FACB497CBBD2}"/>
                </a:ext>
              </a:extLst>
            </p:cNvPr>
            <p:cNvSpPr/>
            <p:nvPr/>
          </p:nvSpPr>
          <p:spPr>
            <a:xfrm>
              <a:off x="1435708" y="5271974"/>
              <a:ext cx="130097" cy="22275"/>
            </a:xfrm>
            <a:custGeom>
              <a:avLst/>
              <a:gdLst/>
              <a:ahLst/>
              <a:cxnLst/>
              <a:rect l="0" t="0" r="0" b="0"/>
              <a:pathLst>
                <a:path w="130097" h="22275">
                  <a:moveTo>
                    <a:pt x="111340" y="22275"/>
                  </a:moveTo>
                  <a:lnTo>
                    <a:pt x="0" y="22275"/>
                  </a:lnTo>
                  <a:cubicBezTo>
                    <a:pt x="5219" y="13335"/>
                    <a:pt x="11569" y="5753"/>
                    <a:pt x="18745" y="0"/>
                  </a:cubicBezTo>
                  <a:lnTo>
                    <a:pt x="130097" y="0"/>
                  </a:lnTo>
                  <a:cubicBezTo>
                    <a:pt x="122922" y="5753"/>
                    <a:pt x="116559" y="13335"/>
                    <a:pt x="111340" y="22275"/>
                  </a:cubicBezTo>
                </a:path>
              </a:pathLst>
            </a:custGeom>
            <a:solidFill>
              <a:srgbClr val="F89239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44" name="Freeform 139">
              <a:extLst>
                <a:ext uri="{FF2B5EF4-FFF2-40B4-BE49-F238E27FC236}">
                  <a16:creationId xmlns:a16="http://schemas.microsoft.com/office/drawing/2014/main" id="{ABA86E54-8DB2-3C6F-8637-8AB76A679E80}"/>
                </a:ext>
              </a:extLst>
            </p:cNvPr>
            <p:cNvSpPr/>
            <p:nvPr/>
          </p:nvSpPr>
          <p:spPr>
            <a:xfrm>
              <a:off x="1454461" y="5259638"/>
              <a:ext cx="144461" cy="12331"/>
            </a:xfrm>
            <a:custGeom>
              <a:avLst/>
              <a:gdLst/>
              <a:ahLst/>
              <a:cxnLst/>
              <a:rect l="0" t="0" r="0" b="0"/>
              <a:pathLst>
                <a:path w="144461" h="12331">
                  <a:moveTo>
                    <a:pt x="111340" y="12331"/>
                  </a:moveTo>
                  <a:lnTo>
                    <a:pt x="0" y="12331"/>
                  </a:lnTo>
                  <a:cubicBezTo>
                    <a:pt x="9766" y="4483"/>
                    <a:pt x="21082" y="0"/>
                    <a:pt x="33121" y="0"/>
                  </a:cubicBezTo>
                  <a:lnTo>
                    <a:pt x="144461" y="0"/>
                  </a:lnTo>
                  <a:cubicBezTo>
                    <a:pt x="132421" y="0"/>
                    <a:pt x="121118" y="4483"/>
                    <a:pt x="111340" y="12331"/>
                  </a:cubicBezTo>
                </a:path>
              </a:pathLst>
            </a:custGeom>
            <a:solidFill>
              <a:srgbClr val="F89239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45" name="Freeform 140">
              <a:extLst>
                <a:ext uri="{FF2B5EF4-FFF2-40B4-BE49-F238E27FC236}">
                  <a16:creationId xmlns:a16="http://schemas.microsoft.com/office/drawing/2014/main" id="{28BAD337-ECAE-EE91-5D4D-5887DEEAC371}"/>
                </a:ext>
              </a:extLst>
            </p:cNvPr>
            <p:cNvSpPr/>
            <p:nvPr/>
          </p:nvSpPr>
          <p:spPr>
            <a:xfrm>
              <a:off x="3660762" y="5354488"/>
              <a:ext cx="158026" cy="0"/>
            </a:xfrm>
            <a:custGeom>
              <a:avLst/>
              <a:gdLst/>
              <a:ahLst/>
              <a:cxnLst/>
              <a:rect l="0" t="0" r="0" b="0"/>
              <a:pathLst>
                <a:path w="158026">
                  <a:moveTo>
                    <a:pt x="0" y="0"/>
                  </a:moveTo>
                  <a:lnTo>
                    <a:pt x="158026" y="0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46" name="Freeform 141">
              <a:extLst>
                <a:ext uri="{FF2B5EF4-FFF2-40B4-BE49-F238E27FC236}">
                  <a16:creationId xmlns:a16="http://schemas.microsoft.com/office/drawing/2014/main" id="{C0166047-D396-B72E-84D9-AFFA97542B67}"/>
                </a:ext>
              </a:extLst>
            </p:cNvPr>
            <p:cNvSpPr/>
            <p:nvPr/>
          </p:nvSpPr>
          <p:spPr>
            <a:xfrm>
              <a:off x="1604562" y="5355957"/>
              <a:ext cx="1236294" cy="0"/>
            </a:xfrm>
            <a:custGeom>
              <a:avLst/>
              <a:gdLst/>
              <a:ahLst/>
              <a:cxnLst/>
              <a:rect l="0" t="0" r="0" b="0"/>
              <a:pathLst>
                <a:path w="1236294">
                  <a:moveTo>
                    <a:pt x="1236294" y="0"/>
                  </a:moveTo>
                  <a:lnTo>
                    <a:pt x="858063" y="0"/>
                  </a:lnTo>
                  <a:lnTo>
                    <a:pt x="0" y="0"/>
                  </a:lnTo>
                </a:path>
              </a:pathLst>
            </a:custGeom>
            <a:solidFill>
              <a:srgbClr val="EE695A">
                <a:alpha val="100000"/>
              </a:srgbClr>
            </a:solidFill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pic>
          <p:nvPicPr>
            <p:cNvPr id="47" name="Picture 142">
              <a:extLst>
                <a:ext uri="{FF2B5EF4-FFF2-40B4-BE49-F238E27FC236}">
                  <a16:creationId xmlns:a16="http://schemas.microsoft.com/office/drawing/2014/main" id="{822C0F8A-4570-D709-DE32-8829269DEEB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64458" y="5245734"/>
              <a:ext cx="647471" cy="215024"/>
            </a:xfrm>
            <a:prstGeom prst="rect">
              <a:avLst/>
            </a:prstGeom>
            <a:noFill/>
          </p:spPr>
        </p:pic>
        <p:sp>
          <p:nvSpPr>
            <p:cNvPr id="48" name="Freeform 143">
              <a:extLst>
                <a:ext uri="{FF2B5EF4-FFF2-40B4-BE49-F238E27FC236}">
                  <a16:creationId xmlns:a16="http://schemas.microsoft.com/office/drawing/2014/main" id="{88422C09-620E-A7FB-C578-03ECAAF4F8BA}"/>
                </a:ext>
              </a:extLst>
            </p:cNvPr>
            <p:cNvSpPr/>
            <p:nvPr/>
          </p:nvSpPr>
          <p:spPr>
            <a:xfrm>
              <a:off x="3322441" y="5258440"/>
              <a:ext cx="149415" cy="189623"/>
            </a:xfrm>
            <a:custGeom>
              <a:avLst/>
              <a:gdLst/>
              <a:ahLst/>
              <a:cxnLst/>
              <a:rect l="0" t="0" r="0" b="0"/>
              <a:pathLst>
                <a:path w="149415" h="189623">
                  <a:moveTo>
                    <a:pt x="74752" y="189623"/>
                  </a:moveTo>
                  <a:cubicBezTo>
                    <a:pt x="33503" y="189623"/>
                    <a:pt x="0" y="147218"/>
                    <a:pt x="0" y="94869"/>
                  </a:cubicBezTo>
                  <a:cubicBezTo>
                    <a:pt x="0" y="42519"/>
                    <a:pt x="33503" y="0"/>
                    <a:pt x="74752" y="0"/>
                  </a:cubicBezTo>
                  <a:cubicBezTo>
                    <a:pt x="116014" y="0"/>
                    <a:pt x="149415" y="42519"/>
                    <a:pt x="149415" y="94869"/>
                  </a:cubicBezTo>
                  <a:cubicBezTo>
                    <a:pt x="149415" y="147218"/>
                    <a:pt x="116014" y="189623"/>
                    <a:pt x="74752" y="189623"/>
                  </a:cubicBezTo>
                </a:path>
              </a:pathLst>
            </a:custGeom>
            <a:solidFill>
              <a:srgbClr val="9C5E40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pic>
          <p:nvPicPr>
            <p:cNvPr id="49" name="Picture 144">
              <a:extLst>
                <a:ext uri="{FF2B5EF4-FFF2-40B4-BE49-F238E27FC236}">
                  <a16:creationId xmlns:a16="http://schemas.microsoft.com/office/drawing/2014/main" id="{F8E86946-2E16-2DA8-A1D6-C748B8D8352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738545" y="5245734"/>
              <a:ext cx="647484" cy="215024"/>
            </a:xfrm>
            <a:prstGeom prst="rect">
              <a:avLst/>
            </a:prstGeom>
            <a:noFill/>
          </p:spPr>
        </p:pic>
        <p:sp>
          <p:nvSpPr>
            <p:cNvPr id="50" name="Freeform 145">
              <a:extLst>
                <a:ext uri="{FF2B5EF4-FFF2-40B4-BE49-F238E27FC236}">
                  <a16:creationId xmlns:a16="http://schemas.microsoft.com/office/drawing/2014/main" id="{708CC56E-11E4-80DA-6BC8-548C4EA2249D}"/>
                </a:ext>
              </a:extLst>
            </p:cNvPr>
            <p:cNvSpPr/>
            <p:nvPr/>
          </p:nvSpPr>
          <p:spPr>
            <a:xfrm>
              <a:off x="4296534" y="5258440"/>
              <a:ext cx="149415" cy="189623"/>
            </a:xfrm>
            <a:custGeom>
              <a:avLst/>
              <a:gdLst/>
              <a:ahLst/>
              <a:cxnLst/>
              <a:rect l="0" t="0" r="0" b="0"/>
              <a:pathLst>
                <a:path w="149415" h="189623">
                  <a:moveTo>
                    <a:pt x="74752" y="189623"/>
                  </a:moveTo>
                  <a:cubicBezTo>
                    <a:pt x="33503" y="189623"/>
                    <a:pt x="0" y="147218"/>
                    <a:pt x="0" y="94869"/>
                  </a:cubicBezTo>
                  <a:cubicBezTo>
                    <a:pt x="0" y="42519"/>
                    <a:pt x="33503" y="0"/>
                    <a:pt x="74752" y="0"/>
                  </a:cubicBezTo>
                  <a:cubicBezTo>
                    <a:pt x="116001" y="0"/>
                    <a:pt x="149415" y="42519"/>
                    <a:pt x="149415" y="94869"/>
                  </a:cubicBezTo>
                  <a:cubicBezTo>
                    <a:pt x="149415" y="147218"/>
                    <a:pt x="116001" y="189623"/>
                    <a:pt x="74752" y="189623"/>
                  </a:cubicBezTo>
                </a:path>
              </a:pathLst>
            </a:custGeom>
            <a:solidFill>
              <a:srgbClr val="9C5E40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51" name="Freeform 146">
              <a:extLst>
                <a:ext uri="{FF2B5EF4-FFF2-40B4-BE49-F238E27FC236}">
                  <a16:creationId xmlns:a16="http://schemas.microsoft.com/office/drawing/2014/main" id="{DC20DDF4-361D-5C8A-DF28-CD54B8040B2A}"/>
                </a:ext>
              </a:extLst>
            </p:cNvPr>
            <p:cNvSpPr/>
            <p:nvPr/>
          </p:nvSpPr>
          <p:spPr>
            <a:xfrm>
              <a:off x="4388792" y="5353253"/>
              <a:ext cx="591832" cy="0"/>
            </a:xfrm>
            <a:custGeom>
              <a:avLst/>
              <a:gdLst/>
              <a:ahLst/>
              <a:cxnLst/>
              <a:rect l="0" t="0" r="0" b="0"/>
              <a:pathLst>
                <a:path w="591832">
                  <a:moveTo>
                    <a:pt x="0" y="0"/>
                  </a:moveTo>
                  <a:lnTo>
                    <a:pt x="591832" y="0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52" name="Freeform 147">
              <a:extLst>
                <a:ext uri="{FF2B5EF4-FFF2-40B4-BE49-F238E27FC236}">
                  <a16:creationId xmlns:a16="http://schemas.microsoft.com/office/drawing/2014/main" id="{7C3D0591-4B4E-B821-3C68-0F06683C2E58}"/>
                </a:ext>
              </a:extLst>
            </p:cNvPr>
            <p:cNvSpPr/>
            <p:nvPr/>
          </p:nvSpPr>
          <p:spPr>
            <a:xfrm>
              <a:off x="10414434" y="4136017"/>
              <a:ext cx="16586" cy="9372"/>
            </a:xfrm>
            <a:custGeom>
              <a:avLst/>
              <a:gdLst/>
              <a:ahLst/>
              <a:cxnLst/>
              <a:rect l="0" t="0" r="0" b="0"/>
              <a:pathLst>
                <a:path w="16586" h="9372">
                  <a:moveTo>
                    <a:pt x="0" y="9372"/>
                  </a:moveTo>
                  <a:cubicBezTo>
                    <a:pt x="5499" y="6502"/>
                    <a:pt x="11023" y="3378"/>
                    <a:pt x="16586" y="0"/>
                  </a:cubicBezTo>
                </a:path>
              </a:pathLst>
            </a:custGeom>
            <a:noFill/>
            <a:ln w="25400" cap="rnd" cmpd="sng">
              <a:solidFill>
                <a:srgbClr val="EF695A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53" name="Freeform 148">
              <a:extLst>
                <a:ext uri="{FF2B5EF4-FFF2-40B4-BE49-F238E27FC236}">
                  <a16:creationId xmlns:a16="http://schemas.microsoft.com/office/drawing/2014/main" id="{EC77AFA5-A669-2A3D-3695-A06731A5936B}"/>
                </a:ext>
              </a:extLst>
            </p:cNvPr>
            <p:cNvSpPr/>
            <p:nvPr/>
          </p:nvSpPr>
          <p:spPr>
            <a:xfrm>
              <a:off x="10460011" y="3849531"/>
              <a:ext cx="193205" cy="266788"/>
            </a:xfrm>
            <a:custGeom>
              <a:avLst/>
              <a:gdLst/>
              <a:ahLst/>
              <a:cxnLst/>
              <a:rect l="0" t="0" r="0" b="0"/>
              <a:pathLst>
                <a:path w="193205" h="266788">
                  <a:moveTo>
                    <a:pt x="0" y="266788"/>
                  </a:moveTo>
                  <a:cubicBezTo>
                    <a:pt x="79032" y="207568"/>
                    <a:pt x="157200" y="104305"/>
                    <a:pt x="193205" y="0"/>
                  </a:cubicBezTo>
                </a:path>
              </a:pathLst>
            </a:custGeom>
            <a:noFill/>
            <a:ln w="25400" cap="rnd" cmpd="sng">
              <a:solidFill>
                <a:srgbClr val="EF695A">
                  <a:alpha val="100000"/>
                </a:srgbClr>
              </a:solidFill>
              <a:custDash>
                <a:ds d="138300" sp="138300"/>
              </a:custDash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54" name="Freeform 149">
              <a:extLst>
                <a:ext uri="{FF2B5EF4-FFF2-40B4-BE49-F238E27FC236}">
                  <a16:creationId xmlns:a16="http://schemas.microsoft.com/office/drawing/2014/main" id="{A91A860B-46FD-1B29-8137-95BD8F51391F}"/>
                </a:ext>
              </a:extLst>
            </p:cNvPr>
            <p:cNvSpPr/>
            <p:nvPr/>
          </p:nvSpPr>
          <p:spPr>
            <a:xfrm>
              <a:off x="10658648" y="3814384"/>
              <a:ext cx="5041" cy="18300"/>
            </a:xfrm>
            <a:custGeom>
              <a:avLst/>
              <a:gdLst/>
              <a:ahLst/>
              <a:cxnLst/>
              <a:rect l="0" t="0" r="0" b="0"/>
              <a:pathLst>
                <a:path w="5041" h="18300">
                  <a:moveTo>
                    <a:pt x="0" y="18300"/>
                  </a:moveTo>
                  <a:cubicBezTo>
                    <a:pt x="1841" y="12192"/>
                    <a:pt x="3517" y="6083"/>
                    <a:pt x="5041" y="0"/>
                  </a:cubicBezTo>
                </a:path>
              </a:pathLst>
            </a:custGeom>
            <a:noFill/>
            <a:ln w="25400" cap="rnd" cmpd="sng">
              <a:solidFill>
                <a:srgbClr val="EF695A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55" name="Freeform 150">
              <a:extLst>
                <a:ext uri="{FF2B5EF4-FFF2-40B4-BE49-F238E27FC236}">
                  <a16:creationId xmlns:a16="http://schemas.microsoft.com/office/drawing/2014/main" id="{C48ADF7A-301A-7D25-5BE9-BA43A855E660}"/>
                </a:ext>
              </a:extLst>
            </p:cNvPr>
            <p:cNvSpPr/>
            <p:nvPr/>
          </p:nvSpPr>
          <p:spPr>
            <a:xfrm>
              <a:off x="10181456" y="4145390"/>
              <a:ext cx="516762" cy="0"/>
            </a:xfrm>
            <a:custGeom>
              <a:avLst/>
              <a:gdLst/>
              <a:ahLst/>
              <a:cxnLst/>
              <a:rect l="0" t="0" r="0" b="0"/>
              <a:pathLst>
                <a:path w="516762">
                  <a:moveTo>
                    <a:pt x="0" y="0"/>
                  </a:moveTo>
                  <a:lnTo>
                    <a:pt x="516762" y="0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56" name="Freeform 151">
              <a:extLst>
                <a:ext uri="{FF2B5EF4-FFF2-40B4-BE49-F238E27FC236}">
                  <a16:creationId xmlns:a16="http://schemas.microsoft.com/office/drawing/2014/main" id="{B3FFBD3B-0ED2-9745-5D3A-8F5A624F4C69}"/>
                </a:ext>
              </a:extLst>
            </p:cNvPr>
            <p:cNvSpPr/>
            <p:nvPr/>
          </p:nvSpPr>
          <p:spPr>
            <a:xfrm>
              <a:off x="3415654" y="5354488"/>
              <a:ext cx="147866" cy="0"/>
            </a:xfrm>
            <a:custGeom>
              <a:avLst/>
              <a:gdLst/>
              <a:ahLst/>
              <a:cxnLst/>
              <a:rect l="0" t="0" r="0" b="0"/>
              <a:pathLst>
                <a:path w="147866">
                  <a:moveTo>
                    <a:pt x="0" y="0"/>
                  </a:moveTo>
                  <a:lnTo>
                    <a:pt x="147866" y="0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57" name="Freeform 152">
              <a:extLst>
                <a:ext uri="{FF2B5EF4-FFF2-40B4-BE49-F238E27FC236}">
                  <a16:creationId xmlns:a16="http://schemas.microsoft.com/office/drawing/2014/main" id="{B3138AF7-A975-F392-124D-3094B23725C7}"/>
                </a:ext>
              </a:extLst>
            </p:cNvPr>
            <p:cNvSpPr/>
            <p:nvPr/>
          </p:nvSpPr>
          <p:spPr>
            <a:xfrm>
              <a:off x="2816739" y="4968698"/>
              <a:ext cx="123367" cy="30111"/>
            </a:xfrm>
            <a:custGeom>
              <a:avLst/>
              <a:gdLst/>
              <a:ahLst/>
              <a:cxnLst/>
              <a:rect l="0" t="0" r="0" b="0"/>
              <a:pathLst>
                <a:path w="123367" h="30111">
                  <a:moveTo>
                    <a:pt x="0" y="29527"/>
                  </a:moveTo>
                  <a:lnTo>
                    <a:pt x="121310" y="152"/>
                  </a:lnTo>
                  <a:cubicBezTo>
                    <a:pt x="121920" y="0"/>
                    <a:pt x="122605" y="191"/>
                    <a:pt x="123367" y="737"/>
                  </a:cubicBezTo>
                  <a:lnTo>
                    <a:pt x="2057" y="30111"/>
                  </a:lnTo>
                  <a:cubicBezTo>
                    <a:pt x="1295" y="29565"/>
                    <a:pt x="596" y="29375"/>
                    <a:pt x="0" y="29527"/>
                  </a:cubicBezTo>
                </a:path>
              </a:pathLst>
            </a:custGeom>
            <a:solidFill>
              <a:srgbClr val="F89239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pic>
          <p:nvPicPr>
            <p:cNvPr id="58" name="Picture 153">
              <a:extLst>
                <a:ext uri="{FF2B5EF4-FFF2-40B4-BE49-F238E27FC236}">
                  <a16:creationId xmlns:a16="http://schemas.microsoft.com/office/drawing/2014/main" id="{B2DF8284-FC2E-6156-CFA2-4274B5F57CB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804045" y="4956099"/>
              <a:ext cx="148761" cy="55409"/>
            </a:xfrm>
            <a:prstGeom prst="rect">
              <a:avLst/>
            </a:prstGeom>
            <a:noFill/>
          </p:spPr>
        </p:pic>
        <p:sp>
          <p:nvSpPr>
            <p:cNvPr id="59" name="Freeform 154">
              <a:extLst>
                <a:ext uri="{FF2B5EF4-FFF2-40B4-BE49-F238E27FC236}">
                  <a16:creationId xmlns:a16="http://schemas.microsoft.com/office/drawing/2014/main" id="{241A4600-DFD3-3D9A-C903-309E5C6D136B}"/>
                </a:ext>
              </a:extLst>
            </p:cNvPr>
            <p:cNvSpPr/>
            <p:nvPr/>
          </p:nvSpPr>
          <p:spPr>
            <a:xfrm>
              <a:off x="2818795" y="4969433"/>
              <a:ext cx="165874" cy="211937"/>
            </a:xfrm>
            <a:custGeom>
              <a:avLst/>
              <a:gdLst/>
              <a:ahLst/>
              <a:cxnLst/>
              <a:rect l="0" t="0" r="0" b="0"/>
              <a:pathLst>
                <a:path w="165874" h="211937">
                  <a:moveTo>
                    <a:pt x="159956" y="182562"/>
                  </a:moveTo>
                  <a:lnTo>
                    <a:pt x="38646" y="211937"/>
                  </a:lnTo>
                  <a:cubicBezTo>
                    <a:pt x="44564" y="210514"/>
                    <a:pt x="42507" y="176733"/>
                    <a:pt x="33350" y="131166"/>
                  </a:cubicBezTo>
                  <a:cubicBezTo>
                    <a:pt x="23254" y="80924"/>
                    <a:pt x="8344" y="35331"/>
                    <a:pt x="0" y="29375"/>
                  </a:cubicBezTo>
                  <a:lnTo>
                    <a:pt x="121323" y="0"/>
                  </a:lnTo>
                  <a:cubicBezTo>
                    <a:pt x="129654" y="5944"/>
                    <a:pt x="144577" y="51549"/>
                    <a:pt x="154661" y="101778"/>
                  </a:cubicBezTo>
                  <a:cubicBezTo>
                    <a:pt x="163829" y="147358"/>
                    <a:pt x="165874" y="181127"/>
                    <a:pt x="159956" y="182562"/>
                  </a:cubicBezTo>
                </a:path>
              </a:pathLst>
            </a:custGeom>
            <a:solidFill>
              <a:srgbClr val="F89239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pic>
          <p:nvPicPr>
            <p:cNvPr id="60" name="Picture 155">
              <a:extLst>
                <a:ext uri="{FF2B5EF4-FFF2-40B4-BE49-F238E27FC236}">
                  <a16:creationId xmlns:a16="http://schemas.microsoft.com/office/drawing/2014/main" id="{3BDD2A20-50AA-8EB1-7694-523731A74AA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806103" y="4956740"/>
              <a:ext cx="178396" cy="244037"/>
            </a:xfrm>
            <a:prstGeom prst="rect">
              <a:avLst/>
            </a:prstGeom>
            <a:noFill/>
          </p:spPr>
        </p:pic>
        <p:sp>
          <p:nvSpPr>
            <p:cNvPr id="61" name="Freeform 156">
              <a:extLst>
                <a:ext uri="{FF2B5EF4-FFF2-40B4-BE49-F238E27FC236}">
                  <a16:creationId xmlns:a16="http://schemas.microsoft.com/office/drawing/2014/main" id="{DF9BB3FA-1CCB-F5D1-F510-FE7DE1B447D8}"/>
                </a:ext>
              </a:extLst>
            </p:cNvPr>
            <p:cNvSpPr/>
            <p:nvPr/>
          </p:nvSpPr>
          <p:spPr>
            <a:xfrm>
              <a:off x="2810492" y="4992884"/>
              <a:ext cx="53212" cy="193839"/>
            </a:xfrm>
            <a:custGeom>
              <a:avLst/>
              <a:gdLst/>
              <a:ahLst/>
              <a:cxnLst/>
              <a:rect l="0" t="0" r="0" b="0"/>
              <a:pathLst>
                <a:path w="53212" h="193839">
                  <a:moveTo>
                    <a:pt x="8305" y="5930"/>
                  </a:moveTo>
                  <a:cubicBezTo>
                    <a:pt x="16636" y="11886"/>
                    <a:pt x="31558" y="57479"/>
                    <a:pt x="41655" y="107707"/>
                  </a:cubicBezTo>
                  <a:cubicBezTo>
                    <a:pt x="51751" y="157949"/>
                    <a:pt x="53212" y="193839"/>
                    <a:pt x="44868" y="187895"/>
                  </a:cubicBezTo>
                  <a:cubicBezTo>
                    <a:pt x="36562" y="181964"/>
                    <a:pt x="21614" y="136447"/>
                    <a:pt x="11518" y="86206"/>
                  </a:cubicBezTo>
                  <a:cubicBezTo>
                    <a:pt x="1422" y="35978"/>
                    <a:pt x="0" y="0"/>
                    <a:pt x="8305" y="5930"/>
                  </a:cubicBezTo>
                </a:path>
              </a:pathLst>
            </a:custGeom>
            <a:solidFill>
              <a:srgbClr val="9C5E40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62" name="Freeform 157">
              <a:extLst>
                <a:ext uri="{FF2B5EF4-FFF2-40B4-BE49-F238E27FC236}">
                  <a16:creationId xmlns:a16="http://schemas.microsoft.com/office/drawing/2014/main" id="{F92C057B-D0A9-FCDB-2C77-D1C0C18F4412}"/>
                </a:ext>
              </a:extLst>
            </p:cNvPr>
            <p:cNvSpPr/>
            <p:nvPr/>
          </p:nvSpPr>
          <p:spPr>
            <a:xfrm>
              <a:off x="4388787" y="5353253"/>
              <a:ext cx="54444" cy="0"/>
            </a:xfrm>
            <a:custGeom>
              <a:avLst/>
              <a:gdLst/>
              <a:ahLst/>
              <a:cxnLst/>
              <a:rect l="0" t="0" r="0" b="0"/>
              <a:pathLst>
                <a:path w="54444">
                  <a:moveTo>
                    <a:pt x="54444" y="0"/>
                  </a:move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pic>
          <p:nvPicPr>
            <p:cNvPr id="63" name="Picture 158">
              <a:extLst>
                <a:ext uri="{FF2B5EF4-FFF2-40B4-BE49-F238E27FC236}">
                  <a16:creationId xmlns:a16="http://schemas.microsoft.com/office/drawing/2014/main" id="{0A707031-3481-03A3-4922-B805BB67241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398581" y="4037003"/>
              <a:ext cx="647484" cy="215024"/>
            </a:xfrm>
            <a:prstGeom prst="rect">
              <a:avLst/>
            </a:prstGeom>
            <a:noFill/>
          </p:spPr>
        </p:pic>
        <p:sp>
          <p:nvSpPr>
            <p:cNvPr id="64" name="Freeform 159">
              <a:extLst>
                <a:ext uri="{FF2B5EF4-FFF2-40B4-BE49-F238E27FC236}">
                  <a16:creationId xmlns:a16="http://schemas.microsoft.com/office/drawing/2014/main" id="{4497099E-6B97-E0F8-3FCF-0831DF4A6A84}"/>
                </a:ext>
              </a:extLst>
            </p:cNvPr>
            <p:cNvSpPr/>
            <p:nvPr/>
          </p:nvSpPr>
          <p:spPr>
            <a:xfrm>
              <a:off x="8956572" y="4049708"/>
              <a:ext cx="149428" cy="189623"/>
            </a:xfrm>
            <a:custGeom>
              <a:avLst/>
              <a:gdLst/>
              <a:ahLst/>
              <a:cxnLst/>
              <a:rect l="0" t="0" r="0" b="0"/>
              <a:pathLst>
                <a:path w="149428" h="189623">
                  <a:moveTo>
                    <a:pt x="74752" y="189623"/>
                  </a:moveTo>
                  <a:cubicBezTo>
                    <a:pt x="33503" y="189623"/>
                    <a:pt x="0" y="147218"/>
                    <a:pt x="0" y="94869"/>
                  </a:cubicBezTo>
                  <a:cubicBezTo>
                    <a:pt x="0" y="42519"/>
                    <a:pt x="33503" y="0"/>
                    <a:pt x="74752" y="0"/>
                  </a:cubicBezTo>
                  <a:cubicBezTo>
                    <a:pt x="116014" y="0"/>
                    <a:pt x="149428" y="42519"/>
                    <a:pt x="149428" y="94869"/>
                  </a:cubicBezTo>
                  <a:cubicBezTo>
                    <a:pt x="149428" y="147218"/>
                    <a:pt x="116014" y="189623"/>
                    <a:pt x="74752" y="189623"/>
                  </a:cubicBezTo>
                </a:path>
              </a:pathLst>
            </a:custGeom>
            <a:solidFill>
              <a:srgbClr val="9C5E40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65" name="Freeform 160">
              <a:extLst>
                <a:ext uri="{FF2B5EF4-FFF2-40B4-BE49-F238E27FC236}">
                  <a16:creationId xmlns:a16="http://schemas.microsoft.com/office/drawing/2014/main" id="{668DD726-DAC4-34C4-ECEA-56A91F8EE845}"/>
                </a:ext>
              </a:extLst>
            </p:cNvPr>
            <p:cNvSpPr/>
            <p:nvPr/>
          </p:nvSpPr>
          <p:spPr>
            <a:xfrm>
              <a:off x="9205155" y="4143244"/>
              <a:ext cx="135229" cy="0"/>
            </a:xfrm>
            <a:custGeom>
              <a:avLst/>
              <a:gdLst/>
              <a:ahLst/>
              <a:cxnLst/>
              <a:rect l="0" t="0" r="0" b="0"/>
              <a:pathLst>
                <a:path w="135229">
                  <a:moveTo>
                    <a:pt x="0" y="0"/>
                  </a:moveTo>
                  <a:lnTo>
                    <a:pt x="135229" y="0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66" name="Freeform 161">
              <a:extLst>
                <a:ext uri="{FF2B5EF4-FFF2-40B4-BE49-F238E27FC236}">
                  <a16:creationId xmlns:a16="http://schemas.microsoft.com/office/drawing/2014/main" id="{9ABCDC75-1D98-F243-967F-8E56126269D2}"/>
                </a:ext>
              </a:extLst>
            </p:cNvPr>
            <p:cNvSpPr/>
            <p:nvPr/>
          </p:nvSpPr>
          <p:spPr>
            <a:xfrm>
              <a:off x="10796178" y="4145390"/>
              <a:ext cx="318122" cy="0"/>
            </a:xfrm>
            <a:custGeom>
              <a:avLst/>
              <a:gdLst/>
              <a:ahLst/>
              <a:cxnLst/>
              <a:rect l="0" t="0" r="0" b="0"/>
              <a:pathLst>
                <a:path w="318122">
                  <a:moveTo>
                    <a:pt x="0" y="0"/>
                  </a:moveTo>
                  <a:lnTo>
                    <a:pt x="318122" y="0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pic>
          <p:nvPicPr>
            <p:cNvPr id="67" name="Picture 162">
              <a:extLst>
                <a:ext uri="{FF2B5EF4-FFF2-40B4-BE49-F238E27FC236}">
                  <a16:creationId xmlns:a16="http://schemas.microsoft.com/office/drawing/2014/main" id="{990807C8-3987-0DF1-7B6E-897023E0EFB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066402" y="4037629"/>
              <a:ext cx="647471" cy="215024"/>
            </a:xfrm>
            <a:prstGeom prst="rect">
              <a:avLst/>
            </a:prstGeom>
            <a:noFill/>
          </p:spPr>
        </p:pic>
        <p:sp>
          <p:nvSpPr>
            <p:cNvPr id="68" name="Freeform 163">
              <a:extLst>
                <a:ext uri="{FF2B5EF4-FFF2-40B4-BE49-F238E27FC236}">
                  <a16:creationId xmlns:a16="http://schemas.microsoft.com/office/drawing/2014/main" id="{F090FDAB-B908-941C-7FDC-C630F0908AC6}"/>
                </a:ext>
              </a:extLst>
            </p:cNvPr>
            <p:cNvSpPr/>
            <p:nvPr/>
          </p:nvSpPr>
          <p:spPr>
            <a:xfrm>
              <a:off x="11624378" y="4050334"/>
              <a:ext cx="149427" cy="189623"/>
            </a:xfrm>
            <a:custGeom>
              <a:avLst/>
              <a:gdLst/>
              <a:ahLst/>
              <a:cxnLst/>
              <a:rect l="0" t="0" r="0" b="0"/>
              <a:pathLst>
                <a:path w="149427" h="189623">
                  <a:moveTo>
                    <a:pt x="74764" y="189623"/>
                  </a:moveTo>
                  <a:cubicBezTo>
                    <a:pt x="33515" y="189623"/>
                    <a:pt x="0" y="147218"/>
                    <a:pt x="0" y="94869"/>
                  </a:cubicBezTo>
                  <a:cubicBezTo>
                    <a:pt x="0" y="42519"/>
                    <a:pt x="33515" y="0"/>
                    <a:pt x="74764" y="0"/>
                  </a:cubicBezTo>
                  <a:cubicBezTo>
                    <a:pt x="116013" y="0"/>
                    <a:pt x="149427" y="42519"/>
                    <a:pt x="149427" y="94869"/>
                  </a:cubicBezTo>
                  <a:cubicBezTo>
                    <a:pt x="149427" y="147218"/>
                    <a:pt x="116013" y="189623"/>
                    <a:pt x="74764" y="189623"/>
                  </a:cubicBezTo>
                </a:path>
              </a:pathLst>
            </a:custGeom>
            <a:solidFill>
              <a:srgbClr val="9C5E40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69" name="Freeform 164">
              <a:extLst>
                <a:ext uri="{FF2B5EF4-FFF2-40B4-BE49-F238E27FC236}">
                  <a16:creationId xmlns:a16="http://schemas.microsoft.com/office/drawing/2014/main" id="{62EACBE6-5EFC-9024-5208-BBB0A01E3D6C}"/>
                </a:ext>
              </a:extLst>
            </p:cNvPr>
            <p:cNvSpPr/>
            <p:nvPr/>
          </p:nvSpPr>
          <p:spPr>
            <a:xfrm>
              <a:off x="11710578" y="4145390"/>
              <a:ext cx="140322" cy="0"/>
            </a:xfrm>
            <a:custGeom>
              <a:avLst/>
              <a:gdLst/>
              <a:ahLst/>
              <a:cxnLst/>
              <a:rect l="0" t="0" r="0" b="0"/>
              <a:pathLst>
                <a:path w="140322">
                  <a:moveTo>
                    <a:pt x="0" y="0"/>
                  </a:moveTo>
                  <a:lnTo>
                    <a:pt x="140322" y="0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70" name="Freeform 165">
              <a:extLst>
                <a:ext uri="{FF2B5EF4-FFF2-40B4-BE49-F238E27FC236}">
                  <a16:creationId xmlns:a16="http://schemas.microsoft.com/office/drawing/2014/main" id="{1C87CB9A-802B-BFD2-F33B-BF6079F3E770}"/>
                </a:ext>
              </a:extLst>
            </p:cNvPr>
            <p:cNvSpPr/>
            <p:nvPr/>
          </p:nvSpPr>
          <p:spPr>
            <a:xfrm>
              <a:off x="11247288" y="3933319"/>
              <a:ext cx="757948" cy="120522"/>
            </a:xfrm>
            <a:custGeom>
              <a:avLst/>
              <a:gdLst/>
              <a:ahLst/>
              <a:cxnLst/>
              <a:rect l="0" t="0" r="0" b="0"/>
              <a:pathLst>
                <a:path w="757948" h="120522">
                  <a:moveTo>
                    <a:pt x="0" y="120522"/>
                  </a:moveTo>
                  <a:lnTo>
                    <a:pt x="0" y="0"/>
                  </a:lnTo>
                  <a:lnTo>
                    <a:pt x="757948" y="0"/>
                  </a:lnTo>
                  <a:lnTo>
                    <a:pt x="757948" y="120522"/>
                  </a:lnTo>
                </a:path>
              </a:pathLst>
            </a:custGeom>
            <a:noFill/>
            <a:ln w="254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71" name="Freeform 166">
              <a:extLst>
                <a:ext uri="{FF2B5EF4-FFF2-40B4-BE49-F238E27FC236}">
                  <a16:creationId xmlns:a16="http://schemas.microsoft.com/office/drawing/2014/main" id="{C859C9F1-3B49-5554-3F81-ABA98E7DC61F}"/>
                </a:ext>
              </a:extLst>
            </p:cNvPr>
            <p:cNvSpPr/>
            <p:nvPr/>
          </p:nvSpPr>
          <p:spPr>
            <a:xfrm>
              <a:off x="2376078" y="5094200"/>
              <a:ext cx="453885" cy="92862"/>
            </a:xfrm>
            <a:custGeom>
              <a:avLst/>
              <a:gdLst/>
              <a:ahLst/>
              <a:cxnLst/>
              <a:rect l="0" t="0" r="0" b="0"/>
              <a:pathLst>
                <a:path w="453885" h="92862">
                  <a:moveTo>
                    <a:pt x="0" y="92862"/>
                  </a:moveTo>
                  <a:lnTo>
                    <a:pt x="453885" y="0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72" name="Freeform 167">
              <a:extLst>
                <a:ext uri="{FF2B5EF4-FFF2-40B4-BE49-F238E27FC236}">
                  <a16:creationId xmlns:a16="http://schemas.microsoft.com/office/drawing/2014/main" id="{A098FC57-0D97-DD64-DE18-7843D8EA9EC9}"/>
                </a:ext>
              </a:extLst>
            </p:cNvPr>
            <p:cNvSpPr/>
            <p:nvPr/>
          </p:nvSpPr>
          <p:spPr>
            <a:xfrm>
              <a:off x="3524251" y="5266408"/>
              <a:ext cx="81076" cy="176161"/>
            </a:xfrm>
            <a:custGeom>
              <a:avLst/>
              <a:gdLst/>
              <a:ahLst/>
              <a:cxnLst/>
              <a:rect l="0" t="0" r="0" b="0"/>
              <a:pathLst>
                <a:path w="81076" h="176161">
                  <a:moveTo>
                    <a:pt x="48907" y="0"/>
                  </a:moveTo>
                  <a:lnTo>
                    <a:pt x="0" y="54381"/>
                  </a:lnTo>
                  <a:lnTo>
                    <a:pt x="81076" y="117881"/>
                  </a:lnTo>
                  <a:lnTo>
                    <a:pt x="40805" y="176161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73" name="Freeform 168">
              <a:extLst>
                <a:ext uri="{FF2B5EF4-FFF2-40B4-BE49-F238E27FC236}">
                  <a16:creationId xmlns:a16="http://schemas.microsoft.com/office/drawing/2014/main" id="{E29B3A0A-AA9A-2F14-284B-48CABC664B67}"/>
                </a:ext>
              </a:extLst>
            </p:cNvPr>
            <p:cNvSpPr/>
            <p:nvPr/>
          </p:nvSpPr>
          <p:spPr>
            <a:xfrm>
              <a:off x="3613151" y="5266408"/>
              <a:ext cx="81076" cy="176161"/>
            </a:xfrm>
            <a:custGeom>
              <a:avLst/>
              <a:gdLst/>
              <a:ahLst/>
              <a:cxnLst/>
              <a:rect l="0" t="0" r="0" b="0"/>
              <a:pathLst>
                <a:path w="81076" h="176161">
                  <a:moveTo>
                    <a:pt x="48907" y="0"/>
                  </a:moveTo>
                  <a:lnTo>
                    <a:pt x="0" y="54381"/>
                  </a:lnTo>
                  <a:lnTo>
                    <a:pt x="81076" y="117881"/>
                  </a:lnTo>
                  <a:lnTo>
                    <a:pt x="36995" y="176161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74" name="Freeform 169">
              <a:extLst>
                <a:ext uri="{FF2B5EF4-FFF2-40B4-BE49-F238E27FC236}">
                  <a16:creationId xmlns:a16="http://schemas.microsoft.com/office/drawing/2014/main" id="{B1652303-2B21-AA16-4E26-251C73976E47}"/>
                </a:ext>
              </a:extLst>
            </p:cNvPr>
            <p:cNvSpPr/>
            <p:nvPr/>
          </p:nvSpPr>
          <p:spPr>
            <a:xfrm>
              <a:off x="5001896" y="5195264"/>
              <a:ext cx="372567" cy="154952"/>
            </a:xfrm>
            <a:custGeom>
              <a:avLst/>
              <a:gdLst/>
              <a:ahLst/>
              <a:cxnLst/>
              <a:rect l="0" t="0" r="0" b="0"/>
              <a:pathLst>
                <a:path w="372567" h="154952">
                  <a:moveTo>
                    <a:pt x="0" y="137668"/>
                  </a:moveTo>
                  <a:lnTo>
                    <a:pt x="113411" y="0"/>
                  </a:lnTo>
                  <a:lnTo>
                    <a:pt x="265811" y="0"/>
                  </a:lnTo>
                  <a:lnTo>
                    <a:pt x="372567" y="154952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75" name="Freeform 170">
              <a:extLst>
                <a:ext uri="{FF2B5EF4-FFF2-40B4-BE49-F238E27FC236}">
                  <a16:creationId xmlns:a16="http://schemas.microsoft.com/office/drawing/2014/main" id="{FF67BA89-F61E-5E0C-133A-3026C51D78B6}"/>
                </a:ext>
              </a:extLst>
            </p:cNvPr>
            <p:cNvSpPr/>
            <p:nvPr/>
          </p:nvSpPr>
          <p:spPr>
            <a:xfrm>
              <a:off x="10048250" y="4058015"/>
              <a:ext cx="81076" cy="176161"/>
            </a:xfrm>
            <a:custGeom>
              <a:avLst/>
              <a:gdLst/>
              <a:ahLst/>
              <a:cxnLst/>
              <a:rect l="0" t="0" r="0" b="0"/>
              <a:pathLst>
                <a:path w="81076" h="176161">
                  <a:moveTo>
                    <a:pt x="48907" y="0"/>
                  </a:moveTo>
                  <a:lnTo>
                    <a:pt x="0" y="54381"/>
                  </a:lnTo>
                  <a:lnTo>
                    <a:pt x="81076" y="117881"/>
                  </a:lnTo>
                  <a:lnTo>
                    <a:pt x="40792" y="176161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76" name="Freeform 171">
              <a:extLst>
                <a:ext uri="{FF2B5EF4-FFF2-40B4-BE49-F238E27FC236}">
                  <a16:creationId xmlns:a16="http://schemas.microsoft.com/office/drawing/2014/main" id="{2B423302-47A4-FF61-0B68-3094ED28E1C7}"/>
                </a:ext>
              </a:extLst>
            </p:cNvPr>
            <p:cNvSpPr/>
            <p:nvPr/>
          </p:nvSpPr>
          <p:spPr>
            <a:xfrm>
              <a:off x="10137150" y="4058015"/>
              <a:ext cx="81076" cy="176161"/>
            </a:xfrm>
            <a:custGeom>
              <a:avLst/>
              <a:gdLst/>
              <a:ahLst/>
              <a:cxnLst/>
              <a:rect l="0" t="0" r="0" b="0"/>
              <a:pathLst>
                <a:path w="81076" h="176161">
                  <a:moveTo>
                    <a:pt x="48907" y="0"/>
                  </a:moveTo>
                  <a:lnTo>
                    <a:pt x="0" y="54381"/>
                  </a:lnTo>
                  <a:lnTo>
                    <a:pt x="81076" y="117881"/>
                  </a:lnTo>
                  <a:lnTo>
                    <a:pt x="36995" y="176161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77" name="Freeform 172">
              <a:extLst>
                <a:ext uri="{FF2B5EF4-FFF2-40B4-BE49-F238E27FC236}">
                  <a16:creationId xmlns:a16="http://schemas.microsoft.com/office/drawing/2014/main" id="{5A84B7C7-F487-96DF-BFBF-6E621B906905}"/>
                </a:ext>
              </a:extLst>
            </p:cNvPr>
            <p:cNvSpPr/>
            <p:nvPr/>
          </p:nvSpPr>
          <p:spPr>
            <a:xfrm>
              <a:off x="10657254" y="4058977"/>
              <a:ext cx="81076" cy="176161"/>
            </a:xfrm>
            <a:custGeom>
              <a:avLst/>
              <a:gdLst/>
              <a:ahLst/>
              <a:cxnLst/>
              <a:rect l="0" t="0" r="0" b="0"/>
              <a:pathLst>
                <a:path w="81076" h="176161">
                  <a:moveTo>
                    <a:pt x="48907" y="0"/>
                  </a:moveTo>
                  <a:lnTo>
                    <a:pt x="0" y="54381"/>
                  </a:lnTo>
                  <a:lnTo>
                    <a:pt x="81076" y="117881"/>
                  </a:lnTo>
                  <a:lnTo>
                    <a:pt x="40792" y="176161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78" name="Freeform 173">
              <a:extLst>
                <a:ext uri="{FF2B5EF4-FFF2-40B4-BE49-F238E27FC236}">
                  <a16:creationId xmlns:a16="http://schemas.microsoft.com/office/drawing/2014/main" id="{F116AD85-BBBE-AFDC-CA77-988766473F67}"/>
                </a:ext>
              </a:extLst>
            </p:cNvPr>
            <p:cNvSpPr/>
            <p:nvPr/>
          </p:nvSpPr>
          <p:spPr>
            <a:xfrm>
              <a:off x="10746154" y="4058977"/>
              <a:ext cx="81076" cy="176161"/>
            </a:xfrm>
            <a:custGeom>
              <a:avLst/>
              <a:gdLst/>
              <a:ahLst/>
              <a:cxnLst/>
              <a:rect l="0" t="0" r="0" b="0"/>
              <a:pathLst>
                <a:path w="81076" h="176161">
                  <a:moveTo>
                    <a:pt x="48907" y="0"/>
                  </a:moveTo>
                  <a:lnTo>
                    <a:pt x="0" y="54381"/>
                  </a:lnTo>
                  <a:lnTo>
                    <a:pt x="81076" y="117881"/>
                  </a:lnTo>
                  <a:lnTo>
                    <a:pt x="36995" y="176161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79" name="Freeform 174">
              <a:extLst>
                <a:ext uri="{FF2B5EF4-FFF2-40B4-BE49-F238E27FC236}">
                  <a16:creationId xmlns:a16="http://schemas.microsoft.com/office/drawing/2014/main" id="{69587B78-3025-ED9C-257C-7E6A999B0CA6}"/>
                </a:ext>
              </a:extLst>
            </p:cNvPr>
            <p:cNvSpPr/>
            <p:nvPr/>
          </p:nvSpPr>
          <p:spPr>
            <a:xfrm>
              <a:off x="1765236" y="5233531"/>
              <a:ext cx="90818" cy="250825"/>
            </a:xfrm>
            <a:custGeom>
              <a:avLst/>
              <a:gdLst/>
              <a:ahLst/>
              <a:cxnLst/>
              <a:rect l="0" t="0" r="0" b="0"/>
              <a:pathLst>
                <a:path w="90818" h="250825">
                  <a:moveTo>
                    <a:pt x="90818" y="250825"/>
                  </a:moveTo>
                  <a:lnTo>
                    <a:pt x="0" y="250825"/>
                  </a:lnTo>
                  <a:lnTo>
                    <a:pt x="0" y="0"/>
                  </a:lnTo>
                  <a:lnTo>
                    <a:pt x="90818" y="0"/>
                  </a:lnTo>
                  <a:lnTo>
                    <a:pt x="90818" y="250825"/>
                  </a:lnTo>
                  <a:close/>
                </a:path>
              </a:pathLst>
            </a:custGeom>
            <a:solidFill>
              <a:srgbClr val="F89239">
                <a:alpha val="100000"/>
              </a:srgbClr>
            </a:solidFill>
            <a:ln w="12700" cap="flat" cmpd="sng">
              <a:solidFill>
                <a:srgbClr val="9C5E40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80" name="Freeform 175">
              <a:extLst>
                <a:ext uri="{FF2B5EF4-FFF2-40B4-BE49-F238E27FC236}">
                  <a16:creationId xmlns:a16="http://schemas.microsoft.com/office/drawing/2014/main" id="{7C61A3C4-9245-8CD6-695C-84C98B5ADA4F}"/>
                </a:ext>
              </a:extLst>
            </p:cNvPr>
            <p:cNvSpPr/>
            <p:nvPr/>
          </p:nvSpPr>
          <p:spPr>
            <a:xfrm>
              <a:off x="1765244" y="5233541"/>
              <a:ext cx="90817" cy="250825"/>
            </a:xfrm>
            <a:custGeom>
              <a:avLst/>
              <a:gdLst/>
              <a:ahLst/>
              <a:cxnLst/>
              <a:rect l="0" t="0" r="0" b="0"/>
              <a:pathLst>
                <a:path w="90817" h="250825">
                  <a:moveTo>
                    <a:pt x="0" y="0"/>
                  </a:moveTo>
                  <a:lnTo>
                    <a:pt x="90817" y="250825"/>
                  </a:lnTo>
                </a:path>
              </a:pathLst>
            </a:custGeom>
            <a:noFill/>
            <a:ln w="12700" cap="rnd" cmpd="sng">
              <a:solidFill>
                <a:srgbClr val="9C5E40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81" name="Freeform 176">
              <a:extLst>
                <a:ext uri="{FF2B5EF4-FFF2-40B4-BE49-F238E27FC236}">
                  <a16:creationId xmlns:a16="http://schemas.microsoft.com/office/drawing/2014/main" id="{AA00D085-8300-7647-5DD9-DB89D3EA2863}"/>
                </a:ext>
              </a:extLst>
            </p:cNvPr>
            <p:cNvSpPr/>
            <p:nvPr/>
          </p:nvSpPr>
          <p:spPr>
            <a:xfrm>
              <a:off x="1765244" y="5233534"/>
              <a:ext cx="90817" cy="250825"/>
            </a:xfrm>
            <a:custGeom>
              <a:avLst/>
              <a:gdLst/>
              <a:ahLst/>
              <a:cxnLst/>
              <a:rect l="0" t="0" r="0" b="0"/>
              <a:pathLst>
                <a:path w="90817" h="250825">
                  <a:moveTo>
                    <a:pt x="0" y="250825"/>
                  </a:moveTo>
                  <a:lnTo>
                    <a:pt x="90817" y="0"/>
                  </a:lnTo>
                </a:path>
              </a:pathLst>
            </a:custGeom>
            <a:noFill/>
            <a:ln w="12700" cap="rnd" cmpd="sng">
              <a:solidFill>
                <a:srgbClr val="9C5E40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82" name="Freeform 177">
              <a:extLst>
                <a:ext uri="{FF2B5EF4-FFF2-40B4-BE49-F238E27FC236}">
                  <a16:creationId xmlns:a16="http://schemas.microsoft.com/office/drawing/2014/main" id="{EA4CC56E-43DE-5889-8BDE-595F64533AD3}"/>
                </a:ext>
              </a:extLst>
            </p:cNvPr>
            <p:cNvSpPr/>
            <p:nvPr/>
          </p:nvSpPr>
          <p:spPr>
            <a:xfrm>
              <a:off x="2555499" y="5000607"/>
              <a:ext cx="137756" cy="263676"/>
            </a:xfrm>
            <a:custGeom>
              <a:avLst/>
              <a:gdLst/>
              <a:ahLst/>
              <a:cxnLst/>
              <a:rect l="0" t="0" r="0" b="0"/>
              <a:pathLst>
                <a:path w="137756" h="263676">
                  <a:moveTo>
                    <a:pt x="137756" y="246062"/>
                  </a:moveTo>
                  <a:lnTo>
                    <a:pt x="48666" y="263676"/>
                  </a:lnTo>
                  <a:lnTo>
                    <a:pt x="0" y="17628"/>
                  </a:lnTo>
                  <a:lnTo>
                    <a:pt x="89090" y="0"/>
                  </a:lnTo>
                  <a:close/>
                </a:path>
              </a:pathLst>
            </a:custGeom>
            <a:solidFill>
              <a:srgbClr val="F89239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83" name="Freeform 178">
              <a:extLst>
                <a:ext uri="{FF2B5EF4-FFF2-40B4-BE49-F238E27FC236}">
                  <a16:creationId xmlns:a16="http://schemas.microsoft.com/office/drawing/2014/main" id="{A51D1844-FED7-C41D-E72C-19CC4B4C965C}"/>
                </a:ext>
              </a:extLst>
            </p:cNvPr>
            <p:cNvSpPr/>
            <p:nvPr/>
          </p:nvSpPr>
          <p:spPr>
            <a:xfrm>
              <a:off x="2555499" y="5000607"/>
              <a:ext cx="137756" cy="263676"/>
            </a:xfrm>
            <a:custGeom>
              <a:avLst/>
              <a:gdLst/>
              <a:ahLst/>
              <a:cxnLst/>
              <a:rect l="0" t="0" r="0" b="0"/>
              <a:pathLst>
                <a:path w="137756" h="263676">
                  <a:moveTo>
                    <a:pt x="137756" y="246062"/>
                  </a:moveTo>
                  <a:lnTo>
                    <a:pt x="48666" y="263676"/>
                  </a:lnTo>
                  <a:lnTo>
                    <a:pt x="0" y="17628"/>
                  </a:lnTo>
                  <a:lnTo>
                    <a:pt x="89090" y="0"/>
                  </a:lnTo>
                  <a:lnTo>
                    <a:pt x="137756" y="246062"/>
                  </a:lnTo>
                  <a:close/>
                </a:path>
              </a:pathLst>
            </a:custGeom>
            <a:noFill/>
            <a:ln w="12700" cap="flat" cmpd="sng">
              <a:solidFill>
                <a:srgbClr val="726A5C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84" name="Freeform 179">
              <a:extLst>
                <a:ext uri="{FF2B5EF4-FFF2-40B4-BE49-F238E27FC236}">
                  <a16:creationId xmlns:a16="http://schemas.microsoft.com/office/drawing/2014/main" id="{D672083E-4714-5991-EB89-A3DABF5AC826}"/>
                </a:ext>
              </a:extLst>
            </p:cNvPr>
            <p:cNvSpPr/>
            <p:nvPr/>
          </p:nvSpPr>
          <p:spPr>
            <a:xfrm>
              <a:off x="2555502" y="5018231"/>
              <a:ext cx="137756" cy="228434"/>
            </a:xfrm>
            <a:custGeom>
              <a:avLst/>
              <a:gdLst/>
              <a:ahLst/>
              <a:cxnLst/>
              <a:rect l="0" t="0" r="0" b="0"/>
              <a:pathLst>
                <a:path w="137756" h="228434">
                  <a:moveTo>
                    <a:pt x="0" y="0"/>
                  </a:moveTo>
                  <a:lnTo>
                    <a:pt x="137756" y="228434"/>
                  </a:lnTo>
                </a:path>
              </a:pathLst>
            </a:custGeom>
            <a:noFill/>
            <a:ln w="127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85" name="Freeform 180">
              <a:extLst>
                <a:ext uri="{FF2B5EF4-FFF2-40B4-BE49-F238E27FC236}">
                  <a16:creationId xmlns:a16="http://schemas.microsoft.com/office/drawing/2014/main" id="{47AC1F0A-6CD4-E457-8E7E-0A5F9A990B9B}"/>
                </a:ext>
              </a:extLst>
            </p:cNvPr>
            <p:cNvSpPr/>
            <p:nvPr/>
          </p:nvSpPr>
          <p:spPr>
            <a:xfrm>
              <a:off x="2604169" y="5000609"/>
              <a:ext cx="40424" cy="263677"/>
            </a:xfrm>
            <a:custGeom>
              <a:avLst/>
              <a:gdLst/>
              <a:ahLst/>
              <a:cxnLst/>
              <a:rect l="0" t="0" r="0" b="0"/>
              <a:pathLst>
                <a:path w="40424" h="263677">
                  <a:moveTo>
                    <a:pt x="0" y="263677"/>
                  </a:moveTo>
                  <a:lnTo>
                    <a:pt x="40424" y="0"/>
                  </a:lnTo>
                </a:path>
              </a:pathLst>
            </a:custGeom>
            <a:noFill/>
            <a:ln w="127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86" name="Freeform 181">
              <a:extLst>
                <a:ext uri="{FF2B5EF4-FFF2-40B4-BE49-F238E27FC236}">
                  <a16:creationId xmlns:a16="http://schemas.microsoft.com/office/drawing/2014/main" id="{50044603-74C4-F533-7E5E-04DD48E069C1}"/>
                </a:ext>
              </a:extLst>
            </p:cNvPr>
            <p:cNvSpPr/>
            <p:nvPr/>
          </p:nvSpPr>
          <p:spPr>
            <a:xfrm>
              <a:off x="2555499" y="5000607"/>
              <a:ext cx="137756" cy="263676"/>
            </a:xfrm>
            <a:custGeom>
              <a:avLst/>
              <a:gdLst/>
              <a:ahLst/>
              <a:cxnLst/>
              <a:rect l="0" t="0" r="0" b="0"/>
              <a:pathLst>
                <a:path w="137756" h="263676">
                  <a:moveTo>
                    <a:pt x="137756" y="246062"/>
                  </a:moveTo>
                  <a:lnTo>
                    <a:pt x="48666" y="263676"/>
                  </a:lnTo>
                  <a:lnTo>
                    <a:pt x="0" y="17628"/>
                  </a:lnTo>
                  <a:lnTo>
                    <a:pt x="89090" y="0"/>
                  </a:lnTo>
                  <a:close/>
                </a:path>
              </a:pathLst>
            </a:custGeom>
            <a:solidFill>
              <a:srgbClr val="F89239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87" name="Freeform 182">
              <a:extLst>
                <a:ext uri="{FF2B5EF4-FFF2-40B4-BE49-F238E27FC236}">
                  <a16:creationId xmlns:a16="http://schemas.microsoft.com/office/drawing/2014/main" id="{D1ED1517-2887-6EE0-7312-7A927B95C99A}"/>
                </a:ext>
              </a:extLst>
            </p:cNvPr>
            <p:cNvSpPr/>
            <p:nvPr/>
          </p:nvSpPr>
          <p:spPr>
            <a:xfrm>
              <a:off x="2555499" y="5000607"/>
              <a:ext cx="137756" cy="263676"/>
            </a:xfrm>
            <a:custGeom>
              <a:avLst/>
              <a:gdLst/>
              <a:ahLst/>
              <a:cxnLst/>
              <a:rect l="0" t="0" r="0" b="0"/>
              <a:pathLst>
                <a:path w="137756" h="263676">
                  <a:moveTo>
                    <a:pt x="137756" y="246062"/>
                  </a:moveTo>
                  <a:lnTo>
                    <a:pt x="48666" y="263676"/>
                  </a:lnTo>
                  <a:lnTo>
                    <a:pt x="0" y="17628"/>
                  </a:lnTo>
                  <a:lnTo>
                    <a:pt x="89090" y="0"/>
                  </a:lnTo>
                  <a:lnTo>
                    <a:pt x="137756" y="246062"/>
                  </a:lnTo>
                  <a:close/>
                </a:path>
              </a:pathLst>
            </a:custGeom>
            <a:noFill/>
            <a:ln w="12700" cap="flat" cmpd="sng">
              <a:solidFill>
                <a:srgbClr val="9C5E40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88" name="Freeform 183">
              <a:extLst>
                <a:ext uri="{FF2B5EF4-FFF2-40B4-BE49-F238E27FC236}">
                  <a16:creationId xmlns:a16="http://schemas.microsoft.com/office/drawing/2014/main" id="{00699BE7-222D-A005-0AE6-60CEAF520D9C}"/>
                </a:ext>
              </a:extLst>
            </p:cNvPr>
            <p:cNvSpPr/>
            <p:nvPr/>
          </p:nvSpPr>
          <p:spPr>
            <a:xfrm>
              <a:off x="2555502" y="5018231"/>
              <a:ext cx="137756" cy="228434"/>
            </a:xfrm>
            <a:custGeom>
              <a:avLst/>
              <a:gdLst/>
              <a:ahLst/>
              <a:cxnLst/>
              <a:rect l="0" t="0" r="0" b="0"/>
              <a:pathLst>
                <a:path w="137756" h="228434">
                  <a:moveTo>
                    <a:pt x="0" y="0"/>
                  </a:moveTo>
                  <a:lnTo>
                    <a:pt x="137756" y="228434"/>
                  </a:lnTo>
                </a:path>
              </a:pathLst>
            </a:custGeom>
            <a:noFill/>
            <a:ln w="12700" cap="rnd" cmpd="sng">
              <a:solidFill>
                <a:srgbClr val="9C5E40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89" name="Freeform 184">
              <a:extLst>
                <a:ext uri="{FF2B5EF4-FFF2-40B4-BE49-F238E27FC236}">
                  <a16:creationId xmlns:a16="http://schemas.microsoft.com/office/drawing/2014/main" id="{2B57FF84-D9BC-53DC-47A8-D1A55290A82E}"/>
                </a:ext>
              </a:extLst>
            </p:cNvPr>
            <p:cNvSpPr/>
            <p:nvPr/>
          </p:nvSpPr>
          <p:spPr>
            <a:xfrm>
              <a:off x="2604169" y="5000609"/>
              <a:ext cx="40424" cy="263677"/>
            </a:xfrm>
            <a:custGeom>
              <a:avLst/>
              <a:gdLst/>
              <a:ahLst/>
              <a:cxnLst/>
              <a:rect l="0" t="0" r="0" b="0"/>
              <a:pathLst>
                <a:path w="40424" h="263677">
                  <a:moveTo>
                    <a:pt x="0" y="263677"/>
                  </a:moveTo>
                  <a:lnTo>
                    <a:pt x="40424" y="0"/>
                  </a:lnTo>
                </a:path>
              </a:pathLst>
            </a:custGeom>
            <a:noFill/>
            <a:ln w="12700" cap="rnd" cmpd="sng">
              <a:solidFill>
                <a:srgbClr val="9C5E40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90" name="Freeform 185">
              <a:extLst>
                <a:ext uri="{FF2B5EF4-FFF2-40B4-BE49-F238E27FC236}">
                  <a16:creationId xmlns:a16="http://schemas.microsoft.com/office/drawing/2014/main" id="{0F4757A1-1270-EFB5-C489-A06085725D98}"/>
                </a:ext>
              </a:extLst>
            </p:cNvPr>
            <p:cNvSpPr/>
            <p:nvPr/>
          </p:nvSpPr>
          <p:spPr>
            <a:xfrm>
              <a:off x="2462894" y="5363127"/>
              <a:ext cx="2755" cy="177"/>
            </a:xfrm>
            <a:custGeom>
              <a:avLst/>
              <a:gdLst/>
              <a:ahLst/>
              <a:cxnLst/>
              <a:rect l="0" t="0" r="0" b="0"/>
              <a:pathLst>
                <a:path w="2755" h="177">
                  <a:moveTo>
                    <a:pt x="0" y="0"/>
                  </a:moveTo>
                  <a:lnTo>
                    <a:pt x="2755" y="177"/>
                  </a:lnTo>
                </a:path>
              </a:pathLst>
            </a:custGeom>
            <a:noFill/>
            <a:ln w="25400" cap="rnd" cmpd="sng">
              <a:solidFill>
                <a:srgbClr val="E07263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91" name="Freeform 186">
              <a:extLst>
                <a:ext uri="{FF2B5EF4-FFF2-40B4-BE49-F238E27FC236}">
                  <a16:creationId xmlns:a16="http://schemas.microsoft.com/office/drawing/2014/main" id="{5D74971D-627E-3583-691E-F10E6ED3FB9B}"/>
                </a:ext>
              </a:extLst>
            </p:cNvPr>
            <p:cNvSpPr/>
            <p:nvPr/>
          </p:nvSpPr>
          <p:spPr>
            <a:xfrm>
              <a:off x="2312372" y="5155681"/>
              <a:ext cx="141464" cy="186156"/>
            </a:xfrm>
            <a:custGeom>
              <a:avLst/>
              <a:gdLst/>
              <a:ahLst/>
              <a:cxnLst/>
              <a:rect l="0" t="0" r="0" b="0"/>
              <a:pathLst>
                <a:path w="141464" h="186156">
                  <a:moveTo>
                    <a:pt x="558" y="186156"/>
                  </a:moveTo>
                  <a:lnTo>
                    <a:pt x="63" y="72136"/>
                  </a:lnTo>
                  <a:cubicBezTo>
                    <a:pt x="0" y="53873"/>
                    <a:pt x="15226" y="36449"/>
                    <a:pt x="43471" y="22898"/>
                  </a:cubicBezTo>
                  <a:cubicBezTo>
                    <a:pt x="69430" y="10414"/>
                    <a:pt x="103173" y="2514"/>
                    <a:pt x="140969" y="0"/>
                  </a:cubicBezTo>
                  <a:lnTo>
                    <a:pt x="141464" y="114021"/>
                  </a:lnTo>
                  <a:cubicBezTo>
                    <a:pt x="103656" y="116535"/>
                    <a:pt x="69925" y="124434"/>
                    <a:pt x="43953" y="136919"/>
                  </a:cubicBezTo>
                  <a:cubicBezTo>
                    <a:pt x="15709" y="150470"/>
                    <a:pt x="482" y="167881"/>
                    <a:pt x="558" y="186156"/>
                  </a:cubicBezTo>
                </a:path>
              </a:pathLst>
            </a:custGeom>
            <a:solidFill>
              <a:srgbClr val="726A5C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92" name="Freeform 187">
              <a:extLst>
                <a:ext uri="{FF2B5EF4-FFF2-40B4-BE49-F238E27FC236}">
                  <a16:creationId xmlns:a16="http://schemas.microsoft.com/office/drawing/2014/main" id="{218CB50B-B539-E431-2DB9-167139D77F5D}"/>
                </a:ext>
              </a:extLst>
            </p:cNvPr>
            <p:cNvSpPr/>
            <p:nvPr/>
          </p:nvSpPr>
          <p:spPr>
            <a:xfrm>
              <a:off x="2147484" y="5228456"/>
              <a:ext cx="347331" cy="258329"/>
            </a:xfrm>
            <a:custGeom>
              <a:avLst/>
              <a:gdLst/>
              <a:ahLst/>
              <a:cxnLst/>
              <a:rect l="0" t="0" r="0" b="0"/>
              <a:pathLst>
                <a:path w="347331" h="258329">
                  <a:moveTo>
                    <a:pt x="495" y="114007"/>
                  </a:moveTo>
                  <a:lnTo>
                    <a:pt x="0" y="0"/>
                  </a:lnTo>
                  <a:cubicBezTo>
                    <a:pt x="178" y="39001"/>
                    <a:pt x="35750" y="77762"/>
                    <a:pt x="105790" y="105981"/>
                  </a:cubicBezTo>
                  <a:cubicBezTo>
                    <a:pt x="144779" y="121703"/>
                    <a:pt x="190842" y="132777"/>
                    <a:pt x="240410" y="138657"/>
                  </a:cubicBezTo>
                  <a:cubicBezTo>
                    <a:pt x="274548" y="142721"/>
                    <a:pt x="310349" y="144321"/>
                    <a:pt x="346836" y="143331"/>
                  </a:cubicBezTo>
                  <a:lnTo>
                    <a:pt x="347331" y="257339"/>
                  </a:lnTo>
                  <a:cubicBezTo>
                    <a:pt x="310844" y="258329"/>
                    <a:pt x="275030" y="256742"/>
                    <a:pt x="240893" y="252678"/>
                  </a:cubicBezTo>
                  <a:cubicBezTo>
                    <a:pt x="191337" y="246785"/>
                    <a:pt x="145274" y="235711"/>
                    <a:pt x="106273" y="220001"/>
                  </a:cubicBezTo>
                  <a:cubicBezTo>
                    <a:pt x="36245" y="191769"/>
                    <a:pt x="660" y="153008"/>
                    <a:pt x="495" y="114007"/>
                  </a:cubicBezTo>
                </a:path>
              </a:pathLst>
            </a:custGeom>
            <a:solidFill>
              <a:srgbClr val="726A5C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93" name="Freeform 188">
              <a:extLst>
                <a:ext uri="{FF2B5EF4-FFF2-40B4-BE49-F238E27FC236}">
                  <a16:creationId xmlns:a16="http://schemas.microsoft.com/office/drawing/2014/main" id="{82C78201-583B-FFAD-4B10-9763D47887F1}"/>
                </a:ext>
              </a:extLst>
            </p:cNvPr>
            <p:cNvSpPr/>
            <p:nvPr/>
          </p:nvSpPr>
          <p:spPr>
            <a:xfrm>
              <a:off x="2111476" y="5083746"/>
              <a:ext cx="382854" cy="289026"/>
            </a:xfrm>
            <a:custGeom>
              <a:avLst/>
              <a:gdLst/>
              <a:ahLst/>
              <a:cxnLst/>
              <a:rect l="0" t="0" r="0" b="0"/>
              <a:pathLst>
                <a:path w="382854" h="289026">
                  <a:moveTo>
                    <a:pt x="318719" y="0"/>
                  </a:moveTo>
                  <a:lnTo>
                    <a:pt x="341871" y="71945"/>
                  </a:lnTo>
                  <a:cubicBezTo>
                    <a:pt x="304076" y="74447"/>
                    <a:pt x="270333" y="82346"/>
                    <a:pt x="244374" y="94830"/>
                  </a:cubicBezTo>
                  <a:cubicBezTo>
                    <a:pt x="214694" y="109067"/>
                    <a:pt x="199378" y="127584"/>
                    <a:pt x="201092" y="146862"/>
                  </a:cubicBezTo>
                  <a:cubicBezTo>
                    <a:pt x="202845" y="166090"/>
                    <a:pt x="221590" y="183883"/>
                    <a:pt x="253797" y="196862"/>
                  </a:cubicBezTo>
                  <a:cubicBezTo>
                    <a:pt x="273215" y="204685"/>
                    <a:pt x="296126" y="210184"/>
                    <a:pt x="320839" y="213131"/>
                  </a:cubicBezTo>
                  <a:cubicBezTo>
                    <a:pt x="337832" y="215150"/>
                    <a:pt x="355676" y="215963"/>
                    <a:pt x="373824" y="215480"/>
                  </a:cubicBezTo>
                  <a:lnTo>
                    <a:pt x="382854" y="288036"/>
                  </a:lnTo>
                  <a:cubicBezTo>
                    <a:pt x="346366" y="289026"/>
                    <a:pt x="310553" y="287439"/>
                    <a:pt x="276416" y="283375"/>
                  </a:cubicBezTo>
                  <a:cubicBezTo>
                    <a:pt x="226860" y="277482"/>
                    <a:pt x="180798" y="266420"/>
                    <a:pt x="141796" y="250697"/>
                  </a:cubicBezTo>
                  <a:cubicBezTo>
                    <a:pt x="8471" y="196951"/>
                    <a:pt x="0" y="105067"/>
                    <a:pt x="123038" y="45923"/>
                  </a:cubicBezTo>
                  <a:cubicBezTo>
                    <a:pt x="174435" y="21247"/>
                    <a:pt x="243878" y="4952"/>
                    <a:pt x="318719" y="0"/>
                  </a:cubicBezTo>
                </a:path>
              </a:pathLst>
            </a:custGeom>
            <a:solidFill>
              <a:srgbClr val="585248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94" name="Freeform 189">
              <a:extLst>
                <a:ext uri="{FF2B5EF4-FFF2-40B4-BE49-F238E27FC236}">
                  <a16:creationId xmlns:a16="http://schemas.microsoft.com/office/drawing/2014/main" id="{B5749004-8E6F-EAFF-CE7B-75EC1622C0B2}"/>
                </a:ext>
              </a:extLst>
            </p:cNvPr>
            <p:cNvSpPr/>
            <p:nvPr/>
          </p:nvSpPr>
          <p:spPr>
            <a:xfrm>
              <a:off x="5718882" y="5267877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90728" y="147916"/>
                  </a:moveTo>
                  <a:lnTo>
                    <a:pt x="0" y="147916"/>
                  </a:lnTo>
                  <a:lnTo>
                    <a:pt x="44856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95" name="Freeform 190">
              <a:extLst>
                <a:ext uri="{FF2B5EF4-FFF2-40B4-BE49-F238E27FC236}">
                  <a16:creationId xmlns:a16="http://schemas.microsoft.com/office/drawing/2014/main" id="{EFDCAB78-D29F-0498-AF76-798463D8B2BB}"/>
                </a:ext>
              </a:extLst>
            </p:cNvPr>
            <p:cNvSpPr/>
            <p:nvPr/>
          </p:nvSpPr>
          <p:spPr>
            <a:xfrm>
              <a:off x="5718882" y="5267877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90728" y="147916"/>
                  </a:moveTo>
                  <a:lnTo>
                    <a:pt x="0" y="147916"/>
                  </a:lnTo>
                  <a:lnTo>
                    <a:pt x="44856" y="0"/>
                  </a:lnTo>
                  <a:lnTo>
                    <a:pt x="90728" y="147916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96" name="Freeform 191">
              <a:extLst>
                <a:ext uri="{FF2B5EF4-FFF2-40B4-BE49-F238E27FC236}">
                  <a16:creationId xmlns:a16="http://schemas.microsoft.com/office/drawing/2014/main" id="{ADDF2511-6BD5-3DEF-CFBA-98D1FC0A0B71}"/>
                </a:ext>
              </a:extLst>
            </p:cNvPr>
            <p:cNvSpPr/>
            <p:nvPr/>
          </p:nvSpPr>
          <p:spPr>
            <a:xfrm>
              <a:off x="5887802" y="5230607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56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97" name="Freeform 192">
              <a:extLst>
                <a:ext uri="{FF2B5EF4-FFF2-40B4-BE49-F238E27FC236}">
                  <a16:creationId xmlns:a16="http://schemas.microsoft.com/office/drawing/2014/main" id="{E5492B69-83CB-7D36-F93E-D3F684CF522D}"/>
                </a:ext>
              </a:extLst>
            </p:cNvPr>
            <p:cNvSpPr/>
            <p:nvPr/>
          </p:nvSpPr>
          <p:spPr>
            <a:xfrm>
              <a:off x="5887802" y="5230607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56" y="0"/>
                  </a:lnTo>
                  <a:lnTo>
                    <a:pt x="90728" y="147904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98" name="Freeform 193">
              <a:extLst>
                <a:ext uri="{FF2B5EF4-FFF2-40B4-BE49-F238E27FC236}">
                  <a16:creationId xmlns:a16="http://schemas.microsoft.com/office/drawing/2014/main" id="{B14C8B0A-D56B-3687-8D90-3E7F6D18DEED}"/>
                </a:ext>
              </a:extLst>
            </p:cNvPr>
            <p:cNvSpPr/>
            <p:nvPr/>
          </p:nvSpPr>
          <p:spPr>
            <a:xfrm>
              <a:off x="6160721" y="5174973"/>
              <a:ext cx="56972" cy="108711"/>
            </a:xfrm>
            <a:custGeom>
              <a:avLst/>
              <a:gdLst/>
              <a:ahLst/>
              <a:cxnLst/>
              <a:rect l="0" t="0" r="0" b="0"/>
              <a:pathLst>
                <a:path w="56972" h="108711">
                  <a:moveTo>
                    <a:pt x="44996" y="48069"/>
                  </a:moveTo>
                  <a:cubicBezTo>
                    <a:pt x="55689" y="76174"/>
                    <a:pt x="56972" y="101764"/>
                    <a:pt x="47853" y="105231"/>
                  </a:cubicBezTo>
                  <a:cubicBezTo>
                    <a:pt x="38735" y="108711"/>
                    <a:pt x="22670" y="88747"/>
                    <a:pt x="11964" y="60642"/>
                  </a:cubicBezTo>
                  <a:cubicBezTo>
                    <a:pt x="1270" y="32537"/>
                    <a:pt x="0" y="6947"/>
                    <a:pt x="9106" y="3480"/>
                  </a:cubicBezTo>
                  <a:cubicBezTo>
                    <a:pt x="18238" y="0"/>
                    <a:pt x="34303" y="19977"/>
                    <a:pt x="44996" y="48069"/>
                  </a:cubicBezTo>
                </a:path>
              </a:pathLst>
            </a:custGeom>
            <a:solidFill>
              <a:srgbClr val="629486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99" name="Freeform 194">
              <a:extLst>
                <a:ext uri="{FF2B5EF4-FFF2-40B4-BE49-F238E27FC236}">
                  <a16:creationId xmlns:a16="http://schemas.microsoft.com/office/drawing/2014/main" id="{CD63D579-0D02-0C40-2587-25E2CCFB7A24}"/>
                </a:ext>
              </a:extLst>
            </p:cNvPr>
            <p:cNvSpPr/>
            <p:nvPr/>
          </p:nvSpPr>
          <p:spPr>
            <a:xfrm>
              <a:off x="6160721" y="5174973"/>
              <a:ext cx="56972" cy="108711"/>
            </a:xfrm>
            <a:custGeom>
              <a:avLst/>
              <a:gdLst/>
              <a:ahLst/>
              <a:cxnLst/>
              <a:rect l="0" t="0" r="0" b="0"/>
              <a:pathLst>
                <a:path w="56972" h="108711">
                  <a:moveTo>
                    <a:pt x="44996" y="48069"/>
                  </a:moveTo>
                  <a:cubicBezTo>
                    <a:pt x="55689" y="76174"/>
                    <a:pt x="56972" y="101764"/>
                    <a:pt x="47853" y="105231"/>
                  </a:cubicBezTo>
                  <a:cubicBezTo>
                    <a:pt x="38735" y="108711"/>
                    <a:pt x="22670" y="88747"/>
                    <a:pt x="11964" y="60642"/>
                  </a:cubicBezTo>
                  <a:cubicBezTo>
                    <a:pt x="1270" y="32537"/>
                    <a:pt x="0" y="6947"/>
                    <a:pt x="9106" y="3480"/>
                  </a:cubicBezTo>
                  <a:cubicBezTo>
                    <a:pt x="18238" y="0"/>
                    <a:pt x="34303" y="19977"/>
                    <a:pt x="44996" y="48069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629486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00" name="Freeform 195">
              <a:extLst>
                <a:ext uri="{FF2B5EF4-FFF2-40B4-BE49-F238E27FC236}">
                  <a16:creationId xmlns:a16="http://schemas.microsoft.com/office/drawing/2014/main" id="{FB765538-3271-4EDB-00A1-D2F977668BB0}"/>
                </a:ext>
              </a:extLst>
            </p:cNvPr>
            <p:cNvSpPr/>
            <p:nvPr/>
          </p:nvSpPr>
          <p:spPr>
            <a:xfrm>
              <a:off x="6212209" y="5155371"/>
              <a:ext cx="56972" cy="108711"/>
            </a:xfrm>
            <a:custGeom>
              <a:avLst/>
              <a:gdLst/>
              <a:ahLst/>
              <a:cxnLst/>
              <a:rect l="0" t="0" r="0" b="0"/>
              <a:pathLst>
                <a:path w="56972" h="108711">
                  <a:moveTo>
                    <a:pt x="44996" y="48069"/>
                  </a:moveTo>
                  <a:cubicBezTo>
                    <a:pt x="55689" y="76174"/>
                    <a:pt x="56972" y="101764"/>
                    <a:pt x="47853" y="105231"/>
                  </a:cubicBezTo>
                  <a:cubicBezTo>
                    <a:pt x="38735" y="108711"/>
                    <a:pt x="22670" y="88747"/>
                    <a:pt x="11964" y="60642"/>
                  </a:cubicBezTo>
                  <a:cubicBezTo>
                    <a:pt x="1270" y="32537"/>
                    <a:pt x="0" y="6947"/>
                    <a:pt x="9106" y="3480"/>
                  </a:cubicBezTo>
                  <a:cubicBezTo>
                    <a:pt x="18238" y="0"/>
                    <a:pt x="34303" y="19977"/>
                    <a:pt x="44996" y="48069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01" name="Freeform 196">
              <a:extLst>
                <a:ext uri="{FF2B5EF4-FFF2-40B4-BE49-F238E27FC236}">
                  <a16:creationId xmlns:a16="http://schemas.microsoft.com/office/drawing/2014/main" id="{79B0B030-0291-4E4B-14D8-2F80054BF6F9}"/>
                </a:ext>
              </a:extLst>
            </p:cNvPr>
            <p:cNvSpPr/>
            <p:nvPr/>
          </p:nvSpPr>
          <p:spPr>
            <a:xfrm>
              <a:off x="6212209" y="5155371"/>
              <a:ext cx="56972" cy="108711"/>
            </a:xfrm>
            <a:custGeom>
              <a:avLst/>
              <a:gdLst/>
              <a:ahLst/>
              <a:cxnLst/>
              <a:rect l="0" t="0" r="0" b="0"/>
              <a:pathLst>
                <a:path w="56972" h="108711">
                  <a:moveTo>
                    <a:pt x="44996" y="48069"/>
                  </a:moveTo>
                  <a:cubicBezTo>
                    <a:pt x="55689" y="76174"/>
                    <a:pt x="56972" y="101764"/>
                    <a:pt x="47853" y="105231"/>
                  </a:cubicBezTo>
                  <a:cubicBezTo>
                    <a:pt x="38735" y="108711"/>
                    <a:pt x="22670" y="88747"/>
                    <a:pt x="11964" y="60642"/>
                  </a:cubicBezTo>
                  <a:cubicBezTo>
                    <a:pt x="1270" y="32537"/>
                    <a:pt x="0" y="6947"/>
                    <a:pt x="9106" y="3480"/>
                  </a:cubicBezTo>
                  <a:cubicBezTo>
                    <a:pt x="18238" y="0"/>
                    <a:pt x="34303" y="19977"/>
                    <a:pt x="44996" y="48069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02" name="Freeform 197">
              <a:extLst>
                <a:ext uri="{FF2B5EF4-FFF2-40B4-BE49-F238E27FC236}">
                  <a16:creationId xmlns:a16="http://schemas.microsoft.com/office/drawing/2014/main" id="{24221033-2EC0-29F0-0CAA-F7D13FB96A0E}"/>
                </a:ext>
              </a:extLst>
            </p:cNvPr>
            <p:cNvSpPr/>
            <p:nvPr/>
          </p:nvSpPr>
          <p:spPr>
            <a:xfrm>
              <a:off x="6109233" y="5194581"/>
              <a:ext cx="56972" cy="108698"/>
            </a:xfrm>
            <a:custGeom>
              <a:avLst/>
              <a:gdLst/>
              <a:ahLst/>
              <a:cxnLst/>
              <a:rect l="0" t="0" r="0" b="0"/>
              <a:pathLst>
                <a:path w="56972" h="108698">
                  <a:moveTo>
                    <a:pt x="44996" y="48069"/>
                  </a:moveTo>
                  <a:cubicBezTo>
                    <a:pt x="55689" y="76161"/>
                    <a:pt x="56972" y="101764"/>
                    <a:pt x="47853" y="105231"/>
                  </a:cubicBezTo>
                  <a:cubicBezTo>
                    <a:pt x="38735" y="108698"/>
                    <a:pt x="22670" y="88747"/>
                    <a:pt x="11964" y="60642"/>
                  </a:cubicBezTo>
                  <a:cubicBezTo>
                    <a:pt x="1270" y="32537"/>
                    <a:pt x="0" y="6947"/>
                    <a:pt x="9106" y="3467"/>
                  </a:cubicBezTo>
                  <a:cubicBezTo>
                    <a:pt x="18238" y="0"/>
                    <a:pt x="34303" y="19964"/>
                    <a:pt x="44996" y="48069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03" name="Freeform 198">
              <a:extLst>
                <a:ext uri="{FF2B5EF4-FFF2-40B4-BE49-F238E27FC236}">
                  <a16:creationId xmlns:a16="http://schemas.microsoft.com/office/drawing/2014/main" id="{B511AB61-8327-A989-845A-F2066D8E86E4}"/>
                </a:ext>
              </a:extLst>
            </p:cNvPr>
            <p:cNvSpPr/>
            <p:nvPr/>
          </p:nvSpPr>
          <p:spPr>
            <a:xfrm>
              <a:off x="6109233" y="5194581"/>
              <a:ext cx="56972" cy="108698"/>
            </a:xfrm>
            <a:custGeom>
              <a:avLst/>
              <a:gdLst/>
              <a:ahLst/>
              <a:cxnLst/>
              <a:rect l="0" t="0" r="0" b="0"/>
              <a:pathLst>
                <a:path w="56972" h="108698">
                  <a:moveTo>
                    <a:pt x="44996" y="48069"/>
                  </a:moveTo>
                  <a:cubicBezTo>
                    <a:pt x="55689" y="76161"/>
                    <a:pt x="56972" y="101764"/>
                    <a:pt x="47853" y="105231"/>
                  </a:cubicBezTo>
                  <a:cubicBezTo>
                    <a:pt x="38735" y="108698"/>
                    <a:pt x="22670" y="88747"/>
                    <a:pt x="11964" y="60642"/>
                  </a:cubicBezTo>
                  <a:cubicBezTo>
                    <a:pt x="1270" y="32537"/>
                    <a:pt x="0" y="6947"/>
                    <a:pt x="9106" y="3467"/>
                  </a:cubicBezTo>
                  <a:cubicBezTo>
                    <a:pt x="18238" y="0"/>
                    <a:pt x="34303" y="19964"/>
                    <a:pt x="44996" y="48069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pic>
          <p:nvPicPr>
            <p:cNvPr id="104" name="Picture 199">
              <a:extLst>
                <a:ext uri="{FF2B5EF4-FFF2-40B4-BE49-F238E27FC236}">
                  <a16:creationId xmlns:a16="http://schemas.microsoft.com/office/drawing/2014/main" id="{97D40A34-2838-93FB-A562-370317F179D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816408" y="4038503"/>
              <a:ext cx="647484" cy="215024"/>
            </a:xfrm>
            <a:prstGeom prst="rect">
              <a:avLst/>
            </a:prstGeom>
            <a:noFill/>
          </p:spPr>
        </p:pic>
        <p:sp>
          <p:nvSpPr>
            <p:cNvPr id="105" name="Freeform 200">
              <a:extLst>
                <a:ext uri="{FF2B5EF4-FFF2-40B4-BE49-F238E27FC236}">
                  <a16:creationId xmlns:a16="http://schemas.microsoft.com/office/drawing/2014/main" id="{359EFE65-4325-6410-E882-59181211BA13}"/>
                </a:ext>
              </a:extLst>
            </p:cNvPr>
            <p:cNvSpPr/>
            <p:nvPr/>
          </p:nvSpPr>
          <p:spPr>
            <a:xfrm>
              <a:off x="12374397" y="4051203"/>
              <a:ext cx="149428" cy="189623"/>
            </a:xfrm>
            <a:custGeom>
              <a:avLst/>
              <a:gdLst/>
              <a:ahLst/>
              <a:cxnLst/>
              <a:rect l="0" t="0" r="0" b="0"/>
              <a:pathLst>
                <a:path w="149428" h="189623">
                  <a:moveTo>
                    <a:pt x="74752" y="189623"/>
                  </a:moveTo>
                  <a:cubicBezTo>
                    <a:pt x="33503" y="189623"/>
                    <a:pt x="0" y="147218"/>
                    <a:pt x="0" y="94869"/>
                  </a:cubicBezTo>
                  <a:cubicBezTo>
                    <a:pt x="0" y="42519"/>
                    <a:pt x="33503" y="0"/>
                    <a:pt x="74752" y="0"/>
                  </a:cubicBezTo>
                  <a:cubicBezTo>
                    <a:pt x="116001" y="0"/>
                    <a:pt x="149428" y="42519"/>
                    <a:pt x="149428" y="94869"/>
                  </a:cubicBezTo>
                  <a:cubicBezTo>
                    <a:pt x="149428" y="147218"/>
                    <a:pt x="116001" y="189623"/>
                    <a:pt x="74752" y="189623"/>
                  </a:cubicBezTo>
                </a:path>
              </a:pathLst>
            </a:custGeom>
            <a:solidFill>
              <a:srgbClr val="9C5E40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06" name="Freeform 201">
              <a:extLst>
                <a:ext uri="{FF2B5EF4-FFF2-40B4-BE49-F238E27FC236}">
                  <a16:creationId xmlns:a16="http://schemas.microsoft.com/office/drawing/2014/main" id="{A823E505-42CF-AEB4-DE8C-FC1726706FF0}"/>
                </a:ext>
              </a:extLst>
            </p:cNvPr>
            <p:cNvSpPr/>
            <p:nvPr/>
          </p:nvSpPr>
          <p:spPr>
            <a:xfrm>
              <a:off x="6704718" y="4691103"/>
              <a:ext cx="100634" cy="78041"/>
            </a:xfrm>
            <a:custGeom>
              <a:avLst/>
              <a:gdLst/>
              <a:ahLst/>
              <a:cxnLst/>
              <a:rect l="0" t="0" r="0" b="0"/>
              <a:pathLst>
                <a:path w="100634" h="78041">
                  <a:moveTo>
                    <a:pt x="60375" y="24498"/>
                  </a:moveTo>
                  <a:cubicBezTo>
                    <a:pt x="85089" y="41617"/>
                    <a:pt x="100634" y="61988"/>
                    <a:pt x="95071" y="70014"/>
                  </a:cubicBezTo>
                  <a:cubicBezTo>
                    <a:pt x="89521" y="78041"/>
                    <a:pt x="64972" y="70662"/>
                    <a:pt x="40259" y="53555"/>
                  </a:cubicBezTo>
                  <a:cubicBezTo>
                    <a:pt x="15532" y="36423"/>
                    <a:pt x="0" y="16053"/>
                    <a:pt x="5562" y="8027"/>
                  </a:cubicBezTo>
                  <a:cubicBezTo>
                    <a:pt x="11112" y="0"/>
                    <a:pt x="35649" y="7379"/>
                    <a:pt x="60375" y="24498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07" name="Freeform 202">
              <a:extLst>
                <a:ext uri="{FF2B5EF4-FFF2-40B4-BE49-F238E27FC236}">
                  <a16:creationId xmlns:a16="http://schemas.microsoft.com/office/drawing/2014/main" id="{0DC58B11-B60F-5B4F-C446-53E8765B8893}"/>
                </a:ext>
              </a:extLst>
            </p:cNvPr>
            <p:cNvSpPr/>
            <p:nvPr/>
          </p:nvSpPr>
          <p:spPr>
            <a:xfrm>
              <a:off x="6704718" y="4691103"/>
              <a:ext cx="100634" cy="78041"/>
            </a:xfrm>
            <a:custGeom>
              <a:avLst/>
              <a:gdLst/>
              <a:ahLst/>
              <a:cxnLst/>
              <a:rect l="0" t="0" r="0" b="0"/>
              <a:pathLst>
                <a:path w="100634" h="78041">
                  <a:moveTo>
                    <a:pt x="60375" y="24498"/>
                  </a:moveTo>
                  <a:cubicBezTo>
                    <a:pt x="85089" y="41617"/>
                    <a:pt x="100634" y="61988"/>
                    <a:pt x="95071" y="70014"/>
                  </a:cubicBezTo>
                  <a:cubicBezTo>
                    <a:pt x="89521" y="78041"/>
                    <a:pt x="64972" y="70662"/>
                    <a:pt x="40259" y="53555"/>
                  </a:cubicBezTo>
                  <a:cubicBezTo>
                    <a:pt x="15532" y="36423"/>
                    <a:pt x="0" y="16053"/>
                    <a:pt x="5562" y="8027"/>
                  </a:cubicBezTo>
                  <a:cubicBezTo>
                    <a:pt x="11112" y="0"/>
                    <a:pt x="35649" y="7379"/>
                    <a:pt x="60375" y="24498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08" name="Freeform 203">
              <a:extLst>
                <a:ext uri="{FF2B5EF4-FFF2-40B4-BE49-F238E27FC236}">
                  <a16:creationId xmlns:a16="http://schemas.microsoft.com/office/drawing/2014/main" id="{D1FBA86C-EBB3-F584-46B7-796E71137E94}"/>
                </a:ext>
              </a:extLst>
            </p:cNvPr>
            <p:cNvSpPr/>
            <p:nvPr/>
          </p:nvSpPr>
          <p:spPr>
            <a:xfrm>
              <a:off x="6736083" y="4645816"/>
              <a:ext cx="100621" cy="78028"/>
            </a:xfrm>
            <a:custGeom>
              <a:avLst/>
              <a:gdLst/>
              <a:ahLst/>
              <a:cxnLst/>
              <a:rect l="0" t="0" r="0" b="0"/>
              <a:pathLst>
                <a:path w="100621" h="78028">
                  <a:moveTo>
                    <a:pt x="60375" y="24485"/>
                  </a:moveTo>
                  <a:cubicBezTo>
                    <a:pt x="85089" y="41604"/>
                    <a:pt x="100621" y="61988"/>
                    <a:pt x="95071" y="70001"/>
                  </a:cubicBezTo>
                  <a:cubicBezTo>
                    <a:pt x="89521" y="78028"/>
                    <a:pt x="64972" y="70662"/>
                    <a:pt x="40259" y="53542"/>
                  </a:cubicBezTo>
                  <a:cubicBezTo>
                    <a:pt x="15532" y="36422"/>
                    <a:pt x="0" y="16040"/>
                    <a:pt x="5550" y="8026"/>
                  </a:cubicBezTo>
                  <a:cubicBezTo>
                    <a:pt x="11112" y="0"/>
                    <a:pt x="35649" y="7366"/>
                    <a:pt x="60375" y="24485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09" name="Freeform 204">
              <a:extLst>
                <a:ext uri="{FF2B5EF4-FFF2-40B4-BE49-F238E27FC236}">
                  <a16:creationId xmlns:a16="http://schemas.microsoft.com/office/drawing/2014/main" id="{F04D1AC2-9DCC-3D49-480B-7D41C9587956}"/>
                </a:ext>
              </a:extLst>
            </p:cNvPr>
            <p:cNvSpPr/>
            <p:nvPr/>
          </p:nvSpPr>
          <p:spPr>
            <a:xfrm>
              <a:off x="6736083" y="4645816"/>
              <a:ext cx="100621" cy="78028"/>
            </a:xfrm>
            <a:custGeom>
              <a:avLst/>
              <a:gdLst/>
              <a:ahLst/>
              <a:cxnLst/>
              <a:rect l="0" t="0" r="0" b="0"/>
              <a:pathLst>
                <a:path w="100621" h="78028">
                  <a:moveTo>
                    <a:pt x="60375" y="24485"/>
                  </a:moveTo>
                  <a:cubicBezTo>
                    <a:pt x="85089" y="41604"/>
                    <a:pt x="100621" y="61988"/>
                    <a:pt x="95071" y="70001"/>
                  </a:cubicBezTo>
                  <a:cubicBezTo>
                    <a:pt x="89521" y="78028"/>
                    <a:pt x="64972" y="70662"/>
                    <a:pt x="40259" y="53542"/>
                  </a:cubicBezTo>
                  <a:cubicBezTo>
                    <a:pt x="15532" y="36422"/>
                    <a:pt x="0" y="16040"/>
                    <a:pt x="5550" y="8026"/>
                  </a:cubicBezTo>
                  <a:cubicBezTo>
                    <a:pt x="11112" y="0"/>
                    <a:pt x="35649" y="7366"/>
                    <a:pt x="60375" y="24485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10" name="Freeform 205">
              <a:extLst>
                <a:ext uri="{FF2B5EF4-FFF2-40B4-BE49-F238E27FC236}">
                  <a16:creationId xmlns:a16="http://schemas.microsoft.com/office/drawing/2014/main" id="{15E3DF9A-99F5-03E2-E054-4D461B54349C}"/>
                </a:ext>
              </a:extLst>
            </p:cNvPr>
            <p:cNvSpPr/>
            <p:nvPr/>
          </p:nvSpPr>
          <p:spPr>
            <a:xfrm>
              <a:off x="6673351" y="4736409"/>
              <a:ext cx="100634" cy="78028"/>
            </a:xfrm>
            <a:custGeom>
              <a:avLst/>
              <a:gdLst/>
              <a:ahLst/>
              <a:cxnLst/>
              <a:rect l="0" t="0" r="0" b="0"/>
              <a:pathLst>
                <a:path w="100634" h="78028">
                  <a:moveTo>
                    <a:pt x="60375" y="24485"/>
                  </a:moveTo>
                  <a:cubicBezTo>
                    <a:pt x="85101" y="41604"/>
                    <a:pt x="100634" y="61988"/>
                    <a:pt x="95071" y="70001"/>
                  </a:cubicBezTo>
                  <a:cubicBezTo>
                    <a:pt x="89521" y="78028"/>
                    <a:pt x="64972" y="70649"/>
                    <a:pt x="40259" y="53542"/>
                  </a:cubicBezTo>
                  <a:cubicBezTo>
                    <a:pt x="15532" y="36422"/>
                    <a:pt x="0" y="16040"/>
                    <a:pt x="5562" y="8014"/>
                  </a:cubicBezTo>
                  <a:cubicBezTo>
                    <a:pt x="11112" y="0"/>
                    <a:pt x="35661" y="7366"/>
                    <a:pt x="60375" y="24485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11" name="Freeform 206">
              <a:extLst>
                <a:ext uri="{FF2B5EF4-FFF2-40B4-BE49-F238E27FC236}">
                  <a16:creationId xmlns:a16="http://schemas.microsoft.com/office/drawing/2014/main" id="{37D79404-BB15-9268-E955-3AB5930B8277}"/>
                </a:ext>
              </a:extLst>
            </p:cNvPr>
            <p:cNvSpPr/>
            <p:nvPr/>
          </p:nvSpPr>
          <p:spPr>
            <a:xfrm>
              <a:off x="6673351" y="4736409"/>
              <a:ext cx="100634" cy="78028"/>
            </a:xfrm>
            <a:custGeom>
              <a:avLst/>
              <a:gdLst/>
              <a:ahLst/>
              <a:cxnLst/>
              <a:rect l="0" t="0" r="0" b="0"/>
              <a:pathLst>
                <a:path w="100634" h="78028">
                  <a:moveTo>
                    <a:pt x="60375" y="24485"/>
                  </a:moveTo>
                  <a:cubicBezTo>
                    <a:pt x="85101" y="41604"/>
                    <a:pt x="100634" y="61988"/>
                    <a:pt x="95071" y="70001"/>
                  </a:cubicBezTo>
                  <a:cubicBezTo>
                    <a:pt x="89521" y="78028"/>
                    <a:pt x="64972" y="70649"/>
                    <a:pt x="40259" y="53542"/>
                  </a:cubicBezTo>
                  <a:cubicBezTo>
                    <a:pt x="15532" y="36422"/>
                    <a:pt x="0" y="16040"/>
                    <a:pt x="5562" y="8014"/>
                  </a:cubicBezTo>
                  <a:cubicBezTo>
                    <a:pt x="11112" y="0"/>
                    <a:pt x="35661" y="7366"/>
                    <a:pt x="60375" y="24485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12" name="Freeform 207">
              <a:extLst>
                <a:ext uri="{FF2B5EF4-FFF2-40B4-BE49-F238E27FC236}">
                  <a16:creationId xmlns:a16="http://schemas.microsoft.com/office/drawing/2014/main" id="{47A89193-A240-9916-07AF-2E4F2CC08F57}"/>
                </a:ext>
              </a:extLst>
            </p:cNvPr>
            <p:cNvSpPr/>
            <p:nvPr/>
          </p:nvSpPr>
          <p:spPr>
            <a:xfrm>
              <a:off x="4956529" y="5255177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90728" y="147916"/>
                  </a:moveTo>
                  <a:lnTo>
                    <a:pt x="0" y="147916"/>
                  </a:lnTo>
                  <a:lnTo>
                    <a:pt x="44856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13" name="Freeform 208">
              <a:extLst>
                <a:ext uri="{FF2B5EF4-FFF2-40B4-BE49-F238E27FC236}">
                  <a16:creationId xmlns:a16="http://schemas.microsoft.com/office/drawing/2014/main" id="{2FD1B575-20D9-915E-715F-8F4CDE98677E}"/>
                </a:ext>
              </a:extLst>
            </p:cNvPr>
            <p:cNvSpPr/>
            <p:nvPr/>
          </p:nvSpPr>
          <p:spPr>
            <a:xfrm>
              <a:off x="4956529" y="5255177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90728" y="147916"/>
                  </a:moveTo>
                  <a:lnTo>
                    <a:pt x="0" y="147916"/>
                  </a:lnTo>
                  <a:lnTo>
                    <a:pt x="44856" y="0"/>
                  </a:lnTo>
                  <a:lnTo>
                    <a:pt x="90728" y="147916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14" name="Freeform 209">
              <a:extLst>
                <a:ext uri="{FF2B5EF4-FFF2-40B4-BE49-F238E27FC236}">
                  <a16:creationId xmlns:a16="http://schemas.microsoft.com/office/drawing/2014/main" id="{F8887421-A762-68B5-A893-CC5ED86E18AE}"/>
                </a:ext>
              </a:extLst>
            </p:cNvPr>
            <p:cNvSpPr/>
            <p:nvPr/>
          </p:nvSpPr>
          <p:spPr>
            <a:xfrm>
              <a:off x="5327830" y="5255177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90728" y="147916"/>
                  </a:moveTo>
                  <a:lnTo>
                    <a:pt x="0" y="147916"/>
                  </a:lnTo>
                  <a:lnTo>
                    <a:pt x="44856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15" name="Freeform 210">
              <a:extLst>
                <a:ext uri="{FF2B5EF4-FFF2-40B4-BE49-F238E27FC236}">
                  <a16:creationId xmlns:a16="http://schemas.microsoft.com/office/drawing/2014/main" id="{63F1125F-8710-2D85-E153-412546D70D32}"/>
                </a:ext>
              </a:extLst>
            </p:cNvPr>
            <p:cNvSpPr/>
            <p:nvPr/>
          </p:nvSpPr>
          <p:spPr>
            <a:xfrm>
              <a:off x="5327830" y="5255177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90728" y="147916"/>
                  </a:moveTo>
                  <a:lnTo>
                    <a:pt x="0" y="147916"/>
                  </a:lnTo>
                  <a:lnTo>
                    <a:pt x="44856" y="0"/>
                  </a:lnTo>
                  <a:lnTo>
                    <a:pt x="90728" y="147916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16" name="Freeform 211">
              <a:extLst>
                <a:ext uri="{FF2B5EF4-FFF2-40B4-BE49-F238E27FC236}">
                  <a16:creationId xmlns:a16="http://schemas.microsoft.com/office/drawing/2014/main" id="{EFE7EC37-0200-0D5F-51D0-7D0D28565CEE}"/>
                </a:ext>
              </a:extLst>
            </p:cNvPr>
            <p:cNvSpPr/>
            <p:nvPr/>
          </p:nvSpPr>
          <p:spPr>
            <a:xfrm>
              <a:off x="5060497" y="5131847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0" y="0"/>
                  </a:moveTo>
                  <a:lnTo>
                    <a:pt x="90728" y="0"/>
                  </a:lnTo>
                  <a:lnTo>
                    <a:pt x="45872" y="147916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17" name="Freeform 212">
              <a:extLst>
                <a:ext uri="{FF2B5EF4-FFF2-40B4-BE49-F238E27FC236}">
                  <a16:creationId xmlns:a16="http://schemas.microsoft.com/office/drawing/2014/main" id="{20C25A22-31FB-BBFF-639E-A9ADD68BD7B0}"/>
                </a:ext>
              </a:extLst>
            </p:cNvPr>
            <p:cNvSpPr/>
            <p:nvPr/>
          </p:nvSpPr>
          <p:spPr>
            <a:xfrm>
              <a:off x="5060497" y="5131847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0" y="0"/>
                  </a:moveTo>
                  <a:lnTo>
                    <a:pt x="90728" y="0"/>
                  </a:lnTo>
                  <a:lnTo>
                    <a:pt x="45872" y="1479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18" name="Freeform 213">
              <a:extLst>
                <a:ext uri="{FF2B5EF4-FFF2-40B4-BE49-F238E27FC236}">
                  <a16:creationId xmlns:a16="http://schemas.microsoft.com/office/drawing/2014/main" id="{4C93CAD0-EDAF-9E99-6AC4-3D76883CCCF3}"/>
                </a:ext>
              </a:extLst>
            </p:cNvPr>
            <p:cNvSpPr/>
            <p:nvPr/>
          </p:nvSpPr>
          <p:spPr>
            <a:xfrm>
              <a:off x="5232269" y="5131847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0" y="0"/>
                  </a:moveTo>
                  <a:lnTo>
                    <a:pt x="90728" y="0"/>
                  </a:lnTo>
                  <a:lnTo>
                    <a:pt x="45872" y="147916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19" name="Freeform 214">
              <a:extLst>
                <a:ext uri="{FF2B5EF4-FFF2-40B4-BE49-F238E27FC236}">
                  <a16:creationId xmlns:a16="http://schemas.microsoft.com/office/drawing/2014/main" id="{03822EBF-CEC5-4634-A17A-4C8874CBD73C}"/>
                </a:ext>
              </a:extLst>
            </p:cNvPr>
            <p:cNvSpPr/>
            <p:nvPr/>
          </p:nvSpPr>
          <p:spPr>
            <a:xfrm>
              <a:off x="5232269" y="5131847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0" y="0"/>
                  </a:moveTo>
                  <a:lnTo>
                    <a:pt x="90728" y="0"/>
                  </a:lnTo>
                  <a:lnTo>
                    <a:pt x="45872" y="1479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20" name="Freeform 215">
              <a:extLst>
                <a:ext uri="{FF2B5EF4-FFF2-40B4-BE49-F238E27FC236}">
                  <a16:creationId xmlns:a16="http://schemas.microsoft.com/office/drawing/2014/main" id="{857CC6E0-7E3E-C298-F553-6C5304476BA9}"/>
                </a:ext>
              </a:extLst>
            </p:cNvPr>
            <p:cNvSpPr/>
            <p:nvPr/>
          </p:nvSpPr>
          <p:spPr>
            <a:xfrm>
              <a:off x="10392377" y="4066393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90728" y="147916"/>
                  </a:moveTo>
                  <a:lnTo>
                    <a:pt x="0" y="147916"/>
                  </a:lnTo>
                  <a:lnTo>
                    <a:pt x="44856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21" name="Freeform 216">
              <a:extLst>
                <a:ext uri="{FF2B5EF4-FFF2-40B4-BE49-F238E27FC236}">
                  <a16:creationId xmlns:a16="http://schemas.microsoft.com/office/drawing/2014/main" id="{63A5F0C8-67C1-229A-CA9C-792D1637FAB1}"/>
                </a:ext>
              </a:extLst>
            </p:cNvPr>
            <p:cNvSpPr/>
            <p:nvPr/>
          </p:nvSpPr>
          <p:spPr>
            <a:xfrm>
              <a:off x="10392377" y="4066393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90728" y="147916"/>
                  </a:moveTo>
                  <a:lnTo>
                    <a:pt x="0" y="147916"/>
                  </a:lnTo>
                  <a:lnTo>
                    <a:pt x="44856" y="0"/>
                  </a:lnTo>
                  <a:lnTo>
                    <a:pt x="90728" y="147916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22" name="Freeform 217">
              <a:extLst>
                <a:ext uri="{FF2B5EF4-FFF2-40B4-BE49-F238E27FC236}">
                  <a16:creationId xmlns:a16="http://schemas.microsoft.com/office/drawing/2014/main" id="{58870B90-2AE9-58EF-D144-5F13CAD46E2A}"/>
                </a:ext>
              </a:extLst>
            </p:cNvPr>
            <p:cNvSpPr/>
            <p:nvPr/>
          </p:nvSpPr>
          <p:spPr>
            <a:xfrm>
              <a:off x="7986345" y="4082124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30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23" name="Freeform 218">
              <a:extLst>
                <a:ext uri="{FF2B5EF4-FFF2-40B4-BE49-F238E27FC236}">
                  <a16:creationId xmlns:a16="http://schemas.microsoft.com/office/drawing/2014/main" id="{0EA9BC9B-11A5-5C78-4533-98CEA7022FD0}"/>
                </a:ext>
              </a:extLst>
            </p:cNvPr>
            <p:cNvSpPr/>
            <p:nvPr/>
          </p:nvSpPr>
          <p:spPr>
            <a:xfrm>
              <a:off x="7986345" y="4082124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30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24" name="Freeform 219">
              <a:extLst>
                <a:ext uri="{FF2B5EF4-FFF2-40B4-BE49-F238E27FC236}">
                  <a16:creationId xmlns:a16="http://schemas.microsoft.com/office/drawing/2014/main" id="{841F93D9-2761-42A3-FAF7-E872BEF139DF}"/>
                </a:ext>
              </a:extLst>
            </p:cNvPr>
            <p:cNvSpPr/>
            <p:nvPr/>
          </p:nvSpPr>
          <p:spPr>
            <a:xfrm>
              <a:off x="8049845" y="4082124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30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25" name="Freeform 220">
              <a:extLst>
                <a:ext uri="{FF2B5EF4-FFF2-40B4-BE49-F238E27FC236}">
                  <a16:creationId xmlns:a16="http://schemas.microsoft.com/office/drawing/2014/main" id="{FF1183EC-BE15-3277-CA7D-3F2F0C1709F5}"/>
                </a:ext>
              </a:extLst>
            </p:cNvPr>
            <p:cNvSpPr/>
            <p:nvPr/>
          </p:nvSpPr>
          <p:spPr>
            <a:xfrm>
              <a:off x="8049845" y="4082124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30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26" name="Freeform 221">
              <a:extLst>
                <a:ext uri="{FF2B5EF4-FFF2-40B4-BE49-F238E27FC236}">
                  <a16:creationId xmlns:a16="http://schemas.microsoft.com/office/drawing/2014/main" id="{D03DA067-10CA-D47E-0CCE-FF75AC63E33E}"/>
                </a:ext>
              </a:extLst>
            </p:cNvPr>
            <p:cNvSpPr/>
            <p:nvPr/>
          </p:nvSpPr>
          <p:spPr>
            <a:xfrm>
              <a:off x="8113345" y="4082124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30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27" name="Freeform 222">
              <a:extLst>
                <a:ext uri="{FF2B5EF4-FFF2-40B4-BE49-F238E27FC236}">
                  <a16:creationId xmlns:a16="http://schemas.microsoft.com/office/drawing/2014/main" id="{54990ABC-7C2E-8000-2169-C0294502D89D}"/>
                </a:ext>
              </a:extLst>
            </p:cNvPr>
            <p:cNvSpPr/>
            <p:nvPr/>
          </p:nvSpPr>
          <p:spPr>
            <a:xfrm>
              <a:off x="8113345" y="4082124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30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28" name="Freeform 223">
              <a:extLst>
                <a:ext uri="{FF2B5EF4-FFF2-40B4-BE49-F238E27FC236}">
                  <a16:creationId xmlns:a16="http://schemas.microsoft.com/office/drawing/2014/main" id="{288D38CD-FDFB-AA06-C37E-9B58232C712C}"/>
                </a:ext>
              </a:extLst>
            </p:cNvPr>
            <p:cNvSpPr/>
            <p:nvPr/>
          </p:nvSpPr>
          <p:spPr>
            <a:xfrm>
              <a:off x="8176845" y="4082124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30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29" name="Freeform 224">
              <a:extLst>
                <a:ext uri="{FF2B5EF4-FFF2-40B4-BE49-F238E27FC236}">
                  <a16:creationId xmlns:a16="http://schemas.microsoft.com/office/drawing/2014/main" id="{15F0E861-719B-1094-D911-B02F58E1B7A3}"/>
                </a:ext>
              </a:extLst>
            </p:cNvPr>
            <p:cNvSpPr/>
            <p:nvPr/>
          </p:nvSpPr>
          <p:spPr>
            <a:xfrm>
              <a:off x="8176845" y="4082124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30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30" name="Freeform 225">
              <a:extLst>
                <a:ext uri="{FF2B5EF4-FFF2-40B4-BE49-F238E27FC236}">
                  <a16:creationId xmlns:a16="http://schemas.microsoft.com/office/drawing/2014/main" id="{AA0E6A65-D208-BB44-C6EB-26E77A644898}"/>
                </a:ext>
              </a:extLst>
            </p:cNvPr>
            <p:cNvSpPr/>
            <p:nvPr/>
          </p:nvSpPr>
          <p:spPr>
            <a:xfrm>
              <a:off x="4594311" y="5296579"/>
              <a:ext cx="36067" cy="113346"/>
            </a:xfrm>
            <a:custGeom>
              <a:avLst/>
              <a:gdLst/>
              <a:ahLst/>
              <a:cxnLst/>
              <a:rect l="0" t="0" r="0" b="0"/>
              <a:pathLst>
                <a:path w="36067" h="113346">
                  <a:moveTo>
                    <a:pt x="35750" y="56489"/>
                  </a:moveTo>
                  <a:cubicBezTo>
                    <a:pt x="35433" y="87731"/>
                    <a:pt x="27254" y="113131"/>
                    <a:pt x="17462" y="113232"/>
                  </a:cubicBezTo>
                  <a:cubicBezTo>
                    <a:pt x="7683" y="113346"/>
                    <a:pt x="0" y="88099"/>
                    <a:pt x="305" y="56857"/>
                  </a:cubicBezTo>
                  <a:cubicBezTo>
                    <a:pt x="622" y="25616"/>
                    <a:pt x="8814" y="203"/>
                    <a:pt x="18593" y="114"/>
                  </a:cubicBezTo>
                  <a:cubicBezTo>
                    <a:pt x="28385" y="0"/>
                    <a:pt x="36067" y="25247"/>
                    <a:pt x="35750" y="56489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31" name="Freeform 226">
              <a:extLst>
                <a:ext uri="{FF2B5EF4-FFF2-40B4-BE49-F238E27FC236}">
                  <a16:creationId xmlns:a16="http://schemas.microsoft.com/office/drawing/2014/main" id="{73B73FF8-A41C-7505-5A74-B3F5699A2D14}"/>
                </a:ext>
              </a:extLst>
            </p:cNvPr>
            <p:cNvSpPr/>
            <p:nvPr/>
          </p:nvSpPr>
          <p:spPr>
            <a:xfrm>
              <a:off x="4594311" y="5296579"/>
              <a:ext cx="36067" cy="113346"/>
            </a:xfrm>
            <a:custGeom>
              <a:avLst/>
              <a:gdLst/>
              <a:ahLst/>
              <a:cxnLst/>
              <a:rect l="0" t="0" r="0" b="0"/>
              <a:pathLst>
                <a:path w="36067" h="113346">
                  <a:moveTo>
                    <a:pt x="35750" y="56489"/>
                  </a:moveTo>
                  <a:cubicBezTo>
                    <a:pt x="35433" y="87731"/>
                    <a:pt x="27254" y="113131"/>
                    <a:pt x="17462" y="113232"/>
                  </a:cubicBezTo>
                  <a:cubicBezTo>
                    <a:pt x="7683" y="113346"/>
                    <a:pt x="0" y="88099"/>
                    <a:pt x="305" y="56857"/>
                  </a:cubicBezTo>
                  <a:cubicBezTo>
                    <a:pt x="622" y="25616"/>
                    <a:pt x="8814" y="203"/>
                    <a:pt x="18593" y="114"/>
                  </a:cubicBezTo>
                  <a:cubicBezTo>
                    <a:pt x="28385" y="0"/>
                    <a:pt x="36067" y="25247"/>
                    <a:pt x="35750" y="56489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32" name="Freeform 227">
              <a:extLst>
                <a:ext uri="{FF2B5EF4-FFF2-40B4-BE49-F238E27FC236}">
                  <a16:creationId xmlns:a16="http://schemas.microsoft.com/office/drawing/2014/main" id="{E42A1383-05B4-B849-F629-5A457988D2F5}"/>
                </a:ext>
              </a:extLst>
            </p:cNvPr>
            <p:cNvSpPr/>
            <p:nvPr/>
          </p:nvSpPr>
          <p:spPr>
            <a:xfrm>
              <a:off x="4657811" y="5296579"/>
              <a:ext cx="36067" cy="113346"/>
            </a:xfrm>
            <a:custGeom>
              <a:avLst/>
              <a:gdLst/>
              <a:ahLst/>
              <a:cxnLst/>
              <a:rect l="0" t="0" r="0" b="0"/>
              <a:pathLst>
                <a:path w="36067" h="113346">
                  <a:moveTo>
                    <a:pt x="35750" y="56489"/>
                  </a:moveTo>
                  <a:cubicBezTo>
                    <a:pt x="35433" y="87731"/>
                    <a:pt x="27254" y="113131"/>
                    <a:pt x="17462" y="113232"/>
                  </a:cubicBezTo>
                  <a:cubicBezTo>
                    <a:pt x="7683" y="113346"/>
                    <a:pt x="0" y="88099"/>
                    <a:pt x="305" y="56857"/>
                  </a:cubicBezTo>
                  <a:cubicBezTo>
                    <a:pt x="622" y="25616"/>
                    <a:pt x="8814" y="203"/>
                    <a:pt x="18593" y="114"/>
                  </a:cubicBezTo>
                  <a:cubicBezTo>
                    <a:pt x="28385" y="0"/>
                    <a:pt x="36067" y="25247"/>
                    <a:pt x="35750" y="56489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33" name="Freeform 228">
              <a:extLst>
                <a:ext uri="{FF2B5EF4-FFF2-40B4-BE49-F238E27FC236}">
                  <a16:creationId xmlns:a16="http://schemas.microsoft.com/office/drawing/2014/main" id="{25C0F863-8C4B-D6F9-98A4-DAB09466527A}"/>
                </a:ext>
              </a:extLst>
            </p:cNvPr>
            <p:cNvSpPr/>
            <p:nvPr/>
          </p:nvSpPr>
          <p:spPr>
            <a:xfrm>
              <a:off x="4657811" y="5296579"/>
              <a:ext cx="36067" cy="113346"/>
            </a:xfrm>
            <a:custGeom>
              <a:avLst/>
              <a:gdLst/>
              <a:ahLst/>
              <a:cxnLst/>
              <a:rect l="0" t="0" r="0" b="0"/>
              <a:pathLst>
                <a:path w="36067" h="113346">
                  <a:moveTo>
                    <a:pt x="35750" y="56489"/>
                  </a:moveTo>
                  <a:cubicBezTo>
                    <a:pt x="35433" y="87731"/>
                    <a:pt x="27254" y="113131"/>
                    <a:pt x="17462" y="113232"/>
                  </a:cubicBezTo>
                  <a:cubicBezTo>
                    <a:pt x="7683" y="113346"/>
                    <a:pt x="0" y="88099"/>
                    <a:pt x="305" y="56857"/>
                  </a:cubicBezTo>
                  <a:cubicBezTo>
                    <a:pt x="622" y="25616"/>
                    <a:pt x="8814" y="203"/>
                    <a:pt x="18593" y="114"/>
                  </a:cubicBezTo>
                  <a:cubicBezTo>
                    <a:pt x="28385" y="0"/>
                    <a:pt x="36067" y="25247"/>
                    <a:pt x="35750" y="56489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34" name="Freeform 229">
              <a:extLst>
                <a:ext uri="{FF2B5EF4-FFF2-40B4-BE49-F238E27FC236}">
                  <a16:creationId xmlns:a16="http://schemas.microsoft.com/office/drawing/2014/main" id="{4DDBE47F-14A4-8C91-6A8D-894C23389270}"/>
                </a:ext>
              </a:extLst>
            </p:cNvPr>
            <p:cNvSpPr/>
            <p:nvPr/>
          </p:nvSpPr>
          <p:spPr>
            <a:xfrm>
              <a:off x="4721311" y="5296579"/>
              <a:ext cx="36067" cy="113346"/>
            </a:xfrm>
            <a:custGeom>
              <a:avLst/>
              <a:gdLst/>
              <a:ahLst/>
              <a:cxnLst/>
              <a:rect l="0" t="0" r="0" b="0"/>
              <a:pathLst>
                <a:path w="36067" h="113346">
                  <a:moveTo>
                    <a:pt x="35750" y="56489"/>
                  </a:moveTo>
                  <a:cubicBezTo>
                    <a:pt x="35433" y="87731"/>
                    <a:pt x="27254" y="113131"/>
                    <a:pt x="17462" y="113232"/>
                  </a:cubicBezTo>
                  <a:cubicBezTo>
                    <a:pt x="7683" y="113346"/>
                    <a:pt x="0" y="88099"/>
                    <a:pt x="305" y="56857"/>
                  </a:cubicBezTo>
                  <a:cubicBezTo>
                    <a:pt x="622" y="25616"/>
                    <a:pt x="8814" y="203"/>
                    <a:pt x="18593" y="114"/>
                  </a:cubicBezTo>
                  <a:cubicBezTo>
                    <a:pt x="28385" y="0"/>
                    <a:pt x="36067" y="25247"/>
                    <a:pt x="35750" y="56489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35" name="Freeform 230">
              <a:extLst>
                <a:ext uri="{FF2B5EF4-FFF2-40B4-BE49-F238E27FC236}">
                  <a16:creationId xmlns:a16="http://schemas.microsoft.com/office/drawing/2014/main" id="{D993608B-5DC7-7059-0001-3D606ECBD2C9}"/>
                </a:ext>
              </a:extLst>
            </p:cNvPr>
            <p:cNvSpPr/>
            <p:nvPr/>
          </p:nvSpPr>
          <p:spPr>
            <a:xfrm>
              <a:off x="4721311" y="5296579"/>
              <a:ext cx="36067" cy="113346"/>
            </a:xfrm>
            <a:custGeom>
              <a:avLst/>
              <a:gdLst/>
              <a:ahLst/>
              <a:cxnLst/>
              <a:rect l="0" t="0" r="0" b="0"/>
              <a:pathLst>
                <a:path w="36067" h="113346">
                  <a:moveTo>
                    <a:pt x="35750" y="56489"/>
                  </a:moveTo>
                  <a:cubicBezTo>
                    <a:pt x="35433" y="87731"/>
                    <a:pt x="27254" y="113131"/>
                    <a:pt x="17462" y="113232"/>
                  </a:cubicBezTo>
                  <a:cubicBezTo>
                    <a:pt x="7683" y="113346"/>
                    <a:pt x="0" y="88099"/>
                    <a:pt x="305" y="56857"/>
                  </a:cubicBezTo>
                  <a:cubicBezTo>
                    <a:pt x="622" y="25616"/>
                    <a:pt x="8814" y="203"/>
                    <a:pt x="18593" y="114"/>
                  </a:cubicBezTo>
                  <a:cubicBezTo>
                    <a:pt x="28385" y="0"/>
                    <a:pt x="36067" y="25247"/>
                    <a:pt x="35750" y="56489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36" name="Freeform 231">
              <a:extLst>
                <a:ext uri="{FF2B5EF4-FFF2-40B4-BE49-F238E27FC236}">
                  <a16:creationId xmlns:a16="http://schemas.microsoft.com/office/drawing/2014/main" id="{ADC5BE20-9BE9-C835-288D-1008B7847B00}"/>
                </a:ext>
              </a:extLst>
            </p:cNvPr>
            <p:cNvSpPr/>
            <p:nvPr/>
          </p:nvSpPr>
          <p:spPr>
            <a:xfrm>
              <a:off x="4784811" y="5296579"/>
              <a:ext cx="36067" cy="113346"/>
            </a:xfrm>
            <a:custGeom>
              <a:avLst/>
              <a:gdLst/>
              <a:ahLst/>
              <a:cxnLst/>
              <a:rect l="0" t="0" r="0" b="0"/>
              <a:pathLst>
                <a:path w="36067" h="113346">
                  <a:moveTo>
                    <a:pt x="35750" y="56489"/>
                  </a:moveTo>
                  <a:cubicBezTo>
                    <a:pt x="35433" y="87731"/>
                    <a:pt x="27254" y="113131"/>
                    <a:pt x="17462" y="113232"/>
                  </a:cubicBezTo>
                  <a:cubicBezTo>
                    <a:pt x="7683" y="113346"/>
                    <a:pt x="0" y="88099"/>
                    <a:pt x="305" y="56857"/>
                  </a:cubicBezTo>
                  <a:cubicBezTo>
                    <a:pt x="622" y="25616"/>
                    <a:pt x="8814" y="203"/>
                    <a:pt x="18593" y="114"/>
                  </a:cubicBezTo>
                  <a:cubicBezTo>
                    <a:pt x="28385" y="0"/>
                    <a:pt x="36067" y="25247"/>
                    <a:pt x="35750" y="56489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37" name="Freeform 232">
              <a:extLst>
                <a:ext uri="{FF2B5EF4-FFF2-40B4-BE49-F238E27FC236}">
                  <a16:creationId xmlns:a16="http://schemas.microsoft.com/office/drawing/2014/main" id="{CAD8A948-E8D9-A437-16B3-5C35AE838A20}"/>
                </a:ext>
              </a:extLst>
            </p:cNvPr>
            <p:cNvSpPr/>
            <p:nvPr/>
          </p:nvSpPr>
          <p:spPr>
            <a:xfrm>
              <a:off x="4784811" y="5296579"/>
              <a:ext cx="36067" cy="113346"/>
            </a:xfrm>
            <a:custGeom>
              <a:avLst/>
              <a:gdLst/>
              <a:ahLst/>
              <a:cxnLst/>
              <a:rect l="0" t="0" r="0" b="0"/>
              <a:pathLst>
                <a:path w="36067" h="113346">
                  <a:moveTo>
                    <a:pt x="35750" y="56489"/>
                  </a:moveTo>
                  <a:cubicBezTo>
                    <a:pt x="35433" y="87731"/>
                    <a:pt x="27254" y="113131"/>
                    <a:pt x="17462" y="113232"/>
                  </a:cubicBezTo>
                  <a:cubicBezTo>
                    <a:pt x="7683" y="113346"/>
                    <a:pt x="0" y="88099"/>
                    <a:pt x="305" y="56857"/>
                  </a:cubicBezTo>
                  <a:cubicBezTo>
                    <a:pt x="622" y="25616"/>
                    <a:pt x="8814" y="203"/>
                    <a:pt x="18593" y="114"/>
                  </a:cubicBezTo>
                  <a:cubicBezTo>
                    <a:pt x="28385" y="0"/>
                    <a:pt x="36067" y="25247"/>
                    <a:pt x="35750" y="56489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38" name="Freeform 233">
              <a:extLst>
                <a:ext uri="{FF2B5EF4-FFF2-40B4-BE49-F238E27FC236}">
                  <a16:creationId xmlns:a16="http://schemas.microsoft.com/office/drawing/2014/main" id="{4A2750B9-0EE3-5285-A907-85E2A52C0056}"/>
                </a:ext>
              </a:extLst>
            </p:cNvPr>
            <p:cNvSpPr/>
            <p:nvPr/>
          </p:nvSpPr>
          <p:spPr>
            <a:xfrm>
              <a:off x="10082392" y="3075582"/>
              <a:ext cx="81076" cy="176161"/>
            </a:xfrm>
            <a:custGeom>
              <a:avLst/>
              <a:gdLst/>
              <a:ahLst/>
              <a:cxnLst/>
              <a:rect l="0" t="0" r="0" b="0"/>
              <a:pathLst>
                <a:path w="81076" h="176161">
                  <a:moveTo>
                    <a:pt x="48907" y="0"/>
                  </a:moveTo>
                  <a:lnTo>
                    <a:pt x="0" y="54381"/>
                  </a:lnTo>
                  <a:lnTo>
                    <a:pt x="81076" y="117881"/>
                  </a:lnTo>
                  <a:lnTo>
                    <a:pt x="40792" y="176161"/>
                  </a:lnTo>
                </a:path>
              </a:pathLst>
            </a:custGeom>
            <a:noFill/>
            <a:ln w="127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39" name="Freeform 234">
              <a:extLst>
                <a:ext uri="{FF2B5EF4-FFF2-40B4-BE49-F238E27FC236}">
                  <a16:creationId xmlns:a16="http://schemas.microsoft.com/office/drawing/2014/main" id="{8DDD0092-5197-C989-7A42-63FD10C715BD}"/>
                </a:ext>
              </a:extLst>
            </p:cNvPr>
            <p:cNvSpPr/>
            <p:nvPr/>
          </p:nvSpPr>
          <p:spPr>
            <a:xfrm>
              <a:off x="10171292" y="3075582"/>
              <a:ext cx="81076" cy="176161"/>
            </a:xfrm>
            <a:custGeom>
              <a:avLst/>
              <a:gdLst/>
              <a:ahLst/>
              <a:cxnLst/>
              <a:rect l="0" t="0" r="0" b="0"/>
              <a:pathLst>
                <a:path w="81076" h="176161">
                  <a:moveTo>
                    <a:pt x="48907" y="0"/>
                  </a:moveTo>
                  <a:lnTo>
                    <a:pt x="0" y="54381"/>
                  </a:lnTo>
                  <a:lnTo>
                    <a:pt x="81076" y="117881"/>
                  </a:lnTo>
                  <a:lnTo>
                    <a:pt x="36995" y="176161"/>
                  </a:lnTo>
                </a:path>
              </a:pathLst>
            </a:custGeom>
            <a:noFill/>
            <a:ln w="127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40" name="Freeform 235">
              <a:extLst>
                <a:ext uri="{FF2B5EF4-FFF2-40B4-BE49-F238E27FC236}">
                  <a16:creationId xmlns:a16="http://schemas.microsoft.com/office/drawing/2014/main" id="{A861333E-83AC-E6A2-5C9B-BF9CDB75A480}"/>
                </a:ext>
              </a:extLst>
            </p:cNvPr>
            <p:cNvSpPr/>
            <p:nvPr/>
          </p:nvSpPr>
          <p:spPr>
            <a:xfrm>
              <a:off x="11103465" y="3076947"/>
              <a:ext cx="81076" cy="176161"/>
            </a:xfrm>
            <a:custGeom>
              <a:avLst/>
              <a:gdLst/>
              <a:ahLst/>
              <a:cxnLst/>
              <a:rect l="0" t="0" r="0" b="0"/>
              <a:pathLst>
                <a:path w="81076" h="176161">
                  <a:moveTo>
                    <a:pt x="48920" y="0"/>
                  </a:moveTo>
                  <a:lnTo>
                    <a:pt x="0" y="54381"/>
                  </a:lnTo>
                  <a:lnTo>
                    <a:pt x="81076" y="117881"/>
                  </a:lnTo>
                  <a:lnTo>
                    <a:pt x="40805" y="176161"/>
                  </a:lnTo>
                </a:path>
              </a:pathLst>
            </a:custGeom>
            <a:noFill/>
            <a:ln w="127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41" name="Freeform 236">
              <a:extLst>
                <a:ext uri="{FF2B5EF4-FFF2-40B4-BE49-F238E27FC236}">
                  <a16:creationId xmlns:a16="http://schemas.microsoft.com/office/drawing/2014/main" id="{BD2602B3-3D4D-5167-EC21-6D99C772E320}"/>
                </a:ext>
              </a:extLst>
            </p:cNvPr>
            <p:cNvSpPr/>
            <p:nvPr/>
          </p:nvSpPr>
          <p:spPr>
            <a:xfrm>
              <a:off x="11192365" y="3076947"/>
              <a:ext cx="81076" cy="176161"/>
            </a:xfrm>
            <a:custGeom>
              <a:avLst/>
              <a:gdLst/>
              <a:ahLst/>
              <a:cxnLst/>
              <a:rect l="0" t="0" r="0" b="0"/>
              <a:pathLst>
                <a:path w="81076" h="176161">
                  <a:moveTo>
                    <a:pt x="48920" y="0"/>
                  </a:moveTo>
                  <a:lnTo>
                    <a:pt x="0" y="54381"/>
                  </a:lnTo>
                  <a:lnTo>
                    <a:pt x="81076" y="117881"/>
                  </a:lnTo>
                  <a:lnTo>
                    <a:pt x="37008" y="176161"/>
                  </a:lnTo>
                </a:path>
              </a:pathLst>
            </a:custGeom>
            <a:noFill/>
            <a:ln w="127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42" name="Freeform 237">
              <a:extLst>
                <a:ext uri="{FF2B5EF4-FFF2-40B4-BE49-F238E27FC236}">
                  <a16:creationId xmlns:a16="http://schemas.microsoft.com/office/drawing/2014/main" id="{A4597FDF-FE8E-E31F-2126-93AF2B591120}"/>
                </a:ext>
              </a:extLst>
            </p:cNvPr>
            <p:cNvSpPr/>
            <p:nvPr/>
          </p:nvSpPr>
          <p:spPr>
            <a:xfrm>
              <a:off x="6336159" y="5057899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56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43" name="Freeform 238">
              <a:extLst>
                <a:ext uri="{FF2B5EF4-FFF2-40B4-BE49-F238E27FC236}">
                  <a16:creationId xmlns:a16="http://schemas.microsoft.com/office/drawing/2014/main" id="{DC4F010C-7F48-D390-EBC3-A673F066A6C7}"/>
                </a:ext>
              </a:extLst>
            </p:cNvPr>
            <p:cNvSpPr/>
            <p:nvPr/>
          </p:nvSpPr>
          <p:spPr>
            <a:xfrm>
              <a:off x="6336159" y="5057899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56" y="0"/>
                  </a:lnTo>
                  <a:lnTo>
                    <a:pt x="90728" y="147904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44" name="Freeform 239">
              <a:extLst>
                <a:ext uri="{FF2B5EF4-FFF2-40B4-BE49-F238E27FC236}">
                  <a16:creationId xmlns:a16="http://schemas.microsoft.com/office/drawing/2014/main" id="{E7A71787-138F-D7F8-A21F-F3FB32961BDF}"/>
                </a:ext>
              </a:extLst>
            </p:cNvPr>
            <p:cNvSpPr/>
            <p:nvPr/>
          </p:nvSpPr>
          <p:spPr>
            <a:xfrm>
              <a:off x="6491231" y="4944281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56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45" name="Freeform 240">
              <a:extLst>
                <a:ext uri="{FF2B5EF4-FFF2-40B4-BE49-F238E27FC236}">
                  <a16:creationId xmlns:a16="http://schemas.microsoft.com/office/drawing/2014/main" id="{D321A8FF-AA11-A8F9-E165-FB6DFA4884DA}"/>
                </a:ext>
              </a:extLst>
            </p:cNvPr>
            <p:cNvSpPr/>
            <p:nvPr/>
          </p:nvSpPr>
          <p:spPr>
            <a:xfrm>
              <a:off x="6491231" y="4944281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56" y="0"/>
                  </a:lnTo>
                  <a:lnTo>
                    <a:pt x="90728" y="147904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46" name="Freeform 241">
              <a:extLst>
                <a:ext uri="{FF2B5EF4-FFF2-40B4-BE49-F238E27FC236}">
                  <a16:creationId xmlns:a16="http://schemas.microsoft.com/office/drawing/2014/main" id="{D2035378-701A-5EE2-3B62-9CEAE6FDC8C0}"/>
                </a:ext>
              </a:extLst>
            </p:cNvPr>
            <p:cNvSpPr/>
            <p:nvPr/>
          </p:nvSpPr>
          <p:spPr>
            <a:xfrm>
              <a:off x="6894959" y="4391924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0"/>
                  </a:moveTo>
                  <a:lnTo>
                    <a:pt x="0" y="0"/>
                  </a:lnTo>
                  <a:lnTo>
                    <a:pt x="44856" y="147904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47" name="Freeform 242">
              <a:extLst>
                <a:ext uri="{FF2B5EF4-FFF2-40B4-BE49-F238E27FC236}">
                  <a16:creationId xmlns:a16="http://schemas.microsoft.com/office/drawing/2014/main" id="{D951B7CC-0006-F485-9A34-8A76E92FE6EF}"/>
                </a:ext>
              </a:extLst>
            </p:cNvPr>
            <p:cNvSpPr/>
            <p:nvPr/>
          </p:nvSpPr>
          <p:spPr>
            <a:xfrm>
              <a:off x="6894959" y="4391924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0"/>
                  </a:moveTo>
                  <a:lnTo>
                    <a:pt x="0" y="0"/>
                  </a:lnTo>
                  <a:lnTo>
                    <a:pt x="44856" y="147904"/>
                  </a:lnTo>
                  <a:lnTo>
                    <a:pt x="90728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48" name="Freeform 243">
              <a:extLst>
                <a:ext uri="{FF2B5EF4-FFF2-40B4-BE49-F238E27FC236}">
                  <a16:creationId xmlns:a16="http://schemas.microsoft.com/office/drawing/2014/main" id="{E2A1096F-90F0-D517-9136-51EA7933A4F6}"/>
                </a:ext>
              </a:extLst>
            </p:cNvPr>
            <p:cNvSpPr/>
            <p:nvPr/>
          </p:nvSpPr>
          <p:spPr>
            <a:xfrm>
              <a:off x="7646589" y="4085549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72" y="147904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49" name="Freeform 244">
              <a:extLst>
                <a:ext uri="{FF2B5EF4-FFF2-40B4-BE49-F238E27FC236}">
                  <a16:creationId xmlns:a16="http://schemas.microsoft.com/office/drawing/2014/main" id="{13E9B265-B8BD-EA0F-A6EC-19EC1A85761D}"/>
                </a:ext>
              </a:extLst>
            </p:cNvPr>
            <p:cNvSpPr/>
            <p:nvPr/>
          </p:nvSpPr>
          <p:spPr>
            <a:xfrm>
              <a:off x="7646589" y="4085549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72" y="14790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50" name="Freeform 245">
              <a:extLst>
                <a:ext uri="{FF2B5EF4-FFF2-40B4-BE49-F238E27FC236}">
                  <a16:creationId xmlns:a16="http://schemas.microsoft.com/office/drawing/2014/main" id="{05961E4E-E716-7219-C86B-6BFB374F518F}"/>
                </a:ext>
              </a:extLst>
            </p:cNvPr>
            <p:cNvSpPr/>
            <p:nvPr/>
          </p:nvSpPr>
          <p:spPr>
            <a:xfrm>
              <a:off x="7497030" y="4106423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72" y="147904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51" name="Freeform 246">
              <a:extLst>
                <a:ext uri="{FF2B5EF4-FFF2-40B4-BE49-F238E27FC236}">
                  <a16:creationId xmlns:a16="http://schemas.microsoft.com/office/drawing/2014/main" id="{77B1E0F8-A71A-4114-01F8-E2BBB1804AFB}"/>
                </a:ext>
              </a:extLst>
            </p:cNvPr>
            <p:cNvSpPr/>
            <p:nvPr/>
          </p:nvSpPr>
          <p:spPr>
            <a:xfrm>
              <a:off x="7497030" y="4106423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72" y="14790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52" name="Freeform 247">
              <a:extLst>
                <a:ext uri="{FF2B5EF4-FFF2-40B4-BE49-F238E27FC236}">
                  <a16:creationId xmlns:a16="http://schemas.microsoft.com/office/drawing/2014/main" id="{168572C3-8B8C-AD75-E697-10B69D9D2904}"/>
                </a:ext>
              </a:extLst>
            </p:cNvPr>
            <p:cNvSpPr/>
            <p:nvPr/>
          </p:nvSpPr>
          <p:spPr>
            <a:xfrm>
              <a:off x="7045114" y="4302726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72" y="147904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53" name="Freeform 248">
              <a:extLst>
                <a:ext uri="{FF2B5EF4-FFF2-40B4-BE49-F238E27FC236}">
                  <a16:creationId xmlns:a16="http://schemas.microsoft.com/office/drawing/2014/main" id="{6CE941FF-DA3F-F521-56C0-75CFAC61DFDF}"/>
                </a:ext>
              </a:extLst>
            </p:cNvPr>
            <p:cNvSpPr/>
            <p:nvPr/>
          </p:nvSpPr>
          <p:spPr>
            <a:xfrm>
              <a:off x="7045114" y="4302726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72" y="14790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54" name="Freeform 249">
              <a:extLst>
                <a:ext uri="{FF2B5EF4-FFF2-40B4-BE49-F238E27FC236}">
                  <a16:creationId xmlns:a16="http://schemas.microsoft.com/office/drawing/2014/main" id="{786852EA-9761-A7F1-D6EA-1F8C9EA390A5}"/>
                </a:ext>
              </a:extLst>
            </p:cNvPr>
            <p:cNvSpPr/>
            <p:nvPr/>
          </p:nvSpPr>
          <p:spPr>
            <a:xfrm>
              <a:off x="7319702" y="4198703"/>
              <a:ext cx="56972" cy="108711"/>
            </a:xfrm>
            <a:custGeom>
              <a:avLst/>
              <a:gdLst/>
              <a:ahLst/>
              <a:cxnLst/>
              <a:rect l="0" t="0" r="0" b="0"/>
              <a:pathLst>
                <a:path w="56972" h="108711">
                  <a:moveTo>
                    <a:pt x="44996" y="48069"/>
                  </a:moveTo>
                  <a:cubicBezTo>
                    <a:pt x="55689" y="76174"/>
                    <a:pt x="56972" y="101777"/>
                    <a:pt x="47853" y="105231"/>
                  </a:cubicBezTo>
                  <a:cubicBezTo>
                    <a:pt x="38735" y="108711"/>
                    <a:pt x="22670" y="88747"/>
                    <a:pt x="11964" y="60642"/>
                  </a:cubicBezTo>
                  <a:cubicBezTo>
                    <a:pt x="1270" y="32550"/>
                    <a:pt x="0" y="6947"/>
                    <a:pt x="9106" y="3480"/>
                  </a:cubicBezTo>
                  <a:cubicBezTo>
                    <a:pt x="18238" y="0"/>
                    <a:pt x="34303" y="19977"/>
                    <a:pt x="44996" y="48069"/>
                  </a:cubicBezTo>
                </a:path>
              </a:pathLst>
            </a:custGeom>
            <a:solidFill>
              <a:srgbClr val="629486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55" name="Freeform 250">
              <a:extLst>
                <a:ext uri="{FF2B5EF4-FFF2-40B4-BE49-F238E27FC236}">
                  <a16:creationId xmlns:a16="http://schemas.microsoft.com/office/drawing/2014/main" id="{E6D1A8A1-F70D-F9E4-4110-060D01ADD781}"/>
                </a:ext>
              </a:extLst>
            </p:cNvPr>
            <p:cNvSpPr/>
            <p:nvPr/>
          </p:nvSpPr>
          <p:spPr>
            <a:xfrm>
              <a:off x="7319702" y="4198703"/>
              <a:ext cx="56972" cy="108711"/>
            </a:xfrm>
            <a:custGeom>
              <a:avLst/>
              <a:gdLst/>
              <a:ahLst/>
              <a:cxnLst/>
              <a:rect l="0" t="0" r="0" b="0"/>
              <a:pathLst>
                <a:path w="56972" h="108711">
                  <a:moveTo>
                    <a:pt x="44996" y="48069"/>
                  </a:moveTo>
                  <a:cubicBezTo>
                    <a:pt x="55689" y="76174"/>
                    <a:pt x="56972" y="101777"/>
                    <a:pt x="47853" y="105231"/>
                  </a:cubicBezTo>
                  <a:cubicBezTo>
                    <a:pt x="38735" y="108711"/>
                    <a:pt x="22670" y="88747"/>
                    <a:pt x="11964" y="60642"/>
                  </a:cubicBezTo>
                  <a:cubicBezTo>
                    <a:pt x="1270" y="32550"/>
                    <a:pt x="0" y="6947"/>
                    <a:pt x="9106" y="3480"/>
                  </a:cubicBezTo>
                  <a:cubicBezTo>
                    <a:pt x="18238" y="0"/>
                    <a:pt x="34303" y="19977"/>
                    <a:pt x="44996" y="48069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629486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56" name="Freeform 251">
              <a:extLst>
                <a:ext uri="{FF2B5EF4-FFF2-40B4-BE49-F238E27FC236}">
                  <a16:creationId xmlns:a16="http://schemas.microsoft.com/office/drawing/2014/main" id="{4EF0CFDB-6B97-DA35-59E4-8B10C72B9257}"/>
                </a:ext>
              </a:extLst>
            </p:cNvPr>
            <p:cNvSpPr/>
            <p:nvPr/>
          </p:nvSpPr>
          <p:spPr>
            <a:xfrm>
              <a:off x="7371190" y="4179102"/>
              <a:ext cx="56972" cy="108711"/>
            </a:xfrm>
            <a:custGeom>
              <a:avLst/>
              <a:gdLst/>
              <a:ahLst/>
              <a:cxnLst/>
              <a:rect l="0" t="0" r="0" b="0"/>
              <a:pathLst>
                <a:path w="56972" h="108711">
                  <a:moveTo>
                    <a:pt x="44996" y="48069"/>
                  </a:moveTo>
                  <a:cubicBezTo>
                    <a:pt x="55689" y="76174"/>
                    <a:pt x="56972" y="101764"/>
                    <a:pt x="47853" y="105231"/>
                  </a:cubicBezTo>
                  <a:cubicBezTo>
                    <a:pt x="38735" y="108711"/>
                    <a:pt x="22670" y="88747"/>
                    <a:pt x="11964" y="60642"/>
                  </a:cubicBezTo>
                  <a:cubicBezTo>
                    <a:pt x="1270" y="32537"/>
                    <a:pt x="0" y="6947"/>
                    <a:pt x="9106" y="3480"/>
                  </a:cubicBezTo>
                  <a:cubicBezTo>
                    <a:pt x="18238" y="0"/>
                    <a:pt x="34303" y="19977"/>
                    <a:pt x="44996" y="48069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57" name="Freeform 252">
              <a:extLst>
                <a:ext uri="{FF2B5EF4-FFF2-40B4-BE49-F238E27FC236}">
                  <a16:creationId xmlns:a16="http://schemas.microsoft.com/office/drawing/2014/main" id="{96EBB73F-46FD-184D-8DA6-F0D1DAC19188}"/>
                </a:ext>
              </a:extLst>
            </p:cNvPr>
            <p:cNvSpPr/>
            <p:nvPr/>
          </p:nvSpPr>
          <p:spPr>
            <a:xfrm>
              <a:off x="7371190" y="4179102"/>
              <a:ext cx="56972" cy="108711"/>
            </a:xfrm>
            <a:custGeom>
              <a:avLst/>
              <a:gdLst/>
              <a:ahLst/>
              <a:cxnLst/>
              <a:rect l="0" t="0" r="0" b="0"/>
              <a:pathLst>
                <a:path w="56972" h="108711">
                  <a:moveTo>
                    <a:pt x="44996" y="48069"/>
                  </a:moveTo>
                  <a:cubicBezTo>
                    <a:pt x="55689" y="76174"/>
                    <a:pt x="56972" y="101764"/>
                    <a:pt x="47853" y="105231"/>
                  </a:cubicBezTo>
                  <a:cubicBezTo>
                    <a:pt x="38735" y="108711"/>
                    <a:pt x="22670" y="88747"/>
                    <a:pt x="11964" y="60642"/>
                  </a:cubicBezTo>
                  <a:cubicBezTo>
                    <a:pt x="1270" y="32537"/>
                    <a:pt x="0" y="6947"/>
                    <a:pt x="9106" y="3480"/>
                  </a:cubicBezTo>
                  <a:cubicBezTo>
                    <a:pt x="18238" y="0"/>
                    <a:pt x="34303" y="19977"/>
                    <a:pt x="44996" y="48069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58" name="Freeform 253">
              <a:extLst>
                <a:ext uri="{FF2B5EF4-FFF2-40B4-BE49-F238E27FC236}">
                  <a16:creationId xmlns:a16="http://schemas.microsoft.com/office/drawing/2014/main" id="{D96572A5-92D0-E058-2F20-E5563680FDD4}"/>
                </a:ext>
              </a:extLst>
            </p:cNvPr>
            <p:cNvSpPr/>
            <p:nvPr/>
          </p:nvSpPr>
          <p:spPr>
            <a:xfrm>
              <a:off x="7268214" y="4218312"/>
              <a:ext cx="56972" cy="108698"/>
            </a:xfrm>
            <a:custGeom>
              <a:avLst/>
              <a:gdLst/>
              <a:ahLst/>
              <a:cxnLst/>
              <a:rect l="0" t="0" r="0" b="0"/>
              <a:pathLst>
                <a:path w="56972" h="108698">
                  <a:moveTo>
                    <a:pt x="44996" y="48069"/>
                  </a:moveTo>
                  <a:cubicBezTo>
                    <a:pt x="55689" y="76161"/>
                    <a:pt x="56972" y="101764"/>
                    <a:pt x="47853" y="105231"/>
                  </a:cubicBezTo>
                  <a:cubicBezTo>
                    <a:pt x="38735" y="108698"/>
                    <a:pt x="22670" y="88747"/>
                    <a:pt x="11964" y="60642"/>
                  </a:cubicBezTo>
                  <a:cubicBezTo>
                    <a:pt x="1270" y="32537"/>
                    <a:pt x="0" y="6947"/>
                    <a:pt x="9106" y="3467"/>
                  </a:cubicBezTo>
                  <a:cubicBezTo>
                    <a:pt x="18238" y="0"/>
                    <a:pt x="34303" y="19964"/>
                    <a:pt x="44996" y="48069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59" name="Freeform 254">
              <a:extLst>
                <a:ext uri="{FF2B5EF4-FFF2-40B4-BE49-F238E27FC236}">
                  <a16:creationId xmlns:a16="http://schemas.microsoft.com/office/drawing/2014/main" id="{ACE3AA8E-0804-3F85-89DB-A1BC8AE25ED3}"/>
                </a:ext>
              </a:extLst>
            </p:cNvPr>
            <p:cNvSpPr/>
            <p:nvPr/>
          </p:nvSpPr>
          <p:spPr>
            <a:xfrm>
              <a:off x="7268214" y="4218312"/>
              <a:ext cx="56972" cy="108698"/>
            </a:xfrm>
            <a:custGeom>
              <a:avLst/>
              <a:gdLst/>
              <a:ahLst/>
              <a:cxnLst/>
              <a:rect l="0" t="0" r="0" b="0"/>
              <a:pathLst>
                <a:path w="56972" h="108698">
                  <a:moveTo>
                    <a:pt x="44996" y="48069"/>
                  </a:moveTo>
                  <a:cubicBezTo>
                    <a:pt x="55689" y="76161"/>
                    <a:pt x="56972" y="101764"/>
                    <a:pt x="47853" y="105231"/>
                  </a:cubicBezTo>
                  <a:cubicBezTo>
                    <a:pt x="38735" y="108698"/>
                    <a:pt x="22670" y="88747"/>
                    <a:pt x="11964" y="60642"/>
                  </a:cubicBezTo>
                  <a:cubicBezTo>
                    <a:pt x="1270" y="32537"/>
                    <a:pt x="0" y="6947"/>
                    <a:pt x="9106" y="3467"/>
                  </a:cubicBezTo>
                  <a:cubicBezTo>
                    <a:pt x="18238" y="0"/>
                    <a:pt x="34303" y="19964"/>
                    <a:pt x="44996" y="48069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60" name="Freeform 255">
              <a:extLst>
                <a:ext uri="{FF2B5EF4-FFF2-40B4-BE49-F238E27FC236}">
                  <a16:creationId xmlns:a16="http://schemas.microsoft.com/office/drawing/2014/main" id="{B43DB71B-7ED0-AF8D-FE63-889FAAC2232A}"/>
                </a:ext>
              </a:extLst>
            </p:cNvPr>
            <p:cNvSpPr/>
            <p:nvPr/>
          </p:nvSpPr>
          <p:spPr>
            <a:xfrm>
              <a:off x="9043987" y="4143246"/>
              <a:ext cx="173862" cy="1270"/>
            </a:xfrm>
            <a:custGeom>
              <a:avLst/>
              <a:gdLst/>
              <a:ahLst/>
              <a:cxnLst/>
              <a:rect l="0" t="0" r="0" b="0"/>
              <a:pathLst>
                <a:path w="173862" h="1270">
                  <a:moveTo>
                    <a:pt x="0" y="1270"/>
                  </a:moveTo>
                  <a:lnTo>
                    <a:pt x="173862" y="0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pic>
          <p:nvPicPr>
            <p:cNvPr id="161" name="Picture 256">
              <a:extLst>
                <a:ext uri="{FF2B5EF4-FFF2-40B4-BE49-F238E27FC236}">
                  <a16:creationId xmlns:a16="http://schemas.microsoft.com/office/drawing/2014/main" id="{779E1279-D386-460A-889E-ED0CBBC16E7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148602" y="4037876"/>
              <a:ext cx="647471" cy="215024"/>
            </a:xfrm>
            <a:prstGeom prst="rect">
              <a:avLst/>
            </a:prstGeom>
            <a:noFill/>
          </p:spPr>
        </p:pic>
        <p:sp>
          <p:nvSpPr>
            <p:cNvPr id="162" name="Freeform 257">
              <a:extLst>
                <a:ext uri="{FF2B5EF4-FFF2-40B4-BE49-F238E27FC236}">
                  <a16:creationId xmlns:a16="http://schemas.microsoft.com/office/drawing/2014/main" id="{5819E774-B328-3A34-7D93-7157EBC1ADC3}"/>
                </a:ext>
              </a:extLst>
            </p:cNvPr>
            <p:cNvSpPr/>
            <p:nvPr/>
          </p:nvSpPr>
          <p:spPr>
            <a:xfrm>
              <a:off x="9706579" y="4050577"/>
              <a:ext cx="149427" cy="189623"/>
            </a:xfrm>
            <a:custGeom>
              <a:avLst/>
              <a:gdLst/>
              <a:ahLst/>
              <a:cxnLst/>
              <a:rect l="0" t="0" r="0" b="0"/>
              <a:pathLst>
                <a:path w="149427" h="189623">
                  <a:moveTo>
                    <a:pt x="74764" y="189623"/>
                  </a:moveTo>
                  <a:cubicBezTo>
                    <a:pt x="33515" y="189623"/>
                    <a:pt x="0" y="147218"/>
                    <a:pt x="0" y="94869"/>
                  </a:cubicBezTo>
                  <a:cubicBezTo>
                    <a:pt x="0" y="42519"/>
                    <a:pt x="33515" y="0"/>
                    <a:pt x="74764" y="0"/>
                  </a:cubicBezTo>
                  <a:cubicBezTo>
                    <a:pt x="116013" y="0"/>
                    <a:pt x="149427" y="42519"/>
                    <a:pt x="149427" y="94869"/>
                  </a:cubicBezTo>
                  <a:cubicBezTo>
                    <a:pt x="149427" y="147218"/>
                    <a:pt x="116013" y="189623"/>
                    <a:pt x="74764" y="189623"/>
                  </a:cubicBezTo>
                </a:path>
              </a:pathLst>
            </a:custGeom>
            <a:solidFill>
              <a:srgbClr val="9C5E40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63" name="Freeform 258">
              <a:extLst>
                <a:ext uri="{FF2B5EF4-FFF2-40B4-BE49-F238E27FC236}">
                  <a16:creationId xmlns:a16="http://schemas.microsoft.com/office/drawing/2014/main" id="{222D86DD-EBA0-4F88-314D-AF6EE0397C83}"/>
                </a:ext>
              </a:extLst>
            </p:cNvPr>
            <p:cNvSpPr/>
            <p:nvPr/>
          </p:nvSpPr>
          <p:spPr>
            <a:xfrm>
              <a:off x="8719988" y="3933319"/>
              <a:ext cx="757948" cy="120522"/>
            </a:xfrm>
            <a:custGeom>
              <a:avLst/>
              <a:gdLst/>
              <a:ahLst/>
              <a:cxnLst/>
              <a:rect l="0" t="0" r="0" b="0"/>
              <a:pathLst>
                <a:path w="757948" h="120522">
                  <a:moveTo>
                    <a:pt x="0" y="120522"/>
                  </a:moveTo>
                  <a:lnTo>
                    <a:pt x="0" y="0"/>
                  </a:lnTo>
                  <a:lnTo>
                    <a:pt x="757948" y="0"/>
                  </a:lnTo>
                  <a:lnTo>
                    <a:pt x="757948" y="120522"/>
                  </a:lnTo>
                </a:path>
              </a:pathLst>
            </a:custGeom>
            <a:noFill/>
            <a:ln w="25400" cap="rnd" cmpd="sng">
              <a:solidFill>
                <a:srgbClr val="726A5C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64" name="Freeform 259">
              <a:extLst>
                <a:ext uri="{FF2B5EF4-FFF2-40B4-BE49-F238E27FC236}">
                  <a16:creationId xmlns:a16="http://schemas.microsoft.com/office/drawing/2014/main" id="{C25DDC39-5450-492D-0330-52C7D0DDC934}"/>
                </a:ext>
              </a:extLst>
            </p:cNvPr>
            <p:cNvSpPr/>
            <p:nvPr/>
          </p:nvSpPr>
          <p:spPr>
            <a:xfrm>
              <a:off x="9803010" y="4148119"/>
              <a:ext cx="286296" cy="0"/>
            </a:xfrm>
            <a:custGeom>
              <a:avLst/>
              <a:gdLst/>
              <a:ahLst/>
              <a:cxnLst/>
              <a:rect l="0" t="0" r="0" b="0"/>
              <a:pathLst>
                <a:path w="286296">
                  <a:moveTo>
                    <a:pt x="0" y="0"/>
                  </a:moveTo>
                  <a:lnTo>
                    <a:pt x="286296" y="0"/>
                  </a:ln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65" name="Freeform 260">
              <a:extLst>
                <a:ext uri="{FF2B5EF4-FFF2-40B4-BE49-F238E27FC236}">
                  <a16:creationId xmlns:a16="http://schemas.microsoft.com/office/drawing/2014/main" id="{2959F608-0248-7A5A-85FE-0992DA8A6BB5}"/>
                </a:ext>
              </a:extLst>
            </p:cNvPr>
            <p:cNvSpPr/>
            <p:nvPr/>
          </p:nvSpPr>
          <p:spPr>
            <a:xfrm>
              <a:off x="12457596" y="2294610"/>
              <a:ext cx="3934955" cy="1853552"/>
            </a:xfrm>
            <a:custGeom>
              <a:avLst/>
              <a:gdLst/>
              <a:ahLst/>
              <a:cxnLst/>
              <a:rect l="0" t="0" r="0" b="0"/>
              <a:pathLst>
                <a:path w="3934955" h="1853552">
                  <a:moveTo>
                    <a:pt x="0" y="1853552"/>
                  </a:moveTo>
                  <a:lnTo>
                    <a:pt x="1254709" y="1849679"/>
                  </a:lnTo>
                  <a:lnTo>
                    <a:pt x="1437297" y="1821066"/>
                  </a:lnTo>
                  <a:lnTo>
                    <a:pt x="1887296" y="1636014"/>
                  </a:lnTo>
                  <a:lnTo>
                    <a:pt x="2021560" y="1542504"/>
                  </a:lnTo>
                  <a:lnTo>
                    <a:pt x="2839415" y="307912"/>
                  </a:lnTo>
                  <a:lnTo>
                    <a:pt x="3039554" y="187313"/>
                  </a:lnTo>
                  <a:lnTo>
                    <a:pt x="3423678" y="29350"/>
                  </a:lnTo>
                  <a:lnTo>
                    <a:pt x="3606266" y="737"/>
                  </a:lnTo>
                  <a:lnTo>
                    <a:pt x="3934955" y="0"/>
                  </a:lnTo>
                </a:path>
              </a:pathLst>
            </a:custGeom>
            <a:noFill/>
            <a:ln w="25400" cap="rnd" cmpd="sng">
              <a:solidFill>
                <a:srgbClr val="EF695A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66" name="Freeform 261">
              <a:extLst>
                <a:ext uri="{FF2B5EF4-FFF2-40B4-BE49-F238E27FC236}">
                  <a16:creationId xmlns:a16="http://schemas.microsoft.com/office/drawing/2014/main" id="{8ACE5EFD-54FE-41FF-EF60-CBF729995C9B}"/>
                </a:ext>
              </a:extLst>
            </p:cNvPr>
            <p:cNvSpPr/>
            <p:nvPr/>
          </p:nvSpPr>
          <p:spPr>
            <a:xfrm>
              <a:off x="16321003" y="2200703"/>
              <a:ext cx="223177" cy="188125"/>
            </a:xfrm>
            <a:custGeom>
              <a:avLst/>
              <a:gdLst/>
              <a:ahLst/>
              <a:cxnLst/>
              <a:rect l="0" t="0" r="0" b="0"/>
              <a:pathLst>
                <a:path w="223177" h="188125">
                  <a:moveTo>
                    <a:pt x="419" y="188125"/>
                  </a:moveTo>
                  <a:lnTo>
                    <a:pt x="40170" y="93968"/>
                  </a:lnTo>
                  <a:lnTo>
                    <a:pt x="0" y="0"/>
                  </a:lnTo>
                  <a:lnTo>
                    <a:pt x="223177" y="93561"/>
                  </a:lnTo>
                  <a:close/>
                </a:path>
              </a:pathLst>
            </a:custGeom>
            <a:solidFill>
              <a:srgbClr val="EF695A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67" name="Freeform 262">
              <a:extLst>
                <a:ext uri="{FF2B5EF4-FFF2-40B4-BE49-F238E27FC236}">
                  <a16:creationId xmlns:a16="http://schemas.microsoft.com/office/drawing/2014/main" id="{7A225101-0C25-FE66-1378-67A4168F8810}"/>
                </a:ext>
              </a:extLst>
            </p:cNvPr>
            <p:cNvSpPr/>
            <p:nvPr/>
          </p:nvSpPr>
          <p:spPr>
            <a:xfrm>
              <a:off x="12680472" y="4048967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56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68" name="Freeform 263">
              <a:extLst>
                <a:ext uri="{FF2B5EF4-FFF2-40B4-BE49-F238E27FC236}">
                  <a16:creationId xmlns:a16="http://schemas.microsoft.com/office/drawing/2014/main" id="{8432B8DA-3898-DDE8-C5D4-B06DF7899F9B}"/>
                </a:ext>
              </a:extLst>
            </p:cNvPr>
            <p:cNvSpPr/>
            <p:nvPr/>
          </p:nvSpPr>
          <p:spPr>
            <a:xfrm>
              <a:off x="12680472" y="4048967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56" y="0"/>
                  </a:lnTo>
                  <a:lnTo>
                    <a:pt x="90728" y="147904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69" name="Freeform 264">
              <a:extLst>
                <a:ext uri="{FF2B5EF4-FFF2-40B4-BE49-F238E27FC236}">
                  <a16:creationId xmlns:a16="http://schemas.microsoft.com/office/drawing/2014/main" id="{F1771B6D-C5DE-6024-55E0-7404FEFC990C}"/>
                </a:ext>
              </a:extLst>
            </p:cNvPr>
            <p:cNvSpPr/>
            <p:nvPr/>
          </p:nvSpPr>
          <p:spPr>
            <a:xfrm>
              <a:off x="13294028" y="4088727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37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0" y="113333"/>
                    <a:pt x="0" y="88086"/>
                    <a:pt x="305" y="56844"/>
                  </a:cubicBezTo>
                  <a:cubicBezTo>
                    <a:pt x="609" y="25603"/>
                    <a:pt x="8801" y="203"/>
                    <a:pt x="18580" y="101"/>
                  </a:cubicBezTo>
                  <a:cubicBezTo>
                    <a:pt x="28372" y="0"/>
                    <a:pt x="36054" y="25234"/>
                    <a:pt x="35737" y="5647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70" name="Freeform 265">
              <a:extLst>
                <a:ext uri="{FF2B5EF4-FFF2-40B4-BE49-F238E27FC236}">
                  <a16:creationId xmlns:a16="http://schemas.microsoft.com/office/drawing/2014/main" id="{830F12D7-1324-6737-F6B0-5D8B58ADEA45}"/>
                </a:ext>
              </a:extLst>
            </p:cNvPr>
            <p:cNvSpPr/>
            <p:nvPr/>
          </p:nvSpPr>
          <p:spPr>
            <a:xfrm>
              <a:off x="13294028" y="4088727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37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0" y="113333"/>
                    <a:pt x="0" y="88086"/>
                    <a:pt x="305" y="56844"/>
                  </a:cubicBezTo>
                  <a:cubicBezTo>
                    <a:pt x="609" y="25603"/>
                    <a:pt x="8801" y="203"/>
                    <a:pt x="18580" y="101"/>
                  </a:cubicBezTo>
                  <a:cubicBezTo>
                    <a:pt x="28372" y="0"/>
                    <a:pt x="36054" y="25234"/>
                    <a:pt x="35737" y="5647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71" name="Freeform 266">
              <a:extLst>
                <a:ext uri="{FF2B5EF4-FFF2-40B4-BE49-F238E27FC236}">
                  <a16:creationId xmlns:a16="http://schemas.microsoft.com/office/drawing/2014/main" id="{79814BD2-4DA1-3570-71EF-0B9BD8056F0F}"/>
                </a:ext>
              </a:extLst>
            </p:cNvPr>
            <p:cNvSpPr/>
            <p:nvPr/>
          </p:nvSpPr>
          <p:spPr>
            <a:xfrm>
              <a:off x="13357528" y="4088727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37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0" y="113333"/>
                    <a:pt x="0" y="88086"/>
                    <a:pt x="305" y="56844"/>
                  </a:cubicBezTo>
                  <a:cubicBezTo>
                    <a:pt x="609" y="25603"/>
                    <a:pt x="8801" y="203"/>
                    <a:pt x="18580" y="101"/>
                  </a:cubicBezTo>
                  <a:cubicBezTo>
                    <a:pt x="28372" y="0"/>
                    <a:pt x="36054" y="25234"/>
                    <a:pt x="35737" y="5647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72" name="Freeform 267">
              <a:extLst>
                <a:ext uri="{FF2B5EF4-FFF2-40B4-BE49-F238E27FC236}">
                  <a16:creationId xmlns:a16="http://schemas.microsoft.com/office/drawing/2014/main" id="{A17E40F5-0991-5618-A025-CB5DD99A883E}"/>
                </a:ext>
              </a:extLst>
            </p:cNvPr>
            <p:cNvSpPr/>
            <p:nvPr/>
          </p:nvSpPr>
          <p:spPr>
            <a:xfrm>
              <a:off x="13357528" y="4088727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37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0" y="113333"/>
                    <a:pt x="0" y="88086"/>
                    <a:pt x="305" y="56844"/>
                  </a:cubicBezTo>
                  <a:cubicBezTo>
                    <a:pt x="609" y="25603"/>
                    <a:pt x="8801" y="203"/>
                    <a:pt x="18580" y="101"/>
                  </a:cubicBezTo>
                  <a:cubicBezTo>
                    <a:pt x="28372" y="0"/>
                    <a:pt x="36054" y="25234"/>
                    <a:pt x="35737" y="5647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73" name="Freeform 268">
              <a:extLst>
                <a:ext uri="{FF2B5EF4-FFF2-40B4-BE49-F238E27FC236}">
                  <a16:creationId xmlns:a16="http://schemas.microsoft.com/office/drawing/2014/main" id="{C0D72A4F-E666-AFF2-85EA-878529094A48}"/>
                </a:ext>
              </a:extLst>
            </p:cNvPr>
            <p:cNvSpPr/>
            <p:nvPr/>
          </p:nvSpPr>
          <p:spPr>
            <a:xfrm>
              <a:off x="13421028" y="4088727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37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0" y="113333"/>
                    <a:pt x="0" y="88086"/>
                    <a:pt x="305" y="56844"/>
                  </a:cubicBezTo>
                  <a:cubicBezTo>
                    <a:pt x="609" y="25603"/>
                    <a:pt x="8801" y="203"/>
                    <a:pt x="18580" y="101"/>
                  </a:cubicBezTo>
                  <a:cubicBezTo>
                    <a:pt x="28372" y="0"/>
                    <a:pt x="36054" y="25234"/>
                    <a:pt x="35737" y="5647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74" name="Freeform 269">
              <a:extLst>
                <a:ext uri="{FF2B5EF4-FFF2-40B4-BE49-F238E27FC236}">
                  <a16:creationId xmlns:a16="http://schemas.microsoft.com/office/drawing/2014/main" id="{F70CF773-45F9-E5B7-5426-D2D9EE23F664}"/>
                </a:ext>
              </a:extLst>
            </p:cNvPr>
            <p:cNvSpPr/>
            <p:nvPr/>
          </p:nvSpPr>
          <p:spPr>
            <a:xfrm>
              <a:off x="13421028" y="4088727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37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0" y="113333"/>
                    <a:pt x="0" y="88086"/>
                    <a:pt x="305" y="56844"/>
                  </a:cubicBezTo>
                  <a:cubicBezTo>
                    <a:pt x="609" y="25603"/>
                    <a:pt x="8801" y="203"/>
                    <a:pt x="18580" y="101"/>
                  </a:cubicBezTo>
                  <a:cubicBezTo>
                    <a:pt x="28372" y="0"/>
                    <a:pt x="36054" y="25234"/>
                    <a:pt x="35737" y="5647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75" name="Freeform 270">
              <a:extLst>
                <a:ext uri="{FF2B5EF4-FFF2-40B4-BE49-F238E27FC236}">
                  <a16:creationId xmlns:a16="http://schemas.microsoft.com/office/drawing/2014/main" id="{61044843-4DBE-27DD-65ED-A593A20541AD}"/>
                </a:ext>
              </a:extLst>
            </p:cNvPr>
            <p:cNvSpPr/>
            <p:nvPr/>
          </p:nvSpPr>
          <p:spPr>
            <a:xfrm>
              <a:off x="13484528" y="4088727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37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0" y="113333"/>
                    <a:pt x="0" y="88086"/>
                    <a:pt x="305" y="56844"/>
                  </a:cubicBezTo>
                  <a:cubicBezTo>
                    <a:pt x="609" y="25603"/>
                    <a:pt x="8801" y="203"/>
                    <a:pt x="18580" y="101"/>
                  </a:cubicBezTo>
                  <a:cubicBezTo>
                    <a:pt x="28372" y="0"/>
                    <a:pt x="36054" y="25234"/>
                    <a:pt x="35737" y="5647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76" name="Freeform 271">
              <a:extLst>
                <a:ext uri="{FF2B5EF4-FFF2-40B4-BE49-F238E27FC236}">
                  <a16:creationId xmlns:a16="http://schemas.microsoft.com/office/drawing/2014/main" id="{C5A3E7B4-26A2-7A55-BE54-8F635F2E71C2}"/>
                </a:ext>
              </a:extLst>
            </p:cNvPr>
            <p:cNvSpPr/>
            <p:nvPr/>
          </p:nvSpPr>
          <p:spPr>
            <a:xfrm>
              <a:off x="13484528" y="4088727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37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0" y="113333"/>
                    <a:pt x="0" y="88086"/>
                    <a:pt x="305" y="56844"/>
                  </a:cubicBezTo>
                  <a:cubicBezTo>
                    <a:pt x="609" y="25603"/>
                    <a:pt x="8801" y="203"/>
                    <a:pt x="18580" y="101"/>
                  </a:cubicBezTo>
                  <a:cubicBezTo>
                    <a:pt x="28372" y="0"/>
                    <a:pt x="36054" y="25234"/>
                    <a:pt x="35737" y="5647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77" name="Freeform 272">
              <a:extLst>
                <a:ext uri="{FF2B5EF4-FFF2-40B4-BE49-F238E27FC236}">
                  <a16:creationId xmlns:a16="http://schemas.microsoft.com/office/drawing/2014/main" id="{5734B9E5-BB0D-6676-F289-BD6A4817A680}"/>
                </a:ext>
              </a:extLst>
            </p:cNvPr>
            <p:cNvSpPr/>
            <p:nvPr/>
          </p:nvSpPr>
          <p:spPr>
            <a:xfrm>
              <a:off x="13675302" y="4048967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69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78" name="Freeform 273">
              <a:extLst>
                <a:ext uri="{FF2B5EF4-FFF2-40B4-BE49-F238E27FC236}">
                  <a16:creationId xmlns:a16="http://schemas.microsoft.com/office/drawing/2014/main" id="{B7493CB1-BDE3-4028-D5BC-FCD753F4CBF8}"/>
                </a:ext>
              </a:extLst>
            </p:cNvPr>
            <p:cNvSpPr/>
            <p:nvPr/>
          </p:nvSpPr>
          <p:spPr>
            <a:xfrm>
              <a:off x="13675302" y="4048967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69" y="0"/>
                  </a:lnTo>
                  <a:lnTo>
                    <a:pt x="90728" y="147904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79" name="Freeform 274">
              <a:extLst>
                <a:ext uri="{FF2B5EF4-FFF2-40B4-BE49-F238E27FC236}">
                  <a16:creationId xmlns:a16="http://schemas.microsoft.com/office/drawing/2014/main" id="{39376CA5-B9C8-575D-93B2-BC64DF9A79F4}"/>
                </a:ext>
              </a:extLst>
            </p:cNvPr>
            <p:cNvSpPr/>
            <p:nvPr/>
          </p:nvSpPr>
          <p:spPr>
            <a:xfrm>
              <a:off x="13850026" y="4037756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69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80" name="Freeform 275">
              <a:extLst>
                <a:ext uri="{FF2B5EF4-FFF2-40B4-BE49-F238E27FC236}">
                  <a16:creationId xmlns:a16="http://schemas.microsoft.com/office/drawing/2014/main" id="{191441F7-E1A1-F1B7-5C69-36AACD3F26F2}"/>
                </a:ext>
              </a:extLst>
            </p:cNvPr>
            <p:cNvSpPr/>
            <p:nvPr/>
          </p:nvSpPr>
          <p:spPr>
            <a:xfrm>
              <a:off x="13850026" y="4037756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69" y="0"/>
                  </a:lnTo>
                  <a:lnTo>
                    <a:pt x="90728" y="147904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81" name="Freeform 276">
              <a:extLst>
                <a:ext uri="{FF2B5EF4-FFF2-40B4-BE49-F238E27FC236}">
                  <a16:creationId xmlns:a16="http://schemas.microsoft.com/office/drawing/2014/main" id="{1623954A-351B-FEF4-DE7A-7F7C611470A9}"/>
                </a:ext>
              </a:extLst>
            </p:cNvPr>
            <p:cNvSpPr/>
            <p:nvPr/>
          </p:nvSpPr>
          <p:spPr>
            <a:xfrm>
              <a:off x="14119898" y="3958379"/>
              <a:ext cx="56527" cy="108800"/>
            </a:xfrm>
            <a:custGeom>
              <a:avLst/>
              <a:gdLst/>
              <a:ahLst/>
              <a:cxnLst/>
              <a:rect l="0" t="0" r="0" b="0"/>
              <a:pathLst>
                <a:path w="56527" h="108800">
                  <a:moveTo>
                    <a:pt x="44805" y="48196"/>
                  </a:moveTo>
                  <a:cubicBezTo>
                    <a:pt x="55371" y="76339"/>
                    <a:pt x="56527" y="101942"/>
                    <a:pt x="47383" y="105371"/>
                  </a:cubicBezTo>
                  <a:cubicBezTo>
                    <a:pt x="38252" y="108800"/>
                    <a:pt x="22288" y="88759"/>
                    <a:pt x="11722" y="60616"/>
                  </a:cubicBezTo>
                  <a:cubicBezTo>
                    <a:pt x="1143" y="32461"/>
                    <a:pt x="0" y="6858"/>
                    <a:pt x="9131" y="3429"/>
                  </a:cubicBezTo>
                  <a:cubicBezTo>
                    <a:pt x="18263" y="0"/>
                    <a:pt x="34239" y="20041"/>
                    <a:pt x="44805" y="48196"/>
                  </a:cubicBezTo>
                </a:path>
              </a:pathLst>
            </a:custGeom>
            <a:solidFill>
              <a:srgbClr val="629486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82" name="Freeform 277">
              <a:extLst>
                <a:ext uri="{FF2B5EF4-FFF2-40B4-BE49-F238E27FC236}">
                  <a16:creationId xmlns:a16="http://schemas.microsoft.com/office/drawing/2014/main" id="{ED6F9529-3B35-2AA5-6FA3-0DBBA54EF392}"/>
                </a:ext>
              </a:extLst>
            </p:cNvPr>
            <p:cNvSpPr/>
            <p:nvPr/>
          </p:nvSpPr>
          <p:spPr>
            <a:xfrm>
              <a:off x="14119898" y="3958379"/>
              <a:ext cx="56527" cy="108800"/>
            </a:xfrm>
            <a:custGeom>
              <a:avLst/>
              <a:gdLst/>
              <a:ahLst/>
              <a:cxnLst/>
              <a:rect l="0" t="0" r="0" b="0"/>
              <a:pathLst>
                <a:path w="56527" h="108800">
                  <a:moveTo>
                    <a:pt x="44805" y="48196"/>
                  </a:moveTo>
                  <a:cubicBezTo>
                    <a:pt x="55371" y="76339"/>
                    <a:pt x="56527" y="101942"/>
                    <a:pt x="47383" y="105371"/>
                  </a:cubicBezTo>
                  <a:cubicBezTo>
                    <a:pt x="38252" y="108800"/>
                    <a:pt x="22288" y="88759"/>
                    <a:pt x="11722" y="60616"/>
                  </a:cubicBezTo>
                  <a:cubicBezTo>
                    <a:pt x="1143" y="32461"/>
                    <a:pt x="0" y="6858"/>
                    <a:pt x="9131" y="3429"/>
                  </a:cubicBezTo>
                  <a:cubicBezTo>
                    <a:pt x="18263" y="0"/>
                    <a:pt x="34239" y="20041"/>
                    <a:pt x="44805" y="4819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629486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83" name="Freeform 278">
              <a:extLst>
                <a:ext uri="{FF2B5EF4-FFF2-40B4-BE49-F238E27FC236}">
                  <a16:creationId xmlns:a16="http://schemas.microsoft.com/office/drawing/2014/main" id="{82F421A2-0E07-4923-167A-A91152E34493}"/>
                </a:ext>
              </a:extLst>
            </p:cNvPr>
            <p:cNvSpPr/>
            <p:nvPr/>
          </p:nvSpPr>
          <p:spPr>
            <a:xfrm>
              <a:off x="14171480" y="3939019"/>
              <a:ext cx="56527" cy="108800"/>
            </a:xfrm>
            <a:custGeom>
              <a:avLst/>
              <a:gdLst/>
              <a:ahLst/>
              <a:cxnLst/>
              <a:rect l="0" t="0" r="0" b="0"/>
              <a:pathLst>
                <a:path w="56527" h="108800">
                  <a:moveTo>
                    <a:pt x="44805" y="48196"/>
                  </a:moveTo>
                  <a:cubicBezTo>
                    <a:pt x="55371" y="76351"/>
                    <a:pt x="56527" y="101942"/>
                    <a:pt x="47383" y="105371"/>
                  </a:cubicBezTo>
                  <a:cubicBezTo>
                    <a:pt x="38252" y="108800"/>
                    <a:pt x="22288" y="88759"/>
                    <a:pt x="11722" y="60616"/>
                  </a:cubicBezTo>
                  <a:cubicBezTo>
                    <a:pt x="1143" y="32461"/>
                    <a:pt x="0" y="6858"/>
                    <a:pt x="9131" y="3429"/>
                  </a:cubicBezTo>
                  <a:cubicBezTo>
                    <a:pt x="18263" y="0"/>
                    <a:pt x="34239" y="20041"/>
                    <a:pt x="44805" y="4819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84" name="Freeform 279">
              <a:extLst>
                <a:ext uri="{FF2B5EF4-FFF2-40B4-BE49-F238E27FC236}">
                  <a16:creationId xmlns:a16="http://schemas.microsoft.com/office/drawing/2014/main" id="{931F0CE8-7D3F-5881-26E7-61BD550C71F9}"/>
                </a:ext>
              </a:extLst>
            </p:cNvPr>
            <p:cNvSpPr/>
            <p:nvPr/>
          </p:nvSpPr>
          <p:spPr>
            <a:xfrm>
              <a:off x="14171480" y="3939019"/>
              <a:ext cx="56527" cy="108800"/>
            </a:xfrm>
            <a:custGeom>
              <a:avLst/>
              <a:gdLst/>
              <a:ahLst/>
              <a:cxnLst/>
              <a:rect l="0" t="0" r="0" b="0"/>
              <a:pathLst>
                <a:path w="56527" h="108800">
                  <a:moveTo>
                    <a:pt x="44805" y="48196"/>
                  </a:moveTo>
                  <a:cubicBezTo>
                    <a:pt x="55371" y="76351"/>
                    <a:pt x="56527" y="101942"/>
                    <a:pt x="47383" y="105371"/>
                  </a:cubicBezTo>
                  <a:cubicBezTo>
                    <a:pt x="38252" y="108800"/>
                    <a:pt x="22288" y="88759"/>
                    <a:pt x="11722" y="60616"/>
                  </a:cubicBezTo>
                  <a:cubicBezTo>
                    <a:pt x="1143" y="32461"/>
                    <a:pt x="0" y="6858"/>
                    <a:pt x="9131" y="3429"/>
                  </a:cubicBezTo>
                  <a:cubicBezTo>
                    <a:pt x="18263" y="0"/>
                    <a:pt x="34239" y="20041"/>
                    <a:pt x="44805" y="4819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85" name="Freeform 280">
              <a:extLst>
                <a:ext uri="{FF2B5EF4-FFF2-40B4-BE49-F238E27FC236}">
                  <a16:creationId xmlns:a16="http://schemas.microsoft.com/office/drawing/2014/main" id="{58948C02-4B2D-5E26-67C7-FBE6C7B74030}"/>
                </a:ext>
              </a:extLst>
            </p:cNvPr>
            <p:cNvSpPr/>
            <p:nvPr/>
          </p:nvSpPr>
          <p:spPr>
            <a:xfrm>
              <a:off x="14068317" y="3977734"/>
              <a:ext cx="56527" cy="108800"/>
            </a:xfrm>
            <a:custGeom>
              <a:avLst/>
              <a:gdLst/>
              <a:ahLst/>
              <a:cxnLst/>
              <a:rect l="0" t="0" r="0" b="0"/>
              <a:pathLst>
                <a:path w="56527" h="108800">
                  <a:moveTo>
                    <a:pt x="44805" y="48196"/>
                  </a:moveTo>
                  <a:cubicBezTo>
                    <a:pt x="55371" y="76351"/>
                    <a:pt x="56527" y="101942"/>
                    <a:pt x="47383" y="105371"/>
                  </a:cubicBezTo>
                  <a:cubicBezTo>
                    <a:pt x="38252" y="108800"/>
                    <a:pt x="22288" y="88759"/>
                    <a:pt x="11722" y="60616"/>
                  </a:cubicBezTo>
                  <a:cubicBezTo>
                    <a:pt x="1143" y="32461"/>
                    <a:pt x="0" y="6858"/>
                    <a:pt x="9131" y="3429"/>
                  </a:cubicBezTo>
                  <a:cubicBezTo>
                    <a:pt x="18263" y="0"/>
                    <a:pt x="34239" y="20041"/>
                    <a:pt x="44805" y="4819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86" name="Freeform 281">
              <a:extLst>
                <a:ext uri="{FF2B5EF4-FFF2-40B4-BE49-F238E27FC236}">
                  <a16:creationId xmlns:a16="http://schemas.microsoft.com/office/drawing/2014/main" id="{F1E9494B-A261-22F2-A5D7-FAB3C592A49B}"/>
                </a:ext>
              </a:extLst>
            </p:cNvPr>
            <p:cNvSpPr/>
            <p:nvPr/>
          </p:nvSpPr>
          <p:spPr>
            <a:xfrm>
              <a:off x="14068317" y="3977734"/>
              <a:ext cx="56527" cy="108800"/>
            </a:xfrm>
            <a:custGeom>
              <a:avLst/>
              <a:gdLst/>
              <a:ahLst/>
              <a:cxnLst/>
              <a:rect l="0" t="0" r="0" b="0"/>
              <a:pathLst>
                <a:path w="56527" h="108800">
                  <a:moveTo>
                    <a:pt x="44805" y="48196"/>
                  </a:moveTo>
                  <a:cubicBezTo>
                    <a:pt x="55371" y="76351"/>
                    <a:pt x="56527" y="101942"/>
                    <a:pt x="47383" y="105371"/>
                  </a:cubicBezTo>
                  <a:cubicBezTo>
                    <a:pt x="38252" y="108800"/>
                    <a:pt x="22288" y="88759"/>
                    <a:pt x="11722" y="60616"/>
                  </a:cubicBezTo>
                  <a:cubicBezTo>
                    <a:pt x="1143" y="32461"/>
                    <a:pt x="0" y="6858"/>
                    <a:pt x="9131" y="3429"/>
                  </a:cubicBezTo>
                  <a:cubicBezTo>
                    <a:pt x="18263" y="0"/>
                    <a:pt x="34239" y="20041"/>
                    <a:pt x="44805" y="4819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87" name="Freeform 282">
              <a:extLst>
                <a:ext uri="{FF2B5EF4-FFF2-40B4-BE49-F238E27FC236}">
                  <a16:creationId xmlns:a16="http://schemas.microsoft.com/office/drawing/2014/main" id="{69816364-0C53-C265-94B5-AA5A20360111}"/>
                </a:ext>
              </a:extLst>
            </p:cNvPr>
            <p:cNvSpPr/>
            <p:nvPr/>
          </p:nvSpPr>
          <p:spPr>
            <a:xfrm>
              <a:off x="14961647" y="2775489"/>
              <a:ext cx="1399387" cy="334098"/>
            </a:xfrm>
            <a:custGeom>
              <a:avLst/>
              <a:gdLst/>
              <a:ahLst/>
              <a:cxnLst/>
              <a:rect l="0" t="0" r="0" b="0"/>
              <a:pathLst>
                <a:path w="1399387" h="334098">
                  <a:moveTo>
                    <a:pt x="1399387" y="0"/>
                  </a:moveTo>
                  <a:lnTo>
                    <a:pt x="830339" y="1523"/>
                  </a:lnTo>
                  <a:lnTo>
                    <a:pt x="647751" y="30137"/>
                  </a:lnTo>
                  <a:lnTo>
                    <a:pt x="197752" y="215188"/>
                  </a:lnTo>
                  <a:lnTo>
                    <a:pt x="0" y="334098"/>
                  </a:lnTo>
                </a:path>
              </a:pathLst>
            </a:custGeom>
            <a:noFill/>
            <a:ln w="25400" cap="rnd" cmpd="sng">
              <a:solidFill>
                <a:srgbClr val="EF695A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88" name="Freeform 283">
              <a:extLst>
                <a:ext uri="{FF2B5EF4-FFF2-40B4-BE49-F238E27FC236}">
                  <a16:creationId xmlns:a16="http://schemas.microsoft.com/office/drawing/2014/main" id="{04D988B7-E168-2ED4-D879-8F117F87D2A0}"/>
                </a:ext>
              </a:extLst>
            </p:cNvPr>
            <p:cNvSpPr/>
            <p:nvPr/>
          </p:nvSpPr>
          <p:spPr>
            <a:xfrm>
              <a:off x="16287389" y="2672421"/>
              <a:ext cx="252984" cy="206501"/>
            </a:xfrm>
            <a:custGeom>
              <a:avLst/>
              <a:gdLst/>
              <a:ahLst/>
              <a:cxnLst/>
              <a:rect l="0" t="0" r="0" b="0"/>
              <a:pathLst>
                <a:path w="252984" h="206501">
                  <a:moveTo>
                    <a:pt x="252984" y="102590"/>
                  </a:moveTo>
                  <a:lnTo>
                    <a:pt x="0" y="0"/>
                  </a:lnTo>
                  <a:lnTo>
                    <a:pt x="60237" y="103110"/>
                  </a:lnTo>
                  <a:lnTo>
                    <a:pt x="547" y="206501"/>
                  </a:lnTo>
                  <a:close/>
                </a:path>
              </a:pathLst>
            </a:custGeom>
            <a:solidFill>
              <a:srgbClr val="EF695A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89" name="Freeform 284">
              <a:extLst>
                <a:ext uri="{FF2B5EF4-FFF2-40B4-BE49-F238E27FC236}">
                  <a16:creationId xmlns:a16="http://schemas.microsoft.com/office/drawing/2014/main" id="{D2AB0964-7FE6-730B-EBEB-991585C81E9D}"/>
                </a:ext>
              </a:extLst>
            </p:cNvPr>
            <p:cNvSpPr/>
            <p:nvPr/>
          </p:nvSpPr>
          <p:spPr>
            <a:xfrm>
              <a:off x="14298085" y="3831977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56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90" name="Freeform 285">
              <a:extLst>
                <a:ext uri="{FF2B5EF4-FFF2-40B4-BE49-F238E27FC236}">
                  <a16:creationId xmlns:a16="http://schemas.microsoft.com/office/drawing/2014/main" id="{9BF3A7A9-A9A9-A7B9-3616-1DD9B9A75CF2}"/>
                </a:ext>
              </a:extLst>
            </p:cNvPr>
            <p:cNvSpPr/>
            <p:nvPr/>
          </p:nvSpPr>
          <p:spPr>
            <a:xfrm>
              <a:off x="14298085" y="3831977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56" y="0"/>
                  </a:lnTo>
                  <a:lnTo>
                    <a:pt x="90728" y="147904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91" name="Freeform 286">
              <a:extLst>
                <a:ext uri="{FF2B5EF4-FFF2-40B4-BE49-F238E27FC236}">
                  <a16:creationId xmlns:a16="http://schemas.microsoft.com/office/drawing/2014/main" id="{EE894383-535F-3E34-A696-6A1D4D3473C1}"/>
                </a:ext>
              </a:extLst>
            </p:cNvPr>
            <p:cNvSpPr/>
            <p:nvPr/>
          </p:nvSpPr>
          <p:spPr>
            <a:xfrm>
              <a:off x="14429116" y="3758022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69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92" name="Freeform 287">
              <a:extLst>
                <a:ext uri="{FF2B5EF4-FFF2-40B4-BE49-F238E27FC236}">
                  <a16:creationId xmlns:a16="http://schemas.microsoft.com/office/drawing/2014/main" id="{FAE33521-D275-D78F-C944-9AC864B4D7C8}"/>
                </a:ext>
              </a:extLst>
            </p:cNvPr>
            <p:cNvSpPr/>
            <p:nvPr/>
          </p:nvSpPr>
          <p:spPr>
            <a:xfrm>
              <a:off x="14429116" y="3758022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90728" y="147904"/>
                  </a:moveTo>
                  <a:lnTo>
                    <a:pt x="0" y="147904"/>
                  </a:lnTo>
                  <a:lnTo>
                    <a:pt x="44869" y="0"/>
                  </a:lnTo>
                  <a:lnTo>
                    <a:pt x="90728" y="147904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93" name="Freeform 288">
              <a:extLst>
                <a:ext uri="{FF2B5EF4-FFF2-40B4-BE49-F238E27FC236}">
                  <a16:creationId xmlns:a16="http://schemas.microsoft.com/office/drawing/2014/main" id="{7288A376-8240-28E5-BC2D-8C9B90250292}"/>
                </a:ext>
              </a:extLst>
            </p:cNvPr>
            <p:cNvSpPr/>
            <p:nvPr/>
          </p:nvSpPr>
          <p:spPr>
            <a:xfrm>
              <a:off x="15117254" y="2941363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0" y="0"/>
                  </a:moveTo>
                  <a:lnTo>
                    <a:pt x="90728" y="0"/>
                  </a:lnTo>
                  <a:lnTo>
                    <a:pt x="45859" y="147916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94" name="Freeform 289">
              <a:extLst>
                <a:ext uri="{FF2B5EF4-FFF2-40B4-BE49-F238E27FC236}">
                  <a16:creationId xmlns:a16="http://schemas.microsoft.com/office/drawing/2014/main" id="{3E058B40-4FDC-99CE-F5D2-E8CC5F3BA2D1}"/>
                </a:ext>
              </a:extLst>
            </p:cNvPr>
            <p:cNvSpPr/>
            <p:nvPr/>
          </p:nvSpPr>
          <p:spPr>
            <a:xfrm>
              <a:off x="15117254" y="2941363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0" y="0"/>
                  </a:moveTo>
                  <a:lnTo>
                    <a:pt x="90728" y="0"/>
                  </a:lnTo>
                  <a:lnTo>
                    <a:pt x="45859" y="1479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95" name="Freeform 290">
              <a:extLst>
                <a:ext uri="{FF2B5EF4-FFF2-40B4-BE49-F238E27FC236}">
                  <a16:creationId xmlns:a16="http://schemas.microsoft.com/office/drawing/2014/main" id="{87BA83A7-0C4E-DD1B-AAD8-4E99DA3E9E32}"/>
                </a:ext>
              </a:extLst>
            </p:cNvPr>
            <p:cNvSpPr/>
            <p:nvPr/>
          </p:nvSpPr>
          <p:spPr>
            <a:xfrm>
              <a:off x="14916286" y="3035634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59" y="147904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96" name="Freeform 291">
              <a:extLst>
                <a:ext uri="{FF2B5EF4-FFF2-40B4-BE49-F238E27FC236}">
                  <a16:creationId xmlns:a16="http://schemas.microsoft.com/office/drawing/2014/main" id="{4AE9EAE8-DBEE-4E3C-69D7-F95F2EA5CF01}"/>
                </a:ext>
              </a:extLst>
            </p:cNvPr>
            <p:cNvSpPr/>
            <p:nvPr/>
          </p:nvSpPr>
          <p:spPr>
            <a:xfrm>
              <a:off x="14916286" y="3035634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59" y="14790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97" name="Freeform 292">
              <a:extLst>
                <a:ext uri="{FF2B5EF4-FFF2-40B4-BE49-F238E27FC236}">
                  <a16:creationId xmlns:a16="http://schemas.microsoft.com/office/drawing/2014/main" id="{074D0AA1-AF91-957C-0A4A-3EBF36345B02}"/>
                </a:ext>
              </a:extLst>
            </p:cNvPr>
            <p:cNvSpPr/>
            <p:nvPr/>
          </p:nvSpPr>
          <p:spPr>
            <a:xfrm>
              <a:off x="14685795" y="3224714"/>
              <a:ext cx="1505737" cy="335025"/>
            </a:xfrm>
            <a:custGeom>
              <a:avLst/>
              <a:gdLst/>
              <a:ahLst/>
              <a:cxnLst/>
              <a:rect l="0" t="0" r="0" b="0"/>
              <a:pathLst>
                <a:path w="1505737" h="335025">
                  <a:moveTo>
                    <a:pt x="1505737" y="0"/>
                  </a:moveTo>
                  <a:lnTo>
                    <a:pt x="830339" y="2451"/>
                  </a:lnTo>
                  <a:lnTo>
                    <a:pt x="647751" y="31064"/>
                  </a:lnTo>
                  <a:lnTo>
                    <a:pt x="197752" y="216128"/>
                  </a:lnTo>
                  <a:lnTo>
                    <a:pt x="0" y="335025"/>
                  </a:lnTo>
                </a:path>
              </a:pathLst>
            </a:custGeom>
            <a:noFill/>
            <a:ln w="25400" cap="rnd" cmpd="sng">
              <a:solidFill>
                <a:srgbClr val="EF695A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98" name="Freeform 293">
              <a:extLst>
                <a:ext uri="{FF2B5EF4-FFF2-40B4-BE49-F238E27FC236}">
                  <a16:creationId xmlns:a16="http://schemas.microsoft.com/office/drawing/2014/main" id="{392CC062-BF9A-A5BF-B883-58631D809194}"/>
                </a:ext>
              </a:extLst>
            </p:cNvPr>
            <p:cNvSpPr/>
            <p:nvPr/>
          </p:nvSpPr>
          <p:spPr>
            <a:xfrm>
              <a:off x="14841401" y="3391520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0" y="0"/>
                  </a:moveTo>
                  <a:lnTo>
                    <a:pt x="90728" y="0"/>
                  </a:lnTo>
                  <a:lnTo>
                    <a:pt x="45859" y="147916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199" name="Freeform 294">
              <a:extLst>
                <a:ext uri="{FF2B5EF4-FFF2-40B4-BE49-F238E27FC236}">
                  <a16:creationId xmlns:a16="http://schemas.microsoft.com/office/drawing/2014/main" id="{AC38B423-55DF-672D-AB28-8FD509E6FC90}"/>
                </a:ext>
              </a:extLst>
            </p:cNvPr>
            <p:cNvSpPr/>
            <p:nvPr/>
          </p:nvSpPr>
          <p:spPr>
            <a:xfrm>
              <a:off x="14841401" y="3391520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0" y="0"/>
                  </a:moveTo>
                  <a:lnTo>
                    <a:pt x="90728" y="0"/>
                  </a:lnTo>
                  <a:lnTo>
                    <a:pt x="45859" y="1479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00" name="Freeform 295">
              <a:extLst>
                <a:ext uri="{FF2B5EF4-FFF2-40B4-BE49-F238E27FC236}">
                  <a16:creationId xmlns:a16="http://schemas.microsoft.com/office/drawing/2014/main" id="{917575DB-9D99-E5E3-DAE1-C1E47EC07E76}"/>
                </a:ext>
              </a:extLst>
            </p:cNvPr>
            <p:cNvSpPr/>
            <p:nvPr/>
          </p:nvSpPr>
          <p:spPr>
            <a:xfrm>
              <a:off x="14640433" y="3485790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59" y="147904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01" name="Freeform 296">
              <a:extLst>
                <a:ext uri="{FF2B5EF4-FFF2-40B4-BE49-F238E27FC236}">
                  <a16:creationId xmlns:a16="http://schemas.microsoft.com/office/drawing/2014/main" id="{AF3A9FB6-E2B7-C5DD-C30A-9D9D5A24968C}"/>
                </a:ext>
              </a:extLst>
            </p:cNvPr>
            <p:cNvSpPr/>
            <p:nvPr/>
          </p:nvSpPr>
          <p:spPr>
            <a:xfrm>
              <a:off x="14640433" y="3485790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59" y="14790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02" name="Freeform 297">
              <a:extLst>
                <a:ext uri="{FF2B5EF4-FFF2-40B4-BE49-F238E27FC236}">
                  <a16:creationId xmlns:a16="http://schemas.microsoft.com/office/drawing/2014/main" id="{109D8025-CCCE-E980-4314-ABFD78419E6E}"/>
                </a:ext>
              </a:extLst>
            </p:cNvPr>
            <p:cNvSpPr/>
            <p:nvPr/>
          </p:nvSpPr>
          <p:spPr>
            <a:xfrm>
              <a:off x="15451782" y="2421384"/>
              <a:ext cx="90741" cy="147916"/>
            </a:xfrm>
            <a:custGeom>
              <a:avLst/>
              <a:gdLst/>
              <a:ahLst/>
              <a:cxnLst/>
              <a:rect l="0" t="0" r="0" b="0"/>
              <a:pathLst>
                <a:path w="90741" h="147916">
                  <a:moveTo>
                    <a:pt x="0" y="0"/>
                  </a:moveTo>
                  <a:lnTo>
                    <a:pt x="90741" y="0"/>
                  </a:lnTo>
                  <a:lnTo>
                    <a:pt x="45872" y="147916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03" name="Freeform 298">
              <a:extLst>
                <a:ext uri="{FF2B5EF4-FFF2-40B4-BE49-F238E27FC236}">
                  <a16:creationId xmlns:a16="http://schemas.microsoft.com/office/drawing/2014/main" id="{AAB2FC87-2981-A787-0010-A6F18A4DCB13}"/>
                </a:ext>
              </a:extLst>
            </p:cNvPr>
            <p:cNvSpPr/>
            <p:nvPr/>
          </p:nvSpPr>
          <p:spPr>
            <a:xfrm>
              <a:off x="15451782" y="2421384"/>
              <a:ext cx="90741" cy="147916"/>
            </a:xfrm>
            <a:custGeom>
              <a:avLst/>
              <a:gdLst/>
              <a:ahLst/>
              <a:cxnLst/>
              <a:rect l="0" t="0" r="0" b="0"/>
              <a:pathLst>
                <a:path w="90741" h="147916">
                  <a:moveTo>
                    <a:pt x="0" y="0"/>
                  </a:moveTo>
                  <a:lnTo>
                    <a:pt x="90741" y="0"/>
                  </a:lnTo>
                  <a:lnTo>
                    <a:pt x="45872" y="1479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04" name="Freeform 299">
              <a:extLst>
                <a:ext uri="{FF2B5EF4-FFF2-40B4-BE49-F238E27FC236}">
                  <a16:creationId xmlns:a16="http://schemas.microsoft.com/office/drawing/2014/main" id="{4DAA97DC-310C-2A00-A6C9-9911687A92E5}"/>
                </a:ext>
              </a:extLst>
            </p:cNvPr>
            <p:cNvSpPr/>
            <p:nvPr/>
          </p:nvSpPr>
          <p:spPr>
            <a:xfrm>
              <a:off x="15250827" y="2541055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59" y="147904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05" name="Freeform 300">
              <a:extLst>
                <a:ext uri="{FF2B5EF4-FFF2-40B4-BE49-F238E27FC236}">
                  <a16:creationId xmlns:a16="http://schemas.microsoft.com/office/drawing/2014/main" id="{FBDE9B4C-9BBC-3912-96FF-5722A105F16E}"/>
                </a:ext>
              </a:extLst>
            </p:cNvPr>
            <p:cNvSpPr/>
            <p:nvPr/>
          </p:nvSpPr>
          <p:spPr>
            <a:xfrm>
              <a:off x="15250827" y="2541055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59" y="14790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06" name="Freeform 301">
              <a:extLst>
                <a:ext uri="{FF2B5EF4-FFF2-40B4-BE49-F238E27FC236}">
                  <a16:creationId xmlns:a16="http://schemas.microsoft.com/office/drawing/2014/main" id="{DFE38712-65DE-3E09-E69E-C89D2ECB5309}"/>
                </a:ext>
              </a:extLst>
            </p:cNvPr>
            <p:cNvSpPr/>
            <p:nvPr/>
          </p:nvSpPr>
          <p:spPr>
            <a:xfrm>
              <a:off x="15088777" y="3288344"/>
              <a:ext cx="56933" cy="113385"/>
            </a:xfrm>
            <a:custGeom>
              <a:avLst/>
              <a:gdLst/>
              <a:ahLst/>
              <a:cxnLst/>
              <a:rect l="0" t="0" r="0" b="0"/>
              <a:pathLst>
                <a:path w="56933" h="113385">
                  <a:moveTo>
                    <a:pt x="44996" y="50292"/>
                  </a:moveTo>
                  <a:cubicBezTo>
                    <a:pt x="55676" y="79654"/>
                    <a:pt x="56933" y="106311"/>
                    <a:pt x="47815" y="109842"/>
                  </a:cubicBezTo>
                  <a:cubicBezTo>
                    <a:pt x="38685" y="113385"/>
                    <a:pt x="22632" y="92443"/>
                    <a:pt x="11938" y="63093"/>
                  </a:cubicBezTo>
                  <a:cubicBezTo>
                    <a:pt x="1270" y="33732"/>
                    <a:pt x="0" y="7062"/>
                    <a:pt x="9132" y="3531"/>
                  </a:cubicBezTo>
                  <a:cubicBezTo>
                    <a:pt x="18263" y="0"/>
                    <a:pt x="34316" y="20930"/>
                    <a:pt x="44996" y="50292"/>
                  </a:cubicBezTo>
                </a:path>
              </a:pathLst>
            </a:custGeom>
            <a:solidFill>
              <a:srgbClr val="629486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07" name="Freeform 302">
              <a:extLst>
                <a:ext uri="{FF2B5EF4-FFF2-40B4-BE49-F238E27FC236}">
                  <a16:creationId xmlns:a16="http://schemas.microsoft.com/office/drawing/2014/main" id="{7FA8BBC3-D826-3448-A9CF-DDC6619F5E72}"/>
                </a:ext>
              </a:extLst>
            </p:cNvPr>
            <p:cNvSpPr/>
            <p:nvPr/>
          </p:nvSpPr>
          <p:spPr>
            <a:xfrm>
              <a:off x="15088777" y="3288344"/>
              <a:ext cx="56933" cy="113385"/>
            </a:xfrm>
            <a:custGeom>
              <a:avLst/>
              <a:gdLst/>
              <a:ahLst/>
              <a:cxnLst/>
              <a:rect l="0" t="0" r="0" b="0"/>
              <a:pathLst>
                <a:path w="56933" h="113385">
                  <a:moveTo>
                    <a:pt x="44996" y="50292"/>
                  </a:moveTo>
                  <a:cubicBezTo>
                    <a:pt x="55676" y="79654"/>
                    <a:pt x="56933" y="106311"/>
                    <a:pt x="47815" y="109842"/>
                  </a:cubicBezTo>
                  <a:cubicBezTo>
                    <a:pt x="38685" y="113385"/>
                    <a:pt x="22632" y="92443"/>
                    <a:pt x="11938" y="63093"/>
                  </a:cubicBezTo>
                  <a:cubicBezTo>
                    <a:pt x="1270" y="33732"/>
                    <a:pt x="0" y="7062"/>
                    <a:pt x="9132" y="3531"/>
                  </a:cubicBezTo>
                  <a:cubicBezTo>
                    <a:pt x="18263" y="0"/>
                    <a:pt x="34316" y="20930"/>
                    <a:pt x="44996" y="50292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629486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08" name="Freeform 303">
              <a:extLst>
                <a:ext uri="{FF2B5EF4-FFF2-40B4-BE49-F238E27FC236}">
                  <a16:creationId xmlns:a16="http://schemas.microsoft.com/office/drawing/2014/main" id="{2F870286-2682-0C8F-121B-58F1E90F6E7A}"/>
                </a:ext>
              </a:extLst>
            </p:cNvPr>
            <p:cNvSpPr/>
            <p:nvPr/>
          </p:nvSpPr>
          <p:spPr>
            <a:xfrm>
              <a:off x="15140309" y="3268395"/>
              <a:ext cx="56920" cy="113385"/>
            </a:xfrm>
            <a:custGeom>
              <a:avLst/>
              <a:gdLst/>
              <a:ahLst/>
              <a:cxnLst/>
              <a:rect l="0" t="0" r="0" b="0"/>
              <a:pathLst>
                <a:path w="56920" h="113385">
                  <a:moveTo>
                    <a:pt x="44983" y="50292"/>
                  </a:moveTo>
                  <a:cubicBezTo>
                    <a:pt x="55676" y="79654"/>
                    <a:pt x="56920" y="106311"/>
                    <a:pt x="47802" y="109842"/>
                  </a:cubicBezTo>
                  <a:cubicBezTo>
                    <a:pt x="38684" y="113385"/>
                    <a:pt x="22619" y="92443"/>
                    <a:pt x="11938" y="63080"/>
                  </a:cubicBezTo>
                  <a:cubicBezTo>
                    <a:pt x="1257" y="33732"/>
                    <a:pt x="0" y="7062"/>
                    <a:pt x="9119" y="3531"/>
                  </a:cubicBezTo>
                  <a:cubicBezTo>
                    <a:pt x="18250" y="0"/>
                    <a:pt x="34303" y="20930"/>
                    <a:pt x="44983" y="50292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09" name="Freeform 304">
              <a:extLst>
                <a:ext uri="{FF2B5EF4-FFF2-40B4-BE49-F238E27FC236}">
                  <a16:creationId xmlns:a16="http://schemas.microsoft.com/office/drawing/2014/main" id="{A9FE00E7-35A7-C835-93C2-F67396015172}"/>
                </a:ext>
              </a:extLst>
            </p:cNvPr>
            <p:cNvSpPr/>
            <p:nvPr/>
          </p:nvSpPr>
          <p:spPr>
            <a:xfrm>
              <a:off x="15140309" y="3268395"/>
              <a:ext cx="56920" cy="113385"/>
            </a:xfrm>
            <a:custGeom>
              <a:avLst/>
              <a:gdLst/>
              <a:ahLst/>
              <a:cxnLst/>
              <a:rect l="0" t="0" r="0" b="0"/>
              <a:pathLst>
                <a:path w="56920" h="113385">
                  <a:moveTo>
                    <a:pt x="44983" y="50292"/>
                  </a:moveTo>
                  <a:cubicBezTo>
                    <a:pt x="55676" y="79654"/>
                    <a:pt x="56920" y="106311"/>
                    <a:pt x="47802" y="109842"/>
                  </a:cubicBezTo>
                  <a:cubicBezTo>
                    <a:pt x="38684" y="113385"/>
                    <a:pt x="22619" y="92443"/>
                    <a:pt x="11938" y="63080"/>
                  </a:cubicBezTo>
                  <a:cubicBezTo>
                    <a:pt x="1257" y="33732"/>
                    <a:pt x="0" y="7062"/>
                    <a:pt x="9119" y="3531"/>
                  </a:cubicBezTo>
                  <a:cubicBezTo>
                    <a:pt x="18250" y="0"/>
                    <a:pt x="34303" y="20930"/>
                    <a:pt x="44983" y="50292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10" name="Freeform 305">
              <a:extLst>
                <a:ext uri="{FF2B5EF4-FFF2-40B4-BE49-F238E27FC236}">
                  <a16:creationId xmlns:a16="http://schemas.microsoft.com/office/drawing/2014/main" id="{07CE024F-C40E-26EE-FD20-36C3C0DAF5E2}"/>
                </a:ext>
              </a:extLst>
            </p:cNvPr>
            <p:cNvSpPr/>
            <p:nvPr/>
          </p:nvSpPr>
          <p:spPr>
            <a:xfrm>
              <a:off x="15037258" y="3308293"/>
              <a:ext cx="56933" cy="113385"/>
            </a:xfrm>
            <a:custGeom>
              <a:avLst/>
              <a:gdLst/>
              <a:ahLst/>
              <a:cxnLst/>
              <a:rect l="0" t="0" r="0" b="0"/>
              <a:pathLst>
                <a:path w="56933" h="113385">
                  <a:moveTo>
                    <a:pt x="44996" y="50292"/>
                  </a:moveTo>
                  <a:cubicBezTo>
                    <a:pt x="55676" y="79654"/>
                    <a:pt x="56933" y="106311"/>
                    <a:pt x="47815" y="109842"/>
                  </a:cubicBezTo>
                  <a:cubicBezTo>
                    <a:pt x="38685" y="113385"/>
                    <a:pt x="22619" y="92443"/>
                    <a:pt x="11938" y="63093"/>
                  </a:cubicBezTo>
                  <a:cubicBezTo>
                    <a:pt x="1270" y="33732"/>
                    <a:pt x="0" y="7062"/>
                    <a:pt x="9132" y="3531"/>
                  </a:cubicBezTo>
                  <a:cubicBezTo>
                    <a:pt x="18263" y="0"/>
                    <a:pt x="34303" y="20930"/>
                    <a:pt x="44996" y="50292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11" name="Freeform 306">
              <a:extLst>
                <a:ext uri="{FF2B5EF4-FFF2-40B4-BE49-F238E27FC236}">
                  <a16:creationId xmlns:a16="http://schemas.microsoft.com/office/drawing/2014/main" id="{5E012568-B6B5-892B-394B-9DCA010B2BFE}"/>
                </a:ext>
              </a:extLst>
            </p:cNvPr>
            <p:cNvSpPr/>
            <p:nvPr/>
          </p:nvSpPr>
          <p:spPr>
            <a:xfrm>
              <a:off x="15037258" y="3308293"/>
              <a:ext cx="56933" cy="113385"/>
            </a:xfrm>
            <a:custGeom>
              <a:avLst/>
              <a:gdLst/>
              <a:ahLst/>
              <a:cxnLst/>
              <a:rect l="0" t="0" r="0" b="0"/>
              <a:pathLst>
                <a:path w="56933" h="113385">
                  <a:moveTo>
                    <a:pt x="44996" y="50292"/>
                  </a:moveTo>
                  <a:cubicBezTo>
                    <a:pt x="55676" y="79654"/>
                    <a:pt x="56933" y="106311"/>
                    <a:pt x="47815" y="109842"/>
                  </a:cubicBezTo>
                  <a:cubicBezTo>
                    <a:pt x="38685" y="113385"/>
                    <a:pt x="22619" y="92443"/>
                    <a:pt x="11938" y="63093"/>
                  </a:cubicBezTo>
                  <a:cubicBezTo>
                    <a:pt x="1270" y="33732"/>
                    <a:pt x="0" y="7062"/>
                    <a:pt x="9132" y="3531"/>
                  </a:cubicBezTo>
                  <a:cubicBezTo>
                    <a:pt x="18263" y="0"/>
                    <a:pt x="34303" y="20930"/>
                    <a:pt x="44996" y="50292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12" name="Freeform 307">
              <a:extLst>
                <a:ext uri="{FF2B5EF4-FFF2-40B4-BE49-F238E27FC236}">
                  <a16:creationId xmlns:a16="http://schemas.microsoft.com/office/drawing/2014/main" id="{13CD17E3-71F7-42DB-1ECB-6B8163EF935A}"/>
                </a:ext>
              </a:extLst>
            </p:cNvPr>
            <p:cNvSpPr/>
            <p:nvPr/>
          </p:nvSpPr>
          <p:spPr>
            <a:xfrm>
              <a:off x="15344688" y="2843225"/>
              <a:ext cx="56920" cy="113385"/>
            </a:xfrm>
            <a:custGeom>
              <a:avLst/>
              <a:gdLst/>
              <a:ahLst/>
              <a:cxnLst/>
              <a:rect l="0" t="0" r="0" b="0"/>
              <a:pathLst>
                <a:path w="56920" h="113385">
                  <a:moveTo>
                    <a:pt x="44983" y="50292"/>
                  </a:moveTo>
                  <a:cubicBezTo>
                    <a:pt x="55676" y="79654"/>
                    <a:pt x="56920" y="106311"/>
                    <a:pt x="47815" y="109842"/>
                  </a:cubicBezTo>
                  <a:cubicBezTo>
                    <a:pt x="38684" y="113385"/>
                    <a:pt x="22619" y="92443"/>
                    <a:pt x="11938" y="63080"/>
                  </a:cubicBezTo>
                  <a:cubicBezTo>
                    <a:pt x="1257" y="33732"/>
                    <a:pt x="0" y="7062"/>
                    <a:pt x="9119" y="3531"/>
                  </a:cubicBezTo>
                  <a:cubicBezTo>
                    <a:pt x="18250" y="0"/>
                    <a:pt x="34303" y="20930"/>
                    <a:pt x="44983" y="50292"/>
                  </a:cubicBezTo>
                </a:path>
              </a:pathLst>
            </a:custGeom>
            <a:solidFill>
              <a:srgbClr val="629486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13" name="Freeform 308">
              <a:extLst>
                <a:ext uri="{FF2B5EF4-FFF2-40B4-BE49-F238E27FC236}">
                  <a16:creationId xmlns:a16="http://schemas.microsoft.com/office/drawing/2014/main" id="{830AF619-DE71-C8E3-F7A0-E010C7DB5647}"/>
                </a:ext>
              </a:extLst>
            </p:cNvPr>
            <p:cNvSpPr/>
            <p:nvPr/>
          </p:nvSpPr>
          <p:spPr>
            <a:xfrm>
              <a:off x="15344688" y="2843225"/>
              <a:ext cx="56920" cy="113385"/>
            </a:xfrm>
            <a:custGeom>
              <a:avLst/>
              <a:gdLst/>
              <a:ahLst/>
              <a:cxnLst/>
              <a:rect l="0" t="0" r="0" b="0"/>
              <a:pathLst>
                <a:path w="56920" h="113385">
                  <a:moveTo>
                    <a:pt x="44983" y="50292"/>
                  </a:moveTo>
                  <a:cubicBezTo>
                    <a:pt x="55676" y="79654"/>
                    <a:pt x="56920" y="106311"/>
                    <a:pt x="47815" y="109842"/>
                  </a:cubicBezTo>
                  <a:cubicBezTo>
                    <a:pt x="38684" y="113385"/>
                    <a:pt x="22619" y="92443"/>
                    <a:pt x="11938" y="63080"/>
                  </a:cubicBezTo>
                  <a:cubicBezTo>
                    <a:pt x="1257" y="33732"/>
                    <a:pt x="0" y="7062"/>
                    <a:pt x="9119" y="3531"/>
                  </a:cubicBezTo>
                  <a:cubicBezTo>
                    <a:pt x="18250" y="0"/>
                    <a:pt x="34303" y="20930"/>
                    <a:pt x="44983" y="50292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629486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14" name="Freeform 309">
              <a:extLst>
                <a:ext uri="{FF2B5EF4-FFF2-40B4-BE49-F238E27FC236}">
                  <a16:creationId xmlns:a16="http://schemas.microsoft.com/office/drawing/2014/main" id="{05F95CBC-5217-8D33-AFE5-D98AA839B00B}"/>
                </a:ext>
              </a:extLst>
            </p:cNvPr>
            <p:cNvSpPr/>
            <p:nvPr/>
          </p:nvSpPr>
          <p:spPr>
            <a:xfrm>
              <a:off x="15396207" y="2823276"/>
              <a:ext cx="56933" cy="113385"/>
            </a:xfrm>
            <a:custGeom>
              <a:avLst/>
              <a:gdLst/>
              <a:ahLst/>
              <a:cxnLst/>
              <a:rect l="0" t="0" r="0" b="0"/>
              <a:pathLst>
                <a:path w="56933" h="113385">
                  <a:moveTo>
                    <a:pt x="44996" y="50292"/>
                  </a:moveTo>
                  <a:cubicBezTo>
                    <a:pt x="55676" y="79654"/>
                    <a:pt x="56933" y="106311"/>
                    <a:pt x="47815" y="109842"/>
                  </a:cubicBezTo>
                  <a:cubicBezTo>
                    <a:pt x="38685" y="113385"/>
                    <a:pt x="22619" y="92443"/>
                    <a:pt x="11938" y="63080"/>
                  </a:cubicBezTo>
                  <a:cubicBezTo>
                    <a:pt x="1270" y="33732"/>
                    <a:pt x="0" y="7062"/>
                    <a:pt x="9132" y="3531"/>
                  </a:cubicBezTo>
                  <a:cubicBezTo>
                    <a:pt x="18263" y="0"/>
                    <a:pt x="34303" y="20930"/>
                    <a:pt x="44996" y="50292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15" name="Freeform 310">
              <a:extLst>
                <a:ext uri="{FF2B5EF4-FFF2-40B4-BE49-F238E27FC236}">
                  <a16:creationId xmlns:a16="http://schemas.microsoft.com/office/drawing/2014/main" id="{8913540A-0218-2932-BB6F-1C05FE0EEB6D}"/>
                </a:ext>
              </a:extLst>
            </p:cNvPr>
            <p:cNvSpPr/>
            <p:nvPr/>
          </p:nvSpPr>
          <p:spPr>
            <a:xfrm>
              <a:off x="15396207" y="2823276"/>
              <a:ext cx="56933" cy="113385"/>
            </a:xfrm>
            <a:custGeom>
              <a:avLst/>
              <a:gdLst/>
              <a:ahLst/>
              <a:cxnLst/>
              <a:rect l="0" t="0" r="0" b="0"/>
              <a:pathLst>
                <a:path w="56933" h="113385">
                  <a:moveTo>
                    <a:pt x="44996" y="50292"/>
                  </a:moveTo>
                  <a:cubicBezTo>
                    <a:pt x="55676" y="79654"/>
                    <a:pt x="56933" y="106311"/>
                    <a:pt x="47815" y="109842"/>
                  </a:cubicBezTo>
                  <a:cubicBezTo>
                    <a:pt x="38685" y="113385"/>
                    <a:pt x="22619" y="92443"/>
                    <a:pt x="11938" y="63080"/>
                  </a:cubicBezTo>
                  <a:cubicBezTo>
                    <a:pt x="1270" y="33732"/>
                    <a:pt x="0" y="7062"/>
                    <a:pt x="9132" y="3531"/>
                  </a:cubicBezTo>
                  <a:cubicBezTo>
                    <a:pt x="18263" y="0"/>
                    <a:pt x="34303" y="20930"/>
                    <a:pt x="44996" y="50292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16" name="Freeform 311">
              <a:extLst>
                <a:ext uri="{FF2B5EF4-FFF2-40B4-BE49-F238E27FC236}">
                  <a16:creationId xmlns:a16="http://schemas.microsoft.com/office/drawing/2014/main" id="{06C5AE89-699D-AE95-D41D-03E38E5FA013}"/>
                </a:ext>
              </a:extLst>
            </p:cNvPr>
            <p:cNvSpPr/>
            <p:nvPr/>
          </p:nvSpPr>
          <p:spPr>
            <a:xfrm>
              <a:off x="15293156" y="2863174"/>
              <a:ext cx="56933" cy="113385"/>
            </a:xfrm>
            <a:custGeom>
              <a:avLst/>
              <a:gdLst/>
              <a:ahLst/>
              <a:cxnLst/>
              <a:rect l="0" t="0" r="0" b="0"/>
              <a:pathLst>
                <a:path w="56933" h="113385">
                  <a:moveTo>
                    <a:pt x="44996" y="50292"/>
                  </a:moveTo>
                  <a:cubicBezTo>
                    <a:pt x="55676" y="79654"/>
                    <a:pt x="56933" y="106311"/>
                    <a:pt x="47815" y="109842"/>
                  </a:cubicBezTo>
                  <a:cubicBezTo>
                    <a:pt x="38685" y="113385"/>
                    <a:pt x="22632" y="92443"/>
                    <a:pt x="11938" y="63080"/>
                  </a:cubicBezTo>
                  <a:cubicBezTo>
                    <a:pt x="1270" y="33732"/>
                    <a:pt x="0" y="7062"/>
                    <a:pt x="9132" y="3531"/>
                  </a:cubicBezTo>
                  <a:cubicBezTo>
                    <a:pt x="18263" y="0"/>
                    <a:pt x="34316" y="20930"/>
                    <a:pt x="44996" y="50292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17" name="Freeform 312">
              <a:extLst>
                <a:ext uri="{FF2B5EF4-FFF2-40B4-BE49-F238E27FC236}">
                  <a16:creationId xmlns:a16="http://schemas.microsoft.com/office/drawing/2014/main" id="{DBE5ACE0-175E-726C-AF4E-30A78ABF03E1}"/>
                </a:ext>
              </a:extLst>
            </p:cNvPr>
            <p:cNvSpPr/>
            <p:nvPr/>
          </p:nvSpPr>
          <p:spPr>
            <a:xfrm>
              <a:off x="15293156" y="2863174"/>
              <a:ext cx="56933" cy="113385"/>
            </a:xfrm>
            <a:custGeom>
              <a:avLst/>
              <a:gdLst/>
              <a:ahLst/>
              <a:cxnLst/>
              <a:rect l="0" t="0" r="0" b="0"/>
              <a:pathLst>
                <a:path w="56933" h="113385">
                  <a:moveTo>
                    <a:pt x="44996" y="50292"/>
                  </a:moveTo>
                  <a:cubicBezTo>
                    <a:pt x="55676" y="79654"/>
                    <a:pt x="56933" y="106311"/>
                    <a:pt x="47815" y="109842"/>
                  </a:cubicBezTo>
                  <a:cubicBezTo>
                    <a:pt x="38685" y="113385"/>
                    <a:pt x="22632" y="92443"/>
                    <a:pt x="11938" y="63080"/>
                  </a:cubicBezTo>
                  <a:cubicBezTo>
                    <a:pt x="1270" y="33732"/>
                    <a:pt x="0" y="7062"/>
                    <a:pt x="9132" y="3531"/>
                  </a:cubicBezTo>
                  <a:cubicBezTo>
                    <a:pt x="18263" y="0"/>
                    <a:pt x="34316" y="20930"/>
                    <a:pt x="44996" y="50292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18" name="Freeform 313">
              <a:extLst>
                <a:ext uri="{FF2B5EF4-FFF2-40B4-BE49-F238E27FC236}">
                  <a16:creationId xmlns:a16="http://schemas.microsoft.com/office/drawing/2014/main" id="{EE2A8918-035B-EA6A-A55A-720F68C3A11E}"/>
                </a:ext>
              </a:extLst>
            </p:cNvPr>
            <p:cNvSpPr/>
            <p:nvPr/>
          </p:nvSpPr>
          <p:spPr>
            <a:xfrm>
              <a:off x="15669641" y="2341302"/>
              <a:ext cx="56933" cy="113385"/>
            </a:xfrm>
            <a:custGeom>
              <a:avLst/>
              <a:gdLst/>
              <a:ahLst/>
              <a:cxnLst/>
              <a:rect l="0" t="0" r="0" b="0"/>
              <a:pathLst>
                <a:path w="56933" h="113385">
                  <a:moveTo>
                    <a:pt x="44996" y="50292"/>
                  </a:moveTo>
                  <a:cubicBezTo>
                    <a:pt x="55676" y="79654"/>
                    <a:pt x="56933" y="106311"/>
                    <a:pt x="47815" y="109842"/>
                  </a:cubicBezTo>
                  <a:cubicBezTo>
                    <a:pt x="38685" y="113385"/>
                    <a:pt x="22619" y="92443"/>
                    <a:pt x="11938" y="63093"/>
                  </a:cubicBezTo>
                  <a:cubicBezTo>
                    <a:pt x="1270" y="33732"/>
                    <a:pt x="0" y="7062"/>
                    <a:pt x="9132" y="3531"/>
                  </a:cubicBezTo>
                  <a:cubicBezTo>
                    <a:pt x="18263" y="0"/>
                    <a:pt x="34303" y="20930"/>
                    <a:pt x="44996" y="50292"/>
                  </a:cubicBezTo>
                </a:path>
              </a:pathLst>
            </a:custGeom>
            <a:solidFill>
              <a:srgbClr val="629486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19" name="Freeform 314">
              <a:extLst>
                <a:ext uri="{FF2B5EF4-FFF2-40B4-BE49-F238E27FC236}">
                  <a16:creationId xmlns:a16="http://schemas.microsoft.com/office/drawing/2014/main" id="{6175CB18-A2F4-B3FA-C8DE-FA598FEBCE57}"/>
                </a:ext>
              </a:extLst>
            </p:cNvPr>
            <p:cNvSpPr/>
            <p:nvPr/>
          </p:nvSpPr>
          <p:spPr>
            <a:xfrm>
              <a:off x="15669641" y="2341302"/>
              <a:ext cx="56933" cy="113385"/>
            </a:xfrm>
            <a:custGeom>
              <a:avLst/>
              <a:gdLst/>
              <a:ahLst/>
              <a:cxnLst/>
              <a:rect l="0" t="0" r="0" b="0"/>
              <a:pathLst>
                <a:path w="56933" h="113385">
                  <a:moveTo>
                    <a:pt x="44996" y="50292"/>
                  </a:moveTo>
                  <a:cubicBezTo>
                    <a:pt x="55676" y="79654"/>
                    <a:pt x="56933" y="106311"/>
                    <a:pt x="47815" y="109842"/>
                  </a:cubicBezTo>
                  <a:cubicBezTo>
                    <a:pt x="38685" y="113385"/>
                    <a:pt x="22619" y="92443"/>
                    <a:pt x="11938" y="63093"/>
                  </a:cubicBezTo>
                  <a:cubicBezTo>
                    <a:pt x="1270" y="33732"/>
                    <a:pt x="0" y="7062"/>
                    <a:pt x="9132" y="3531"/>
                  </a:cubicBezTo>
                  <a:cubicBezTo>
                    <a:pt x="18263" y="0"/>
                    <a:pt x="34303" y="20930"/>
                    <a:pt x="44996" y="50292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629486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20" name="Freeform 315">
              <a:extLst>
                <a:ext uri="{FF2B5EF4-FFF2-40B4-BE49-F238E27FC236}">
                  <a16:creationId xmlns:a16="http://schemas.microsoft.com/office/drawing/2014/main" id="{607A866A-CB3F-8EB5-C542-E08D48826D81}"/>
                </a:ext>
              </a:extLst>
            </p:cNvPr>
            <p:cNvSpPr/>
            <p:nvPr/>
          </p:nvSpPr>
          <p:spPr>
            <a:xfrm>
              <a:off x="15721160" y="2321353"/>
              <a:ext cx="56933" cy="113385"/>
            </a:xfrm>
            <a:custGeom>
              <a:avLst/>
              <a:gdLst/>
              <a:ahLst/>
              <a:cxnLst/>
              <a:rect l="0" t="0" r="0" b="0"/>
              <a:pathLst>
                <a:path w="56933" h="113385">
                  <a:moveTo>
                    <a:pt x="44996" y="50292"/>
                  </a:moveTo>
                  <a:cubicBezTo>
                    <a:pt x="55676" y="79654"/>
                    <a:pt x="56933" y="106311"/>
                    <a:pt x="47815" y="109842"/>
                  </a:cubicBezTo>
                  <a:cubicBezTo>
                    <a:pt x="38685" y="113385"/>
                    <a:pt x="22632" y="92443"/>
                    <a:pt x="11938" y="63093"/>
                  </a:cubicBezTo>
                  <a:cubicBezTo>
                    <a:pt x="1270" y="33732"/>
                    <a:pt x="0" y="7062"/>
                    <a:pt x="9132" y="3531"/>
                  </a:cubicBezTo>
                  <a:cubicBezTo>
                    <a:pt x="18263" y="0"/>
                    <a:pt x="34316" y="20930"/>
                    <a:pt x="44996" y="50292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21" name="Freeform 316">
              <a:extLst>
                <a:ext uri="{FF2B5EF4-FFF2-40B4-BE49-F238E27FC236}">
                  <a16:creationId xmlns:a16="http://schemas.microsoft.com/office/drawing/2014/main" id="{EA5D1301-B06A-AACA-11E5-4A766582BB03}"/>
                </a:ext>
              </a:extLst>
            </p:cNvPr>
            <p:cNvSpPr/>
            <p:nvPr/>
          </p:nvSpPr>
          <p:spPr>
            <a:xfrm>
              <a:off x="15721160" y="2321353"/>
              <a:ext cx="56933" cy="113385"/>
            </a:xfrm>
            <a:custGeom>
              <a:avLst/>
              <a:gdLst/>
              <a:ahLst/>
              <a:cxnLst/>
              <a:rect l="0" t="0" r="0" b="0"/>
              <a:pathLst>
                <a:path w="56933" h="113385">
                  <a:moveTo>
                    <a:pt x="44996" y="50292"/>
                  </a:moveTo>
                  <a:cubicBezTo>
                    <a:pt x="55676" y="79654"/>
                    <a:pt x="56933" y="106311"/>
                    <a:pt x="47815" y="109842"/>
                  </a:cubicBezTo>
                  <a:cubicBezTo>
                    <a:pt x="38685" y="113385"/>
                    <a:pt x="22632" y="92443"/>
                    <a:pt x="11938" y="63093"/>
                  </a:cubicBezTo>
                  <a:cubicBezTo>
                    <a:pt x="1270" y="33732"/>
                    <a:pt x="0" y="7062"/>
                    <a:pt x="9132" y="3531"/>
                  </a:cubicBezTo>
                  <a:cubicBezTo>
                    <a:pt x="18263" y="0"/>
                    <a:pt x="34316" y="20930"/>
                    <a:pt x="44996" y="50292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22" name="Freeform 317">
              <a:extLst>
                <a:ext uri="{FF2B5EF4-FFF2-40B4-BE49-F238E27FC236}">
                  <a16:creationId xmlns:a16="http://schemas.microsoft.com/office/drawing/2014/main" id="{48576246-AE44-2A21-6479-C8CC116C9D31}"/>
                </a:ext>
              </a:extLst>
            </p:cNvPr>
            <p:cNvSpPr/>
            <p:nvPr/>
          </p:nvSpPr>
          <p:spPr>
            <a:xfrm>
              <a:off x="15618122" y="2361251"/>
              <a:ext cx="56920" cy="113385"/>
            </a:xfrm>
            <a:custGeom>
              <a:avLst/>
              <a:gdLst/>
              <a:ahLst/>
              <a:cxnLst/>
              <a:rect l="0" t="0" r="0" b="0"/>
              <a:pathLst>
                <a:path w="56920" h="113385">
                  <a:moveTo>
                    <a:pt x="44983" y="50292"/>
                  </a:moveTo>
                  <a:cubicBezTo>
                    <a:pt x="55676" y="79654"/>
                    <a:pt x="56920" y="106311"/>
                    <a:pt x="47815" y="109842"/>
                  </a:cubicBezTo>
                  <a:cubicBezTo>
                    <a:pt x="38684" y="113385"/>
                    <a:pt x="22619" y="92443"/>
                    <a:pt x="11938" y="63093"/>
                  </a:cubicBezTo>
                  <a:cubicBezTo>
                    <a:pt x="1257" y="33732"/>
                    <a:pt x="0" y="7062"/>
                    <a:pt x="9119" y="3531"/>
                  </a:cubicBezTo>
                  <a:cubicBezTo>
                    <a:pt x="18250" y="0"/>
                    <a:pt x="34303" y="20930"/>
                    <a:pt x="44983" y="50292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23" name="Freeform 318">
              <a:extLst>
                <a:ext uri="{FF2B5EF4-FFF2-40B4-BE49-F238E27FC236}">
                  <a16:creationId xmlns:a16="http://schemas.microsoft.com/office/drawing/2014/main" id="{2C3C1762-B475-4BD8-2FB6-6B18C15AE810}"/>
                </a:ext>
              </a:extLst>
            </p:cNvPr>
            <p:cNvSpPr/>
            <p:nvPr/>
          </p:nvSpPr>
          <p:spPr>
            <a:xfrm>
              <a:off x="15618122" y="2361251"/>
              <a:ext cx="56920" cy="113385"/>
            </a:xfrm>
            <a:custGeom>
              <a:avLst/>
              <a:gdLst/>
              <a:ahLst/>
              <a:cxnLst/>
              <a:rect l="0" t="0" r="0" b="0"/>
              <a:pathLst>
                <a:path w="56920" h="113385">
                  <a:moveTo>
                    <a:pt x="44983" y="50292"/>
                  </a:moveTo>
                  <a:cubicBezTo>
                    <a:pt x="55676" y="79654"/>
                    <a:pt x="56920" y="106311"/>
                    <a:pt x="47815" y="109842"/>
                  </a:cubicBezTo>
                  <a:cubicBezTo>
                    <a:pt x="38684" y="113385"/>
                    <a:pt x="22619" y="92443"/>
                    <a:pt x="11938" y="63093"/>
                  </a:cubicBezTo>
                  <a:cubicBezTo>
                    <a:pt x="1257" y="33732"/>
                    <a:pt x="0" y="7062"/>
                    <a:pt x="9119" y="3531"/>
                  </a:cubicBezTo>
                  <a:cubicBezTo>
                    <a:pt x="18250" y="0"/>
                    <a:pt x="34303" y="20930"/>
                    <a:pt x="44983" y="50292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24" name="Freeform 319">
              <a:extLst>
                <a:ext uri="{FF2B5EF4-FFF2-40B4-BE49-F238E27FC236}">
                  <a16:creationId xmlns:a16="http://schemas.microsoft.com/office/drawing/2014/main" id="{429EB6A4-3074-B8D4-5429-560EBB6580DC}"/>
                </a:ext>
              </a:extLst>
            </p:cNvPr>
            <p:cNvSpPr/>
            <p:nvPr/>
          </p:nvSpPr>
          <p:spPr>
            <a:xfrm>
              <a:off x="16031902" y="2234524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0" y="0"/>
                  </a:moveTo>
                  <a:lnTo>
                    <a:pt x="90728" y="0"/>
                  </a:lnTo>
                  <a:lnTo>
                    <a:pt x="45859" y="147916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25" name="Freeform 320">
              <a:extLst>
                <a:ext uri="{FF2B5EF4-FFF2-40B4-BE49-F238E27FC236}">
                  <a16:creationId xmlns:a16="http://schemas.microsoft.com/office/drawing/2014/main" id="{86AF7585-98CE-7F80-858D-8EE24A495353}"/>
                </a:ext>
              </a:extLst>
            </p:cNvPr>
            <p:cNvSpPr/>
            <p:nvPr/>
          </p:nvSpPr>
          <p:spPr>
            <a:xfrm>
              <a:off x="16031902" y="2234524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0" y="0"/>
                  </a:moveTo>
                  <a:lnTo>
                    <a:pt x="90728" y="0"/>
                  </a:lnTo>
                  <a:lnTo>
                    <a:pt x="45859" y="1479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26" name="Freeform 321">
              <a:extLst>
                <a:ext uri="{FF2B5EF4-FFF2-40B4-BE49-F238E27FC236}">
                  <a16:creationId xmlns:a16="http://schemas.microsoft.com/office/drawing/2014/main" id="{626CB167-7DA0-5A82-9EBE-BDF6058E5663}"/>
                </a:ext>
              </a:extLst>
            </p:cNvPr>
            <p:cNvSpPr/>
            <p:nvPr/>
          </p:nvSpPr>
          <p:spPr>
            <a:xfrm>
              <a:off x="15832087" y="2260569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72" y="147904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27" name="Freeform 322">
              <a:extLst>
                <a:ext uri="{FF2B5EF4-FFF2-40B4-BE49-F238E27FC236}">
                  <a16:creationId xmlns:a16="http://schemas.microsoft.com/office/drawing/2014/main" id="{95245061-C691-E544-6497-24B9DC77071E}"/>
                </a:ext>
              </a:extLst>
            </p:cNvPr>
            <p:cNvSpPr/>
            <p:nvPr/>
          </p:nvSpPr>
          <p:spPr>
            <a:xfrm>
              <a:off x="15832087" y="2260569"/>
              <a:ext cx="90728" cy="147904"/>
            </a:xfrm>
            <a:custGeom>
              <a:avLst/>
              <a:gdLst/>
              <a:ahLst/>
              <a:cxnLst/>
              <a:rect l="0" t="0" r="0" b="0"/>
              <a:pathLst>
                <a:path w="90728" h="147904">
                  <a:moveTo>
                    <a:pt x="0" y="0"/>
                  </a:moveTo>
                  <a:lnTo>
                    <a:pt x="90728" y="0"/>
                  </a:lnTo>
                  <a:lnTo>
                    <a:pt x="45872" y="14790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28" name="Freeform 323">
              <a:extLst>
                <a:ext uri="{FF2B5EF4-FFF2-40B4-BE49-F238E27FC236}">
                  <a16:creationId xmlns:a16="http://schemas.microsoft.com/office/drawing/2014/main" id="{4953414D-73B3-D95C-F5B2-B16AD9F1C893}"/>
                </a:ext>
              </a:extLst>
            </p:cNvPr>
            <p:cNvSpPr/>
            <p:nvPr/>
          </p:nvSpPr>
          <p:spPr>
            <a:xfrm>
              <a:off x="15760538" y="2714588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0" y="0"/>
                  </a:moveTo>
                  <a:lnTo>
                    <a:pt x="90728" y="0"/>
                  </a:lnTo>
                  <a:lnTo>
                    <a:pt x="45859" y="147916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29" name="Freeform 324">
              <a:extLst>
                <a:ext uri="{FF2B5EF4-FFF2-40B4-BE49-F238E27FC236}">
                  <a16:creationId xmlns:a16="http://schemas.microsoft.com/office/drawing/2014/main" id="{49410CB2-1282-7A5C-469B-6072A568B8F4}"/>
                </a:ext>
              </a:extLst>
            </p:cNvPr>
            <p:cNvSpPr/>
            <p:nvPr/>
          </p:nvSpPr>
          <p:spPr>
            <a:xfrm>
              <a:off x="15760538" y="2714588"/>
              <a:ext cx="90728" cy="147916"/>
            </a:xfrm>
            <a:custGeom>
              <a:avLst/>
              <a:gdLst/>
              <a:ahLst/>
              <a:cxnLst/>
              <a:rect l="0" t="0" r="0" b="0"/>
              <a:pathLst>
                <a:path w="90728" h="147916">
                  <a:moveTo>
                    <a:pt x="0" y="0"/>
                  </a:moveTo>
                  <a:lnTo>
                    <a:pt x="90728" y="0"/>
                  </a:lnTo>
                  <a:lnTo>
                    <a:pt x="45859" y="1479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30" name="Freeform 325">
              <a:extLst>
                <a:ext uri="{FF2B5EF4-FFF2-40B4-BE49-F238E27FC236}">
                  <a16:creationId xmlns:a16="http://schemas.microsoft.com/office/drawing/2014/main" id="{FDA694A1-599C-C4B0-52EB-44FB47244E42}"/>
                </a:ext>
              </a:extLst>
            </p:cNvPr>
            <p:cNvSpPr/>
            <p:nvPr/>
          </p:nvSpPr>
          <p:spPr>
            <a:xfrm>
              <a:off x="15549314" y="2751999"/>
              <a:ext cx="90741" cy="147904"/>
            </a:xfrm>
            <a:custGeom>
              <a:avLst/>
              <a:gdLst/>
              <a:ahLst/>
              <a:cxnLst/>
              <a:rect l="0" t="0" r="0" b="0"/>
              <a:pathLst>
                <a:path w="90741" h="147904">
                  <a:moveTo>
                    <a:pt x="0" y="0"/>
                  </a:moveTo>
                  <a:lnTo>
                    <a:pt x="90741" y="0"/>
                  </a:lnTo>
                  <a:lnTo>
                    <a:pt x="45872" y="147904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31" name="Freeform 326">
              <a:extLst>
                <a:ext uri="{FF2B5EF4-FFF2-40B4-BE49-F238E27FC236}">
                  <a16:creationId xmlns:a16="http://schemas.microsoft.com/office/drawing/2014/main" id="{6D05E959-CF4F-AC1B-D0AA-71F45A82841B}"/>
                </a:ext>
              </a:extLst>
            </p:cNvPr>
            <p:cNvSpPr/>
            <p:nvPr/>
          </p:nvSpPr>
          <p:spPr>
            <a:xfrm>
              <a:off x="15549314" y="2751999"/>
              <a:ext cx="90741" cy="147904"/>
            </a:xfrm>
            <a:custGeom>
              <a:avLst/>
              <a:gdLst/>
              <a:ahLst/>
              <a:cxnLst/>
              <a:rect l="0" t="0" r="0" b="0"/>
              <a:pathLst>
                <a:path w="90741" h="147904">
                  <a:moveTo>
                    <a:pt x="0" y="0"/>
                  </a:moveTo>
                  <a:lnTo>
                    <a:pt x="90741" y="0"/>
                  </a:lnTo>
                  <a:lnTo>
                    <a:pt x="45872" y="14790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32" name="Freeform 327">
              <a:extLst>
                <a:ext uri="{FF2B5EF4-FFF2-40B4-BE49-F238E27FC236}">
                  <a16:creationId xmlns:a16="http://schemas.microsoft.com/office/drawing/2014/main" id="{E6C73611-ECD3-E99E-40E9-4008552D44C7}"/>
                </a:ext>
              </a:extLst>
            </p:cNvPr>
            <p:cNvSpPr/>
            <p:nvPr/>
          </p:nvSpPr>
          <p:spPr>
            <a:xfrm>
              <a:off x="15489882" y="3169127"/>
              <a:ext cx="90741" cy="147904"/>
            </a:xfrm>
            <a:custGeom>
              <a:avLst/>
              <a:gdLst/>
              <a:ahLst/>
              <a:cxnLst/>
              <a:rect l="0" t="0" r="0" b="0"/>
              <a:pathLst>
                <a:path w="90741" h="147904">
                  <a:moveTo>
                    <a:pt x="0" y="0"/>
                  </a:moveTo>
                  <a:lnTo>
                    <a:pt x="90741" y="0"/>
                  </a:lnTo>
                  <a:lnTo>
                    <a:pt x="45872" y="147904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33" name="Freeform 328">
              <a:extLst>
                <a:ext uri="{FF2B5EF4-FFF2-40B4-BE49-F238E27FC236}">
                  <a16:creationId xmlns:a16="http://schemas.microsoft.com/office/drawing/2014/main" id="{73383EF7-2707-B451-0DB0-E42266E3B1C7}"/>
                </a:ext>
              </a:extLst>
            </p:cNvPr>
            <p:cNvSpPr/>
            <p:nvPr/>
          </p:nvSpPr>
          <p:spPr>
            <a:xfrm>
              <a:off x="15489882" y="3169127"/>
              <a:ext cx="90741" cy="147904"/>
            </a:xfrm>
            <a:custGeom>
              <a:avLst/>
              <a:gdLst/>
              <a:ahLst/>
              <a:cxnLst/>
              <a:rect l="0" t="0" r="0" b="0"/>
              <a:pathLst>
                <a:path w="90741" h="147904">
                  <a:moveTo>
                    <a:pt x="0" y="0"/>
                  </a:moveTo>
                  <a:lnTo>
                    <a:pt x="90741" y="0"/>
                  </a:lnTo>
                  <a:lnTo>
                    <a:pt x="45872" y="14790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34" name="Freeform 329">
              <a:extLst>
                <a:ext uri="{FF2B5EF4-FFF2-40B4-BE49-F238E27FC236}">
                  <a16:creationId xmlns:a16="http://schemas.microsoft.com/office/drawing/2014/main" id="{705FFFAF-1CC7-2F50-ACFC-626670CFD636}"/>
                </a:ext>
              </a:extLst>
            </p:cNvPr>
            <p:cNvSpPr/>
            <p:nvPr/>
          </p:nvSpPr>
          <p:spPr>
            <a:xfrm>
              <a:off x="15285839" y="3193765"/>
              <a:ext cx="90741" cy="147916"/>
            </a:xfrm>
            <a:custGeom>
              <a:avLst/>
              <a:gdLst/>
              <a:ahLst/>
              <a:cxnLst/>
              <a:rect l="0" t="0" r="0" b="0"/>
              <a:pathLst>
                <a:path w="90741" h="147916">
                  <a:moveTo>
                    <a:pt x="0" y="0"/>
                  </a:moveTo>
                  <a:lnTo>
                    <a:pt x="90741" y="0"/>
                  </a:lnTo>
                  <a:lnTo>
                    <a:pt x="45872" y="147916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35" name="Freeform 330">
              <a:extLst>
                <a:ext uri="{FF2B5EF4-FFF2-40B4-BE49-F238E27FC236}">
                  <a16:creationId xmlns:a16="http://schemas.microsoft.com/office/drawing/2014/main" id="{6F46455A-9B1D-4B45-859D-41764DC059F0}"/>
                </a:ext>
              </a:extLst>
            </p:cNvPr>
            <p:cNvSpPr/>
            <p:nvPr/>
          </p:nvSpPr>
          <p:spPr>
            <a:xfrm>
              <a:off x="15285839" y="3193765"/>
              <a:ext cx="90741" cy="147916"/>
            </a:xfrm>
            <a:custGeom>
              <a:avLst/>
              <a:gdLst/>
              <a:ahLst/>
              <a:cxnLst/>
              <a:rect l="0" t="0" r="0" b="0"/>
              <a:pathLst>
                <a:path w="90741" h="147916">
                  <a:moveTo>
                    <a:pt x="0" y="0"/>
                  </a:moveTo>
                  <a:lnTo>
                    <a:pt x="90741" y="0"/>
                  </a:lnTo>
                  <a:lnTo>
                    <a:pt x="45872" y="1479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36" name="Freeform 331">
              <a:extLst>
                <a:ext uri="{FF2B5EF4-FFF2-40B4-BE49-F238E27FC236}">
                  <a16:creationId xmlns:a16="http://schemas.microsoft.com/office/drawing/2014/main" id="{77739753-1553-0D29-27B7-D574704CF130}"/>
                </a:ext>
              </a:extLst>
            </p:cNvPr>
            <p:cNvSpPr/>
            <p:nvPr/>
          </p:nvSpPr>
          <p:spPr>
            <a:xfrm>
              <a:off x="15718810" y="3170445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37" name="Freeform 332">
              <a:extLst>
                <a:ext uri="{FF2B5EF4-FFF2-40B4-BE49-F238E27FC236}">
                  <a16:creationId xmlns:a16="http://schemas.microsoft.com/office/drawing/2014/main" id="{5826A610-5B29-1612-D168-357E0312A6B8}"/>
                </a:ext>
              </a:extLst>
            </p:cNvPr>
            <p:cNvSpPr/>
            <p:nvPr/>
          </p:nvSpPr>
          <p:spPr>
            <a:xfrm>
              <a:off x="15718810" y="3170445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38" name="Freeform 333">
              <a:extLst>
                <a:ext uri="{FF2B5EF4-FFF2-40B4-BE49-F238E27FC236}">
                  <a16:creationId xmlns:a16="http://schemas.microsoft.com/office/drawing/2014/main" id="{F30596B1-8C53-FCD5-7FC7-DEE7A1FDAF3A}"/>
                </a:ext>
              </a:extLst>
            </p:cNvPr>
            <p:cNvSpPr/>
            <p:nvPr/>
          </p:nvSpPr>
          <p:spPr>
            <a:xfrm>
              <a:off x="15782310" y="3170445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39" name="Freeform 334">
              <a:extLst>
                <a:ext uri="{FF2B5EF4-FFF2-40B4-BE49-F238E27FC236}">
                  <a16:creationId xmlns:a16="http://schemas.microsoft.com/office/drawing/2014/main" id="{D3CC3B9D-EF26-A3C4-6E8F-4694A15EC9F8}"/>
                </a:ext>
              </a:extLst>
            </p:cNvPr>
            <p:cNvSpPr/>
            <p:nvPr/>
          </p:nvSpPr>
          <p:spPr>
            <a:xfrm>
              <a:off x="15782310" y="3170445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40" name="Freeform 335">
              <a:extLst>
                <a:ext uri="{FF2B5EF4-FFF2-40B4-BE49-F238E27FC236}">
                  <a16:creationId xmlns:a16="http://schemas.microsoft.com/office/drawing/2014/main" id="{95923BE6-D693-A006-796B-44235608C4CB}"/>
                </a:ext>
              </a:extLst>
            </p:cNvPr>
            <p:cNvSpPr/>
            <p:nvPr/>
          </p:nvSpPr>
          <p:spPr>
            <a:xfrm>
              <a:off x="15845810" y="3170445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41" name="Freeform 336">
              <a:extLst>
                <a:ext uri="{FF2B5EF4-FFF2-40B4-BE49-F238E27FC236}">
                  <a16:creationId xmlns:a16="http://schemas.microsoft.com/office/drawing/2014/main" id="{C58CBF9D-BC3A-1FAB-9DD4-464B48164810}"/>
                </a:ext>
              </a:extLst>
            </p:cNvPr>
            <p:cNvSpPr/>
            <p:nvPr/>
          </p:nvSpPr>
          <p:spPr>
            <a:xfrm>
              <a:off x="15845810" y="3170445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42" name="Freeform 337">
              <a:extLst>
                <a:ext uri="{FF2B5EF4-FFF2-40B4-BE49-F238E27FC236}">
                  <a16:creationId xmlns:a16="http://schemas.microsoft.com/office/drawing/2014/main" id="{FD33E39A-06E4-14B9-F2A1-F39221AA4B6A}"/>
                </a:ext>
              </a:extLst>
            </p:cNvPr>
            <p:cNvSpPr/>
            <p:nvPr/>
          </p:nvSpPr>
          <p:spPr>
            <a:xfrm>
              <a:off x="15909310" y="3170445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43" name="Freeform 338">
              <a:extLst>
                <a:ext uri="{FF2B5EF4-FFF2-40B4-BE49-F238E27FC236}">
                  <a16:creationId xmlns:a16="http://schemas.microsoft.com/office/drawing/2014/main" id="{61700CD8-6CEA-1A49-E1C8-76186B266FB1}"/>
                </a:ext>
              </a:extLst>
            </p:cNvPr>
            <p:cNvSpPr/>
            <p:nvPr/>
          </p:nvSpPr>
          <p:spPr>
            <a:xfrm>
              <a:off x="15909310" y="3170445"/>
              <a:ext cx="36054" cy="113333"/>
            </a:xfrm>
            <a:custGeom>
              <a:avLst/>
              <a:gdLst/>
              <a:ahLst/>
              <a:cxnLst/>
              <a:rect l="0" t="0" r="0" b="0"/>
              <a:pathLst>
                <a:path w="36054" h="113333">
                  <a:moveTo>
                    <a:pt x="35750" y="56476"/>
                  </a:moveTo>
                  <a:cubicBezTo>
                    <a:pt x="35433" y="87718"/>
                    <a:pt x="27241" y="113118"/>
                    <a:pt x="17462" y="113232"/>
                  </a:cubicBezTo>
                  <a:cubicBezTo>
                    <a:pt x="7671" y="113333"/>
                    <a:pt x="0" y="88086"/>
                    <a:pt x="305" y="56844"/>
                  </a:cubicBezTo>
                  <a:cubicBezTo>
                    <a:pt x="622" y="25603"/>
                    <a:pt x="8814" y="203"/>
                    <a:pt x="18593" y="101"/>
                  </a:cubicBezTo>
                  <a:cubicBezTo>
                    <a:pt x="28385" y="0"/>
                    <a:pt x="36054" y="25247"/>
                    <a:pt x="35750" y="5647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pic>
          <p:nvPicPr>
            <p:cNvPr id="244" name="Picture 339">
              <a:extLst>
                <a:ext uri="{FF2B5EF4-FFF2-40B4-BE49-F238E27FC236}">
                  <a16:creationId xmlns:a16="http://schemas.microsoft.com/office/drawing/2014/main" id="{7458835A-6C00-645E-0D39-B02E44CA9BB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6161470" y="3115799"/>
              <a:ext cx="393470" cy="215024"/>
            </a:xfrm>
            <a:prstGeom prst="rect">
              <a:avLst/>
            </a:prstGeom>
            <a:noFill/>
          </p:spPr>
        </p:pic>
        <p:sp>
          <p:nvSpPr>
            <p:cNvPr id="245" name="Freeform 340">
              <a:extLst>
                <a:ext uri="{FF2B5EF4-FFF2-40B4-BE49-F238E27FC236}">
                  <a16:creationId xmlns:a16="http://schemas.microsoft.com/office/drawing/2014/main" id="{5DC17D4C-DC0B-6E13-AF0A-E5096CD297F8}"/>
                </a:ext>
              </a:extLst>
            </p:cNvPr>
            <p:cNvSpPr/>
            <p:nvPr/>
          </p:nvSpPr>
          <p:spPr>
            <a:xfrm>
              <a:off x="16465447" y="3128500"/>
              <a:ext cx="149427" cy="189623"/>
            </a:xfrm>
            <a:custGeom>
              <a:avLst/>
              <a:gdLst/>
              <a:ahLst/>
              <a:cxnLst/>
              <a:rect l="0" t="0" r="0" b="0"/>
              <a:pathLst>
                <a:path w="149427" h="189623">
                  <a:moveTo>
                    <a:pt x="74764" y="189623"/>
                  </a:moveTo>
                  <a:cubicBezTo>
                    <a:pt x="33515" y="189623"/>
                    <a:pt x="0" y="147218"/>
                    <a:pt x="0" y="94869"/>
                  </a:cubicBezTo>
                  <a:cubicBezTo>
                    <a:pt x="0" y="42519"/>
                    <a:pt x="33515" y="0"/>
                    <a:pt x="74764" y="0"/>
                  </a:cubicBezTo>
                  <a:cubicBezTo>
                    <a:pt x="116013" y="0"/>
                    <a:pt x="149427" y="42519"/>
                    <a:pt x="149427" y="94869"/>
                  </a:cubicBezTo>
                  <a:cubicBezTo>
                    <a:pt x="149427" y="147218"/>
                    <a:pt x="116013" y="189623"/>
                    <a:pt x="74764" y="189623"/>
                  </a:cubicBezTo>
                </a:path>
              </a:pathLst>
            </a:custGeom>
            <a:solidFill>
              <a:srgbClr val="9C5E40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46" name="Freeform 341">
              <a:extLst>
                <a:ext uri="{FF2B5EF4-FFF2-40B4-BE49-F238E27FC236}">
                  <a16:creationId xmlns:a16="http://schemas.microsoft.com/office/drawing/2014/main" id="{8B0EC153-15F5-4F49-2164-D290E4F9AE43}"/>
                </a:ext>
              </a:extLst>
            </p:cNvPr>
            <p:cNvSpPr/>
            <p:nvPr/>
          </p:nvSpPr>
          <p:spPr>
            <a:xfrm>
              <a:off x="16278756" y="3128497"/>
              <a:ext cx="151015" cy="189623"/>
            </a:xfrm>
            <a:custGeom>
              <a:avLst/>
              <a:gdLst/>
              <a:ahLst/>
              <a:cxnLst/>
              <a:rect l="0" t="0" r="0" b="0"/>
              <a:pathLst>
                <a:path w="151015" h="189623">
                  <a:moveTo>
                    <a:pt x="92684" y="0"/>
                  </a:moveTo>
                  <a:cubicBezTo>
                    <a:pt x="92684" y="0"/>
                    <a:pt x="48603" y="21285"/>
                    <a:pt x="26568" y="75120"/>
                  </a:cubicBezTo>
                  <a:cubicBezTo>
                    <a:pt x="0" y="139992"/>
                    <a:pt x="5601" y="189623"/>
                    <a:pt x="5601" y="189623"/>
                  </a:cubicBezTo>
                  <a:lnTo>
                    <a:pt x="151015" y="189623"/>
                  </a:lnTo>
                  <a:cubicBezTo>
                    <a:pt x="151015" y="189623"/>
                    <a:pt x="115429" y="144322"/>
                    <a:pt x="98335" y="74510"/>
                  </a:cubicBezTo>
                  <a:cubicBezTo>
                    <a:pt x="86957" y="27952"/>
                    <a:pt x="92684" y="0"/>
                    <a:pt x="92684" y="0"/>
                  </a:cubicBezTo>
                </a:path>
              </a:pathLst>
            </a:custGeom>
            <a:solidFill>
              <a:srgbClr val="726A5C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47" name="Freeform 342">
              <a:extLst>
                <a:ext uri="{FF2B5EF4-FFF2-40B4-BE49-F238E27FC236}">
                  <a16:creationId xmlns:a16="http://schemas.microsoft.com/office/drawing/2014/main" id="{7E962E40-3B00-9971-2F3D-79544804FB42}"/>
                </a:ext>
              </a:extLst>
            </p:cNvPr>
            <p:cNvSpPr/>
            <p:nvPr/>
          </p:nvSpPr>
          <p:spPr>
            <a:xfrm>
              <a:off x="16559026" y="3225769"/>
              <a:ext cx="713473" cy="98653"/>
            </a:xfrm>
            <a:custGeom>
              <a:avLst/>
              <a:gdLst/>
              <a:ahLst/>
              <a:cxnLst/>
              <a:rect l="0" t="0" r="0" b="0"/>
              <a:pathLst>
                <a:path w="713473" h="98653">
                  <a:moveTo>
                    <a:pt x="0" y="0"/>
                  </a:moveTo>
                  <a:cubicBezTo>
                    <a:pt x="201345" y="533"/>
                    <a:pt x="452589" y="1257"/>
                    <a:pt x="469976" y="2197"/>
                  </a:cubicBezTo>
                  <a:cubicBezTo>
                    <a:pt x="539559" y="6019"/>
                    <a:pt x="713473" y="98653"/>
                    <a:pt x="713473" y="98653"/>
                  </a:cubicBezTo>
                </a:path>
              </a:pathLst>
            </a:custGeom>
            <a:noFill/>
            <a:ln w="25400" cap="rnd" cmpd="sng">
              <a:solidFill>
                <a:srgbClr val="EE695A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48" name="Freeform 343">
              <a:extLst>
                <a:ext uri="{FF2B5EF4-FFF2-40B4-BE49-F238E27FC236}">
                  <a16:creationId xmlns:a16="http://schemas.microsoft.com/office/drawing/2014/main" id="{0BCC0C9E-503C-1A6B-4A0A-517A4FB38A90}"/>
                </a:ext>
              </a:extLst>
            </p:cNvPr>
            <p:cNvSpPr/>
            <p:nvPr/>
          </p:nvSpPr>
          <p:spPr>
            <a:xfrm>
              <a:off x="17209334" y="3270487"/>
              <a:ext cx="126339" cy="126338"/>
            </a:xfrm>
            <a:custGeom>
              <a:avLst/>
              <a:gdLst/>
              <a:ahLst/>
              <a:cxnLst/>
              <a:rect l="0" t="0" r="0" b="0"/>
              <a:pathLst>
                <a:path w="126339" h="126338">
                  <a:moveTo>
                    <a:pt x="126339" y="63169"/>
                  </a:moveTo>
                  <a:cubicBezTo>
                    <a:pt x="126339" y="98055"/>
                    <a:pt x="98044" y="126338"/>
                    <a:pt x="63157" y="126338"/>
                  </a:cubicBezTo>
                  <a:cubicBezTo>
                    <a:pt x="28270" y="126338"/>
                    <a:pt x="0" y="98055"/>
                    <a:pt x="0" y="63169"/>
                  </a:cubicBezTo>
                  <a:cubicBezTo>
                    <a:pt x="0" y="28283"/>
                    <a:pt x="28270" y="0"/>
                    <a:pt x="63157" y="0"/>
                  </a:cubicBezTo>
                  <a:cubicBezTo>
                    <a:pt x="98044" y="0"/>
                    <a:pt x="126339" y="28283"/>
                    <a:pt x="126339" y="63169"/>
                  </a:cubicBezTo>
                </a:path>
              </a:pathLst>
            </a:custGeom>
            <a:solidFill>
              <a:srgbClr val="726A5C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49" name="Freeform 344">
              <a:extLst>
                <a:ext uri="{FF2B5EF4-FFF2-40B4-BE49-F238E27FC236}">
                  <a16:creationId xmlns:a16="http://schemas.microsoft.com/office/drawing/2014/main" id="{5CBEB17F-2497-A671-84CF-26835C20C121}"/>
                </a:ext>
              </a:extLst>
            </p:cNvPr>
            <p:cNvSpPr/>
            <p:nvPr/>
          </p:nvSpPr>
          <p:spPr>
            <a:xfrm>
              <a:off x="17209334" y="3270487"/>
              <a:ext cx="126339" cy="126338"/>
            </a:xfrm>
            <a:custGeom>
              <a:avLst/>
              <a:gdLst/>
              <a:ahLst/>
              <a:cxnLst/>
              <a:rect l="0" t="0" r="0" b="0"/>
              <a:pathLst>
                <a:path w="126339" h="126338">
                  <a:moveTo>
                    <a:pt x="126339" y="63169"/>
                  </a:moveTo>
                  <a:cubicBezTo>
                    <a:pt x="126339" y="98055"/>
                    <a:pt x="98044" y="126338"/>
                    <a:pt x="63157" y="126338"/>
                  </a:cubicBezTo>
                  <a:cubicBezTo>
                    <a:pt x="28270" y="126338"/>
                    <a:pt x="0" y="98055"/>
                    <a:pt x="0" y="63169"/>
                  </a:cubicBezTo>
                  <a:cubicBezTo>
                    <a:pt x="0" y="28283"/>
                    <a:pt x="28270" y="0"/>
                    <a:pt x="63157" y="0"/>
                  </a:cubicBezTo>
                  <a:cubicBezTo>
                    <a:pt x="98044" y="0"/>
                    <a:pt x="126339" y="28283"/>
                    <a:pt x="126339" y="63169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726A5C">
                  <a:alpha val="100000"/>
                </a:srgbClr>
              </a:solidFill>
              <a:miter lim="127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50" name="Freeform 345">
              <a:extLst>
                <a:ext uri="{FF2B5EF4-FFF2-40B4-BE49-F238E27FC236}">
                  <a16:creationId xmlns:a16="http://schemas.microsoft.com/office/drawing/2014/main" id="{571F0CD6-622C-0A66-3C05-493A5415A26D}"/>
                </a:ext>
              </a:extLst>
            </p:cNvPr>
            <p:cNvSpPr/>
            <p:nvPr/>
          </p:nvSpPr>
          <p:spPr>
            <a:xfrm>
              <a:off x="16984997" y="3147478"/>
              <a:ext cx="113411" cy="184899"/>
            </a:xfrm>
            <a:custGeom>
              <a:avLst/>
              <a:gdLst/>
              <a:ahLst/>
              <a:cxnLst/>
              <a:rect l="0" t="0" r="0" b="0"/>
              <a:pathLst>
                <a:path w="113411" h="184899">
                  <a:moveTo>
                    <a:pt x="0" y="0"/>
                  </a:moveTo>
                  <a:lnTo>
                    <a:pt x="113411" y="0"/>
                  </a:lnTo>
                  <a:lnTo>
                    <a:pt x="57340" y="184899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51" name="Freeform 346">
              <a:extLst>
                <a:ext uri="{FF2B5EF4-FFF2-40B4-BE49-F238E27FC236}">
                  <a16:creationId xmlns:a16="http://schemas.microsoft.com/office/drawing/2014/main" id="{3751FE4F-AB48-FC26-44E6-7C40787E839B}"/>
                </a:ext>
              </a:extLst>
            </p:cNvPr>
            <p:cNvSpPr/>
            <p:nvPr/>
          </p:nvSpPr>
          <p:spPr>
            <a:xfrm>
              <a:off x="16984997" y="3147478"/>
              <a:ext cx="113411" cy="184899"/>
            </a:xfrm>
            <a:custGeom>
              <a:avLst/>
              <a:gdLst/>
              <a:ahLst/>
              <a:cxnLst/>
              <a:rect l="0" t="0" r="0" b="0"/>
              <a:pathLst>
                <a:path w="113411" h="184899">
                  <a:moveTo>
                    <a:pt x="0" y="0"/>
                  </a:moveTo>
                  <a:lnTo>
                    <a:pt x="113411" y="0"/>
                  </a:lnTo>
                  <a:lnTo>
                    <a:pt x="57340" y="1848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52" name="Freeform 347">
              <a:extLst>
                <a:ext uri="{FF2B5EF4-FFF2-40B4-BE49-F238E27FC236}">
                  <a16:creationId xmlns:a16="http://schemas.microsoft.com/office/drawing/2014/main" id="{450189BF-D008-5FED-9EF5-8108E33D677F}"/>
                </a:ext>
              </a:extLst>
            </p:cNvPr>
            <p:cNvSpPr/>
            <p:nvPr/>
          </p:nvSpPr>
          <p:spPr>
            <a:xfrm>
              <a:off x="1438568" y="2250264"/>
              <a:ext cx="113411" cy="184899"/>
            </a:xfrm>
            <a:custGeom>
              <a:avLst/>
              <a:gdLst/>
              <a:ahLst/>
              <a:cxnLst/>
              <a:rect l="0" t="0" r="0" b="0"/>
              <a:pathLst>
                <a:path w="113411" h="184899">
                  <a:moveTo>
                    <a:pt x="113411" y="184899"/>
                  </a:moveTo>
                  <a:lnTo>
                    <a:pt x="0" y="184899"/>
                  </a:lnTo>
                  <a:lnTo>
                    <a:pt x="56071" y="0"/>
                  </a:lnTo>
                  <a:close/>
                </a:path>
              </a:pathLst>
            </a:custGeom>
            <a:solidFill>
              <a:srgbClr val="D14037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53" name="Freeform 348">
              <a:extLst>
                <a:ext uri="{FF2B5EF4-FFF2-40B4-BE49-F238E27FC236}">
                  <a16:creationId xmlns:a16="http://schemas.microsoft.com/office/drawing/2014/main" id="{C5A80937-496E-22D4-B225-65B3F83D5371}"/>
                </a:ext>
              </a:extLst>
            </p:cNvPr>
            <p:cNvSpPr/>
            <p:nvPr/>
          </p:nvSpPr>
          <p:spPr>
            <a:xfrm>
              <a:off x="1438568" y="2250264"/>
              <a:ext cx="113411" cy="184899"/>
            </a:xfrm>
            <a:custGeom>
              <a:avLst/>
              <a:gdLst/>
              <a:ahLst/>
              <a:cxnLst/>
              <a:rect l="0" t="0" r="0" b="0"/>
              <a:pathLst>
                <a:path w="113411" h="184899">
                  <a:moveTo>
                    <a:pt x="113411" y="184899"/>
                  </a:moveTo>
                  <a:lnTo>
                    <a:pt x="0" y="184899"/>
                  </a:lnTo>
                  <a:lnTo>
                    <a:pt x="56071" y="0"/>
                  </a:lnTo>
                  <a:lnTo>
                    <a:pt x="113411" y="184899"/>
                  </a:lnTo>
                  <a:close/>
                </a:path>
              </a:pathLst>
            </a:custGeom>
            <a:noFill/>
            <a:ln w="25400" cap="rnd" cmpd="sng">
              <a:solidFill>
                <a:srgbClr val="D14037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54" name="Freeform 349">
              <a:extLst>
                <a:ext uri="{FF2B5EF4-FFF2-40B4-BE49-F238E27FC236}">
                  <a16:creationId xmlns:a16="http://schemas.microsoft.com/office/drawing/2014/main" id="{41CD3EA4-046F-0605-EF09-A5F93252CF4E}"/>
                </a:ext>
              </a:extLst>
            </p:cNvPr>
            <p:cNvSpPr/>
            <p:nvPr/>
          </p:nvSpPr>
          <p:spPr>
            <a:xfrm>
              <a:off x="1459545" y="2579476"/>
              <a:ext cx="71462" cy="220205"/>
            </a:xfrm>
            <a:custGeom>
              <a:avLst/>
              <a:gdLst/>
              <a:ahLst/>
              <a:cxnLst/>
              <a:rect l="0" t="0" r="0" b="0"/>
              <a:pathLst>
                <a:path w="71462" h="220205">
                  <a:moveTo>
                    <a:pt x="71462" y="110109"/>
                  </a:moveTo>
                  <a:cubicBezTo>
                    <a:pt x="71462" y="170916"/>
                    <a:pt x="55461" y="220205"/>
                    <a:pt x="35737" y="220205"/>
                  </a:cubicBezTo>
                  <a:cubicBezTo>
                    <a:pt x="15989" y="220205"/>
                    <a:pt x="0" y="170916"/>
                    <a:pt x="0" y="110109"/>
                  </a:cubicBezTo>
                  <a:cubicBezTo>
                    <a:pt x="0" y="49302"/>
                    <a:pt x="15989" y="0"/>
                    <a:pt x="35737" y="0"/>
                  </a:cubicBezTo>
                  <a:cubicBezTo>
                    <a:pt x="55461" y="0"/>
                    <a:pt x="71462" y="49302"/>
                    <a:pt x="71462" y="110109"/>
                  </a:cubicBezTo>
                </a:path>
              </a:pathLst>
            </a:custGeom>
            <a:solidFill>
              <a:srgbClr val="629486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55" name="Freeform 350">
              <a:extLst>
                <a:ext uri="{FF2B5EF4-FFF2-40B4-BE49-F238E27FC236}">
                  <a16:creationId xmlns:a16="http://schemas.microsoft.com/office/drawing/2014/main" id="{74A01127-2313-6312-E8AB-DAAE77AF5EDF}"/>
                </a:ext>
              </a:extLst>
            </p:cNvPr>
            <p:cNvSpPr/>
            <p:nvPr/>
          </p:nvSpPr>
          <p:spPr>
            <a:xfrm>
              <a:off x="1459545" y="2579476"/>
              <a:ext cx="71462" cy="220205"/>
            </a:xfrm>
            <a:custGeom>
              <a:avLst/>
              <a:gdLst/>
              <a:ahLst/>
              <a:cxnLst/>
              <a:rect l="0" t="0" r="0" b="0"/>
              <a:pathLst>
                <a:path w="71462" h="220205">
                  <a:moveTo>
                    <a:pt x="71462" y="110109"/>
                  </a:moveTo>
                  <a:cubicBezTo>
                    <a:pt x="71462" y="170916"/>
                    <a:pt x="55461" y="220205"/>
                    <a:pt x="35737" y="220205"/>
                  </a:cubicBezTo>
                  <a:cubicBezTo>
                    <a:pt x="15989" y="220205"/>
                    <a:pt x="0" y="170916"/>
                    <a:pt x="0" y="110109"/>
                  </a:cubicBezTo>
                  <a:cubicBezTo>
                    <a:pt x="0" y="49302"/>
                    <a:pt x="15989" y="0"/>
                    <a:pt x="35737" y="0"/>
                  </a:cubicBezTo>
                  <a:cubicBezTo>
                    <a:pt x="55461" y="0"/>
                    <a:pt x="71462" y="49302"/>
                    <a:pt x="71462" y="110109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629486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56" name="Freeform 351">
              <a:extLst>
                <a:ext uri="{FF2B5EF4-FFF2-40B4-BE49-F238E27FC236}">
                  <a16:creationId xmlns:a16="http://schemas.microsoft.com/office/drawing/2014/main" id="{BCE0B0F4-D194-53F9-A1B0-9B5180915206}"/>
                </a:ext>
              </a:extLst>
            </p:cNvPr>
            <p:cNvSpPr/>
            <p:nvPr/>
          </p:nvSpPr>
          <p:spPr>
            <a:xfrm>
              <a:off x="1459545" y="2910840"/>
              <a:ext cx="71462" cy="220205"/>
            </a:xfrm>
            <a:custGeom>
              <a:avLst/>
              <a:gdLst/>
              <a:ahLst/>
              <a:cxnLst/>
              <a:rect l="0" t="0" r="0" b="0"/>
              <a:pathLst>
                <a:path w="71462" h="220205">
                  <a:moveTo>
                    <a:pt x="71462" y="110109"/>
                  </a:moveTo>
                  <a:cubicBezTo>
                    <a:pt x="71462" y="170916"/>
                    <a:pt x="55461" y="220205"/>
                    <a:pt x="35737" y="220205"/>
                  </a:cubicBezTo>
                  <a:cubicBezTo>
                    <a:pt x="15989" y="220205"/>
                    <a:pt x="0" y="170916"/>
                    <a:pt x="0" y="110109"/>
                  </a:cubicBezTo>
                  <a:cubicBezTo>
                    <a:pt x="0" y="49289"/>
                    <a:pt x="15989" y="0"/>
                    <a:pt x="35737" y="0"/>
                  </a:cubicBezTo>
                  <a:cubicBezTo>
                    <a:pt x="55461" y="0"/>
                    <a:pt x="71462" y="49289"/>
                    <a:pt x="71462" y="110109"/>
                  </a:cubicBezTo>
                </a:path>
              </a:pathLst>
            </a:custGeom>
            <a:solidFill>
              <a:srgbClr val="986491">
                <a:alpha val="100000"/>
              </a:srgb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57" name="Freeform 352">
              <a:extLst>
                <a:ext uri="{FF2B5EF4-FFF2-40B4-BE49-F238E27FC236}">
                  <a16:creationId xmlns:a16="http://schemas.microsoft.com/office/drawing/2014/main" id="{B6657861-90FF-2C63-3865-4A8513276BE3}"/>
                </a:ext>
              </a:extLst>
            </p:cNvPr>
            <p:cNvSpPr/>
            <p:nvPr/>
          </p:nvSpPr>
          <p:spPr>
            <a:xfrm>
              <a:off x="1459545" y="2910840"/>
              <a:ext cx="71462" cy="220205"/>
            </a:xfrm>
            <a:custGeom>
              <a:avLst/>
              <a:gdLst/>
              <a:ahLst/>
              <a:cxnLst/>
              <a:rect l="0" t="0" r="0" b="0"/>
              <a:pathLst>
                <a:path w="71462" h="220205">
                  <a:moveTo>
                    <a:pt x="71462" y="110109"/>
                  </a:moveTo>
                  <a:cubicBezTo>
                    <a:pt x="71462" y="170916"/>
                    <a:pt x="55461" y="220205"/>
                    <a:pt x="35737" y="220205"/>
                  </a:cubicBezTo>
                  <a:cubicBezTo>
                    <a:pt x="15989" y="220205"/>
                    <a:pt x="0" y="170916"/>
                    <a:pt x="0" y="110109"/>
                  </a:cubicBezTo>
                  <a:cubicBezTo>
                    <a:pt x="0" y="49289"/>
                    <a:pt x="15989" y="0"/>
                    <a:pt x="35737" y="0"/>
                  </a:cubicBezTo>
                  <a:cubicBezTo>
                    <a:pt x="55461" y="0"/>
                    <a:pt x="71462" y="49289"/>
                    <a:pt x="71462" y="110109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986491">
                  <a:alpha val="10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sp>
          <p:nvSpPr>
            <p:cNvPr id="258" name="Rectangle 353">
              <a:extLst>
                <a:ext uri="{FF2B5EF4-FFF2-40B4-BE49-F238E27FC236}">
                  <a16:creationId xmlns:a16="http://schemas.microsoft.com/office/drawing/2014/main" id="{A55C43DA-DD86-EE34-B260-42B7A691D6A5}"/>
                </a:ext>
              </a:extLst>
            </p:cNvPr>
            <p:cNvSpPr/>
            <p:nvPr/>
          </p:nvSpPr>
          <p:spPr>
            <a:xfrm>
              <a:off x="482244" y="5505446"/>
              <a:ext cx="1996405" cy="82073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457200">
                <a:spcAft>
                  <a:spcPts val="600"/>
                </a:spcAft>
              </a:pPr>
              <a:r>
                <a:rPr lang="en-US" sz="1200" kern="120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Photocathode gun</a:t>
              </a:r>
              <a:endParaRPr lang="en-US" sz="2400" b="0" i="0" spc="0" baseline="0">
                <a:solidFill>
                  <a:srgbClr val="2F4546"/>
                </a:solidFill>
                <a:latin typeface="MavenPro-Regular"/>
              </a:endParaRPr>
            </a:p>
          </p:txBody>
        </p:sp>
        <p:sp>
          <p:nvSpPr>
            <p:cNvPr id="259" name="Rectangle 355">
              <a:extLst>
                <a:ext uri="{FF2B5EF4-FFF2-40B4-BE49-F238E27FC236}">
                  <a16:creationId xmlns:a16="http://schemas.microsoft.com/office/drawing/2014/main" id="{F6FBAE43-3944-9BD2-E818-640FE2C1080B}"/>
                </a:ext>
              </a:extLst>
            </p:cNvPr>
            <p:cNvSpPr/>
            <p:nvPr/>
          </p:nvSpPr>
          <p:spPr>
            <a:xfrm>
              <a:off x="2074627" y="4575416"/>
              <a:ext cx="1699797" cy="82073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457200">
                <a:spcAft>
                  <a:spcPts val="600"/>
                </a:spcAft>
              </a:pPr>
              <a:r>
                <a:rPr lang="en-US" sz="1200" kern="120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Thermionic gun</a:t>
              </a:r>
              <a:endParaRPr lang="en-US" sz="2400" b="0" i="0" spc="0" baseline="0">
                <a:solidFill>
                  <a:srgbClr val="2F4546"/>
                </a:solidFill>
                <a:latin typeface="MavenPro-Regular"/>
              </a:endParaRPr>
            </a:p>
          </p:txBody>
        </p:sp>
        <p:sp>
          <p:nvSpPr>
            <p:cNvPr id="260" name="Rectangle 356">
              <a:extLst>
                <a:ext uri="{FF2B5EF4-FFF2-40B4-BE49-F238E27FC236}">
                  <a16:creationId xmlns:a16="http://schemas.microsoft.com/office/drawing/2014/main" id="{B712038E-644F-9480-C38A-37E899CB7424}"/>
                </a:ext>
              </a:extLst>
            </p:cNvPr>
            <p:cNvSpPr/>
            <p:nvPr/>
          </p:nvSpPr>
          <p:spPr>
            <a:xfrm>
              <a:off x="2945255" y="5678209"/>
              <a:ext cx="1360488" cy="93636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 defTabSz="457200">
                <a:spcAft>
                  <a:spcPts val="600"/>
                </a:spcAft>
              </a:pPr>
              <a:r>
                <a:rPr lang="en-US" sz="1200" kern="120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Accelerating </a:t>
              </a:r>
            </a:p>
            <a:p>
              <a:pPr algn="ctr" defTabSz="457200">
                <a:spcAft>
                  <a:spcPts val="600"/>
                </a:spcAft>
              </a:pPr>
              <a:r>
                <a:rPr lang="en-US" sz="1200" kern="120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Structu</a:t>
              </a:r>
              <a:r>
                <a:rPr lang="en-US" sz="1200" kern="1200" spc="-21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r</a:t>
              </a:r>
              <a:r>
                <a:rPr lang="en-US" sz="1200" kern="120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es</a:t>
              </a:r>
            </a:p>
            <a:p>
              <a:pPr marL="51892" algn="ctr" defTabSz="457200">
                <a:spcAft>
                  <a:spcPts val="600"/>
                </a:spcAft>
              </a:pPr>
              <a:r>
                <a:rPr lang="en-US" sz="1200" kern="120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L01</a:t>
              </a:r>
              <a:endParaRPr lang="en-US" sz="2400" b="0" i="0" spc="0" baseline="0">
                <a:solidFill>
                  <a:srgbClr val="2F4546"/>
                </a:solidFill>
                <a:latin typeface="MavenPro-Regular"/>
              </a:endParaRPr>
            </a:p>
          </p:txBody>
        </p:sp>
        <p:sp>
          <p:nvSpPr>
            <p:cNvPr id="262" name="Rectangle 358">
              <a:extLst>
                <a:ext uri="{FF2B5EF4-FFF2-40B4-BE49-F238E27FC236}">
                  <a16:creationId xmlns:a16="http://schemas.microsoft.com/office/drawing/2014/main" id="{D3F85B05-5981-AFAC-5BFF-693CD8B24BE5}"/>
                </a:ext>
              </a:extLst>
            </p:cNvPr>
            <p:cNvSpPr/>
            <p:nvPr/>
          </p:nvSpPr>
          <p:spPr>
            <a:xfrm>
              <a:off x="4893710" y="4012401"/>
              <a:ext cx="2201634" cy="30678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242888" indent="-242888" algn="ctr" defTabSz="457200">
                <a:spcAft>
                  <a:spcPts val="600"/>
                </a:spcAft>
              </a:pPr>
              <a:r>
                <a:rPr lang="en-US" sz="1200" kern="1200" dirty="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Bunch Compressor 1 </a:t>
              </a:r>
            </a:p>
          </p:txBody>
        </p:sp>
        <p:sp>
          <p:nvSpPr>
            <p:cNvPr id="263" name="Rectangle 359">
              <a:extLst>
                <a:ext uri="{FF2B5EF4-FFF2-40B4-BE49-F238E27FC236}">
                  <a16:creationId xmlns:a16="http://schemas.microsoft.com/office/drawing/2014/main" id="{48D05879-C849-5BA6-F1D8-76B479C8B711}"/>
                </a:ext>
              </a:extLst>
            </p:cNvPr>
            <p:cNvSpPr/>
            <p:nvPr/>
          </p:nvSpPr>
          <p:spPr>
            <a:xfrm>
              <a:off x="9970694" y="4561856"/>
              <a:ext cx="1401237" cy="82073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45034" defTabSz="457200">
                <a:spcAft>
                  <a:spcPts val="600"/>
                </a:spcAft>
              </a:pPr>
              <a:r>
                <a:rPr lang="en-US" sz="1200" kern="1200" dirty="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1.5 GeV</a:t>
              </a:r>
            </a:p>
            <a:p>
              <a:pPr defTabSz="457200">
                <a:spcAft>
                  <a:spcPts val="600"/>
                </a:spcAft>
              </a:pPr>
              <a:r>
                <a:rPr lang="en-US" sz="1200" kern="1200" dirty="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extraction</a:t>
              </a:r>
              <a:endParaRPr lang="en-US" sz="2400" b="0" i="0" spc="0" baseline="0" dirty="0">
                <a:solidFill>
                  <a:srgbClr val="2F4546"/>
                </a:solidFill>
                <a:latin typeface="MavenPro-Regular"/>
              </a:endParaRPr>
            </a:p>
          </p:txBody>
        </p:sp>
        <p:sp>
          <p:nvSpPr>
            <p:cNvPr id="264" name="Rectangle 362">
              <a:extLst>
                <a:ext uri="{FF2B5EF4-FFF2-40B4-BE49-F238E27FC236}">
                  <a16:creationId xmlns:a16="http://schemas.microsoft.com/office/drawing/2014/main" id="{1BB88883-F104-E9F2-C748-5C3434AD1EF8}"/>
                </a:ext>
              </a:extLst>
            </p:cNvPr>
            <p:cNvSpPr/>
            <p:nvPr/>
          </p:nvSpPr>
          <p:spPr>
            <a:xfrm>
              <a:off x="8615898" y="4056604"/>
              <a:ext cx="3289762" cy="23938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  <a:tabLst>
                  <a:tab pos="1166813" algn="l"/>
                </a:tabLst>
              </a:pPr>
              <a:r>
                <a:rPr lang="en-US" sz="700" kern="1200">
                  <a:solidFill>
                    <a:srgbClr val="FFFFFF"/>
                  </a:solidFill>
                  <a:latin typeface="MavenPro-Regular"/>
                  <a:ea typeface="+mn-ea"/>
                  <a:cs typeface="+mn-cs"/>
                </a:rPr>
                <a:t>L2A	L19A</a:t>
              </a:r>
              <a:endParaRPr lang="en-US" sz="1400" b="0" i="0" spc="0">
                <a:solidFill>
                  <a:srgbClr val="FFFFFF"/>
                </a:solidFill>
                <a:latin typeface="MavenPro-Regular"/>
              </a:endParaRPr>
            </a:p>
          </p:txBody>
        </p:sp>
        <p:sp>
          <p:nvSpPr>
            <p:cNvPr id="265" name="Rectangle 363">
              <a:extLst>
                <a:ext uri="{FF2B5EF4-FFF2-40B4-BE49-F238E27FC236}">
                  <a16:creationId xmlns:a16="http://schemas.microsoft.com/office/drawing/2014/main" id="{213A2842-211B-547E-4F4F-52DE67A1E4C3}"/>
                </a:ext>
              </a:extLst>
            </p:cNvPr>
            <p:cNvSpPr/>
            <p:nvPr/>
          </p:nvSpPr>
          <p:spPr>
            <a:xfrm>
              <a:off x="9216495" y="3155816"/>
              <a:ext cx="4364702" cy="50270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2004535" defTabSz="457200">
                <a:spcAft>
                  <a:spcPts val="600"/>
                </a:spcAft>
              </a:pPr>
              <a:r>
                <a:rPr lang="en-US" sz="1200" kern="1200" dirty="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3 GeV</a:t>
              </a:r>
            </a:p>
            <a:p>
              <a:pPr defTabSz="457200">
                <a:lnSpc>
                  <a:spcPts val="753"/>
                </a:lnSpc>
                <a:spcAft>
                  <a:spcPts val="600"/>
                </a:spcAft>
                <a:tabLst>
                  <a:tab pos="1933060" algn="l"/>
                </a:tabLst>
              </a:pPr>
              <a:r>
                <a:rPr lang="en-US" sz="1200" kern="1200" dirty="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	extraction</a:t>
              </a:r>
              <a:endParaRPr lang="en-US" sz="2400" b="0" i="0" spc="0" baseline="0" dirty="0">
                <a:solidFill>
                  <a:srgbClr val="2F4546"/>
                </a:solidFill>
                <a:latin typeface="MavenPro-Regular"/>
              </a:endParaRPr>
            </a:p>
          </p:txBody>
        </p:sp>
        <p:sp>
          <p:nvSpPr>
            <p:cNvPr id="266" name="Rectangle 365">
              <a:extLst>
                <a:ext uri="{FF2B5EF4-FFF2-40B4-BE49-F238E27FC236}">
                  <a16:creationId xmlns:a16="http://schemas.microsoft.com/office/drawing/2014/main" id="{04606F69-73CE-6AA7-2DD6-D9D622E4A23B}"/>
                </a:ext>
              </a:extLst>
            </p:cNvPr>
            <p:cNvSpPr/>
            <p:nvPr/>
          </p:nvSpPr>
          <p:spPr>
            <a:xfrm>
              <a:off x="11208069" y="4066393"/>
              <a:ext cx="1148362" cy="18207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700" kern="1200">
                  <a:solidFill>
                    <a:srgbClr val="FFFFFF"/>
                  </a:solidFill>
                  <a:latin typeface="MavenPro-Regular"/>
                  <a:ea typeface="+mn-ea"/>
                  <a:cs typeface="+mn-cs"/>
                </a:rPr>
                <a:t>L19A              L19B</a:t>
              </a:r>
              <a:endParaRPr lang="en-US" sz="1400" b="0" i="0" spc="0" baseline="0">
                <a:solidFill>
                  <a:srgbClr val="FFFFFF"/>
                </a:solidFill>
                <a:latin typeface="MavenPro-Regular"/>
              </a:endParaRPr>
            </a:p>
          </p:txBody>
        </p:sp>
        <p:sp>
          <p:nvSpPr>
            <p:cNvPr id="267" name="Rectangle 367">
              <a:extLst>
                <a:ext uri="{FF2B5EF4-FFF2-40B4-BE49-F238E27FC236}">
                  <a16:creationId xmlns:a16="http://schemas.microsoft.com/office/drawing/2014/main" id="{1275A654-ADC3-B039-F5C6-C48FB8A2BFC4}"/>
                </a:ext>
              </a:extLst>
            </p:cNvPr>
            <p:cNvSpPr/>
            <p:nvPr/>
          </p:nvSpPr>
          <p:spPr>
            <a:xfrm rot="42170">
              <a:off x="15886795" y="2367893"/>
              <a:ext cx="341974" cy="20518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600" kern="1200">
                  <a:solidFill>
                    <a:schemeClr val="tx1"/>
                  </a:solidFill>
                  <a:latin typeface="MavenPro-Regular"/>
                  <a:ea typeface="+mn-ea"/>
                  <a:cs typeface="+mn-cs"/>
                </a:rPr>
                <a:t>SP03</a:t>
              </a:r>
              <a:endParaRPr lang="en-US" sz="1200" b="0" i="0" spc="0" baseline="0">
                <a:latin typeface="MavenPro-Regular"/>
              </a:endParaRPr>
            </a:p>
          </p:txBody>
        </p:sp>
        <p:sp>
          <p:nvSpPr>
            <p:cNvPr id="268" name="Rectangle 368">
              <a:extLst>
                <a:ext uri="{FF2B5EF4-FFF2-40B4-BE49-F238E27FC236}">
                  <a16:creationId xmlns:a16="http://schemas.microsoft.com/office/drawing/2014/main" id="{18231C89-EF5C-99CA-9ED8-81C5AEC1BAF4}"/>
                </a:ext>
              </a:extLst>
            </p:cNvPr>
            <p:cNvSpPr/>
            <p:nvPr/>
          </p:nvSpPr>
          <p:spPr>
            <a:xfrm>
              <a:off x="15927281" y="2842410"/>
              <a:ext cx="397189" cy="23938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700" kern="1200">
                  <a:solidFill>
                    <a:schemeClr val="tx1"/>
                  </a:solidFill>
                  <a:latin typeface="MavenPro-Regular"/>
                  <a:ea typeface="+mn-ea"/>
                  <a:cs typeface="+mn-cs"/>
                </a:rPr>
                <a:t>SP02</a:t>
              </a:r>
              <a:endParaRPr lang="en-US" sz="1400" b="0" i="0" spc="0" baseline="0">
                <a:latin typeface="MavenPro-Regular"/>
              </a:endParaRPr>
            </a:p>
          </p:txBody>
        </p:sp>
        <p:sp>
          <p:nvSpPr>
            <p:cNvPr id="269" name="Rectangle 369">
              <a:extLst>
                <a:ext uri="{FF2B5EF4-FFF2-40B4-BE49-F238E27FC236}">
                  <a16:creationId xmlns:a16="http://schemas.microsoft.com/office/drawing/2014/main" id="{0CE6D97E-3723-C0DA-5582-8F3EDCABD607}"/>
                </a:ext>
              </a:extLst>
            </p:cNvPr>
            <p:cNvSpPr/>
            <p:nvPr/>
          </p:nvSpPr>
          <p:spPr>
            <a:xfrm rot="42170">
              <a:off x="15886785" y="3302189"/>
              <a:ext cx="341974" cy="20518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600" kern="1200">
                  <a:solidFill>
                    <a:schemeClr val="tx1"/>
                  </a:solidFill>
                  <a:latin typeface="MavenPro-Regular"/>
                  <a:ea typeface="+mn-ea"/>
                  <a:cs typeface="+mn-cs"/>
                </a:rPr>
                <a:t>SP01</a:t>
              </a:r>
              <a:endParaRPr lang="en-US" sz="1200" b="0" i="0" spc="0" baseline="0">
                <a:latin typeface="MavenPro-Regular"/>
              </a:endParaRPr>
            </a:p>
          </p:txBody>
        </p:sp>
        <p:sp>
          <p:nvSpPr>
            <p:cNvPr id="270" name="Rectangle 371">
              <a:extLst>
                <a:ext uri="{FF2B5EF4-FFF2-40B4-BE49-F238E27FC236}">
                  <a16:creationId xmlns:a16="http://schemas.microsoft.com/office/drawing/2014/main" id="{A0A11A71-6178-B34D-CAC6-81955C90C147}"/>
                </a:ext>
              </a:extLst>
            </p:cNvPr>
            <p:cNvSpPr/>
            <p:nvPr/>
          </p:nvSpPr>
          <p:spPr>
            <a:xfrm>
              <a:off x="9825409" y="2356455"/>
              <a:ext cx="1651529" cy="62424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 defTabSz="457200">
                <a:spcAft>
                  <a:spcPts val="600"/>
                </a:spcAft>
              </a:pPr>
              <a:r>
                <a:rPr lang="en-US" sz="1200" kern="1200" dirty="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Main Drive Line</a:t>
              </a:r>
            </a:p>
            <a:p>
              <a:pPr algn="ctr" defTabSz="457200">
                <a:spcAft>
                  <a:spcPts val="600"/>
                </a:spcAft>
              </a:pPr>
              <a:r>
                <a:rPr lang="en-US" sz="1200" kern="1200" dirty="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L02-19</a:t>
              </a:r>
              <a:endParaRPr lang="en-US" sz="2400" b="0" i="0" spc="0" baseline="0" dirty="0">
                <a:solidFill>
                  <a:srgbClr val="2F4546"/>
                </a:solidFill>
                <a:latin typeface="MavenPro-Regular"/>
              </a:endParaRPr>
            </a:p>
          </p:txBody>
        </p:sp>
        <p:sp>
          <p:nvSpPr>
            <p:cNvPr id="271" name="Rectangle 372">
              <a:extLst>
                <a:ext uri="{FF2B5EF4-FFF2-40B4-BE49-F238E27FC236}">
                  <a16:creationId xmlns:a16="http://schemas.microsoft.com/office/drawing/2014/main" id="{ACF264F6-DC54-EE93-5107-17D15CB2904A}"/>
                </a:ext>
              </a:extLst>
            </p:cNvPr>
            <p:cNvSpPr/>
            <p:nvPr/>
          </p:nvSpPr>
          <p:spPr>
            <a:xfrm>
              <a:off x="9355416" y="4052785"/>
              <a:ext cx="293884" cy="23938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700" kern="1200">
                  <a:solidFill>
                    <a:srgbClr val="FFFFFF"/>
                  </a:solidFill>
                  <a:latin typeface="MavenPro-Regular"/>
                  <a:ea typeface="+mn-ea"/>
                  <a:cs typeface="+mn-cs"/>
                </a:rPr>
                <a:t>L2B</a:t>
              </a:r>
              <a:endParaRPr lang="en-US" sz="1400" b="0" i="0" spc="0" baseline="0">
                <a:solidFill>
                  <a:srgbClr val="FFFFFF"/>
                </a:solidFill>
                <a:latin typeface="MavenPro-Regular"/>
              </a:endParaRPr>
            </a:p>
          </p:txBody>
        </p:sp>
        <p:sp>
          <p:nvSpPr>
            <p:cNvPr id="272" name="Rectangle 373">
              <a:extLst>
                <a:ext uri="{FF2B5EF4-FFF2-40B4-BE49-F238E27FC236}">
                  <a16:creationId xmlns:a16="http://schemas.microsoft.com/office/drawing/2014/main" id="{C170E168-822B-6A33-DB5B-EF4B0EE38EC7}"/>
                </a:ext>
              </a:extLst>
            </p:cNvPr>
            <p:cNvSpPr/>
            <p:nvPr/>
          </p:nvSpPr>
          <p:spPr>
            <a:xfrm>
              <a:off x="12835627" y="2420103"/>
              <a:ext cx="2143047" cy="30678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138113" indent="-138113" algn="ctr" defTabSz="457200">
                <a:spcAft>
                  <a:spcPts val="600"/>
                </a:spcAft>
              </a:pPr>
              <a:r>
                <a:rPr lang="en-US" sz="1200" kern="1200" dirty="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Bunch Compressor 2</a:t>
              </a:r>
            </a:p>
          </p:txBody>
        </p:sp>
        <p:sp>
          <p:nvSpPr>
            <p:cNvPr id="273" name="Rectangle 374">
              <a:extLst>
                <a:ext uri="{FF2B5EF4-FFF2-40B4-BE49-F238E27FC236}">
                  <a16:creationId xmlns:a16="http://schemas.microsoft.com/office/drawing/2014/main" id="{D8C94EA0-23BB-5B14-295C-F5E2EA792BE1}"/>
                </a:ext>
              </a:extLst>
            </p:cNvPr>
            <p:cNvSpPr/>
            <p:nvPr/>
          </p:nvSpPr>
          <p:spPr>
            <a:xfrm>
              <a:off x="15120609" y="3559959"/>
              <a:ext cx="2590186" cy="30678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1200" kern="1200" dirty="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High Energy TDS</a:t>
              </a:r>
              <a:endParaRPr lang="en-US" sz="2400" b="0" i="0" spc="0" baseline="0" dirty="0">
                <a:solidFill>
                  <a:srgbClr val="2F4546"/>
                </a:solidFill>
                <a:latin typeface="MavenPro-Regular"/>
              </a:endParaRPr>
            </a:p>
          </p:txBody>
        </p:sp>
        <p:sp>
          <p:nvSpPr>
            <p:cNvPr id="274" name="Rectangle 375">
              <a:extLst>
                <a:ext uri="{FF2B5EF4-FFF2-40B4-BE49-F238E27FC236}">
                  <a16:creationId xmlns:a16="http://schemas.microsoft.com/office/drawing/2014/main" id="{ABCA68EA-227D-656D-282E-3B73E2BF1ADB}"/>
                </a:ext>
              </a:extLst>
            </p:cNvPr>
            <p:cNvSpPr/>
            <p:nvPr/>
          </p:nvSpPr>
          <p:spPr>
            <a:xfrm>
              <a:off x="16969742" y="3577346"/>
              <a:ext cx="701759" cy="34197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1000" kern="1200" dirty="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Dump</a:t>
              </a:r>
              <a:endParaRPr lang="en-US" sz="2000" b="0" i="0" spc="0" baseline="0" dirty="0">
                <a:solidFill>
                  <a:srgbClr val="2F4546"/>
                </a:solidFill>
                <a:latin typeface="MavenPro-Regular"/>
              </a:endParaRPr>
            </a:p>
          </p:txBody>
        </p:sp>
        <p:sp>
          <p:nvSpPr>
            <p:cNvPr id="275" name="Rectangle 376">
              <a:extLst>
                <a:ext uri="{FF2B5EF4-FFF2-40B4-BE49-F238E27FC236}">
                  <a16:creationId xmlns:a16="http://schemas.microsoft.com/office/drawing/2014/main" id="{83D00B1B-6B95-CD71-F3D8-B892BDB5EE50}"/>
                </a:ext>
              </a:extLst>
            </p:cNvPr>
            <p:cNvSpPr/>
            <p:nvPr/>
          </p:nvSpPr>
          <p:spPr>
            <a:xfrm>
              <a:off x="1666960" y="2230747"/>
              <a:ext cx="448841" cy="20518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600" kern="120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Dipole</a:t>
              </a:r>
              <a:endParaRPr lang="en-US" sz="1200" b="0" i="0" spc="0" baseline="0">
                <a:solidFill>
                  <a:srgbClr val="2F4546"/>
                </a:solidFill>
                <a:latin typeface="MavenPro-Regular"/>
              </a:endParaRPr>
            </a:p>
          </p:txBody>
        </p:sp>
        <p:sp>
          <p:nvSpPr>
            <p:cNvPr id="276" name="Rectangle 377">
              <a:extLst>
                <a:ext uri="{FF2B5EF4-FFF2-40B4-BE49-F238E27FC236}">
                  <a16:creationId xmlns:a16="http://schemas.microsoft.com/office/drawing/2014/main" id="{341F9AC4-47FC-16F5-1081-61C099A6B2D3}"/>
                </a:ext>
              </a:extLst>
            </p:cNvPr>
            <p:cNvSpPr/>
            <p:nvPr/>
          </p:nvSpPr>
          <p:spPr>
            <a:xfrm>
              <a:off x="1666960" y="2572183"/>
              <a:ext cx="687226" cy="20518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600" kern="120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Sextupole</a:t>
              </a:r>
              <a:endParaRPr lang="en-US" sz="1200" b="0" i="0" spc="0" baseline="0">
                <a:solidFill>
                  <a:srgbClr val="2F4546"/>
                </a:solidFill>
                <a:latin typeface="MavenPro-Regular"/>
              </a:endParaRPr>
            </a:p>
          </p:txBody>
        </p:sp>
        <p:sp>
          <p:nvSpPr>
            <p:cNvPr id="277" name="Rectangle 378">
              <a:extLst>
                <a:ext uri="{FF2B5EF4-FFF2-40B4-BE49-F238E27FC236}">
                  <a16:creationId xmlns:a16="http://schemas.microsoft.com/office/drawing/2014/main" id="{5992166D-3BC3-D29F-4689-B293D784B6DF}"/>
                </a:ext>
              </a:extLst>
            </p:cNvPr>
            <p:cNvSpPr/>
            <p:nvPr/>
          </p:nvSpPr>
          <p:spPr>
            <a:xfrm>
              <a:off x="1666967" y="2918693"/>
              <a:ext cx="828219" cy="20518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600" kern="120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Quadrupole</a:t>
              </a:r>
              <a:endParaRPr lang="en-US" sz="1200" b="0" i="0" spc="0" baseline="0">
                <a:solidFill>
                  <a:srgbClr val="2F4546"/>
                </a:solidFill>
                <a:latin typeface="MavenPro-Regular"/>
              </a:endParaRPr>
            </a:p>
          </p:txBody>
        </p:sp>
        <p:sp>
          <p:nvSpPr>
            <p:cNvPr id="278" name="Rectangle 379">
              <a:extLst>
                <a:ext uri="{FF2B5EF4-FFF2-40B4-BE49-F238E27FC236}">
                  <a16:creationId xmlns:a16="http://schemas.microsoft.com/office/drawing/2014/main" id="{4C41119E-A717-4B85-8CB5-419E1AD3EC1F}"/>
                </a:ext>
              </a:extLst>
            </p:cNvPr>
            <p:cNvSpPr/>
            <p:nvPr/>
          </p:nvSpPr>
          <p:spPr>
            <a:xfrm>
              <a:off x="1431484" y="1825169"/>
              <a:ext cx="807416" cy="2735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800" kern="120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Magnets</a:t>
              </a:r>
              <a:endParaRPr lang="en-US" sz="1600" b="0" i="0" spc="0" baseline="0">
                <a:solidFill>
                  <a:srgbClr val="2F4546"/>
                </a:solidFill>
                <a:latin typeface="MavenPro-Regular"/>
              </a:endParaRPr>
            </a:p>
          </p:txBody>
        </p:sp>
        <p:sp>
          <p:nvSpPr>
            <p:cNvPr id="279" name="Rectangle 380">
              <a:extLst>
                <a:ext uri="{FF2B5EF4-FFF2-40B4-BE49-F238E27FC236}">
                  <a16:creationId xmlns:a16="http://schemas.microsoft.com/office/drawing/2014/main" id="{E1AD92A9-90BF-FBC9-BB00-536CDFC89789}"/>
                </a:ext>
              </a:extLst>
            </p:cNvPr>
            <p:cNvSpPr/>
            <p:nvPr/>
          </p:nvSpPr>
          <p:spPr>
            <a:xfrm>
              <a:off x="16577545" y="2565372"/>
              <a:ext cx="1922749" cy="41036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457200">
                <a:spcAft>
                  <a:spcPts val="600"/>
                </a:spcAft>
              </a:pPr>
              <a:r>
                <a:rPr lang="en-US" sz="1200" kern="1200" spc="-60" dirty="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T</a:t>
              </a:r>
              <a:r>
                <a:rPr lang="en-US" sz="1200" kern="1200" dirty="0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o </a:t>
              </a:r>
              <a:r>
                <a:rPr lang="en-US" sz="1200" kern="1200" spc="-15" dirty="0" err="1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F</a:t>
              </a:r>
              <a:r>
                <a:rPr lang="en-US" sz="1200" kern="1200" dirty="0" err="1">
                  <a:solidFill>
                    <a:srgbClr val="2F4546"/>
                  </a:solidFill>
                  <a:latin typeface="MavenPro-Regular"/>
                  <a:ea typeface="+mn-ea"/>
                  <a:cs typeface="+mn-cs"/>
                </a:rPr>
                <a:t>emtoMAX</a:t>
              </a:r>
              <a:endParaRPr lang="en-US" sz="2400" b="0" i="0" spc="0" baseline="0" dirty="0">
                <a:solidFill>
                  <a:srgbClr val="2F4546"/>
                </a:solidFill>
                <a:latin typeface="MavenPro-Regular"/>
              </a:endParaRPr>
            </a:p>
          </p:txBody>
        </p:sp>
      </p:grpSp>
      <p:sp>
        <p:nvSpPr>
          <p:cNvPr id="309" name="TextBox 308">
            <a:extLst>
              <a:ext uri="{FF2B5EF4-FFF2-40B4-BE49-F238E27FC236}">
                <a16:creationId xmlns:a16="http://schemas.microsoft.com/office/drawing/2014/main" id="{EE099DA7-BC6E-2B79-A059-3EE602C675F3}"/>
              </a:ext>
            </a:extLst>
          </p:cNvPr>
          <p:cNvSpPr txBox="1"/>
          <p:nvPr/>
        </p:nvSpPr>
        <p:spPr>
          <a:xfrm>
            <a:off x="1828512" y="3793119"/>
            <a:ext cx="1275462" cy="369332"/>
          </a:xfrm>
          <a:prstGeom prst="rect">
            <a:avLst/>
          </a:prstGeom>
          <a:noFill/>
          <a:ln w="28575">
            <a:solidFill>
              <a:srgbClr val="051BFF"/>
            </a:solidFill>
          </a:ln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E422F3B0-0774-21C3-6583-6AC1B4F6D058}"/>
              </a:ext>
            </a:extLst>
          </p:cNvPr>
          <p:cNvSpPr txBox="1"/>
          <p:nvPr/>
        </p:nvSpPr>
        <p:spPr>
          <a:xfrm>
            <a:off x="5245263" y="3076251"/>
            <a:ext cx="2732730" cy="369332"/>
          </a:xfrm>
          <a:prstGeom prst="rect">
            <a:avLst/>
          </a:prstGeom>
          <a:noFill/>
          <a:ln w="28575">
            <a:solidFill>
              <a:srgbClr val="051BFF"/>
            </a:solidFill>
          </a:ln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62404ACA-66B0-116A-FB4F-125E675A97E7}"/>
              </a:ext>
            </a:extLst>
          </p:cNvPr>
          <p:cNvSpPr txBox="1"/>
          <p:nvPr/>
        </p:nvSpPr>
        <p:spPr>
          <a:xfrm>
            <a:off x="9695867" y="2546943"/>
            <a:ext cx="1139425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C3CC103D-AF4C-C3A8-6E6D-2BDA610667B0}"/>
              </a:ext>
            </a:extLst>
          </p:cNvPr>
          <p:cNvSpPr txBox="1"/>
          <p:nvPr/>
        </p:nvSpPr>
        <p:spPr>
          <a:xfrm>
            <a:off x="4266837" y="4051922"/>
            <a:ext cx="4465639" cy="923330"/>
          </a:xfrm>
          <a:prstGeom prst="rect">
            <a:avLst/>
          </a:prstGeom>
          <a:noFill/>
          <a:ln w="28575">
            <a:solidFill>
              <a:srgbClr val="051BFF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Non-destructive Beam Information</a:t>
            </a:r>
          </a:p>
          <a:p>
            <a:r>
              <a:rPr lang="en-US" dirty="0"/>
              <a:t>Scanned RF Parameters + Beam Position Monitors + Current </a:t>
            </a:r>
            <a:r>
              <a:rPr lang="en-US" dirty="0" err="1"/>
              <a:t>Tranformers</a:t>
            </a:r>
            <a:r>
              <a:rPr lang="en-US" dirty="0"/>
              <a:t> +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B652E6-757F-7DBE-4EC3-7F45150A539A}"/>
              </a:ext>
            </a:extLst>
          </p:cNvPr>
          <p:cNvSpPr txBox="1"/>
          <p:nvPr/>
        </p:nvSpPr>
        <p:spPr>
          <a:xfrm>
            <a:off x="2095421" y="1227630"/>
            <a:ext cx="4175839" cy="923330"/>
          </a:xfrm>
          <a:prstGeom prst="rect">
            <a:avLst/>
          </a:prstGeom>
          <a:noFill/>
          <a:ln w="28575">
            <a:solidFill>
              <a:srgbClr val="051BFF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Scanning RF phases before BC1 and BC2</a:t>
            </a:r>
          </a:p>
          <a:p>
            <a:r>
              <a:rPr lang="en-US" dirty="0"/>
              <a:t>This provides similar range of LPS shapes to what is used in beamline delivery</a:t>
            </a:r>
            <a:endParaRPr lang="sv-S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E930D3-50C1-2C00-41E9-1BBCC4E0CA49}"/>
              </a:ext>
            </a:extLst>
          </p:cNvPr>
          <p:cNvSpPr txBox="1"/>
          <p:nvPr/>
        </p:nvSpPr>
        <p:spPr>
          <a:xfrm>
            <a:off x="9305323" y="4350233"/>
            <a:ext cx="2808498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Destructive Measurement</a:t>
            </a:r>
          </a:p>
          <a:p>
            <a:r>
              <a:rPr lang="en-US" dirty="0">
                <a:solidFill>
                  <a:srgbClr val="FF0000"/>
                </a:solidFill>
              </a:rPr>
              <a:t>TDS images for output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314" name="Title 1">
            <a:extLst>
              <a:ext uri="{FF2B5EF4-FFF2-40B4-BE49-F238E27FC236}">
                <a16:creationId xmlns:a16="http://schemas.microsoft.com/office/drawing/2014/main" id="{18B01756-B09F-C329-BFE4-E1FED7527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33" y="-723459"/>
            <a:ext cx="1048193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LPS Virtual Diagnostic – Experimental Setup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3E63EC-6720-B3EF-14A9-A07E1A42BD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7</a:t>
            </a:fld>
            <a:endParaRPr lang="en-GB" dirty="0"/>
          </a:p>
        </p:txBody>
      </p:sp>
      <p:cxnSp>
        <p:nvCxnSpPr>
          <p:cNvPr id="316" name="Connector: Curved 315">
            <a:extLst>
              <a:ext uri="{FF2B5EF4-FFF2-40B4-BE49-F238E27FC236}">
                <a16:creationId xmlns:a16="http://schemas.microsoft.com/office/drawing/2014/main" id="{67A9639A-6A7E-9B23-ED23-5650E535F9BD}"/>
              </a:ext>
            </a:extLst>
          </p:cNvPr>
          <p:cNvCxnSpPr>
            <a:cxnSpLocks/>
            <a:endCxn id="312" idx="1"/>
          </p:cNvCxnSpPr>
          <p:nvPr/>
        </p:nvCxnSpPr>
        <p:spPr>
          <a:xfrm>
            <a:off x="3103974" y="4162451"/>
            <a:ext cx="1162863" cy="351136"/>
          </a:xfrm>
          <a:prstGeom prst="curvedConnector3">
            <a:avLst>
              <a:gd name="adj1" fmla="val 50000"/>
            </a:avLst>
          </a:prstGeom>
          <a:ln w="28575">
            <a:solidFill>
              <a:srgbClr val="051B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Connector: Curved 318">
            <a:extLst>
              <a:ext uri="{FF2B5EF4-FFF2-40B4-BE49-F238E27FC236}">
                <a16:creationId xmlns:a16="http://schemas.microsoft.com/office/drawing/2014/main" id="{B5EF375B-4CD9-9599-EBFB-19E83E186A43}"/>
              </a:ext>
            </a:extLst>
          </p:cNvPr>
          <p:cNvCxnSpPr>
            <a:cxnSpLocks/>
          </p:cNvCxnSpPr>
          <p:nvPr/>
        </p:nvCxnSpPr>
        <p:spPr>
          <a:xfrm rot="5400000">
            <a:off x="4994863" y="3732842"/>
            <a:ext cx="574519" cy="12700"/>
          </a:xfrm>
          <a:prstGeom prst="curvedConnector3">
            <a:avLst>
              <a:gd name="adj1" fmla="val 50000"/>
            </a:avLst>
          </a:prstGeom>
          <a:ln w="28575">
            <a:solidFill>
              <a:srgbClr val="051B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Connector: Curved 321">
            <a:extLst>
              <a:ext uri="{FF2B5EF4-FFF2-40B4-BE49-F238E27FC236}">
                <a16:creationId xmlns:a16="http://schemas.microsoft.com/office/drawing/2014/main" id="{7A48EFFC-1667-B7C3-1351-50D0026B8700}"/>
              </a:ext>
            </a:extLst>
          </p:cNvPr>
          <p:cNvCxnSpPr>
            <a:cxnSpLocks/>
          </p:cNvCxnSpPr>
          <p:nvPr/>
        </p:nvCxnSpPr>
        <p:spPr>
          <a:xfrm rot="16200000" flipH="1">
            <a:off x="6979998" y="3748751"/>
            <a:ext cx="606339" cy="1"/>
          </a:xfrm>
          <a:prstGeom prst="curvedConnector3">
            <a:avLst>
              <a:gd name="adj1" fmla="val 50000"/>
            </a:avLst>
          </a:prstGeom>
          <a:ln w="28575">
            <a:solidFill>
              <a:srgbClr val="051B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Connector: Curved 323">
            <a:extLst>
              <a:ext uri="{FF2B5EF4-FFF2-40B4-BE49-F238E27FC236}">
                <a16:creationId xmlns:a16="http://schemas.microsoft.com/office/drawing/2014/main" id="{CEF9EF3F-81ED-5496-12CC-F88FF714A573}"/>
              </a:ext>
            </a:extLst>
          </p:cNvPr>
          <p:cNvCxnSpPr>
            <a:cxnSpLocks/>
          </p:cNvCxnSpPr>
          <p:nvPr/>
        </p:nvCxnSpPr>
        <p:spPr>
          <a:xfrm rot="16200000" flipH="1">
            <a:off x="8529962" y="5177766"/>
            <a:ext cx="630312" cy="225284"/>
          </a:xfrm>
          <a:prstGeom prst="curvedConnector3">
            <a:avLst>
              <a:gd name="adj1" fmla="val 50000"/>
            </a:avLst>
          </a:prstGeom>
          <a:ln w="28575">
            <a:solidFill>
              <a:srgbClr val="051B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Connector: Curved 326">
            <a:extLst>
              <a:ext uri="{FF2B5EF4-FFF2-40B4-BE49-F238E27FC236}">
                <a16:creationId xmlns:a16="http://schemas.microsoft.com/office/drawing/2014/main" id="{1B1079D6-4A0B-B539-FEA3-667A102B5788}"/>
              </a:ext>
            </a:extLst>
          </p:cNvPr>
          <p:cNvCxnSpPr>
            <a:cxnSpLocks/>
            <a:endCxn id="3" idx="2"/>
          </p:cNvCxnSpPr>
          <p:nvPr/>
        </p:nvCxnSpPr>
        <p:spPr>
          <a:xfrm rot="5400000" flipH="1" flipV="1">
            <a:off x="10398968" y="5294961"/>
            <a:ext cx="609000" cy="12207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TextBox 314">
            <a:extLst>
              <a:ext uri="{FF2B5EF4-FFF2-40B4-BE49-F238E27FC236}">
                <a16:creationId xmlns:a16="http://schemas.microsoft.com/office/drawing/2014/main" id="{C5BCB426-9F99-7E7F-D1A4-1E9EA2181C54}"/>
              </a:ext>
            </a:extLst>
          </p:cNvPr>
          <p:cNvSpPr txBox="1"/>
          <p:nvPr/>
        </p:nvSpPr>
        <p:spPr>
          <a:xfrm>
            <a:off x="8610197" y="5605565"/>
            <a:ext cx="2087166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Virtual Diagnostic</a:t>
            </a:r>
            <a:endParaRPr lang="sv-SE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7C6A2C-2E96-81B9-C1E1-C48D8286094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16129" y="3201409"/>
            <a:ext cx="1622826" cy="99921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6362A47-7307-CB9E-2D39-EDA55497250A}"/>
              </a:ext>
            </a:extLst>
          </p:cNvPr>
          <p:cNvSpPr txBox="1"/>
          <p:nvPr/>
        </p:nvSpPr>
        <p:spPr>
          <a:xfrm>
            <a:off x="20731" y="5301064"/>
            <a:ext cx="784194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9000 images collected, ~6 hour beamtime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HDF5 set with 9000x650x650 images + 108 input params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7CB5BA-1AFA-E652-4BE1-A82D77CE25D3}"/>
              </a:ext>
            </a:extLst>
          </p:cNvPr>
          <p:cNvSpPr/>
          <p:nvPr/>
        </p:nvSpPr>
        <p:spPr>
          <a:xfrm>
            <a:off x="9370621" y="2010080"/>
            <a:ext cx="924013" cy="36933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766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4F907-7BA9-96F2-2925-377BA5531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5CAEC784-4011-E3B2-351C-86C7785F2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88" y="-343283"/>
            <a:ext cx="1048193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VD - Network Structure and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0A688-B480-4A05-39D2-2885A2C33A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3188" y="1391975"/>
            <a:ext cx="10481930" cy="39736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Dense Net + CNN trained with ADAM and MAE</a:t>
            </a:r>
          </a:p>
          <a:p>
            <a:pPr lvl="1"/>
            <a:r>
              <a:rPr lang="en-US" sz="1800" dirty="0"/>
              <a:t>Used scheduled learning rate and checkpoints for early stopping</a:t>
            </a:r>
          </a:p>
          <a:p>
            <a:pPr lvl="1"/>
            <a:r>
              <a:rPr lang="en-US" sz="1800" dirty="0"/>
              <a:t>Post-processing: Align beam distributions using cross-correlation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Large image size layer</a:t>
            </a:r>
          </a:p>
          <a:p>
            <a:pPr lvl="1"/>
            <a:r>
              <a:rPr lang="en-US" sz="1800" dirty="0"/>
              <a:t>Extends training time</a:t>
            </a:r>
          </a:p>
          <a:p>
            <a:pPr lvl="1"/>
            <a:r>
              <a:rPr lang="en-US" sz="1800" dirty="0"/>
              <a:t>Required for full LPS images</a:t>
            </a:r>
          </a:p>
          <a:p>
            <a:pPr lvl="1"/>
            <a:r>
              <a:rPr lang="en-US" sz="1800" dirty="0"/>
              <a:t>Could be smaller -&gt; lower resolution</a:t>
            </a:r>
          </a:p>
          <a:p>
            <a:pPr lvl="1"/>
            <a:endParaRPr lang="en-US" sz="1600" dirty="0"/>
          </a:p>
          <a:p>
            <a:r>
              <a:rPr lang="en-US" sz="2000" dirty="0"/>
              <a:t>Networks trained on LUNARC HPC Cluster</a:t>
            </a:r>
          </a:p>
          <a:p>
            <a:pPr lvl="1"/>
            <a:r>
              <a:rPr lang="en-US" sz="1800" dirty="0"/>
              <a:t>Training time on Nvidia A100 ~10 minutes</a:t>
            </a:r>
          </a:p>
          <a:p>
            <a:pPr lvl="1"/>
            <a:r>
              <a:rPr lang="en-US" sz="1800" dirty="0"/>
              <a:t>Training time on Laptop CPU ~1-2 hours</a:t>
            </a:r>
          </a:p>
          <a:p>
            <a:pPr lvl="1"/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A3D328-191F-255F-E10F-C55B2597340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8</a:t>
            </a:fld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D3A512-743E-8A14-6DE7-98662D559F2F}"/>
              </a:ext>
            </a:extLst>
          </p:cNvPr>
          <p:cNvCxnSpPr>
            <a:cxnSpLocks/>
          </p:cNvCxnSpPr>
          <p:nvPr/>
        </p:nvCxnSpPr>
        <p:spPr>
          <a:xfrm>
            <a:off x="2861187" y="3200426"/>
            <a:ext cx="33263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444A7E3-4513-F5FE-79D2-BA57D51B4045}"/>
              </a:ext>
            </a:extLst>
          </p:cNvPr>
          <p:cNvCxnSpPr>
            <a:cxnSpLocks/>
          </p:cNvCxnSpPr>
          <p:nvPr/>
        </p:nvCxnSpPr>
        <p:spPr>
          <a:xfrm flipH="1">
            <a:off x="6133997" y="3016250"/>
            <a:ext cx="470003" cy="184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C42976F-4BE2-6636-8E67-BEBC0F8D9D09}"/>
              </a:ext>
            </a:extLst>
          </p:cNvPr>
          <p:cNvGrpSpPr/>
          <p:nvPr/>
        </p:nvGrpSpPr>
        <p:grpSpPr>
          <a:xfrm>
            <a:off x="6673947" y="878133"/>
            <a:ext cx="5393348" cy="4886517"/>
            <a:chOff x="2295792" y="728123"/>
            <a:chExt cx="6449966" cy="4913588"/>
          </a:xfrm>
        </p:grpSpPr>
        <p:sp>
          <p:nvSpPr>
            <p:cNvPr id="16" name="Cube 15">
              <a:extLst>
                <a:ext uri="{FF2B5EF4-FFF2-40B4-BE49-F238E27FC236}">
                  <a16:creationId xmlns:a16="http://schemas.microsoft.com/office/drawing/2014/main" id="{C2D16F35-A47C-0F2C-302F-B9C37A46B96A}"/>
                </a:ext>
              </a:extLst>
            </p:cNvPr>
            <p:cNvSpPr/>
            <p:nvPr/>
          </p:nvSpPr>
          <p:spPr>
            <a:xfrm rot="5400000">
              <a:off x="5249271" y="-588770"/>
              <a:ext cx="543010" cy="4210174"/>
            </a:xfrm>
            <a:prstGeom prst="cube">
              <a:avLst/>
            </a:prstGeom>
            <a:solidFill>
              <a:srgbClr val="00570C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87941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175882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263823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351764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439705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527646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615587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703528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/>
                <a:t>100 Dense Nodes</a:t>
              </a:r>
              <a:endParaRPr lang="en-SE" sz="2400" dirty="0"/>
            </a:p>
          </p:txBody>
        </p:sp>
        <p:sp>
          <p:nvSpPr>
            <p:cNvPr id="18" name="Cube 17">
              <a:extLst>
                <a:ext uri="{FF2B5EF4-FFF2-40B4-BE49-F238E27FC236}">
                  <a16:creationId xmlns:a16="http://schemas.microsoft.com/office/drawing/2014/main" id="{30BD1E5C-9658-909C-4EB6-C489A37D953F}"/>
                </a:ext>
              </a:extLst>
            </p:cNvPr>
            <p:cNvSpPr/>
            <p:nvPr/>
          </p:nvSpPr>
          <p:spPr>
            <a:xfrm rot="5400000">
              <a:off x="5325470" y="-189016"/>
              <a:ext cx="390610" cy="4210174"/>
            </a:xfrm>
            <a:prstGeom prst="cube">
              <a:avLst/>
            </a:prstGeom>
            <a:solidFill>
              <a:schemeClr val="bg2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87941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175882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263823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351764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439705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527646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615587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703528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/>
                <a:t>Batch Normalization</a:t>
              </a:r>
              <a:endParaRPr lang="en-SE" sz="2400" dirty="0"/>
            </a:p>
          </p:txBody>
        </p:sp>
        <p:sp>
          <p:nvSpPr>
            <p:cNvPr id="21" name="Cube 20">
              <a:extLst>
                <a:ext uri="{FF2B5EF4-FFF2-40B4-BE49-F238E27FC236}">
                  <a16:creationId xmlns:a16="http://schemas.microsoft.com/office/drawing/2014/main" id="{357C3307-8279-CC40-891F-7BDDD0C8231C}"/>
                </a:ext>
              </a:extLst>
            </p:cNvPr>
            <p:cNvSpPr/>
            <p:nvPr/>
          </p:nvSpPr>
          <p:spPr>
            <a:xfrm rot="5400000">
              <a:off x="5252839" y="218577"/>
              <a:ext cx="543010" cy="4210175"/>
            </a:xfrm>
            <a:prstGeom prst="cube">
              <a:avLst/>
            </a:prstGeom>
            <a:solidFill>
              <a:schemeClr val="tx2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87941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175882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263823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351764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439705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527646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615587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703528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/>
                <a:t>100 Dense Nodes</a:t>
              </a:r>
              <a:endParaRPr lang="en-SE" sz="2400" dirty="0"/>
            </a:p>
          </p:txBody>
        </p:sp>
        <p:sp>
          <p:nvSpPr>
            <p:cNvPr id="22" name="Cube 21">
              <a:extLst>
                <a:ext uri="{FF2B5EF4-FFF2-40B4-BE49-F238E27FC236}">
                  <a16:creationId xmlns:a16="http://schemas.microsoft.com/office/drawing/2014/main" id="{87E0F230-1ED0-D99B-697D-478C1A9E2DC2}"/>
                </a:ext>
              </a:extLst>
            </p:cNvPr>
            <p:cNvSpPr/>
            <p:nvPr/>
          </p:nvSpPr>
          <p:spPr>
            <a:xfrm rot="5400000">
              <a:off x="5249271" y="-433205"/>
              <a:ext cx="543008" cy="6449966"/>
            </a:xfrm>
            <a:prstGeom prst="cube">
              <a:avLst/>
            </a:prstGeom>
            <a:solidFill>
              <a:schemeClr val="tx2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87941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175882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263823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351764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439705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527646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615587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703528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/>
                <a:t>422 500 Dense Nodes</a:t>
              </a:r>
              <a:endParaRPr lang="en-SE" sz="2400" dirty="0"/>
            </a:p>
          </p:txBody>
        </p:sp>
        <p:sp>
          <p:nvSpPr>
            <p:cNvPr id="25" name="Cube 24">
              <a:extLst>
                <a:ext uri="{FF2B5EF4-FFF2-40B4-BE49-F238E27FC236}">
                  <a16:creationId xmlns:a16="http://schemas.microsoft.com/office/drawing/2014/main" id="{A95E3514-868B-4EBE-7C36-7D96EF4D42AD}"/>
                </a:ext>
              </a:extLst>
            </p:cNvPr>
            <p:cNvSpPr/>
            <p:nvPr/>
          </p:nvSpPr>
          <p:spPr>
            <a:xfrm rot="5400000">
              <a:off x="5071930" y="828913"/>
              <a:ext cx="897689" cy="5286536"/>
            </a:xfrm>
            <a:prstGeom prst="cube">
              <a:avLst/>
            </a:prstGeom>
            <a:solidFill>
              <a:schemeClr val="accent4">
                <a:lumMod val="90000"/>
                <a:lumOff val="1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87941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175882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263823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351764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439705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527646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615587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703528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/>
                <a:t>4*4x4 Convolutional Kernels</a:t>
              </a:r>
              <a:endParaRPr lang="en-SE" sz="2400" dirty="0"/>
            </a:p>
          </p:txBody>
        </p:sp>
        <p:sp>
          <p:nvSpPr>
            <p:cNvPr id="26" name="Cube 25">
              <a:extLst>
                <a:ext uri="{FF2B5EF4-FFF2-40B4-BE49-F238E27FC236}">
                  <a16:creationId xmlns:a16="http://schemas.microsoft.com/office/drawing/2014/main" id="{D281AB80-B7EA-B2FA-551B-F676F0710BF7}"/>
                </a:ext>
              </a:extLst>
            </p:cNvPr>
            <p:cNvSpPr/>
            <p:nvPr/>
          </p:nvSpPr>
          <p:spPr>
            <a:xfrm rot="5400000">
              <a:off x="5041585" y="1946698"/>
              <a:ext cx="958373" cy="4698614"/>
            </a:xfrm>
            <a:prstGeom prst="cube">
              <a:avLst/>
            </a:prstGeom>
            <a:solidFill>
              <a:schemeClr val="accent4">
                <a:lumMod val="90000"/>
                <a:lumOff val="1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87941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175882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263823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351764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439705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527646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615587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703528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/>
                <a:t>1*5x5 Convolutional Kernels</a:t>
              </a:r>
              <a:endParaRPr lang="en-SE" sz="2400" dirty="0"/>
            </a:p>
          </p:txBody>
        </p:sp>
        <p:sp>
          <p:nvSpPr>
            <p:cNvPr id="27" name="Cube 26">
              <a:extLst>
                <a:ext uri="{FF2B5EF4-FFF2-40B4-BE49-F238E27FC236}">
                  <a16:creationId xmlns:a16="http://schemas.microsoft.com/office/drawing/2014/main" id="{AFDE90C9-BFDD-071E-ACDC-DB3DFE57EC4A}"/>
                </a:ext>
              </a:extLst>
            </p:cNvPr>
            <p:cNvSpPr/>
            <p:nvPr/>
          </p:nvSpPr>
          <p:spPr>
            <a:xfrm rot="5400000">
              <a:off x="5325468" y="-780145"/>
              <a:ext cx="390611" cy="3407148"/>
            </a:xfrm>
            <a:prstGeom prst="cub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87941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175882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263823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351764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439705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527646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615587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703528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/>
                <a:t>Input Vector</a:t>
              </a:r>
              <a:endParaRPr lang="en-SE" sz="2400" dirty="0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6FD4FB6-2930-23D1-D41C-DA119353D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4075" t="5527" r="7289" b="9936"/>
            <a:stretch>
              <a:fillRect/>
            </a:stretch>
          </p:blipFill>
          <p:spPr>
            <a:xfrm>
              <a:off x="4813159" y="4825896"/>
              <a:ext cx="1416021" cy="815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429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12F6A-9477-C483-5498-79B35574C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6463B9A7-3BDD-7B41-3510-DBEFBEB85747}"/>
              </a:ext>
            </a:extLst>
          </p:cNvPr>
          <p:cNvSpPr txBox="1"/>
          <p:nvPr/>
        </p:nvSpPr>
        <p:spPr>
          <a:xfrm>
            <a:off x="207056" y="189559"/>
            <a:ext cx="28443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MAX IV – LPS Predictions</a:t>
            </a:r>
            <a:endParaRPr lang="sv-SE" sz="2000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003BF3F-E365-B4D6-412E-68D051545D00}"/>
              </a:ext>
            </a:extLst>
          </p:cNvPr>
          <p:cNvGrpSpPr/>
          <p:nvPr/>
        </p:nvGrpSpPr>
        <p:grpSpPr>
          <a:xfrm>
            <a:off x="910541" y="3552663"/>
            <a:ext cx="4665955" cy="2452385"/>
            <a:chOff x="239149" y="3658856"/>
            <a:chExt cx="4665955" cy="245238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F0B482F-DFF9-52FB-F59B-93F5D762C252}"/>
                </a:ext>
              </a:extLst>
            </p:cNvPr>
            <p:cNvSpPr/>
            <p:nvPr/>
          </p:nvSpPr>
          <p:spPr>
            <a:xfrm>
              <a:off x="239149" y="4028187"/>
              <a:ext cx="4665955" cy="208305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334A205-74B3-14A4-4AA8-AF439D337BB6}"/>
                </a:ext>
              </a:extLst>
            </p:cNvPr>
            <p:cNvSpPr txBox="1"/>
            <p:nvPr/>
          </p:nvSpPr>
          <p:spPr>
            <a:xfrm>
              <a:off x="2116874" y="3658856"/>
              <a:ext cx="90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Median</a:t>
              </a:r>
              <a:endParaRPr lang="sv-SE" dirty="0"/>
            </a:p>
          </p:txBody>
        </p:sp>
        <p:pic>
          <p:nvPicPr>
            <p:cNvPr id="3" name="Picture 2" descr="A comparison of blue and green graphs&#10;&#10;AI-generated content may be incorrect.">
              <a:extLst>
                <a:ext uri="{FF2B5EF4-FFF2-40B4-BE49-F238E27FC236}">
                  <a16:creationId xmlns:a16="http://schemas.microsoft.com/office/drawing/2014/main" id="{D08562CE-3EFF-5542-289C-706613C03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111" y="4060677"/>
              <a:ext cx="4173940" cy="2018074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CC728DD-41CA-E82B-3A97-75674B7816E5}"/>
              </a:ext>
            </a:extLst>
          </p:cNvPr>
          <p:cNvGrpSpPr/>
          <p:nvPr/>
        </p:nvGrpSpPr>
        <p:grpSpPr>
          <a:xfrm>
            <a:off x="6884902" y="3504951"/>
            <a:ext cx="4267114" cy="2467607"/>
            <a:chOff x="6261550" y="595633"/>
            <a:chExt cx="4267114" cy="246760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FDEEB6-CD30-BB6B-5E4E-D22B12C259F5}"/>
                </a:ext>
              </a:extLst>
            </p:cNvPr>
            <p:cNvSpPr txBox="1"/>
            <p:nvPr/>
          </p:nvSpPr>
          <p:spPr>
            <a:xfrm flipH="1">
              <a:off x="7960584" y="595633"/>
              <a:ext cx="869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Worst</a:t>
              </a:r>
              <a:endParaRPr lang="sv-SE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0783C9E-971F-0976-4E77-7059E8AE87DF}"/>
                </a:ext>
              </a:extLst>
            </p:cNvPr>
            <p:cNvSpPr/>
            <p:nvPr/>
          </p:nvSpPr>
          <p:spPr>
            <a:xfrm>
              <a:off x="6261550" y="979762"/>
              <a:ext cx="4267114" cy="208347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b="1"/>
            </a:p>
          </p:txBody>
        </p:sp>
        <p:pic>
          <p:nvPicPr>
            <p:cNvPr id="7" name="Picture 6" descr="A comparison of blue and green images&#10;&#10;AI-generated content may be incorrect.">
              <a:extLst>
                <a:ext uri="{FF2B5EF4-FFF2-40B4-BE49-F238E27FC236}">
                  <a16:creationId xmlns:a16="http://schemas.microsoft.com/office/drawing/2014/main" id="{B69AFB6D-8CC7-EDAC-847B-7030B48F3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6797" y="1009356"/>
              <a:ext cx="4136336" cy="1999893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D96124F-6072-ACF0-5959-C593B1042C83}"/>
              </a:ext>
            </a:extLst>
          </p:cNvPr>
          <p:cNvGrpSpPr/>
          <p:nvPr/>
        </p:nvGrpSpPr>
        <p:grpSpPr>
          <a:xfrm>
            <a:off x="6579754" y="719147"/>
            <a:ext cx="4672044" cy="2557345"/>
            <a:chOff x="233060" y="641800"/>
            <a:chExt cx="4672044" cy="255734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152F59F-239A-501A-C9A3-4DA2C7001393}"/>
                </a:ext>
              </a:extLst>
            </p:cNvPr>
            <p:cNvSpPr txBox="1"/>
            <p:nvPr/>
          </p:nvSpPr>
          <p:spPr>
            <a:xfrm>
              <a:off x="2276053" y="641800"/>
              <a:ext cx="5860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Best</a:t>
              </a:r>
              <a:endParaRPr lang="sv-SE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B059081-48C5-A179-6E75-87FFF887BCB8}"/>
                </a:ext>
              </a:extLst>
            </p:cNvPr>
            <p:cNvSpPr/>
            <p:nvPr/>
          </p:nvSpPr>
          <p:spPr>
            <a:xfrm>
              <a:off x="233060" y="979761"/>
              <a:ext cx="4672044" cy="2219384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b="1"/>
            </a:p>
          </p:txBody>
        </p:sp>
        <p:pic>
          <p:nvPicPr>
            <p:cNvPr id="10" name="Picture 9" descr="A comparison of a graph&#10;&#10;AI-generated content may be incorrect.">
              <a:extLst>
                <a:ext uri="{FF2B5EF4-FFF2-40B4-BE49-F238E27FC236}">
                  <a16:creationId xmlns:a16="http://schemas.microsoft.com/office/drawing/2014/main" id="{776967B4-15BA-22EC-24BA-0B321FA85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437" y="1049379"/>
              <a:ext cx="4053558" cy="1959870"/>
            </a:xfrm>
            <a:prstGeom prst="rect">
              <a:avLst/>
            </a:prstGeom>
          </p:spPr>
        </p:pic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318BD15C-E647-E8F4-9532-37DB0AA92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896E426-64F5-26F7-0D33-C3B9D1144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0644C635-AA4C-EBC9-90F5-79FC1E3E3C0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9</a:t>
            </a:fld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EE7AF7D-D55B-E314-1683-6E6C623F6995}"/>
              </a:ext>
            </a:extLst>
          </p:cNvPr>
          <p:cNvGrpSpPr/>
          <p:nvPr/>
        </p:nvGrpSpPr>
        <p:grpSpPr>
          <a:xfrm>
            <a:off x="734686" y="613132"/>
            <a:ext cx="5017666" cy="2916068"/>
            <a:chOff x="363691" y="412732"/>
            <a:chExt cx="5017666" cy="2916068"/>
          </a:xfrm>
        </p:grpSpPr>
        <p:pic>
          <p:nvPicPr>
            <p:cNvPr id="13" name="Picture 12" descr="A graph with numbers and a number&#10;&#10;AI-generated content may be incorrect.">
              <a:extLst>
                <a:ext uri="{FF2B5EF4-FFF2-40B4-BE49-F238E27FC236}">
                  <a16:creationId xmlns:a16="http://schemas.microsoft.com/office/drawing/2014/main" id="{F78465F3-4F59-8B3B-F8D4-23B59D3ED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691" y="412732"/>
              <a:ext cx="5017666" cy="291606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8954A2-10B7-2815-7FE6-9215179AC97D}"/>
                </a:ext>
              </a:extLst>
            </p:cNvPr>
            <p:cNvSpPr txBox="1"/>
            <p:nvPr/>
          </p:nvSpPr>
          <p:spPr>
            <a:xfrm>
              <a:off x="940132" y="1383432"/>
              <a:ext cx="3514104" cy="92333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10% of data set reserved for testing</a:t>
              </a:r>
              <a:endParaRPr lang="sv-SE" dirty="0"/>
            </a:p>
            <a:p>
              <a:endParaRPr lang="en-US" dirty="0"/>
            </a:p>
            <a:p>
              <a:r>
                <a:rPr lang="en-US" dirty="0"/>
                <a:t>R</a:t>
              </a:r>
              <a:r>
                <a:rPr lang="en-US" baseline="30000" dirty="0"/>
                <a:t>2</a:t>
              </a:r>
              <a:r>
                <a:rPr lang="en-US" dirty="0"/>
                <a:t>: Mean = 95.5%, Median = 96.1%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22283B-4DAA-5BF8-6CC6-B7898C7F1F9A}"/>
                </a:ext>
              </a:extLst>
            </p:cNvPr>
            <p:cNvSpPr/>
            <p:nvPr/>
          </p:nvSpPr>
          <p:spPr>
            <a:xfrm>
              <a:off x="888535" y="629931"/>
              <a:ext cx="1058321" cy="502479"/>
            </a:xfrm>
            <a:prstGeom prst="rect">
              <a:avLst/>
            </a:prstGeom>
            <a:noFill/>
            <a:ln w="28575">
              <a:solidFill>
                <a:srgbClr val="FF070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1EFD5D8-431D-06EF-FBD0-B0F40ECF5208}"/>
                </a:ext>
              </a:extLst>
            </p:cNvPr>
            <p:cNvCxnSpPr>
              <a:stCxn id="8" idx="2"/>
            </p:cNvCxnSpPr>
            <p:nvPr/>
          </p:nvCxnSpPr>
          <p:spPr>
            <a:xfrm flipH="1">
              <a:off x="1417695" y="1132410"/>
              <a:ext cx="1" cy="25102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034F177-812B-98EB-FAD3-82CCA72D89A7}"/>
              </a:ext>
            </a:extLst>
          </p:cNvPr>
          <p:cNvCxnSpPr/>
          <p:nvPr/>
        </p:nvCxnSpPr>
        <p:spPr>
          <a:xfrm flipH="1">
            <a:off x="4825231" y="3208020"/>
            <a:ext cx="427783" cy="529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europe with water and rivers&#10;&#10;Description automatically generated">
            <a:extLst>
              <a:ext uri="{FF2B5EF4-FFF2-40B4-BE49-F238E27FC236}">
                <a16:creationId xmlns:a16="http://schemas.microsoft.com/office/drawing/2014/main" id="{C6D524C7-BFEE-1BA0-640A-EC306AFC3F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150" y="314746"/>
            <a:ext cx="4174437" cy="313082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B0D1C56-16CA-7E52-2B2A-4D18765FE49E}"/>
              </a:ext>
            </a:extLst>
          </p:cNvPr>
          <p:cNvCxnSpPr>
            <a:cxnSpLocks/>
          </p:cNvCxnSpPr>
          <p:nvPr/>
        </p:nvCxnSpPr>
        <p:spPr>
          <a:xfrm flipH="1">
            <a:off x="5185954" y="1890508"/>
            <a:ext cx="4078657" cy="1319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D26B35A-4267-75F8-F94A-D7FEB0D42953}"/>
              </a:ext>
            </a:extLst>
          </p:cNvPr>
          <p:cNvCxnSpPr>
            <a:cxnSpLocks/>
          </p:cNvCxnSpPr>
          <p:nvPr/>
        </p:nvCxnSpPr>
        <p:spPr>
          <a:xfrm>
            <a:off x="9264611" y="2566776"/>
            <a:ext cx="884296" cy="14221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F030BC4-BC41-B8CC-DC75-86F4F7AE1EC3}"/>
              </a:ext>
            </a:extLst>
          </p:cNvPr>
          <p:cNvCxnSpPr>
            <a:cxnSpLocks/>
          </p:cNvCxnSpPr>
          <p:nvPr/>
        </p:nvCxnSpPr>
        <p:spPr>
          <a:xfrm flipH="1">
            <a:off x="6685804" y="2448685"/>
            <a:ext cx="2396488" cy="13555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69A92B7-474B-55AB-C541-7C48E206632D}"/>
              </a:ext>
            </a:extLst>
          </p:cNvPr>
          <p:cNvSpPr txBox="1"/>
          <p:nvPr/>
        </p:nvSpPr>
        <p:spPr>
          <a:xfrm>
            <a:off x="5944841" y="3239996"/>
            <a:ext cx="1181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SwissFEL</a:t>
            </a:r>
            <a:endParaRPr lang="sv-SE" sz="2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BAC66B3-64CD-17EC-2759-8D524B47BACF}"/>
              </a:ext>
            </a:extLst>
          </p:cNvPr>
          <p:cNvSpPr txBox="1"/>
          <p:nvPr/>
        </p:nvSpPr>
        <p:spPr>
          <a:xfrm>
            <a:off x="9210134" y="3582499"/>
            <a:ext cx="11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FERMI</a:t>
            </a:r>
            <a:endParaRPr lang="sv-S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F6982F-27F7-0431-E60B-943218398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9156161-E06E-DBAD-AAAF-9E6892457B4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8" name="Picture 7" descr="A group of blue and white graphs&#10;&#10;AI-generated content may be incorrect.">
            <a:extLst>
              <a:ext uri="{FF2B5EF4-FFF2-40B4-BE49-F238E27FC236}">
                <a16:creationId xmlns:a16="http://schemas.microsoft.com/office/drawing/2014/main" id="{7FCF852D-EBC3-347F-CB68-492489341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12" r="7501"/>
          <a:stretch>
            <a:fillRect/>
          </a:stretch>
        </p:blipFill>
        <p:spPr>
          <a:xfrm>
            <a:off x="129724" y="3845542"/>
            <a:ext cx="7095558" cy="215647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AF2EB22-9803-D709-93AD-B371F0998769}"/>
              </a:ext>
            </a:extLst>
          </p:cNvPr>
          <p:cNvGrpSpPr/>
          <p:nvPr/>
        </p:nvGrpSpPr>
        <p:grpSpPr>
          <a:xfrm>
            <a:off x="526731" y="968094"/>
            <a:ext cx="4352246" cy="2324250"/>
            <a:chOff x="607255" y="705625"/>
            <a:chExt cx="4172465" cy="2349069"/>
          </a:xfrm>
        </p:grpSpPr>
        <p:pic>
          <p:nvPicPr>
            <p:cNvPr id="17" name="Picture 16" descr="A group of blue and white graphs&#10;&#10;AI-generated content may be incorrect.">
              <a:extLst>
                <a:ext uri="{FF2B5EF4-FFF2-40B4-BE49-F238E27FC236}">
                  <a16:creationId xmlns:a16="http://schemas.microsoft.com/office/drawing/2014/main" id="{2E41D695-F6EB-E7A5-9859-FE4D4B9CB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419" b="51352"/>
            <a:stretch>
              <a:fillRect/>
            </a:stretch>
          </p:blipFill>
          <p:spPr>
            <a:xfrm>
              <a:off x="607255" y="705625"/>
              <a:ext cx="4167141" cy="234906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DDF201C-56A2-F84A-548C-4B319B774CB9}"/>
                </a:ext>
              </a:extLst>
            </p:cNvPr>
            <p:cNvGrpSpPr/>
            <p:nvPr/>
          </p:nvGrpSpPr>
          <p:grpSpPr>
            <a:xfrm>
              <a:off x="4726440" y="938336"/>
              <a:ext cx="53280" cy="101520"/>
              <a:chOff x="4726440" y="938336"/>
              <a:chExt cx="53280" cy="1015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6BD513F9-57BA-21EE-C4D8-F422CAD7C635}"/>
                      </a:ext>
                    </a:extLst>
                  </p14:cNvPr>
                  <p14:cNvContentPartPr/>
                  <p14:nvPr/>
                </p14:nvContentPartPr>
                <p14:xfrm>
                  <a:off x="4761360" y="973616"/>
                  <a:ext cx="12960" cy="6624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6BD513F9-57BA-21EE-C4D8-F422CAD7C635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755405" y="967429"/>
                    <a:ext cx="24869" cy="786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7ECF255C-5EA8-7BD8-B0A4-DA4728983848}"/>
                      </a:ext>
                    </a:extLst>
                  </p14:cNvPr>
                  <p14:cNvContentPartPr/>
                  <p14:nvPr/>
                </p14:nvContentPartPr>
                <p14:xfrm>
                  <a:off x="4771800" y="938336"/>
                  <a:ext cx="7920" cy="10008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7ECF255C-5EA8-7BD8-B0A4-DA4728983848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4765946" y="932149"/>
                    <a:ext cx="19628" cy="11245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B5AA8484-DB8E-3E40-BDCD-7153EF034A15}"/>
                      </a:ext>
                    </a:extLst>
                  </p14:cNvPr>
                  <p14:cNvContentPartPr/>
                  <p14:nvPr/>
                </p14:nvContentPartPr>
                <p14:xfrm>
                  <a:off x="4726440" y="1002776"/>
                  <a:ext cx="37440" cy="2772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B5AA8484-DB8E-3E40-BDCD-7153EF034A15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4720601" y="996575"/>
                    <a:ext cx="49119" cy="40121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DEAFFDC-78F0-7188-7D77-4C9F8EB9B197}"/>
                    </a:ext>
                  </a:extLst>
                </p14:cNvPr>
                <p14:cNvContentPartPr/>
                <p14:nvPr/>
              </p14:nvContentPartPr>
              <p14:xfrm rot="12886465">
                <a:off x="4757220" y="1385733"/>
                <a:ext cx="18360" cy="110686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DEAFFDC-78F0-7188-7D77-4C9F8EB9B19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 rot="12886465">
                  <a:off x="4751440" y="1379543"/>
                  <a:ext cx="29920" cy="123065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43EE4D8-5E09-1299-A797-8853F883857A}"/>
                </a:ext>
              </a:extLst>
            </p:cNvPr>
            <p:cNvGrpSpPr/>
            <p:nvPr/>
          </p:nvGrpSpPr>
          <p:grpSpPr>
            <a:xfrm>
              <a:off x="4728960" y="1429736"/>
              <a:ext cx="41040" cy="56520"/>
              <a:chOff x="4728960" y="1429736"/>
              <a:chExt cx="41040" cy="565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7EF56FC4-E216-BA88-1E2C-E4FDDD2BD88E}"/>
                      </a:ext>
                    </a:extLst>
                  </p14:cNvPr>
                  <p14:cNvContentPartPr/>
                  <p14:nvPr/>
                </p14:nvContentPartPr>
                <p14:xfrm>
                  <a:off x="4728960" y="1458536"/>
                  <a:ext cx="13320" cy="2052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7EF56FC4-E216-BA88-1E2C-E4FDDD2BD88E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4723001" y="1452416"/>
                    <a:ext cx="25238" cy="32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58F588B3-D9BC-2C25-D5EF-8DA4B6F6A2AE}"/>
                      </a:ext>
                    </a:extLst>
                  </p14:cNvPr>
                  <p14:cNvContentPartPr/>
                  <p14:nvPr/>
                </p14:nvContentPartPr>
                <p14:xfrm>
                  <a:off x="4764600" y="1429736"/>
                  <a:ext cx="5400" cy="5652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58F588B3-D9BC-2C25-D5EF-8DA4B6F6A2AE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4758480" y="1423497"/>
                    <a:ext cx="17640" cy="68998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E4CEE67-EF81-8D70-AE5A-BE0EB673414A}"/>
                </a:ext>
              </a:extLst>
            </p:cNvPr>
            <p:cNvGrpSpPr/>
            <p:nvPr/>
          </p:nvGrpSpPr>
          <p:grpSpPr>
            <a:xfrm>
              <a:off x="4757400" y="2279696"/>
              <a:ext cx="17280" cy="108360"/>
              <a:chOff x="4757400" y="2279696"/>
              <a:chExt cx="17280" cy="108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38CABD00-A3D9-FB7C-6B2B-02CDCD4E6BF7}"/>
                      </a:ext>
                    </a:extLst>
                  </p14:cNvPr>
                  <p14:cNvContentPartPr/>
                  <p14:nvPr/>
                </p14:nvContentPartPr>
                <p14:xfrm>
                  <a:off x="4757400" y="2302376"/>
                  <a:ext cx="12240" cy="8568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38CABD00-A3D9-FB7C-6B2B-02CDCD4E6BF7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4751620" y="2296178"/>
                    <a:ext cx="23800" cy="9807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0B0C5EAA-FE2A-E773-CA9B-B865405B636E}"/>
                      </a:ext>
                    </a:extLst>
                  </p14:cNvPr>
                  <p14:cNvContentPartPr/>
                  <p14:nvPr/>
                </p14:nvContentPartPr>
                <p14:xfrm>
                  <a:off x="4759920" y="2344136"/>
                  <a:ext cx="360" cy="31680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0B0C5EAA-FE2A-E773-CA9B-B865405B636E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4753800" y="2338016"/>
                    <a:ext cx="12600" cy="43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BEFF46F7-E457-57C8-19DD-6E883F478216}"/>
                      </a:ext>
                    </a:extLst>
                  </p14:cNvPr>
                  <p14:cNvContentPartPr/>
                  <p14:nvPr/>
                </p14:nvContentPartPr>
                <p14:xfrm>
                  <a:off x="4771800" y="2279696"/>
                  <a:ext cx="2880" cy="42120"/>
                </p14:xfrm>
              </p:contentPart>
            </mc:Choice>
            <mc:Fallback xmlns=""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BEFF46F7-E457-57C8-19DD-6E883F478216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4766360" y="2273470"/>
                    <a:ext cx="13760" cy="54573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452406C4-1D4A-F940-F07E-4247D613B0E6}"/>
                    </a:ext>
                  </a:extLst>
                </p14:cNvPr>
                <p14:cNvContentPartPr/>
                <p14:nvPr/>
              </p14:nvContentPartPr>
              <p14:xfrm>
                <a:off x="4760280" y="2693336"/>
                <a:ext cx="17640" cy="691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452406C4-1D4A-F940-F07E-4247D613B0E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754400" y="2687152"/>
                  <a:ext cx="29400" cy="8148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E417C48-6AC4-3B04-BA14-65670BED5AE8}"/>
              </a:ext>
            </a:extLst>
          </p:cNvPr>
          <p:cNvGrpSpPr/>
          <p:nvPr/>
        </p:nvGrpSpPr>
        <p:grpSpPr>
          <a:xfrm>
            <a:off x="8433641" y="3938196"/>
            <a:ext cx="3684696" cy="2101316"/>
            <a:chOff x="7845853" y="4143493"/>
            <a:chExt cx="3684696" cy="2101316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E33AA09-1B08-EC7E-9352-8FFEFD64B078}"/>
                </a:ext>
              </a:extLst>
            </p:cNvPr>
            <p:cNvGrpSpPr/>
            <p:nvPr/>
          </p:nvGrpSpPr>
          <p:grpSpPr>
            <a:xfrm>
              <a:off x="7845853" y="5991268"/>
              <a:ext cx="55440" cy="113400"/>
              <a:chOff x="810900" y="5539470"/>
              <a:chExt cx="55440" cy="1134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306E4C4C-8F64-FA3A-9B5B-47F01927A828}"/>
                      </a:ext>
                    </a:extLst>
                  </p14:cNvPr>
                  <p14:cNvContentPartPr/>
                  <p14:nvPr/>
                </p14:nvContentPartPr>
                <p14:xfrm>
                  <a:off x="812340" y="5575830"/>
                  <a:ext cx="54000" cy="77040"/>
                </p14:xfrm>
              </p:contentPart>
            </mc:Choice>
            <mc:Fallback xmlns="">
              <p:pic>
                <p:nvPicPr>
                  <p:cNvPr id="43" name="Ink 42">
                    <a:extLst>
                      <a:ext uri="{FF2B5EF4-FFF2-40B4-BE49-F238E27FC236}">
                        <a16:creationId xmlns:a16="http://schemas.microsoft.com/office/drawing/2014/main" id="{306E4C4C-8F64-FA3A-9B5B-47F01927A828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806220" y="5569710"/>
                    <a:ext cx="66240" cy="89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44" name="Ink 43">
                    <a:extLst>
                      <a:ext uri="{FF2B5EF4-FFF2-40B4-BE49-F238E27FC236}">
                        <a16:creationId xmlns:a16="http://schemas.microsoft.com/office/drawing/2014/main" id="{0FFB20B5-9CCF-EFAD-0C73-9BEE2DFE7DF0}"/>
                      </a:ext>
                    </a:extLst>
                  </p14:cNvPr>
                  <p14:cNvContentPartPr/>
                  <p14:nvPr/>
                </p14:nvContentPartPr>
                <p14:xfrm>
                  <a:off x="847260" y="5539470"/>
                  <a:ext cx="8280" cy="99360"/>
                </p14:xfrm>
              </p:contentPart>
            </mc:Choice>
            <mc:Fallback xmlns="">
              <p:pic>
                <p:nvPicPr>
                  <p:cNvPr id="44" name="Ink 43">
                    <a:extLst>
                      <a:ext uri="{FF2B5EF4-FFF2-40B4-BE49-F238E27FC236}">
                        <a16:creationId xmlns:a16="http://schemas.microsoft.com/office/drawing/2014/main" id="{0FFB20B5-9CCF-EFAD-0C73-9BEE2DFE7DF0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841140" y="5533350"/>
                    <a:ext cx="20520" cy="111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40D44F35-4531-E318-1A3A-5C970CA68D35}"/>
                      </a:ext>
                    </a:extLst>
                  </p14:cNvPr>
                  <p14:cNvContentPartPr/>
                  <p14:nvPr/>
                </p14:nvContentPartPr>
                <p14:xfrm>
                  <a:off x="810900" y="5577270"/>
                  <a:ext cx="54000" cy="60120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40D44F35-4531-E318-1A3A-5C970CA68D35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804780" y="5571150"/>
                    <a:ext cx="66240" cy="7236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2" name="Picture 1" descr="A group of blue and white graphs&#10;&#10;AI-generated content may be incorrect.">
              <a:extLst>
                <a:ext uri="{FF2B5EF4-FFF2-40B4-BE49-F238E27FC236}">
                  <a16:creationId xmlns:a16="http://schemas.microsoft.com/office/drawing/2014/main" id="{6CC193BF-D8C4-0840-E1CA-9E44171B7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96" r="7647" b="49513"/>
            <a:stretch>
              <a:fillRect/>
            </a:stretch>
          </p:blipFill>
          <p:spPr>
            <a:xfrm>
              <a:off x="8076344" y="4143493"/>
              <a:ext cx="3454205" cy="2101316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4FFAE13-775B-DABA-BD51-A1047D63E248}"/>
                    </a:ext>
                  </a:extLst>
                </p14:cNvPr>
                <p14:cNvContentPartPr/>
                <p14:nvPr/>
              </p14:nvContentPartPr>
              <p14:xfrm>
                <a:off x="8117059" y="5949930"/>
                <a:ext cx="5400" cy="1209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4FFAE13-775B-DABA-BD51-A1047D63E24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110939" y="5943810"/>
                  <a:ext cx="17640" cy="1332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605F72C-F697-EE09-B869-BE04A14F78D0}"/>
                </a:ext>
              </a:extLst>
            </p:cNvPr>
            <p:cNvGrpSpPr/>
            <p:nvPr/>
          </p:nvGrpSpPr>
          <p:grpSpPr>
            <a:xfrm>
              <a:off x="8108779" y="5990970"/>
              <a:ext cx="47160" cy="80640"/>
              <a:chOff x="8108779" y="5990970"/>
              <a:chExt cx="47160" cy="80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A4A598A4-DDCB-FEFF-7D28-C3ACD74FB455}"/>
                      </a:ext>
                    </a:extLst>
                  </p14:cNvPr>
                  <p14:cNvContentPartPr/>
                  <p14:nvPr/>
                </p14:nvContentPartPr>
                <p14:xfrm>
                  <a:off x="8108779" y="5990970"/>
                  <a:ext cx="37800" cy="8064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A4A598A4-DDCB-FEFF-7D28-C3ACD74FB455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8102659" y="5984850"/>
                    <a:ext cx="50040" cy="92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7" name="Ink 6">
                    <a:extLst>
                      <a:ext uri="{FF2B5EF4-FFF2-40B4-BE49-F238E27FC236}">
                        <a16:creationId xmlns:a16="http://schemas.microsoft.com/office/drawing/2014/main" id="{1928DBED-C43F-B957-4873-2A27D16A4ACD}"/>
                      </a:ext>
                    </a:extLst>
                  </p14:cNvPr>
                  <p14:cNvContentPartPr/>
                  <p14:nvPr/>
                </p14:nvContentPartPr>
                <p14:xfrm>
                  <a:off x="8151259" y="6048210"/>
                  <a:ext cx="4680" cy="7560"/>
                </p14:xfrm>
              </p:contentPart>
            </mc:Choice>
            <mc:Fallback xmlns=""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1928DBED-C43F-B957-4873-2A27D16A4ACD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8145139" y="6042090"/>
                    <a:ext cx="16920" cy="198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F83D7B9-50EA-DF83-D101-86C09AFA6351}"/>
                    </a:ext>
                  </a:extLst>
                </p14:cNvPr>
                <p14:cNvContentPartPr/>
                <p14:nvPr/>
              </p14:nvContentPartPr>
              <p14:xfrm>
                <a:off x="8081779" y="6053610"/>
                <a:ext cx="9360" cy="9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F83D7B9-50EA-DF83-D101-86C09AFA635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075659" y="6047490"/>
                  <a:ext cx="21600" cy="212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2" name="Picture 1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A3752F1-E491-1D13-4426-1C9760B5610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174" y="2683818"/>
            <a:ext cx="1675267" cy="691048"/>
          </a:xfrm>
          <a:prstGeom prst="rect">
            <a:avLst/>
          </a:prstGeom>
        </p:spPr>
      </p:pic>
      <p:pic>
        <p:nvPicPr>
          <p:cNvPr id="19" name="Picture 18" descr="A logo with a yellow circle&#10;&#10;AI-generated content may be incorrect.">
            <a:extLst>
              <a:ext uri="{FF2B5EF4-FFF2-40B4-BE49-F238E27FC236}">
                <a16:creationId xmlns:a16="http://schemas.microsoft.com/office/drawing/2014/main" id="{43CE2E28-B3D3-EBF2-F5F3-4E339D2F11E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153" y="1379867"/>
            <a:ext cx="1343224" cy="465105"/>
          </a:xfrm>
          <a:prstGeom prst="rect">
            <a:avLst/>
          </a:prstGeom>
        </p:spPr>
      </p:pic>
      <p:pic>
        <p:nvPicPr>
          <p:cNvPr id="23" name="Picture 22" descr="A blue and black logo&#10;&#10;AI-generated content may be incorrect.">
            <a:extLst>
              <a:ext uri="{FF2B5EF4-FFF2-40B4-BE49-F238E27FC236}">
                <a16:creationId xmlns:a16="http://schemas.microsoft.com/office/drawing/2014/main" id="{E6805C75-565D-1560-3414-27C7990EF5A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702" y="3439304"/>
            <a:ext cx="1329090" cy="73704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69DB107-77C6-4738-BBE8-1438BF4BC7B6}"/>
              </a:ext>
            </a:extLst>
          </p:cNvPr>
          <p:cNvSpPr txBox="1"/>
          <p:nvPr/>
        </p:nvSpPr>
        <p:spPr>
          <a:xfrm>
            <a:off x="129724" y="116126"/>
            <a:ext cx="70038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600" b="1" dirty="0"/>
              <a:t>Multi-Facility Virtual Diagnostic for Longitudinal Phase Space Predictions</a:t>
            </a:r>
            <a:endParaRPr lang="en-GB" sz="1600" b="1" dirty="0"/>
          </a:p>
          <a:p>
            <a:r>
              <a:rPr lang="en-SE" sz="1600" dirty="0"/>
              <a:t>J. Lundquist, J. Björklund</a:t>
            </a:r>
            <a:r>
              <a:rPr lang="en-GB" sz="1600" dirty="0"/>
              <a:t> </a:t>
            </a:r>
            <a:r>
              <a:rPr lang="en-SE" sz="1600" dirty="0"/>
              <a:t>Svensson, P. Dijkstal, E. Mansten, G. Penco, S. Werin and F. Curbis, Scientific Reports Vol. 16, 12021</a:t>
            </a:r>
            <a:r>
              <a:rPr lang="en-GB" sz="1600" dirty="0"/>
              <a:t> </a:t>
            </a:r>
            <a:r>
              <a:rPr lang="en-SE" sz="1600" dirty="0"/>
              <a:t>(2026</a:t>
            </a:r>
            <a:r>
              <a:rPr lang="en-GB" sz="1600" dirty="0"/>
              <a:t>)</a:t>
            </a:r>
            <a:endParaRPr lang="en-SE" sz="1600" dirty="0"/>
          </a:p>
        </p:txBody>
      </p:sp>
    </p:spTree>
    <p:extLst>
      <p:ext uri="{BB962C8B-B14F-4D97-AF65-F5344CB8AC3E}">
        <p14:creationId xmlns:p14="http://schemas.microsoft.com/office/powerpoint/2010/main" val="137652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A8A3D45-C9D1-8FD7-4064-9E1983F9D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229435E-830B-5B83-56E1-45670DB5FD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A0FE6B-7FC0-0013-5C74-7389E04A748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4" name="Picture 3" descr="A graph of different numbers&#10;&#10;AI-generated content may be incorrect.">
            <a:extLst>
              <a:ext uri="{FF2B5EF4-FFF2-40B4-BE49-F238E27FC236}">
                <a16:creationId xmlns:a16="http://schemas.microsoft.com/office/drawing/2014/main" id="{B65AF1C8-7362-A0EE-BA69-280FAC783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752" y="1891694"/>
            <a:ext cx="4263403" cy="41658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0A7F9C-719B-1EF8-04AB-0310DB49CB8D}"/>
              </a:ext>
            </a:extLst>
          </p:cNvPr>
          <p:cNvSpPr txBox="1"/>
          <p:nvPr/>
        </p:nvSpPr>
        <p:spPr>
          <a:xfrm>
            <a:off x="171534" y="114691"/>
            <a:ext cx="50954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Multi-Facility Virtual Diagnostic – Final Results</a:t>
            </a:r>
            <a:endParaRPr lang="sv-SE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692C032D-F6F2-49AA-1DCE-C7F8322DBDB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276167" y="566131"/>
              <a:ext cx="9639665" cy="111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27933">
                      <a:extLst>
                        <a:ext uri="{9D8B030D-6E8A-4147-A177-3AD203B41FA5}">
                          <a16:colId xmlns:a16="http://schemas.microsoft.com/office/drawing/2014/main" val="3245817938"/>
                        </a:ext>
                      </a:extLst>
                    </a:gridCol>
                    <a:gridCol w="1927933">
                      <a:extLst>
                        <a:ext uri="{9D8B030D-6E8A-4147-A177-3AD203B41FA5}">
                          <a16:colId xmlns:a16="http://schemas.microsoft.com/office/drawing/2014/main" val="3466311713"/>
                        </a:ext>
                      </a:extLst>
                    </a:gridCol>
                    <a:gridCol w="1927933">
                      <a:extLst>
                        <a:ext uri="{9D8B030D-6E8A-4147-A177-3AD203B41FA5}">
                          <a16:colId xmlns:a16="http://schemas.microsoft.com/office/drawing/2014/main" val="3209111142"/>
                        </a:ext>
                      </a:extLst>
                    </a:gridCol>
                    <a:gridCol w="1927933">
                      <a:extLst>
                        <a:ext uri="{9D8B030D-6E8A-4147-A177-3AD203B41FA5}">
                          <a16:colId xmlns:a16="http://schemas.microsoft.com/office/drawing/2014/main" val="2100570693"/>
                        </a:ext>
                      </a:extLst>
                    </a:gridCol>
                    <a:gridCol w="1927933">
                      <a:extLst>
                        <a:ext uri="{9D8B030D-6E8A-4147-A177-3AD203B41FA5}">
                          <a16:colId xmlns:a16="http://schemas.microsoft.com/office/drawing/2014/main" val="164884724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𝑹</m:t>
                                    </m:r>
                                  </m:e>
                                  <m:sup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MAX IV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FERMI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SwissFEL</a:t>
                          </a:r>
                          <a:r>
                            <a:rPr lang="en-US" dirty="0"/>
                            <a:t> - Athos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SwissFEL</a:t>
                          </a:r>
                          <a:r>
                            <a:rPr lang="en-US" dirty="0"/>
                            <a:t> - Aramis</a:t>
                          </a:r>
                          <a:endParaRPr lang="sv-S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1016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Median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96.1%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96.4%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94.3%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99.1%</a:t>
                          </a:r>
                          <a:endParaRPr lang="sv-S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3689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Mean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95.5%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96.3%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88.7%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98.9%</a:t>
                          </a:r>
                          <a:endParaRPr lang="sv-S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49231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692C032D-F6F2-49AA-1DCE-C7F8322DBD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400037"/>
                  </p:ext>
                </p:extLst>
              </p:nvPr>
            </p:nvGraphicFramePr>
            <p:xfrm>
              <a:off x="1276167" y="566131"/>
              <a:ext cx="9639665" cy="111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27933">
                      <a:extLst>
                        <a:ext uri="{9D8B030D-6E8A-4147-A177-3AD203B41FA5}">
                          <a16:colId xmlns:a16="http://schemas.microsoft.com/office/drawing/2014/main" val="3245817938"/>
                        </a:ext>
                      </a:extLst>
                    </a:gridCol>
                    <a:gridCol w="1927933">
                      <a:extLst>
                        <a:ext uri="{9D8B030D-6E8A-4147-A177-3AD203B41FA5}">
                          <a16:colId xmlns:a16="http://schemas.microsoft.com/office/drawing/2014/main" val="3466311713"/>
                        </a:ext>
                      </a:extLst>
                    </a:gridCol>
                    <a:gridCol w="1927933">
                      <a:extLst>
                        <a:ext uri="{9D8B030D-6E8A-4147-A177-3AD203B41FA5}">
                          <a16:colId xmlns:a16="http://schemas.microsoft.com/office/drawing/2014/main" val="3209111142"/>
                        </a:ext>
                      </a:extLst>
                    </a:gridCol>
                    <a:gridCol w="1927933">
                      <a:extLst>
                        <a:ext uri="{9D8B030D-6E8A-4147-A177-3AD203B41FA5}">
                          <a16:colId xmlns:a16="http://schemas.microsoft.com/office/drawing/2014/main" val="2100570693"/>
                        </a:ext>
                      </a:extLst>
                    </a:gridCol>
                    <a:gridCol w="1927933">
                      <a:extLst>
                        <a:ext uri="{9D8B030D-6E8A-4147-A177-3AD203B41FA5}">
                          <a16:colId xmlns:a16="http://schemas.microsoft.com/office/drawing/2014/main" val="1648847242"/>
                        </a:ext>
                      </a:extLst>
                    </a:gridCol>
                  </a:tblGrid>
                  <a:tr h="37192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3"/>
                          <a:stretch>
                            <a:fillRect l="-316" t="-8197" r="-401899" b="-2262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MAX IV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FERMI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SwissFEL</a:t>
                          </a:r>
                          <a:r>
                            <a:rPr lang="en-US" dirty="0"/>
                            <a:t> - Athos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SwissFEL</a:t>
                          </a:r>
                          <a:r>
                            <a:rPr lang="en-US" dirty="0"/>
                            <a:t> - Aramis</a:t>
                          </a:r>
                          <a:endParaRPr lang="sv-S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1016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Median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96.1%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96.4%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94.3%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99.1%</a:t>
                          </a:r>
                          <a:endParaRPr lang="sv-S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3689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Mean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95.5%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96.3%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88.7%</a:t>
                          </a:r>
                          <a:endParaRPr lang="sv-S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98.9%</a:t>
                          </a:r>
                          <a:endParaRPr lang="sv-S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4923150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3318A581-4812-420B-C61E-686013BC8337}"/>
              </a:ext>
            </a:extLst>
          </p:cNvPr>
          <p:cNvGrpSpPr/>
          <p:nvPr/>
        </p:nvGrpSpPr>
        <p:grpSpPr>
          <a:xfrm>
            <a:off x="363413" y="1943234"/>
            <a:ext cx="6563975" cy="3944775"/>
            <a:chOff x="508193" y="1897235"/>
            <a:chExt cx="6563975" cy="3944775"/>
          </a:xfrm>
        </p:grpSpPr>
        <p:pic>
          <p:nvPicPr>
            <p:cNvPr id="6" name="Picture 5" descr="A group of blue and white graphs&#10;&#10;AI-generated content may be incorrect.">
              <a:extLst>
                <a:ext uri="{FF2B5EF4-FFF2-40B4-BE49-F238E27FC236}">
                  <a16:creationId xmlns:a16="http://schemas.microsoft.com/office/drawing/2014/main" id="{BF170432-F9AD-269D-A00E-1E4BA2FE2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268" y="2266567"/>
              <a:ext cx="6484900" cy="357544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CC49CD-8606-4421-1C36-713A54E57F1E}"/>
                </a:ext>
              </a:extLst>
            </p:cNvPr>
            <p:cNvSpPr txBox="1"/>
            <p:nvPr/>
          </p:nvSpPr>
          <p:spPr>
            <a:xfrm>
              <a:off x="2841171" y="1897235"/>
              <a:ext cx="1622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Median Images</a:t>
              </a:r>
              <a:endParaRPr lang="sv-S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156F67E-FBCD-F9D3-A6A9-6E3BDCFD70D9}"/>
                </a:ext>
              </a:extLst>
            </p:cNvPr>
            <p:cNvSpPr/>
            <p:nvPr/>
          </p:nvSpPr>
          <p:spPr>
            <a:xfrm>
              <a:off x="508193" y="2266567"/>
              <a:ext cx="6563975" cy="357544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78785AC-6C2D-3477-CE63-CA4E82FA28B2}"/>
              </a:ext>
            </a:extLst>
          </p:cNvPr>
          <p:cNvSpPr/>
          <p:nvPr/>
        </p:nvSpPr>
        <p:spPr>
          <a:xfrm>
            <a:off x="7079225" y="618193"/>
            <a:ext cx="1877961" cy="10615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E0AB7-5135-DF26-D101-E6AF4B123076}"/>
              </a:ext>
            </a:extLst>
          </p:cNvPr>
          <p:cNvSpPr txBox="1"/>
          <p:nvPr/>
        </p:nvSpPr>
        <p:spPr>
          <a:xfrm>
            <a:off x="7910987" y="1624430"/>
            <a:ext cx="3984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Performance on 10% of each full dataset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8380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91B20E-5122-0EE6-3957-DD9530E17A90}"/>
              </a:ext>
            </a:extLst>
          </p:cNvPr>
          <p:cNvSpPr txBox="1"/>
          <p:nvPr/>
        </p:nvSpPr>
        <p:spPr>
          <a:xfrm>
            <a:off x="207056" y="189559"/>
            <a:ext cx="4772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Beam Parameter Approach - Results</a:t>
            </a:r>
            <a:endParaRPr lang="sv-SE" sz="2400" b="1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FF4A1AE6-5425-B1D6-5018-0E805CA38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796191B-CC19-54A7-E521-6B088FC467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FACD23-2716-D3DA-0A82-7E7FA8083B1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12</a:t>
            </a:fld>
            <a:endParaRPr lang="en-GB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710EB9-8ABD-2F28-4ECC-99BE0B3B4C59}"/>
              </a:ext>
            </a:extLst>
          </p:cNvPr>
          <p:cNvGrpSpPr/>
          <p:nvPr/>
        </p:nvGrpSpPr>
        <p:grpSpPr>
          <a:xfrm>
            <a:off x="6087545" y="126909"/>
            <a:ext cx="4928539" cy="921210"/>
            <a:chOff x="5408468" y="139892"/>
            <a:chExt cx="4928539" cy="921210"/>
          </a:xfrm>
        </p:grpSpPr>
        <p:sp>
          <p:nvSpPr>
            <p:cNvPr id="9" name="Star: 5 Points 8">
              <a:extLst>
                <a:ext uri="{FF2B5EF4-FFF2-40B4-BE49-F238E27FC236}">
                  <a16:creationId xmlns:a16="http://schemas.microsoft.com/office/drawing/2014/main" id="{CAB6E476-9B43-9228-2978-8DD3762E0C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08468" y="776511"/>
              <a:ext cx="183129" cy="180000"/>
            </a:xfrm>
            <a:prstGeom prst="star5">
              <a:avLst/>
            </a:prstGeom>
            <a:solidFill>
              <a:srgbClr val="FF7F0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" name="Cross 9">
              <a:extLst>
                <a:ext uri="{FF2B5EF4-FFF2-40B4-BE49-F238E27FC236}">
                  <a16:creationId xmlns:a16="http://schemas.microsoft.com/office/drawing/2014/main" id="{31D5AC95-A505-08CA-8B69-AB59953BAF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11681" y="234558"/>
              <a:ext cx="179916" cy="180000"/>
            </a:xfrm>
            <a:prstGeom prst="plus">
              <a:avLst>
                <a:gd name="adj" fmla="val 34888"/>
              </a:avLst>
            </a:prstGeom>
            <a:solidFill>
              <a:srgbClr val="1F77B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90012D3E-B76D-611D-B6CB-F40D34FEC3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27226" y="234558"/>
              <a:ext cx="195267" cy="180000"/>
            </a:xfrm>
            <a:prstGeom prst="triangle">
              <a:avLst/>
            </a:prstGeom>
            <a:solidFill>
              <a:srgbClr val="D6272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9F0CC26-92CA-00CD-82A6-F14548AAEC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4860" y="776511"/>
              <a:ext cx="180000" cy="180000"/>
            </a:xfrm>
            <a:prstGeom prst="ellipse">
              <a:avLst/>
            </a:prstGeom>
            <a:solidFill>
              <a:srgbClr val="259D2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EAFD89-7E3B-8537-83CA-58B9A3E7F31B}"/>
                </a:ext>
              </a:extLst>
            </p:cNvPr>
            <p:cNvSpPr txBox="1"/>
            <p:nvPr/>
          </p:nvSpPr>
          <p:spPr>
            <a:xfrm>
              <a:off x="5768787" y="139892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MAX IV</a:t>
              </a:r>
              <a:endParaRPr lang="sv-SE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FF2338D-26C2-001E-691A-4D143C7535B7}"/>
                </a:ext>
              </a:extLst>
            </p:cNvPr>
            <p:cNvSpPr txBox="1"/>
            <p:nvPr/>
          </p:nvSpPr>
          <p:spPr>
            <a:xfrm>
              <a:off x="5772838" y="691770"/>
              <a:ext cx="782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FERMI</a:t>
              </a:r>
              <a:endParaRPr lang="sv-SE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426975-22A0-DA5C-A7D2-5CB2AE71E8AE}"/>
                </a:ext>
              </a:extLst>
            </p:cNvPr>
            <p:cNvSpPr txBox="1"/>
            <p:nvPr/>
          </p:nvSpPr>
          <p:spPr>
            <a:xfrm>
              <a:off x="8512725" y="677546"/>
              <a:ext cx="17157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SwissFEL</a:t>
              </a:r>
              <a:r>
                <a:rPr lang="en-US" dirty="0"/>
                <a:t> - Athos</a:t>
              </a:r>
              <a:endParaRPr lang="sv-SE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41B68CA-7BC9-6CD7-3369-497405AE305D}"/>
                </a:ext>
              </a:extLst>
            </p:cNvPr>
            <p:cNvSpPr txBox="1"/>
            <p:nvPr/>
          </p:nvSpPr>
          <p:spPr>
            <a:xfrm>
              <a:off x="8512725" y="139892"/>
              <a:ext cx="18242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SwissFEL</a:t>
              </a:r>
              <a:r>
                <a:rPr lang="en-US" dirty="0"/>
                <a:t> - Aramis</a:t>
              </a:r>
              <a:endParaRPr lang="sv-SE" dirty="0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36A1043-F211-5550-810E-742F3B229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628" y="1305481"/>
            <a:ext cx="8463193" cy="437988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A7B5B7-F840-34D1-43C7-548AB7D29B2F}"/>
              </a:ext>
            </a:extLst>
          </p:cNvPr>
          <p:cNvCxnSpPr>
            <a:cxnSpLocks/>
          </p:cNvCxnSpPr>
          <p:nvPr/>
        </p:nvCxnSpPr>
        <p:spPr>
          <a:xfrm flipV="1">
            <a:off x="2893671" y="3805658"/>
            <a:ext cx="220049" cy="50012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1864A64-E3DD-8CC9-3E0E-CBC767DB8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712" y="4318128"/>
            <a:ext cx="2431095" cy="423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ECD73E4-9EAC-44A6-CFA4-78CE88D4CB25}"/>
              </a:ext>
            </a:extLst>
          </p:cNvPr>
          <p:cNvGrpSpPr/>
          <p:nvPr/>
        </p:nvGrpSpPr>
        <p:grpSpPr>
          <a:xfrm>
            <a:off x="143512" y="1945553"/>
            <a:ext cx="3430916" cy="1847758"/>
            <a:chOff x="3988299" y="1552529"/>
            <a:chExt cx="4211916" cy="2383317"/>
          </a:xfrm>
        </p:grpSpPr>
        <p:sp>
          <p:nvSpPr>
            <p:cNvPr id="7" name="Cube 6">
              <a:extLst>
                <a:ext uri="{FF2B5EF4-FFF2-40B4-BE49-F238E27FC236}">
                  <a16:creationId xmlns:a16="http://schemas.microsoft.com/office/drawing/2014/main" id="{0D688843-BD85-7A8D-988C-ED84B331A3D7}"/>
                </a:ext>
              </a:extLst>
            </p:cNvPr>
            <p:cNvSpPr/>
            <p:nvPr/>
          </p:nvSpPr>
          <p:spPr>
            <a:xfrm rot="5400000">
              <a:off x="5821881" y="185757"/>
              <a:ext cx="543010" cy="4210174"/>
            </a:xfrm>
            <a:prstGeom prst="cube">
              <a:avLst/>
            </a:prstGeom>
            <a:solidFill>
              <a:srgbClr val="00570C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87941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175882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263823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351764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439705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527646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615587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703528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/>
                <a:t>250 Dense Nodes</a:t>
              </a:r>
              <a:endParaRPr lang="en-SE" sz="2400" dirty="0"/>
            </a:p>
          </p:txBody>
        </p:sp>
        <p:sp>
          <p:nvSpPr>
            <p:cNvPr id="8" name="Cube 7">
              <a:extLst>
                <a:ext uri="{FF2B5EF4-FFF2-40B4-BE49-F238E27FC236}">
                  <a16:creationId xmlns:a16="http://schemas.microsoft.com/office/drawing/2014/main" id="{B69DEAB3-976C-AC58-1704-6B2523D3CD8F}"/>
                </a:ext>
              </a:extLst>
            </p:cNvPr>
            <p:cNvSpPr/>
            <p:nvPr/>
          </p:nvSpPr>
          <p:spPr>
            <a:xfrm rot="5400000">
              <a:off x="5898081" y="615782"/>
              <a:ext cx="390610" cy="4210174"/>
            </a:xfrm>
            <a:prstGeom prst="cube">
              <a:avLst/>
            </a:prstGeom>
            <a:solidFill>
              <a:schemeClr val="bg2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87941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175882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263823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351764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439705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527646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615587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703528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/>
                <a:t>Batch Normalization</a:t>
              </a:r>
              <a:endParaRPr lang="en-SE" sz="2400" dirty="0"/>
            </a:p>
          </p:txBody>
        </p:sp>
        <p:sp>
          <p:nvSpPr>
            <p:cNvPr id="18" name="Cube 17">
              <a:extLst>
                <a:ext uri="{FF2B5EF4-FFF2-40B4-BE49-F238E27FC236}">
                  <a16:creationId xmlns:a16="http://schemas.microsoft.com/office/drawing/2014/main" id="{43B0FF47-0687-1E8E-C9B8-6C9E9629F041}"/>
                </a:ext>
              </a:extLst>
            </p:cNvPr>
            <p:cNvSpPr/>
            <p:nvPr/>
          </p:nvSpPr>
          <p:spPr>
            <a:xfrm rot="5400000">
              <a:off x="5823623" y="1082592"/>
              <a:ext cx="543010" cy="4210175"/>
            </a:xfrm>
            <a:prstGeom prst="cube">
              <a:avLst/>
            </a:prstGeom>
            <a:solidFill>
              <a:schemeClr val="tx2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87941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175882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263823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351764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439705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527646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615587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703528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/>
                <a:t>250 Dense Nodes</a:t>
              </a:r>
              <a:endParaRPr lang="en-SE" sz="2400" dirty="0"/>
            </a:p>
          </p:txBody>
        </p:sp>
        <p:sp>
          <p:nvSpPr>
            <p:cNvPr id="22" name="Cube 21">
              <a:extLst>
                <a:ext uri="{FF2B5EF4-FFF2-40B4-BE49-F238E27FC236}">
                  <a16:creationId xmlns:a16="http://schemas.microsoft.com/office/drawing/2014/main" id="{BAFA7637-7618-4FA4-AEF5-218D7FC7672E}"/>
                </a:ext>
              </a:extLst>
            </p:cNvPr>
            <p:cNvSpPr/>
            <p:nvPr/>
          </p:nvSpPr>
          <p:spPr>
            <a:xfrm rot="5400000">
              <a:off x="5898082" y="44261"/>
              <a:ext cx="390611" cy="3407148"/>
            </a:xfrm>
            <a:prstGeom prst="cub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87941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175882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263823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351764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439705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527646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615587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703528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/>
                <a:t>Input Vector</a:t>
              </a:r>
              <a:endParaRPr lang="en-SE" sz="2400" dirty="0"/>
            </a:p>
          </p:txBody>
        </p:sp>
        <p:sp>
          <p:nvSpPr>
            <p:cNvPr id="23" name="Cube 22">
              <a:extLst>
                <a:ext uri="{FF2B5EF4-FFF2-40B4-BE49-F238E27FC236}">
                  <a16:creationId xmlns:a16="http://schemas.microsoft.com/office/drawing/2014/main" id="{35D8A371-561A-95A5-2ACE-D82F34B0A2E8}"/>
                </a:ext>
              </a:extLst>
            </p:cNvPr>
            <p:cNvSpPr/>
            <p:nvPr/>
          </p:nvSpPr>
          <p:spPr>
            <a:xfrm rot="5400000">
              <a:off x="5898082" y="2036967"/>
              <a:ext cx="390611" cy="3407148"/>
            </a:xfrm>
            <a:prstGeom prst="cub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>
              <a:defPPr>
                <a:defRPr lang="sv-SE"/>
              </a:defPPr>
              <a:lvl1pPr marL="0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087941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175882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263823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8351764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0439705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2527646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4615587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6703528" algn="l" defTabSz="4175882" rtl="0" eaLnBrk="1" latinLnBrk="0" hangingPunct="1">
                <a:defRPr sz="82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/>
                <a:t>Beam Parameters</a:t>
              </a:r>
              <a:endParaRPr lang="en-SE" sz="2400" dirty="0"/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3A7CF26-B018-049E-1DF2-4F899D2911D7}"/>
              </a:ext>
            </a:extLst>
          </p:cNvPr>
          <p:cNvCxnSpPr>
            <a:cxnSpLocks/>
          </p:cNvCxnSpPr>
          <p:nvPr/>
        </p:nvCxnSpPr>
        <p:spPr>
          <a:xfrm>
            <a:off x="660760" y="3860026"/>
            <a:ext cx="172617" cy="44575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96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10F9F-53BD-A0D6-F866-250832D3B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6FBC1D-83D5-804C-E7E6-D8D09A321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431" y="2015823"/>
            <a:ext cx="9245138" cy="2585323"/>
          </a:xfrm>
        </p:spPr>
        <p:txBody>
          <a:bodyPr/>
          <a:lstStyle/>
          <a:p>
            <a:r>
              <a:rPr lang="en-US" dirty="0"/>
              <a:t>Bayesian Optimization of Longitudinal Phase Space in the MAX IV Linac</a:t>
            </a:r>
            <a:endParaRPr lang="en-S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BF6F21-1703-AC15-2A88-78D6BBE304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29375"/>
            <a:ext cx="2743200" cy="365125"/>
          </a:xfrm>
        </p:spPr>
        <p:txBody>
          <a:bodyPr/>
          <a:lstStyle/>
          <a:p>
            <a:fld id="{B60D0738-23DA-A745-9B84-DD183761B382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42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3E20B1-F8DF-A4D1-9DF7-4B2AC9D42E0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116775-6BE9-7ABC-573C-DF933734BA6C}"/>
              </a:ext>
            </a:extLst>
          </p:cNvPr>
          <p:cNvSpPr txBox="1"/>
          <p:nvPr/>
        </p:nvSpPr>
        <p:spPr>
          <a:xfrm>
            <a:off x="207056" y="189559"/>
            <a:ext cx="3048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Bayesian Optimization</a:t>
            </a:r>
            <a:endParaRPr lang="sv-SE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952E04-F8A5-83F5-B4EA-62F3BB864CED}"/>
              </a:ext>
            </a:extLst>
          </p:cNvPr>
          <p:cNvSpPr txBox="1"/>
          <p:nvPr/>
        </p:nvSpPr>
        <p:spPr>
          <a:xfrm>
            <a:off x="176657" y="1142950"/>
            <a:ext cx="460615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Optimization of accelerator parameters can be costly and inefficient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Implement machine learning methods to alleviate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Bayesian Optimization works through a posterior model of the environment, which can return both values and uncertainty estimates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can allow the optimizer to “learn” the response of the environment and optimize with few queries compared to other, traditional gradient optimizations</a:t>
            </a:r>
            <a:endParaRPr lang="en-S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71E538-9C77-503D-35D1-7D4BB571A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679" y="1622818"/>
            <a:ext cx="7314595" cy="411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6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B35027-EDF6-3361-6CB9-FAA366D87A7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15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06E43D-3433-28C9-4E8F-D7B5B445F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767" y="1635095"/>
            <a:ext cx="7162050" cy="37600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245BB9-5289-67E0-3789-36CAC61532A2}"/>
              </a:ext>
            </a:extLst>
          </p:cNvPr>
          <p:cNvSpPr txBox="1"/>
          <p:nvPr/>
        </p:nvSpPr>
        <p:spPr>
          <a:xfrm>
            <a:off x="207056" y="189559"/>
            <a:ext cx="3707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LPS Optimization with </a:t>
            </a:r>
            <a:r>
              <a:rPr lang="en-US" sz="2400" b="1" dirty="0" err="1"/>
              <a:t>XOpt</a:t>
            </a:r>
            <a:endParaRPr lang="sv-SE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867A93-1363-356B-8A49-2DBB7BA4DE54}"/>
                  </a:ext>
                </a:extLst>
              </p:cNvPr>
              <p:cNvSpPr txBox="1"/>
              <p:nvPr/>
            </p:nvSpPr>
            <p:spPr>
              <a:xfrm>
                <a:off x="132513" y="1565466"/>
                <a:ext cx="4606159" cy="3416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Jitter and the inherent complexity of the system makes LPS queries at MAX IV difficult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Implemented Bayesian optimization routines for key parameters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1" smtClean="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sub>
                    </m:sSub>
                  </m:oMath>
                </a14:m>
                <a:r>
                  <a:rPr lang="en-GB" dirty="0"/>
                  <a:t>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Optimizing on RF settings in the rest of the linac, affecting the compression and energy spread of the final bunches in the SPF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Implemented using the </a:t>
                </a:r>
                <a:r>
                  <a:rPr lang="en-GB" dirty="0" err="1"/>
                  <a:t>Xopt</a:t>
                </a:r>
                <a:r>
                  <a:rPr lang="en-GB" dirty="0"/>
                  <a:t> </a:t>
                </a:r>
                <a:r>
                  <a:rPr lang="en-GB" dirty="0" err="1"/>
                  <a:t>framwork</a:t>
                </a:r>
                <a:r>
                  <a:rPr lang="en-GB" dirty="0"/>
                  <a:t>, easily applied to other tasks of facilities</a:t>
                </a:r>
                <a:endParaRPr lang="en-SE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867A93-1363-356B-8A49-2DBB7BA4D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13" y="1565466"/>
                <a:ext cx="4606159" cy="3416320"/>
              </a:xfrm>
              <a:prstGeom prst="rect">
                <a:avLst/>
              </a:prstGeom>
              <a:blipFill>
                <a:blip r:embed="rId3"/>
                <a:stretch>
                  <a:fillRect l="-927" t="-1071" r="-1192" b="-1964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B9BEC475-C6C6-2C1A-6DB1-A2BDB10B8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0165" y="189559"/>
            <a:ext cx="5308830" cy="130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62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C319B6-A17D-EDB5-8714-9AE565B20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7C9CC-647D-0BE1-B517-4E3EAE4F16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883885-D687-AC0B-62C7-65829D9BDC4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FD85E-4A34-227C-6C4C-9048BC6842B5}"/>
              </a:ext>
            </a:extLst>
          </p:cNvPr>
          <p:cNvSpPr txBox="1"/>
          <p:nvPr/>
        </p:nvSpPr>
        <p:spPr>
          <a:xfrm>
            <a:off x="307955" y="2073296"/>
            <a:ext cx="334071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Constructed a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VD based on the MAX IV TDS system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then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performed Bayesian optimization on bunch length and energy spread using the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XOpt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framework.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 theory, allows for continual optimization or feedback on the LPS.</a:t>
            </a:r>
            <a:endParaRPr lang="en-SE" sz="1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86E5FE-D49E-B41D-2914-09D1BE28E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093" y="1223404"/>
            <a:ext cx="8102179" cy="48391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1C533A0-F96C-8D8D-0430-F7CECCECEC6A}"/>
              </a:ext>
            </a:extLst>
          </p:cNvPr>
          <p:cNvSpPr txBox="1"/>
          <p:nvPr/>
        </p:nvSpPr>
        <p:spPr>
          <a:xfrm>
            <a:off x="207056" y="189559"/>
            <a:ext cx="6592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LPS Optimization with </a:t>
            </a:r>
            <a:r>
              <a:rPr lang="en-US" sz="2400" b="1" dirty="0" err="1"/>
              <a:t>XOpt</a:t>
            </a:r>
            <a:r>
              <a:rPr lang="en-US" sz="2400" b="1" dirty="0"/>
              <a:t> and Virtual Diagnostic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54585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F6CB9-6A01-E044-ABAF-F5AB2AC54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FE5BF899-483D-EAA0-DFB4-B359FF5F3B6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473431" y="2839381"/>
                <a:ext cx="9245138" cy="938206"/>
              </a:xfrm>
            </p:spPr>
            <p:txBody>
              <a:bodyPr/>
              <a:lstStyle/>
              <a:p>
                <a:r>
                  <a:rPr lang="en-GB" dirty="0"/>
                  <a:t>MAX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0">
                            <a:latin typeface="Cambria Math" panose="02040503050406030204" pitchFamily="18" charset="0"/>
                          </a:rPr>
                          <m:t>𝟒</m:t>
                        </m:r>
                      </m:e>
                      <m:sup>
                        <m:r>
                          <a:rPr lang="en-GB" b="1" i="0">
                            <a:latin typeface="Cambria Math" panose="02040503050406030204" pitchFamily="18" charset="0"/>
                          </a:rPr>
                          <m:t>𝐔</m:t>
                        </m:r>
                      </m:sup>
                    </m:sSup>
                  </m:oMath>
                </a14:m>
                <a:r>
                  <a:rPr lang="en-US" dirty="0"/>
                  <a:t> Applications</a:t>
                </a:r>
                <a:endParaRPr lang="en-SE" dirty="0"/>
              </a:p>
            </p:txBody>
          </p:sp>
        </mc:Choice>
        <mc:Fallback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FE5BF899-483D-EAA0-DFB4-B359FF5F3B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473431" y="2839381"/>
                <a:ext cx="9245138" cy="938206"/>
              </a:xfrm>
              <a:blipFill>
                <a:blip r:embed="rId2"/>
                <a:stretch>
                  <a:fillRect t="-26623" b="-44805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4A788B-C922-71A1-B171-208C2852EAA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29375"/>
            <a:ext cx="2743200" cy="365125"/>
          </a:xfrm>
        </p:spPr>
        <p:txBody>
          <a:bodyPr/>
          <a:lstStyle/>
          <a:p>
            <a:fld id="{B60D0738-23DA-A745-9B84-DD183761B382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91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A32EB-68A2-F2C2-56D5-A88F3452470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9C45E3-0B05-5443-A5B9-931B6B471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462" y="1415623"/>
            <a:ext cx="4480436" cy="376466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53A605B-4BB4-1F55-E745-C287EB4498D2}"/>
                  </a:ext>
                </a:extLst>
              </p:cNvPr>
              <p:cNvSpPr txBox="1"/>
              <p:nvPr/>
            </p:nvSpPr>
            <p:spPr>
              <a:xfrm>
                <a:off x="207056" y="189559"/>
                <a:ext cx="5718168" cy="4682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ML-MOGA – Speeding up design of </a:t>
                </a:r>
                <a:r>
                  <a:rPr lang="en-GB" sz="2400" b="1" dirty="0"/>
                  <a:t>MAX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0">
                            <a:latin typeface="Cambria Math" panose="02040503050406030204" pitchFamily="18" charset="0"/>
                          </a:rPr>
                          <m:t>𝟒</m:t>
                        </m:r>
                      </m:e>
                      <m:sup>
                        <m:r>
                          <a:rPr lang="en-GB" sz="2400" b="1" i="0">
                            <a:latin typeface="Cambria Math" panose="02040503050406030204" pitchFamily="18" charset="0"/>
                          </a:rPr>
                          <m:t>𝐔</m:t>
                        </m:r>
                      </m:sup>
                    </m:sSup>
                  </m:oMath>
                </a14:m>
                <a:r>
                  <a:rPr lang="en-GB" sz="2400" b="1" dirty="0"/>
                  <a:t> </a:t>
                </a:r>
                <a:endParaRPr lang="sv-SE" sz="2400" b="1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53A605B-4BB4-1F55-E745-C287EB449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56" y="189559"/>
                <a:ext cx="5718168" cy="468205"/>
              </a:xfrm>
              <a:prstGeom prst="rect">
                <a:avLst/>
              </a:prstGeom>
              <a:blipFill>
                <a:blip r:embed="rId3"/>
                <a:stretch>
                  <a:fillRect l="-1706" t="-9091" b="-2857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8477CEE7-4B1F-CDB4-2F45-C56416607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5143" y="5386721"/>
            <a:ext cx="7327507" cy="5825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3B49F4-5207-8FF8-8C89-F6A512685B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0110" y="1335154"/>
            <a:ext cx="3048264" cy="41526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615EE9-2FD6-928D-27EF-B421D7D7FFF7}"/>
              </a:ext>
            </a:extLst>
          </p:cNvPr>
          <p:cNvSpPr txBox="1"/>
          <p:nvPr/>
        </p:nvSpPr>
        <p:spPr>
          <a:xfrm>
            <a:off x="131962" y="1312797"/>
            <a:ext cx="37841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MOGA can require many queries of expensive, detailed simulations for convergence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Implement surrogate model of the tracking simulations (NN Lookup) which, once trained, is a cheaper, faster alternative to 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From Leeman slides ~40x speed up of MOGA optimizations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Implemented early on in lattice iterations for MAX IV-U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72255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B6B260-4076-4B44-1A88-6127EDA4622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4F1A65-4C28-C41B-0C7A-716200E4E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0764" y="1406013"/>
            <a:ext cx="3851236" cy="41926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6649D1-9BC3-E5CC-31DB-6C1FD2D75F90}"/>
              </a:ext>
            </a:extLst>
          </p:cNvPr>
          <p:cNvSpPr txBox="1"/>
          <p:nvPr/>
        </p:nvSpPr>
        <p:spPr>
          <a:xfrm>
            <a:off x="207056" y="189559"/>
            <a:ext cx="29676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Machine Learning for </a:t>
            </a:r>
          </a:p>
          <a:p>
            <a:r>
              <a:rPr lang="en-US" sz="2400" b="1" dirty="0"/>
              <a:t>ID Orbit Correction</a:t>
            </a:r>
            <a:endParaRPr lang="sv-SE" sz="2400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ABE662-D5EF-0004-B95A-654151474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756" y="374225"/>
            <a:ext cx="6322626" cy="10596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2C9474-3DE3-C0EB-8985-2D40C6E440BB}"/>
              </a:ext>
            </a:extLst>
          </p:cNvPr>
          <p:cNvSpPr txBox="1"/>
          <p:nvPr/>
        </p:nvSpPr>
        <p:spPr>
          <a:xfrm>
            <a:off x="6648918" y="58233"/>
            <a:ext cx="912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IPAC’25</a:t>
            </a:r>
            <a:endParaRPr lang="en-SE" b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9820893-6B20-34AB-49B3-49CDC8A62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9613" y="1975427"/>
            <a:ext cx="4953200" cy="34765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3662D39-9781-B97E-0EF5-650F84E85066}"/>
              </a:ext>
            </a:extLst>
          </p:cNvPr>
          <p:cNvSpPr txBox="1"/>
          <p:nvPr/>
        </p:nvSpPr>
        <p:spPr>
          <a:xfrm>
            <a:off x="207056" y="1240192"/>
            <a:ext cx="3332557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600" dirty="0"/>
              <a:t>• Beam orbit distortions by Insertion Devices currently corrected with measured feed-</a:t>
            </a:r>
          </a:p>
          <a:p>
            <a:r>
              <a:rPr lang="en-SE" sz="1600" dirty="0"/>
              <a:t>forward tables → Very time consuming</a:t>
            </a:r>
          </a:p>
          <a:p>
            <a:r>
              <a:rPr lang="en-SE" sz="1600" dirty="0"/>
              <a:t>• Tables might be invalidated over time, or with different machine parameters</a:t>
            </a:r>
          </a:p>
          <a:p>
            <a:r>
              <a:rPr lang="en-SE" sz="1600" dirty="0"/>
              <a:t>(e.g. long-term drift, machine upgrades)</a:t>
            </a:r>
          </a:p>
          <a:p>
            <a:r>
              <a:rPr lang="en-SE" sz="1600" dirty="0"/>
              <a:t>• New modes of ID operation can require several hundreds of measurement</a:t>
            </a:r>
          </a:p>
          <a:p>
            <a:r>
              <a:rPr lang="en-SE" sz="1600" dirty="0"/>
              <a:t>points e.g. universal mode</a:t>
            </a:r>
          </a:p>
          <a:p>
            <a:r>
              <a:rPr lang="en-SE" sz="1600" dirty="0"/>
              <a:t>• Prototyping of ML models that effectively replace</a:t>
            </a:r>
          </a:p>
          <a:p>
            <a:r>
              <a:rPr lang="en-SE" sz="1600" dirty="0"/>
              <a:t>measured feed-forward tables</a:t>
            </a:r>
          </a:p>
        </p:txBody>
      </p:sp>
    </p:spTree>
    <p:extLst>
      <p:ext uri="{BB962C8B-B14F-4D97-AF65-F5344CB8AC3E}">
        <p14:creationId xmlns:p14="http://schemas.microsoft.com/office/powerpoint/2010/main" val="106453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D2283-8D1A-60D8-589E-D6DE87A5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B34CBE-459C-5E37-9CB9-09876673702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2828B3-5569-99CD-1689-588AD0718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0764" y="1406013"/>
            <a:ext cx="3851236" cy="41926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9232B6-3D83-9A9D-1984-297491ADB60C}"/>
              </a:ext>
            </a:extLst>
          </p:cNvPr>
          <p:cNvSpPr txBox="1"/>
          <p:nvPr/>
        </p:nvSpPr>
        <p:spPr>
          <a:xfrm>
            <a:off x="207056" y="189559"/>
            <a:ext cx="29676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Machine Learning for </a:t>
            </a:r>
          </a:p>
          <a:p>
            <a:r>
              <a:rPr lang="en-US" sz="2400" b="1" dirty="0"/>
              <a:t>ID Orbit Correction</a:t>
            </a:r>
            <a:endParaRPr lang="sv-SE" sz="2400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607569-AB01-32B2-1375-540610AF4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756" y="374225"/>
            <a:ext cx="6322626" cy="10596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5D4E77E-39FD-11DE-7B26-9E2079E354DA}"/>
              </a:ext>
            </a:extLst>
          </p:cNvPr>
          <p:cNvSpPr txBox="1"/>
          <p:nvPr/>
        </p:nvSpPr>
        <p:spPr>
          <a:xfrm>
            <a:off x="6648918" y="58233"/>
            <a:ext cx="912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IPAC’25</a:t>
            </a:r>
            <a:endParaRPr lang="en-SE" b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471F6D1-2E29-C433-0434-067DF6BFE5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9613" y="1975427"/>
            <a:ext cx="4953200" cy="347656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F35C657-726B-44FA-2E51-262EA5AEBEFE}"/>
                  </a:ext>
                </a:extLst>
              </p:cNvPr>
              <p:cNvSpPr txBox="1"/>
              <p:nvPr/>
            </p:nvSpPr>
            <p:spPr>
              <a:xfrm>
                <a:off x="150300" y="1657072"/>
                <a:ext cx="3557750" cy="3790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SE" sz="1600" dirty="0"/>
                  <a:t>•</a:t>
                </a:r>
                <a:r>
                  <a:rPr lang="en-GB" sz="1600" dirty="0"/>
                  <a:t>Loss function focused on minimizing orbit distortions</a:t>
                </a:r>
              </a:p>
              <a:p>
                <a:endParaRPr lang="en-GB" sz="1600" dirty="0"/>
              </a:p>
              <a:p>
                <a:r>
                  <a:rPr lang="en-SE" sz="1600" dirty="0"/>
                  <a:t>• </a:t>
                </a:r>
                <a:r>
                  <a:rPr lang="en-GB" sz="1600" dirty="0"/>
                  <a:t>Trained using archived data –&gt; Will need to adapt the procedure for MAX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1600" b="0" i="1" smtClean="0">
                            <a:latin typeface="Cambria Math" panose="02040503050406030204" pitchFamily="18" charset="0"/>
                          </a:rPr>
                          <m:t>U</m:t>
                        </m:r>
                      </m:sup>
                    </m:sSup>
                  </m:oMath>
                </a14:m>
                <a:endParaRPr lang="en-GB" sz="1600" dirty="0"/>
              </a:p>
              <a:p>
                <a:r>
                  <a:rPr lang="en-GB" sz="1600" dirty="0"/>
                  <a:t>	</a:t>
                </a:r>
                <a:r>
                  <a:rPr lang="en-SE" sz="1600" dirty="0"/>
                  <a:t> • </a:t>
                </a:r>
                <a:r>
                  <a:rPr lang="en-GB" sz="1600" dirty="0"/>
                  <a:t>Reinforcement Learning</a:t>
                </a:r>
              </a:p>
              <a:p>
                <a:endParaRPr lang="en-GB" sz="1600" dirty="0"/>
              </a:p>
              <a:p>
                <a:r>
                  <a:rPr lang="en-SE" sz="1600" dirty="0"/>
                  <a:t>•</a:t>
                </a:r>
                <a:r>
                  <a:rPr lang="en-GB" sz="1600" dirty="0"/>
                  <a:t> Recurrent Neural Network built with </a:t>
                </a:r>
                <a:r>
                  <a:rPr lang="en-GB" sz="1600" dirty="0" err="1"/>
                  <a:t>tensorflow</a:t>
                </a:r>
                <a:r>
                  <a:rPr lang="en-GB" sz="1600" dirty="0"/>
                  <a:t> and integrated into the control system (Tango)</a:t>
                </a:r>
              </a:p>
              <a:p>
                <a:endParaRPr lang="en-GB" sz="1600" dirty="0"/>
              </a:p>
              <a:p>
                <a:r>
                  <a:rPr lang="en-SE" sz="1600" dirty="0"/>
                  <a:t>•</a:t>
                </a:r>
                <a:r>
                  <a:rPr lang="en-GB" sz="1600" dirty="0"/>
                  <a:t> Without this or a similar solution, major beamtime commitment will be needed for remeasuring the FF tables!</a:t>
                </a:r>
              </a:p>
              <a:p>
                <a:endParaRPr lang="en-SE" sz="16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F35C657-726B-44FA-2E51-262EA5AEB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00" y="1657072"/>
                <a:ext cx="3557750" cy="3790077"/>
              </a:xfrm>
              <a:prstGeom prst="rect">
                <a:avLst/>
              </a:prstGeom>
              <a:blipFill>
                <a:blip r:embed="rId5"/>
                <a:stretch>
                  <a:fillRect l="-1029" t="-482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368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39873" y="1321108"/>
            <a:ext cx="4552650" cy="432925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Virtual Diagnostics are relatively easy to implement and methodology can be generalized between facilities.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Plenty of work left to make them more general, outside supervised datasets and limited systems.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Combinations of ML techniques (like BO+VD) shows promise for automating difficult procedures, including applications for ring design and control.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ML-MOGA and Recurrent Machine Learning is assisting in lattice design and online control for ID compensation.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B541A-3127-4F88-04F7-729D479FA70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492875"/>
            <a:ext cx="492512" cy="365125"/>
          </a:xfrm>
        </p:spPr>
        <p:txBody>
          <a:bodyPr/>
          <a:lstStyle/>
          <a:p>
            <a:fld id="{B60D0738-23DA-A745-9B84-DD183761B382}" type="slidenum"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pPr/>
              <a:t>21</a:t>
            </a:fld>
            <a:endParaRPr lang="en-US" dirty="0">
              <a:solidFill>
                <a:schemeClr val="bg1">
                  <a:lumMod val="95000"/>
                </a:schemeClr>
              </a:solidFill>
              <a:cs typeface="Calibri"/>
            </a:endParaRPr>
          </a:p>
        </p:txBody>
      </p:sp>
      <p:pic>
        <p:nvPicPr>
          <p:cNvPr id="6" name="Picture 5" descr="A group of blue and white graphs&#10;&#10;AI-generated content may be incorrect.">
            <a:extLst>
              <a:ext uri="{FF2B5EF4-FFF2-40B4-BE49-F238E27FC236}">
                <a16:creationId xmlns:a16="http://schemas.microsoft.com/office/drawing/2014/main" id="{981E170D-3242-FB6C-1876-CE0FDDCC1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12" r="7501"/>
          <a:stretch>
            <a:fillRect/>
          </a:stretch>
        </p:blipFill>
        <p:spPr>
          <a:xfrm>
            <a:off x="5162079" y="0"/>
            <a:ext cx="5262081" cy="15992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F80E0D-63C7-1FCB-1D7D-F0BB306575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5797"/>
          <a:stretch>
            <a:fillRect/>
          </a:stretch>
        </p:blipFill>
        <p:spPr>
          <a:xfrm>
            <a:off x="5243619" y="1613897"/>
            <a:ext cx="6808507" cy="220416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085D0D8-1178-26B7-435D-5A2AEB0C44E9}"/>
              </a:ext>
            </a:extLst>
          </p:cNvPr>
          <p:cNvSpPr txBox="1"/>
          <p:nvPr/>
        </p:nvSpPr>
        <p:spPr>
          <a:xfrm>
            <a:off x="207056" y="189559"/>
            <a:ext cx="1699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 err="1"/>
              <a:t>Conclusions</a:t>
            </a:r>
            <a:endParaRPr lang="sv-SE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320F7-C22E-A46B-1766-407A99B4F9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0063"/>
          <a:stretch>
            <a:fillRect/>
          </a:stretch>
        </p:blipFill>
        <p:spPr>
          <a:xfrm>
            <a:off x="5589902" y="3818061"/>
            <a:ext cx="6115939" cy="198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38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644" y="2645064"/>
            <a:ext cx="10515600" cy="1754326"/>
          </a:xfrm>
        </p:spPr>
        <p:txBody>
          <a:bodyPr/>
          <a:lstStyle/>
          <a:p>
            <a:r>
              <a:rPr lang="en-GB" dirty="0"/>
              <a:t>Complementary Material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3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BAC602-763F-DBAF-DE65-F22B788D7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5432"/>
            <a:ext cx="10515600" cy="2585323"/>
          </a:xfrm>
        </p:spPr>
        <p:txBody>
          <a:bodyPr/>
          <a:lstStyle/>
          <a:p>
            <a:r>
              <a:rPr lang="en-US" dirty="0"/>
              <a:t>Non-Destructive Passive Streaker Calibration using Machine Learning</a:t>
            </a:r>
            <a:endParaRPr lang="en-S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802FE0-C4AF-19AD-9A57-1D45BE016D7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29375"/>
            <a:ext cx="2743200" cy="365125"/>
          </a:xfrm>
        </p:spPr>
        <p:txBody>
          <a:bodyPr/>
          <a:lstStyle/>
          <a:p>
            <a:fld id="{B60D0738-23DA-A745-9B84-DD183761B382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131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4056998-5FDC-7B82-C0BF-29298AFB3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46" y="2705267"/>
            <a:ext cx="6404994" cy="204861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867A2E5-75DA-2AD3-1739-5BC06CF42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0590C1-B4A6-E07B-512A-4254D3D1B5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A65779-064A-28D9-6BC9-1301D41684F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24</a:t>
            </a:fld>
            <a:endParaRPr lang="en-GB" dirty="0"/>
          </a:p>
        </p:txBody>
      </p:sp>
      <p:pic>
        <p:nvPicPr>
          <p:cNvPr id="3" name="Picture 2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45746E26-33E7-65BD-F31F-80D872A30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28" y="834134"/>
            <a:ext cx="10792717" cy="151087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1862BBB-1989-4AD7-1922-407BCDFE19B8}"/>
              </a:ext>
            </a:extLst>
          </p:cNvPr>
          <p:cNvGraphicFramePr>
            <a:graphicFrameLocks noGrp="1"/>
          </p:cNvGraphicFramePr>
          <p:nvPr/>
        </p:nvGraphicFramePr>
        <p:xfrm>
          <a:off x="8664575" y="3206093"/>
          <a:ext cx="2197100" cy="24386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8550">
                  <a:extLst>
                    <a:ext uri="{9D8B030D-6E8A-4147-A177-3AD203B41FA5}">
                      <a16:colId xmlns:a16="http://schemas.microsoft.com/office/drawing/2014/main" val="2846579520"/>
                    </a:ext>
                  </a:extLst>
                </a:gridCol>
                <a:gridCol w="1098550">
                  <a:extLst>
                    <a:ext uri="{9D8B030D-6E8A-4147-A177-3AD203B41FA5}">
                      <a16:colId xmlns:a16="http://schemas.microsoft.com/office/drawing/2014/main" val="2954310069"/>
                    </a:ext>
                  </a:extLst>
                </a:gridCol>
              </a:tblGrid>
              <a:tr h="406443">
                <a:tc>
                  <a:txBody>
                    <a:bodyPr/>
                    <a:lstStyle/>
                    <a:p>
                      <a:r>
                        <a:rPr lang="en-GB" dirty="0"/>
                        <a:t>L</a:t>
                      </a:r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 m</a:t>
                      </a:r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865576"/>
                  </a:ext>
                </a:extLst>
              </a:tr>
              <a:tr h="406443">
                <a:tc>
                  <a:txBody>
                    <a:bodyPr/>
                    <a:lstStyle/>
                    <a:p>
                      <a:r>
                        <a:rPr lang="en-GB" i="1" dirty="0"/>
                        <a:t>w</a:t>
                      </a:r>
                      <a:endParaRPr lang="en-SE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40 mm</a:t>
                      </a:r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958517"/>
                  </a:ext>
                </a:extLst>
              </a:tr>
              <a:tr h="406443">
                <a:tc>
                  <a:txBody>
                    <a:bodyPr/>
                    <a:lstStyle/>
                    <a:p>
                      <a:r>
                        <a:rPr lang="en-GB" i="1" dirty="0"/>
                        <a:t>b</a:t>
                      </a:r>
                      <a:endParaRPr lang="en-SE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250 </a:t>
                      </a:r>
                      <a:r>
                        <a:rPr lang="el-GR" dirty="0"/>
                        <a:t>μ</a:t>
                      </a:r>
                      <a:r>
                        <a:rPr lang="en-GB" dirty="0"/>
                        <a:t>m</a:t>
                      </a:r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94632"/>
                  </a:ext>
                </a:extLst>
              </a:tr>
              <a:tr h="406443">
                <a:tc>
                  <a:txBody>
                    <a:bodyPr/>
                    <a:lstStyle/>
                    <a:p>
                      <a:r>
                        <a:rPr lang="en-GB" b="0" i="1" dirty="0"/>
                        <a:t>g</a:t>
                      </a:r>
                      <a:endParaRPr lang="en-SE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≤28 mm</a:t>
                      </a:r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86057"/>
                  </a:ext>
                </a:extLst>
              </a:tr>
              <a:tr h="406443">
                <a:tc>
                  <a:txBody>
                    <a:bodyPr/>
                    <a:lstStyle/>
                    <a:p>
                      <a:r>
                        <a:rPr lang="en-GB" i="1" dirty="0"/>
                        <a:t>p</a:t>
                      </a:r>
                      <a:endParaRPr lang="en-SE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500 </a:t>
                      </a:r>
                      <a:r>
                        <a:rPr lang="el-GR" dirty="0"/>
                        <a:t>μ</a:t>
                      </a:r>
                      <a:r>
                        <a:rPr lang="en-GB" dirty="0"/>
                        <a:t>m</a:t>
                      </a:r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454278"/>
                  </a:ext>
                </a:extLst>
              </a:tr>
              <a:tr h="406443">
                <a:tc>
                  <a:txBody>
                    <a:bodyPr/>
                    <a:lstStyle/>
                    <a:p>
                      <a:r>
                        <a:rPr lang="el-GR" dirty="0"/>
                        <a:t>δ</a:t>
                      </a:r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250 </a:t>
                      </a:r>
                      <a:r>
                        <a:rPr lang="el-GR" dirty="0"/>
                        <a:t>μ</a:t>
                      </a:r>
                      <a:r>
                        <a:rPr lang="en-GB" dirty="0"/>
                        <a:t>m</a:t>
                      </a:r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85012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6079ABB-D7FF-EBC1-C569-74E76BB2A1A5}"/>
              </a:ext>
            </a:extLst>
          </p:cNvPr>
          <p:cNvSpPr/>
          <p:nvPr/>
        </p:nvSpPr>
        <p:spPr>
          <a:xfrm>
            <a:off x="9153525" y="971550"/>
            <a:ext cx="2619375" cy="16249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959C1C4-8F39-A978-B327-BADA8984D9DB}"/>
              </a:ext>
            </a:extLst>
          </p:cNvPr>
          <p:cNvSpPr txBox="1">
            <a:spLocks/>
          </p:cNvSpPr>
          <p:nvPr/>
        </p:nvSpPr>
        <p:spPr>
          <a:xfrm>
            <a:off x="487680" y="-733107"/>
            <a:ext cx="10482263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chemeClr val="tx1"/>
                </a:solidFill>
                <a:latin typeface="Maven Pro Medium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+mn-lt"/>
              </a:rPr>
              <a:t>Passive Streaker Calibration using ML - Concept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C7FB34-7B92-8A6E-E616-8D84FF8734DF}"/>
              </a:ext>
            </a:extLst>
          </p:cNvPr>
          <p:cNvSpPr txBox="1"/>
          <p:nvPr/>
        </p:nvSpPr>
        <p:spPr>
          <a:xfrm>
            <a:off x="898766" y="4753883"/>
            <a:ext cx="7178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>
                    <a:lumMod val="65000"/>
                  </a:schemeClr>
                </a:solidFill>
              </a:rPr>
              <a:t>P. Dijkstal, A. </a:t>
            </a:r>
            <a:r>
              <a:rPr lang="en-GB" sz="1000" dirty="0" err="1">
                <a:solidFill>
                  <a:schemeClr val="bg1">
                    <a:lumMod val="65000"/>
                  </a:schemeClr>
                </a:solidFill>
              </a:rPr>
              <a:t>Malyzhenkov</a:t>
            </a:r>
            <a:r>
              <a:rPr lang="en-GB" sz="1000" dirty="0">
                <a:solidFill>
                  <a:schemeClr val="bg1">
                    <a:lumMod val="65000"/>
                  </a:schemeClr>
                </a:solidFill>
              </a:rPr>
              <a:t>, P. </a:t>
            </a:r>
            <a:r>
              <a:rPr lang="en-GB" sz="1000" dirty="0" err="1">
                <a:solidFill>
                  <a:schemeClr val="bg1">
                    <a:lumMod val="65000"/>
                  </a:schemeClr>
                </a:solidFill>
              </a:rPr>
              <a:t>Craievich</a:t>
            </a:r>
            <a:r>
              <a:rPr lang="en-GB" sz="1000" dirty="0">
                <a:solidFill>
                  <a:schemeClr val="bg1">
                    <a:lumMod val="65000"/>
                  </a:schemeClr>
                </a:solidFill>
              </a:rPr>
              <a:t>, E. Ferrari, R. Ganter, S. Reiche, T. Schietinger, P. </a:t>
            </a:r>
            <a:r>
              <a:rPr lang="en-GB" sz="1000" dirty="0" err="1">
                <a:solidFill>
                  <a:schemeClr val="bg1">
                    <a:lumMod val="65000"/>
                  </a:schemeClr>
                </a:solidFill>
              </a:rPr>
              <a:t>Juranić</a:t>
            </a:r>
            <a:r>
              <a:rPr lang="en-GB" sz="1000" dirty="0">
                <a:solidFill>
                  <a:schemeClr val="bg1">
                    <a:lumMod val="65000"/>
                  </a:schemeClr>
                </a:solidFill>
              </a:rPr>
              <a:t>, and E. Prat, Self-synchronized and cost-effective time-resolved measurements at X-ray free-electron lasers with femtosecond resolution, </a:t>
            </a:r>
            <a:r>
              <a:rPr lang="en-GB" sz="1000" u="sng" dirty="0">
                <a:solidFill>
                  <a:schemeClr val="bg1">
                    <a:lumMod val="6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Phys. Rev. Res. </a:t>
            </a:r>
            <a:r>
              <a:rPr lang="en-GB" sz="1000" b="1" u="sng" dirty="0">
                <a:solidFill>
                  <a:schemeClr val="bg1">
                    <a:lumMod val="6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r>
              <a:rPr lang="en-GB" sz="1000" u="sng" dirty="0">
                <a:solidFill>
                  <a:schemeClr val="bg1">
                    <a:lumMod val="6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013017 (2022)</a:t>
            </a:r>
            <a:r>
              <a:rPr lang="en-GB" sz="10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en-SE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42DA73-B97F-52D1-945E-E0B0CD5260EE}"/>
              </a:ext>
            </a:extLst>
          </p:cNvPr>
          <p:cNvSpPr/>
          <p:nvPr/>
        </p:nvSpPr>
        <p:spPr>
          <a:xfrm>
            <a:off x="1331259" y="2823882"/>
            <a:ext cx="4397188" cy="1869142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6AFB45-C352-E13E-987E-9AA97429CB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086" y="5233096"/>
            <a:ext cx="6096000" cy="82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1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8F7AA-F8F1-02B0-6143-EAE0F9E89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E87F44-78EE-6FBD-39FA-F0A5A8A56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D606BF6-32FF-E9DF-BAEF-F8332FD28F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2B4FB2-8962-355F-88B7-58E96C9353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E7F6B65-3C6E-5217-5E24-65B1B8D23F9E}"/>
              </a:ext>
            </a:extLst>
          </p:cNvPr>
          <p:cNvSpPr txBox="1">
            <a:spLocks/>
          </p:cNvSpPr>
          <p:nvPr/>
        </p:nvSpPr>
        <p:spPr>
          <a:xfrm>
            <a:off x="487680" y="-733107"/>
            <a:ext cx="10482263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chemeClr val="tx1"/>
                </a:solidFill>
                <a:latin typeface="Maven Pro Medium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+mn-lt"/>
              </a:rPr>
              <a:t>Passive Streaker Calibration using ML - Concept</a:t>
            </a:r>
          </a:p>
        </p:txBody>
      </p:sp>
      <p:pic>
        <p:nvPicPr>
          <p:cNvPr id="3" name="Picture 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CFD7BE75-E975-BCDB-0AC1-8CFDCDD6E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1"/>
          <a:stretch>
            <a:fillRect/>
          </a:stretch>
        </p:blipFill>
        <p:spPr>
          <a:xfrm>
            <a:off x="5181600" y="592456"/>
            <a:ext cx="6359706" cy="1769844"/>
          </a:xfrm>
          <a:prstGeom prst="rect">
            <a:avLst/>
          </a:prstGeom>
        </p:spPr>
      </p:pic>
      <p:pic>
        <p:nvPicPr>
          <p:cNvPr id="5" name="Picture 4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09458D50-33F4-D332-205F-D10DF02B4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86"/>
          <a:stretch>
            <a:fillRect/>
          </a:stretch>
        </p:blipFill>
        <p:spPr>
          <a:xfrm>
            <a:off x="3355876" y="489074"/>
            <a:ext cx="1501688" cy="1510875"/>
          </a:xfrm>
          <a:prstGeom prst="rect">
            <a:avLst/>
          </a:prstGeom>
        </p:spPr>
      </p:pic>
      <p:pic>
        <p:nvPicPr>
          <p:cNvPr id="6" name="Picture 5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2AA7F644-FDCD-10D3-EF5B-2BC206006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32" r="21591"/>
          <a:stretch>
            <a:fillRect/>
          </a:stretch>
        </p:blipFill>
        <p:spPr>
          <a:xfrm>
            <a:off x="4972969" y="2049268"/>
            <a:ext cx="1767554" cy="1510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079A4A-7A6C-F4D3-B8E7-EC6608972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452" y="2617148"/>
            <a:ext cx="3083387" cy="1004910"/>
          </a:xfrm>
          <a:prstGeom prst="rect">
            <a:avLst/>
          </a:prstGeom>
        </p:spPr>
      </p:pic>
      <p:sp>
        <p:nvSpPr>
          <p:cNvPr id="8" name="Plus Sign 7">
            <a:extLst>
              <a:ext uri="{FF2B5EF4-FFF2-40B4-BE49-F238E27FC236}">
                <a16:creationId xmlns:a16="http://schemas.microsoft.com/office/drawing/2014/main" id="{506A3E5C-A493-4D1A-630A-BE207D33E029}"/>
              </a:ext>
            </a:extLst>
          </p:cNvPr>
          <p:cNvSpPr/>
          <p:nvPr/>
        </p:nvSpPr>
        <p:spPr>
          <a:xfrm>
            <a:off x="8299445" y="2349047"/>
            <a:ext cx="533405" cy="533405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10" name="Picture 9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75FBD590-B049-2F78-FD55-D9E27794A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24"/>
          <a:stretch>
            <a:fillRect/>
          </a:stretch>
        </p:blipFill>
        <p:spPr>
          <a:xfrm>
            <a:off x="5056074" y="4380620"/>
            <a:ext cx="6848692" cy="1909726"/>
          </a:xfrm>
          <a:prstGeom prst="rect">
            <a:avLst/>
          </a:prstGeo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34DB3EC7-A2D8-8FAF-3EFD-4FA36BBE51FD}"/>
              </a:ext>
            </a:extLst>
          </p:cNvPr>
          <p:cNvSpPr/>
          <p:nvPr/>
        </p:nvSpPr>
        <p:spPr>
          <a:xfrm>
            <a:off x="8466766" y="4118891"/>
            <a:ext cx="198760" cy="23454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AC8006-88FF-B5DC-AEFC-BF313402216E}"/>
              </a:ext>
            </a:extLst>
          </p:cNvPr>
          <p:cNvSpPr txBox="1"/>
          <p:nvPr/>
        </p:nvSpPr>
        <p:spPr>
          <a:xfrm>
            <a:off x="277548" y="1015713"/>
            <a:ext cx="3078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PS Signal implicitly difficult to calibrate, due to non-linear, trajectory-dependent streak.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0FE047-B746-86F0-1238-91F85D009A24}"/>
              </a:ext>
            </a:extLst>
          </p:cNvPr>
          <p:cNvSpPr txBox="1"/>
          <p:nvPr/>
        </p:nvSpPr>
        <p:spPr>
          <a:xfrm>
            <a:off x="2023903" y="2774895"/>
            <a:ext cx="28336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 can use the upstream TDS to calibrate using the actual bunch profile, using their cumulative charge distributions.</a:t>
            </a:r>
          </a:p>
          <a:p>
            <a:endParaRPr lang="en-GB" dirty="0"/>
          </a:p>
          <a:p>
            <a:r>
              <a:rPr lang="en-GB" dirty="0"/>
              <a:t>BUT this is a destructive and time-consuming procedure, we’ve implemented a VD based calibration.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64B02B-79BB-BF25-DA07-D13BCECDD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564" y="3711927"/>
            <a:ext cx="4283712" cy="36512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388943D-5D41-32E8-EBDE-5E97AFA30C40}"/>
              </a:ext>
            </a:extLst>
          </p:cNvPr>
          <p:cNvCxnSpPr>
            <a:cxnSpLocks/>
          </p:cNvCxnSpPr>
          <p:nvPr/>
        </p:nvCxnSpPr>
        <p:spPr>
          <a:xfrm>
            <a:off x="4549140" y="3810000"/>
            <a:ext cx="1684020" cy="84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0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0D323-1551-F5A9-0549-5F97B1B9F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7687F5-092A-8D05-B192-EE288E2AB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740" y="2384401"/>
            <a:ext cx="5253218" cy="399600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3AB62D7-8A27-F889-FA0A-C82C14FC7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3A55A3-7F6E-1413-37B5-28B1354813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FA1EE4-1E8D-8B67-9132-DADCD371B54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490D85-64B7-0501-19A6-54E904BC6695}"/>
              </a:ext>
            </a:extLst>
          </p:cNvPr>
          <p:cNvSpPr txBox="1">
            <a:spLocks/>
          </p:cNvSpPr>
          <p:nvPr/>
        </p:nvSpPr>
        <p:spPr>
          <a:xfrm>
            <a:off x="487680" y="-733107"/>
            <a:ext cx="10482263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chemeClr val="tx1"/>
                </a:solidFill>
                <a:latin typeface="Maven Pro Medium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+mn-lt"/>
              </a:rPr>
              <a:t>Passive Streaker Calibration using ML - Setup</a:t>
            </a:r>
          </a:p>
        </p:txBody>
      </p:sp>
      <p:pic>
        <p:nvPicPr>
          <p:cNvPr id="11" name="Picture 10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4E148962-7648-A0B0-2301-A4933F961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28" y="834134"/>
            <a:ext cx="10792717" cy="1510875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3465A9B-6305-85FE-1B9F-E1D0F6C17192}"/>
              </a:ext>
            </a:extLst>
          </p:cNvPr>
          <p:cNvCxnSpPr>
            <a:cxnSpLocks/>
          </p:cNvCxnSpPr>
          <p:nvPr/>
        </p:nvCxnSpPr>
        <p:spPr>
          <a:xfrm>
            <a:off x="11311467" y="2260600"/>
            <a:ext cx="124805" cy="387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50828327-362C-A375-999E-BAD8128423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06305" y="2685712"/>
            <a:ext cx="800255" cy="10513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BF360A0-BE2A-6E89-BDEA-BD6E884FB9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4905" y="2630385"/>
            <a:ext cx="1172395" cy="1004910"/>
          </a:xfrm>
          <a:prstGeom prst="rect">
            <a:avLst/>
          </a:prstGeom>
        </p:spPr>
      </p:pic>
      <p:pic>
        <p:nvPicPr>
          <p:cNvPr id="33" name="Picture 3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C33A082-62E1-9C55-74EE-20FBE7346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34" b="-1"/>
          <a:stretch>
            <a:fillRect/>
          </a:stretch>
        </p:blipFill>
        <p:spPr>
          <a:xfrm>
            <a:off x="8322733" y="3920671"/>
            <a:ext cx="3672927" cy="204620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93BC440-CE3C-2085-6767-898166E58FC6}"/>
              </a:ext>
            </a:extLst>
          </p:cNvPr>
          <p:cNvSpPr txBox="1"/>
          <p:nvPr/>
        </p:nvSpPr>
        <p:spPr>
          <a:xfrm>
            <a:off x="9339078" y="3649389"/>
            <a:ext cx="17718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1D CNN U-NET</a:t>
            </a:r>
          </a:p>
          <a:p>
            <a:pPr algn="ctr"/>
            <a:r>
              <a:rPr lang="en-GB" sz="1200" dirty="0"/>
              <a:t>250 000 Trainable param.</a:t>
            </a:r>
            <a:endParaRPr lang="en-SE" sz="1200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185F42A-B9B9-615A-9958-0D742A28CE79}"/>
              </a:ext>
            </a:extLst>
          </p:cNvPr>
          <p:cNvCxnSpPr/>
          <p:nvPr/>
        </p:nvCxnSpPr>
        <p:spPr>
          <a:xfrm flipH="1">
            <a:off x="2541494" y="2117912"/>
            <a:ext cx="1243853" cy="80682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126EF3F-DB8F-AC57-2185-8F9394EB44C8}"/>
              </a:ext>
            </a:extLst>
          </p:cNvPr>
          <p:cNvCxnSpPr>
            <a:cxnSpLocks/>
          </p:cNvCxnSpPr>
          <p:nvPr/>
        </p:nvCxnSpPr>
        <p:spPr>
          <a:xfrm flipH="1">
            <a:off x="1669444" y="2117912"/>
            <a:ext cx="383725" cy="53788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267E002-E2E1-508F-A3B2-6007363E5BF4}"/>
              </a:ext>
            </a:extLst>
          </p:cNvPr>
          <p:cNvSpPr txBox="1"/>
          <p:nvPr/>
        </p:nvSpPr>
        <p:spPr>
          <a:xfrm>
            <a:off x="55598" y="2924735"/>
            <a:ext cx="32272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Parameter Scans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2D Scan of phases before the two Bunch Compressors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DAQ first from C-Band TDS, then from 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U-Net with Profiles in, Profiles 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1685 Profiles, 300 Length</a:t>
            </a:r>
          </a:p>
          <a:p>
            <a:endParaRPr lang="en-GB" dirty="0"/>
          </a:p>
          <a:p>
            <a:endParaRPr lang="en-SE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40724CF-E19D-1F08-0697-051D8C6CF5E0}"/>
              </a:ext>
            </a:extLst>
          </p:cNvPr>
          <p:cNvCxnSpPr>
            <a:cxnSpLocks/>
          </p:cNvCxnSpPr>
          <p:nvPr/>
        </p:nvCxnSpPr>
        <p:spPr>
          <a:xfrm flipH="1">
            <a:off x="6956489" y="2345009"/>
            <a:ext cx="1366244" cy="7174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C30F6F3-2DB7-614E-CA8F-CA3C48C1FE77}"/>
              </a:ext>
            </a:extLst>
          </p:cNvPr>
          <p:cNvCxnSpPr>
            <a:cxnSpLocks/>
          </p:cNvCxnSpPr>
          <p:nvPr/>
        </p:nvCxnSpPr>
        <p:spPr>
          <a:xfrm flipH="1">
            <a:off x="6769859" y="3180683"/>
            <a:ext cx="1688580" cy="125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B42466EF-5C56-8780-EC9E-AD2457F3B911}"/>
              </a:ext>
            </a:extLst>
          </p:cNvPr>
          <p:cNvSpPr txBox="1"/>
          <p:nvPr/>
        </p:nvSpPr>
        <p:spPr>
          <a:xfrm>
            <a:off x="10956872" y="5575329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256</a:t>
            </a:r>
            <a:endParaRPr lang="en-SE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AF0332D-5FB3-63BE-F476-7F1FC9F8A65E}"/>
              </a:ext>
            </a:extLst>
          </p:cNvPr>
          <p:cNvSpPr txBox="1"/>
          <p:nvPr/>
        </p:nvSpPr>
        <p:spPr>
          <a:xfrm>
            <a:off x="11375403" y="4878876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128</a:t>
            </a:r>
            <a:endParaRPr lang="en-SE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A07F342-34A0-4004-BE8E-6FD2331125EC}"/>
              </a:ext>
            </a:extLst>
          </p:cNvPr>
          <p:cNvSpPr txBox="1"/>
          <p:nvPr/>
        </p:nvSpPr>
        <p:spPr>
          <a:xfrm>
            <a:off x="11849253" y="401118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64</a:t>
            </a:r>
            <a:endParaRPr lang="en-SE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0BD011B-5826-EDC2-EDAA-E586E417CE86}"/>
              </a:ext>
            </a:extLst>
          </p:cNvPr>
          <p:cNvCxnSpPr>
            <a:cxnSpLocks/>
          </p:cNvCxnSpPr>
          <p:nvPr/>
        </p:nvCxnSpPr>
        <p:spPr>
          <a:xfrm flipV="1">
            <a:off x="8491633" y="3633407"/>
            <a:ext cx="0" cy="287264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60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B0DC32-F384-66C9-9C8B-860D82B7C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6A355-0BEC-F904-527A-9F89FA080F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899561-ED49-C194-A370-53A30EC8965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27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3CE079-077D-DFF2-118E-27F43EFEB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637" y="902696"/>
            <a:ext cx="5816984" cy="46639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93D35E-ED31-E5E8-8B5D-8745CA640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05"/>
          <a:stretch>
            <a:fillRect/>
          </a:stretch>
        </p:blipFill>
        <p:spPr>
          <a:xfrm>
            <a:off x="9521010" y="3969030"/>
            <a:ext cx="2516732" cy="22213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0EAA65-D8DE-058F-CADF-EDFFA283B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89"/>
          <a:stretch>
            <a:fillRect/>
          </a:stretch>
        </p:blipFill>
        <p:spPr>
          <a:xfrm>
            <a:off x="9521010" y="1405218"/>
            <a:ext cx="2516732" cy="21823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E7010C-E687-6AD9-595C-E61839FC8CF7}"/>
              </a:ext>
            </a:extLst>
          </p:cNvPr>
          <p:cNvSpPr txBox="1"/>
          <p:nvPr/>
        </p:nvSpPr>
        <p:spPr>
          <a:xfrm>
            <a:off x="309282" y="194983"/>
            <a:ext cx="5575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Results, RMS Bunch Lengths and Time calibration factors</a:t>
            </a:r>
            <a:endParaRPr lang="en-SE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3DFC96-14DE-45C1-3BD1-BEB02E81EDB1}"/>
              </a:ext>
            </a:extLst>
          </p:cNvPr>
          <p:cNvSpPr txBox="1"/>
          <p:nvPr/>
        </p:nvSpPr>
        <p:spPr>
          <a:xfrm>
            <a:off x="457201" y="1059180"/>
            <a:ext cx="31851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U-Net VD could provide an improvement in </a:t>
            </a:r>
            <a:r>
              <a:rPr lang="en-GB" dirty="0" err="1"/>
              <a:t>repdoduced</a:t>
            </a:r>
            <a:r>
              <a:rPr lang="en-GB" dirty="0"/>
              <a:t> profiles.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Similar performance when comparing reconstructed bunch lengths and measured using TDS.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Clear improvement over non-ML technique when looking at generated time calibration curves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Compared using the linear component of the calibration curve in the core of the beam (0.3&lt;G&lt;0.9)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4857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B2CC8-FE82-18CC-D02B-9A478A482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1D58DA-E065-CECB-2FB4-BF481E2C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431" y="1600325"/>
            <a:ext cx="9441312" cy="3416320"/>
          </a:xfrm>
        </p:spPr>
        <p:txBody>
          <a:bodyPr/>
          <a:lstStyle/>
          <a:p>
            <a:r>
              <a:rPr lang="en-US" dirty="0"/>
              <a:t>FEL Power Profile Predictions with Image-Based Machine Learning at FLASH</a:t>
            </a:r>
            <a:endParaRPr lang="en-S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AF70D3-8A15-E91F-D2E7-D0341EF36F4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29375"/>
            <a:ext cx="2743200" cy="365125"/>
          </a:xfrm>
        </p:spPr>
        <p:txBody>
          <a:bodyPr/>
          <a:lstStyle/>
          <a:p>
            <a:fld id="{B60D0738-23DA-A745-9B84-DD183761B382}" type="slidenum">
              <a:rPr lang="en-GB" smtClean="0"/>
              <a:pPr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559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299DC7-F4E3-640C-A101-E4A57A743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CAAE8DB-C64A-A881-C48C-6D9A575135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9C4423-839D-B75C-3BD2-4DECE0145E5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29</a:t>
            </a:fld>
            <a:endParaRPr lang="en-GB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37960D1-3810-3306-8E74-C932F91570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51"/>
          <a:stretch>
            <a:fillRect/>
          </a:stretch>
        </p:blipFill>
        <p:spPr bwMode="auto">
          <a:xfrm>
            <a:off x="0" y="1201208"/>
            <a:ext cx="12192000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6A9543-BD41-10D4-2C8B-049E661AB8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478" t="4223" r="33952" b="576"/>
          <a:stretch>
            <a:fillRect/>
          </a:stretch>
        </p:blipFill>
        <p:spPr>
          <a:xfrm>
            <a:off x="8559800" y="3842812"/>
            <a:ext cx="3450685" cy="239331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B63822-5C37-0C03-4F07-3F345FE6A7F0}"/>
              </a:ext>
            </a:extLst>
          </p:cNvPr>
          <p:cNvCxnSpPr/>
          <p:nvPr/>
        </p:nvCxnSpPr>
        <p:spPr>
          <a:xfrm>
            <a:off x="10414000" y="3098800"/>
            <a:ext cx="59267" cy="8043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E2452C1-3DB8-1108-330B-79384487FA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66623"/>
          <a:stretch>
            <a:fillRect/>
          </a:stretch>
        </p:blipFill>
        <p:spPr>
          <a:xfrm>
            <a:off x="244102" y="3782494"/>
            <a:ext cx="3767667" cy="25139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1D01A49D-B16F-8AA7-A806-991B42D0A32E}"/>
              </a:ext>
            </a:extLst>
          </p:cNvPr>
          <p:cNvSpPr/>
          <p:nvPr/>
        </p:nvSpPr>
        <p:spPr>
          <a:xfrm rot="5400000">
            <a:off x="8017180" y="4839436"/>
            <a:ext cx="389467" cy="40007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1F2729A-5E26-BA15-0992-9FF372F4E6B7}"/>
              </a:ext>
            </a:extLst>
          </p:cNvPr>
          <p:cNvSpPr/>
          <p:nvPr/>
        </p:nvSpPr>
        <p:spPr>
          <a:xfrm rot="5400000">
            <a:off x="4086895" y="4835203"/>
            <a:ext cx="389467" cy="40854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6FF804-F5F3-EA0F-1428-321DC6833F3B}"/>
              </a:ext>
            </a:extLst>
          </p:cNvPr>
          <p:cNvSpPr txBox="1"/>
          <p:nvPr/>
        </p:nvSpPr>
        <p:spPr>
          <a:xfrm>
            <a:off x="4561191" y="4495544"/>
            <a:ext cx="34506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Utilize VD to predict corresponding Non-lasing LPS, for use in reconstructing FEL Pulse Profile</a:t>
            </a:r>
          </a:p>
          <a:p>
            <a:endParaRPr lang="en-GB" dirty="0"/>
          </a:p>
          <a:p>
            <a:r>
              <a:rPr lang="en-GB" dirty="0"/>
              <a:t>Uses BCM, BAM and charge signals</a:t>
            </a:r>
            <a:endParaRPr lang="en-S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0D9D81-506A-014B-5580-A9AAD9023A35}"/>
              </a:ext>
            </a:extLst>
          </p:cNvPr>
          <p:cNvSpPr txBox="1"/>
          <p:nvPr/>
        </p:nvSpPr>
        <p:spPr>
          <a:xfrm>
            <a:off x="440267" y="482600"/>
            <a:ext cx="3082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FLASH 2 Beamtime – 7/1-2026</a:t>
            </a:r>
            <a:endParaRPr lang="en-SE" b="1" dirty="0"/>
          </a:p>
        </p:txBody>
      </p:sp>
    </p:spTree>
    <p:extLst>
      <p:ext uri="{BB962C8B-B14F-4D97-AF65-F5344CB8AC3E}">
        <p14:creationId xmlns:p14="http://schemas.microsoft.com/office/powerpoint/2010/main" val="29182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C8A26AF-C4C7-9D59-4A16-14B7E5AC6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00B115B-4543-88DD-DE4E-379687D636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1F0649-C107-994F-BD7A-D929F718908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30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B3C098-E227-6E1E-79EB-91E422A52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648393"/>
            <a:ext cx="7446953" cy="24779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B37D14-E9EB-7410-FC67-79D8CC1FE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47" y="2890870"/>
            <a:ext cx="3848534" cy="29812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333A3E-E1D6-4D0C-7FB5-F7FE2899A6AC}"/>
              </a:ext>
            </a:extLst>
          </p:cNvPr>
          <p:cNvSpPr txBox="1"/>
          <p:nvPr/>
        </p:nvSpPr>
        <p:spPr>
          <a:xfrm>
            <a:off x="173047" y="216132"/>
            <a:ext cx="410298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Data and VD Performance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Jitter Data, 6000 Non-lasing training shots</a:t>
            </a:r>
          </a:p>
          <a:p>
            <a:endParaRPr lang="en-GB" dirty="0"/>
          </a:p>
          <a:p>
            <a:r>
              <a:rPr lang="en-GB" dirty="0"/>
              <a:t>3150 test shots, Lasing</a:t>
            </a:r>
            <a:endParaRPr lang="en-S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D1E1C-6370-1AF5-DC07-13B19F08885A}"/>
              </a:ext>
            </a:extLst>
          </p:cNvPr>
          <p:cNvSpPr txBox="1"/>
          <p:nvPr/>
        </p:nvSpPr>
        <p:spPr>
          <a:xfrm>
            <a:off x="7672548" y="216132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Non-Lasing</a:t>
            </a:r>
            <a:endParaRPr lang="en-SE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2D5C7B-7B58-57DB-B5F3-942E4854605D}"/>
              </a:ext>
            </a:extLst>
          </p:cNvPr>
          <p:cNvSpPr txBox="1"/>
          <p:nvPr/>
        </p:nvSpPr>
        <p:spPr>
          <a:xfrm>
            <a:off x="7907387" y="3428999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Lasing</a:t>
            </a:r>
            <a:endParaRPr lang="en-SE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E121E8-CE3A-7CFD-7D2A-1CBF24384D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027"/>
          <a:stretch>
            <a:fillRect/>
          </a:stretch>
        </p:blipFill>
        <p:spPr>
          <a:xfrm>
            <a:off x="4571999" y="3731695"/>
            <a:ext cx="7446953" cy="25139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4495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9F4372-8558-7EB6-4C37-D7C06328826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31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AF32F7-6845-EC9E-37C9-DC7B099CCE26}"/>
              </a:ext>
            </a:extLst>
          </p:cNvPr>
          <p:cNvSpPr txBox="1"/>
          <p:nvPr/>
        </p:nvSpPr>
        <p:spPr>
          <a:xfrm>
            <a:off x="173047" y="1618350"/>
            <a:ext cx="32357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Power profile reconstructions using VD predictions and Non-VD choice of maximum similarity.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Taking the shift in COM, applying time calibration and charge normalization.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Techniques perform similarly well.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160D29-6623-E16D-81BC-336E13EAE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697" y="1104137"/>
            <a:ext cx="8614303" cy="46497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8B6625-3BED-6137-776A-A983BFF05073}"/>
              </a:ext>
            </a:extLst>
          </p:cNvPr>
          <p:cNvSpPr txBox="1"/>
          <p:nvPr/>
        </p:nvSpPr>
        <p:spPr>
          <a:xfrm>
            <a:off x="173047" y="216132"/>
            <a:ext cx="5955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Final Performance and Comparison with Non-ML Technique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0676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48E198-29D6-4919-960D-AB46316E0B98}">
  <ds:schemaRefs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3729fb18-5a44-48ee-9bfa-999b37c5a476"/>
  </ds:schemaRefs>
</ds:datastoreItem>
</file>

<file path=customXml/itemProps3.xml><?xml version="1.0" encoding="utf-8"?>
<ds:datastoreItem xmlns:ds="http://schemas.openxmlformats.org/officeDocument/2006/customXml" ds:itemID="{66D9E312-19EC-4751-961B-A8FF2BAEB0A5}"/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TotalTime>32553</TotalTime>
  <Words>1465</Words>
  <Application>Microsoft Office PowerPoint</Application>
  <PresentationFormat>Widescreen</PresentationFormat>
  <Paragraphs>303</Paragraphs>
  <Slides>31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Cambria Math</vt:lpstr>
      <vt:lpstr>Maven Pro Medium</vt:lpstr>
      <vt:lpstr>MavenPro-Regular</vt:lpstr>
      <vt:lpstr>Open Sans Light</vt:lpstr>
      <vt:lpstr>Wingdings</vt:lpstr>
      <vt:lpstr>MAX IV</vt:lpstr>
      <vt:lpstr>Virtual Diagnostics and Bayesian Optimization in the MAX IV Linac</vt:lpstr>
      <vt:lpstr>Outline </vt:lpstr>
      <vt:lpstr>PowerPoint Presentation</vt:lpstr>
      <vt:lpstr>PowerPoint Presentation</vt:lpstr>
      <vt:lpstr>PowerPoint Presentation</vt:lpstr>
      <vt:lpstr>PowerPoint Presentation</vt:lpstr>
      <vt:lpstr>LPS Virtual Diagnostic – Experimental Setup</vt:lpstr>
      <vt:lpstr>VD - Network Structure and Training</vt:lpstr>
      <vt:lpstr>PowerPoint Presentation</vt:lpstr>
      <vt:lpstr>PowerPoint Presentation</vt:lpstr>
      <vt:lpstr>PowerPoint Presentation</vt:lpstr>
      <vt:lpstr>PowerPoint Presentation</vt:lpstr>
      <vt:lpstr>Bayesian Optimization of Longitudinal Phase Space in the MAX IV Linac</vt:lpstr>
      <vt:lpstr>PowerPoint Presentation</vt:lpstr>
      <vt:lpstr>PowerPoint Presentation</vt:lpstr>
      <vt:lpstr>PowerPoint Presentation</vt:lpstr>
      <vt:lpstr>MAX4^U Applications</vt:lpstr>
      <vt:lpstr>PowerPoint Presentation</vt:lpstr>
      <vt:lpstr>PowerPoint Presentation</vt:lpstr>
      <vt:lpstr>PowerPoint Presentation</vt:lpstr>
      <vt:lpstr>PowerPoint Presentation</vt:lpstr>
      <vt:lpstr>Complementary Material </vt:lpstr>
      <vt:lpstr>Non-Destructive Passive Streaker Calibration using Machine Learning</vt:lpstr>
      <vt:lpstr>PowerPoint Presentation</vt:lpstr>
      <vt:lpstr>PowerPoint Presentation</vt:lpstr>
      <vt:lpstr>PowerPoint Presentation</vt:lpstr>
      <vt:lpstr>PowerPoint Presentation</vt:lpstr>
      <vt:lpstr>FEL Power Profile Predictions with Image-Based Machine Learning at FLASH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lastModifiedBy>Johan Lundquist</cp:lastModifiedBy>
  <cp:revision>367</cp:revision>
  <cp:lastPrinted>2023-12-11T14:42:34Z</cp:lastPrinted>
  <dcterms:created xsi:type="dcterms:W3CDTF">2022-05-19T12:39:22Z</dcterms:created>
  <dcterms:modified xsi:type="dcterms:W3CDTF">2026-10-01T08:13:33Z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</Properties>
</file>