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23"/>
  </p:notesMasterIdLst>
  <p:sldIdLst>
    <p:sldId id="260" r:id="rId5"/>
    <p:sldId id="319" r:id="rId6"/>
    <p:sldId id="320" r:id="rId7"/>
    <p:sldId id="346" r:id="rId8"/>
    <p:sldId id="335" r:id="rId9"/>
    <p:sldId id="347" r:id="rId10"/>
    <p:sldId id="348" r:id="rId11"/>
    <p:sldId id="322" r:id="rId12"/>
    <p:sldId id="349" r:id="rId13"/>
    <p:sldId id="339" r:id="rId14"/>
    <p:sldId id="325" r:id="rId15"/>
    <p:sldId id="326" r:id="rId16"/>
    <p:sldId id="327" r:id="rId17"/>
    <p:sldId id="336" r:id="rId18"/>
    <p:sldId id="330" r:id="rId19"/>
    <p:sldId id="343" r:id="rId20"/>
    <p:sldId id="350" r:id="rId21"/>
    <p:sldId id="33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E0E8"/>
    <a:srgbClr val="2D0DC2"/>
    <a:srgbClr val="0A1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0F4DC1-F551-9D4C-9F22-539E1D57DC1C}" v="1415" dt="2026-09-30T16:17:50.7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35"/>
  </p:normalViewPr>
  <p:slideViewPr>
    <p:cSldViewPr snapToGrid="0">
      <p:cViewPr varScale="1">
        <p:scale>
          <a:sx n="136" d="100"/>
          <a:sy n="136" d="100"/>
        </p:scale>
        <p:origin x="21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han, Aamna" userId="4cf5fdde-e2aa-4b58-a985-8fe75c15f8cf" providerId="ADAL" clId="{13FC0216-2A6B-505E-B046-D54E02BDF6DD}"/>
    <pc:docChg chg="undo custSel addSld delSld modSld sldOrd">
      <pc:chgData name="Khan, Aamna" userId="4cf5fdde-e2aa-4b58-a985-8fe75c15f8cf" providerId="ADAL" clId="{13FC0216-2A6B-505E-B046-D54E02BDF6DD}" dt="2026-09-29T21:00:07.855" v="1405" actId="20577"/>
      <pc:docMkLst>
        <pc:docMk/>
      </pc:docMkLst>
      <pc:sldChg chg="addSp delSp modSp mod">
        <pc:chgData name="Khan, Aamna" userId="4cf5fdde-e2aa-4b58-a985-8fe75c15f8cf" providerId="ADAL" clId="{13FC0216-2A6B-505E-B046-D54E02BDF6DD}" dt="2026-09-29T21:00:07.855" v="1405" actId="20577"/>
        <pc:sldMkLst>
          <pc:docMk/>
          <pc:sldMk cId="491121958" sldId="260"/>
        </pc:sldMkLst>
        <pc:spChg chg="mod">
          <ac:chgData name="Khan, Aamna" userId="4cf5fdde-e2aa-4b58-a985-8fe75c15f8cf" providerId="ADAL" clId="{13FC0216-2A6B-505E-B046-D54E02BDF6DD}" dt="2026-09-29T20:11:24.178" v="1149" actId="1076"/>
          <ac:spMkLst>
            <pc:docMk/>
            <pc:sldMk cId="491121958" sldId="260"/>
            <ac:spMk id="2" creationId="{A2999CCF-B6E4-F848-8AF7-A07BBCF6EF94}"/>
          </ac:spMkLst>
        </pc:spChg>
        <pc:spChg chg="add mod">
          <ac:chgData name="Khan, Aamna" userId="4cf5fdde-e2aa-4b58-a985-8fe75c15f8cf" providerId="ADAL" clId="{13FC0216-2A6B-505E-B046-D54E02BDF6DD}" dt="2026-09-29T21:00:07.855" v="1405" actId="20577"/>
          <ac:spMkLst>
            <pc:docMk/>
            <pc:sldMk cId="491121958" sldId="260"/>
            <ac:spMk id="3" creationId="{A11192F1-4BA6-1883-BDC7-AAC1A6BA81FF}"/>
          </ac:spMkLst>
        </pc:spChg>
      </pc:sldChg>
      <pc:sldChg chg="addSp delSp modSp add mod">
        <pc:chgData name="Khan, Aamna" userId="4cf5fdde-e2aa-4b58-a985-8fe75c15f8cf" providerId="ADAL" clId="{13FC0216-2A6B-505E-B046-D54E02BDF6DD}" dt="2026-09-29T19:09:58.690" v="862" actId="14100"/>
        <pc:sldMkLst>
          <pc:docMk/>
          <pc:sldMk cId="0" sldId="319"/>
        </pc:sldMkLst>
        <pc:spChg chg="mod">
          <ac:chgData name="Khan, Aamna" userId="4cf5fdde-e2aa-4b58-a985-8fe75c15f8cf" providerId="ADAL" clId="{13FC0216-2A6B-505E-B046-D54E02BDF6DD}" dt="2026-09-29T19:09:58.690" v="862" actId="14100"/>
          <ac:spMkLst>
            <pc:docMk/>
            <pc:sldMk cId="0" sldId="319"/>
            <ac:spMk id="2" creationId="{00000000-0000-0000-0000-000000000000}"/>
          </ac:spMkLst>
        </pc:spChg>
        <pc:spChg chg="mod">
          <ac:chgData name="Khan, Aamna" userId="4cf5fdde-e2aa-4b58-a985-8fe75c15f8cf" providerId="ADAL" clId="{13FC0216-2A6B-505E-B046-D54E02BDF6DD}" dt="2026-09-25T22:19:25.256" v="204" actId="1076"/>
          <ac:spMkLst>
            <pc:docMk/>
            <pc:sldMk cId="0" sldId="319"/>
            <ac:spMk id="4" creationId="{00000000-0000-0000-0000-000000000000}"/>
          </ac:spMkLst>
        </pc:spChg>
        <pc:spChg chg="mod">
          <ac:chgData name="Khan, Aamna" userId="4cf5fdde-e2aa-4b58-a985-8fe75c15f8cf" providerId="ADAL" clId="{13FC0216-2A6B-505E-B046-D54E02BDF6DD}" dt="2026-09-25T22:26:59.104" v="295" actId="255"/>
          <ac:spMkLst>
            <pc:docMk/>
            <pc:sldMk cId="0" sldId="319"/>
            <ac:spMk id="5" creationId="{00000000-0000-0000-0000-000000000000}"/>
          </ac:spMkLst>
        </pc:spChg>
        <pc:spChg chg="mod">
          <ac:chgData name="Khan, Aamna" userId="4cf5fdde-e2aa-4b58-a985-8fe75c15f8cf" providerId="ADAL" clId="{13FC0216-2A6B-505E-B046-D54E02BDF6DD}" dt="2026-09-28T01:52:04.038" v="339" actId="20577"/>
          <ac:spMkLst>
            <pc:docMk/>
            <pc:sldMk cId="0" sldId="319"/>
            <ac:spMk id="7" creationId="{00000000-0000-0000-0000-000000000000}"/>
          </ac:spMkLst>
        </pc:spChg>
        <pc:spChg chg="mod">
          <ac:chgData name="Khan, Aamna" userId="4cf5fdde-e2aa-4b58-a985-8fe75c15f8cf" providerId="ADAL" clId="{13FC0216-2A6B-505E-B046-D54E02BDF6DD}" dt="2026-09-25T22:19:19.197" v="202" actId="255"/>
          <ac:spMkLst>
            <pc:docMk/>
            <pc:sldMk cId="0" sldId="319"/>
            <ac:spMk id="9" creationId="{00000000-0000-0000-0000-000000000000}"/>
          </ac:spMkLst>
        </pc:spChg>
        <pc:spChg chg="mod">
          <ac:chgData name="Khan, Aamna" userId="4cf5fdde-e2aa-4b58-a985-8fe75c15f8cf" providerId="ADAL" clId="{13FC0216-2A6B-505E-B046-D54E02BDF6DD}" dt="2026-09-28T01:52:32.177" v="355" actId="20577"/>
          <ac:spMkLst>
            <pc:docMk/>
            <pc:sldMk cId="0" sldId="319"/>
            <ac:spMk id="11" creationId="{00000000-0000-0000-0000-000000000000}"/>
          </ac:spMkLst>
        </pc:spChg>
        <pc:spChg chg="add mod">
          <ac:chgData name="Khan, Aamna" userId="4cf5fdde-e2aa-4b58-a985-8fe75c15f8cf" providerId="ADAL" clId="{13FC0216-2A6B-505E-B046-D54E02BDF6DD}" dt="2026-09-25T22:29:49.050" v="297"/>
          <ac:spMkLst>
            <pc:docMk/>
            <pc:sldMk cId="0" sldId="319"/>
            <ac:spMk id="14" creationId="{4B6E08AB-D595-3920-A8AF-159BA8D43B3C}"/>
          </ac:spMkLst>
        </pc:spChg>
        <pc:grpChg chg="add mod">
          <ac:chgData name="Khan, Aamna" userId="4cf5fdde-e2aa-4b58-a985-8fe75c15f8cf" providerId="ADAL" clId="{13FC0216-2A6B-505E-B046-D54E02BDF6DD}" dt="2026-09-25T22:19:38.087" v="206" actId="1076"/>
          <ac:grpSpMkLst>
            <pc:docMk/>
            <pc:sldMk cId="0" sldId="319"/>
            <ac:grpSpMk id="13" creationId="{E4CF1CC9-A6CF-4A9C-04CF-87CBB2AA94C8}"/>
          </ac:grpSpMkLst>
        </pc:grpChg>
        <pc:graphicFrameChg chg="mod modGraphic">
          <ac:chgData name="Khan, Aamna" userId="4cf5fdde-e2aa-4b58-a985-8fe75c15f8cf" providerId="ADAL" clId="{13FC0216-2A6B-505E-B046-D54E02BDF6DD}" dt="2026-09-28T16:56:17.273" v="382" actId="20577"/>
          <ac:graphicFrameMkLst>
            <pc:docMk/>
            <pc:sldMk cId="0" sldId="319"/>
            <ac:graphicFrameMk id="3" creationId="{00000000-0000-0000-0000-000000000000}"/>
          </ac:graphicFrameMkLst>
        </pc:graphicFrameChg>
      </pc:sldChg>
      <pc:sldChg chg="add">
        <pc:chgData name="Khan, Aamna" userId="4cf5fdde-e2aa-4b58-a985-8fe75c15f8cf" providerId="ADAL" clId="{13FC0216-2A6B-505E-B046-D54E02BDF6DD}" dt="2026-09-25T22:22:37.616" v="231"/>
        <pc:sldMkLst>
          <pc:docMk/>
          <pc:sldMk cId="1486037042" sldId="320"/>
        </pc:sldMkLst>
      </pc:sldChg>
      <pc:sldChg chg="addSp delSp modSp add mod">
        <pc:chgData name="Khan, Aamna" userId="4cf5fdde-e2aa-4b58-a985-8fe75c15f8cf" providerId="ADAL" clId="{13FC0216-2A6B-505E-B046-D54E02BDF6DD}" dt="2026-09-28T17:11:33.932" v="737" actId="478"/>
        <pc:sldMkLst>
          <pc:docMk/>
          <pc:sldMk cId="4116087087" sldId="322"/>
        </pc:sldMkLst>
      </pc:sldChg>
      <pc:sldChg chg="addSp modSp add mod">
        <pc:chgData name="Khan, Aamna" userId="4cf5fdde-e2aa-4b58-a985-8fe75c15f8cf" providerId="ADAL" clId="{13FC0216-2A6B-505E-B046-D54E02BDF6DD}" dt="2026-09-29T20:23:09.841" v="1396" actId="20577"/>
        <pc:sldMkLst>
          <pc:docMk/>
          <pc:sldMk cId="0" sldId="325"/>
        </pc:sldMkLst>
        <pc:spChg chg="add mod">
          <ac:chgData name="Khan, Aamna" userId="4cf5fdde-e2aa-4b58-a985-8fe75c15f8cf" providerId="ADAL" clId="{13FC0216-2A6B-505E-B046-D54E02BDF6DD}" dt="2026-09-28T17:11:40.941" v="738"/>
          <ac:spMkLst>
            <pc:docMk/>
            <pc:sldMk cId="0" sldId="325"/>
            <ac:spMk id="5" creationId="{DFAC5747-5347-2E44-5A76-4BB5D62068C0}"/>
          </ac:spMkLst>
        </pc:spChg>
        <pc:spChg chg="mod">
          <ac:chgData name="Khan, Aamna" userId="4cf5fdde-e2aa-4b58-a985-8fe75c15f8cf" providerId="ADAL" clId="{13FC0216-2A6B-505E-B046-D54E02BDF6DD}" dt="2026-09-29T20:23:09.841" v="1396" actId="20577"/>
          <ac:spMkLst>
            <pc:docMk/>
            <pc:sldMk cId="0" sldId="325"/>
            <ac:spMk id="13" creationId="{00000000-0000-0000-0000-000000000000}"/>
          </ac:spMkLst>
        </pc:spChg>
      </pc:sldChg>
      <pc:sldChg chg="add">
        <pc:chgData name="Khan, Aamna" userId="4cf5fdde-e2aa-4b58-a985-8fe75c15f8cf" providerId="ADAL" clId="{13FC0216-2A6B-505E-B046-D54E02BDF6DD}" dt="2026-09-28T01:55:24.901" v="364"/>
        <pc:sldMkLst>
          <pc:docMk/>
          <pc:sldMk cId="593337959" sldId="326"/>
        </pc:sldMkLst>
      </pc:sldChg>
      <pc:sldChg chg="addSp modSp add mod">
        <pc:chgData name="Khan, Aamna" userId="4cf5fdde-e2aa-4b58-a985-8fe75c15f8cf" providerId="ADAL" clId="{13FC0216-2A6B-505E-B046-D54E02BDF6DD}" dt="2026-09-28T17:11:44.530" v="739"/>
        <pc:sldMkLst>
          <pc:docMk/>
          <pc:sldMk cId="0" sldId="327"/>
        </pc:sldMkLst>
        <pc:spChg chg="add mod">
          <ac:chgData name="Khan, Aamna" userId="4cf5fdde-e2aa-4b58-a985-8fe75c15f8cf" providerId="ADAL" clId="{13FC0216-2A6B-505E-B046-D54E02BDF6DD}" dt="2026-09-28T17:11:44.530" v="739"/>
          <ac:spMkLst>
            <pc:docMk/>
            <pc:sldMk cId="0" sldId="327"/>
            <ac:spMk id="7" creationId="{95204968-73C6-D837-C964-D73688BE379F}"/>
          </ac:spMkLst>
        </pc:spChg>
      </pc:sldChg>
      <pc:sldChg chg="addSp modSp add">
        <pc:chgData name="Khan, Aamna" userId="4cf5fdde-e2aa-4b58-a985-8fe75c15f8cf" providerId="ADAL" clId="{13FC0216-2A6B-505E-B046-D54E02BDF6DD}" dt="2026-09-28T17:11:48.723" v="741"/>
        <pc:sldMkLst>
          <pc:docMk/>
          <pc:sldMk cId="0" sldId="330"/>
        </pc:sldMkLst>
        <pc:spChg chg="add mod">
          <ac:chgData name="Khan, Aamna" userId="4cf5fdde-e2aa-4b58-a985-8fe75c15f8cf" providerId="ADAL" clId="{13FC0216-2A6B-505E-B046-D54E02BDF6DD}" dt="2026-09-28T17:11:48.723" v="741"/>
          <ac:spMkLst>
            <pc:docMk/>
            <pc:sldMk cId="0" sldId="330"/>
            <ac:spMk id="3" creationId="{4C13C7B3-7009-1EFE-F9B8-B4DC9BA806C0}"/>
          </ac:spMkLst>
        </pc:spChg>
      </pc:sldChg>
      <pc:sldChg chg="modSp add mod ord">
        <pc:chgData name="Khan, Aamna" userId="4cf5fdde-e2aa-4b58-a985-8fe75c15f8cf" providerId="ADAL" clId="{13FC0216-2A6B-505E-B046-D54E02BDF6DD}" dt="2026-09-28T17:11:08.157" v="732" actId="20578"/>
        <pc:sldMkLst>
          <pc:docMk/>
          <pc:sldMk cId="38808184" sldId="334"/>
        </pc:sldMkLst>
        <pc:spChg chg="mod">
          <ac:chgData name="Khan, Aamna" userId="4cf5fdde-e2aa-4b58-a985-8fe75c15f8cf" providerId="ADAL" clId="{13FC0216-2A6B-505E-B046-D54E02BDF6DD}" dt="2026-09-28T01:57:08.448" v="380" actId="20577"/>
          <ac:spMkLst>
            <pc:docMk/>
            <pc:sldMk cId="38808184" sldId="334"/>
            <ac:spMk id="3" creationId="{C332EF2E-2791-832E-4067-E1B479B16183}"/>
          </ac:spMkLst>
        </pc:spChg>
      </pc:sldChg>
      <pc:sldChg chg="addSp delSp modSp mod">
        <pc:chgData name="Khan, Aamna" userId="4cf5fdde-e2aa-4b58-a985-8fe75c15f8cf" providerId="ADAL" clId="{13FC0216-2A6B-505E-B046-D54E02BDF6DD}" dt="2026-09-29T19:24:30.368" v="996" actId="20577"/>
        <pc:sldMkLst>
          <pc:docMk/>
          <pc:sldMk cId="0" sldId="335"/>
        </pc:sldMkLst>
        <pc:spChg chg="mod">
          <ac:chgData name="Khan, Aamna" userId="4cf5fdde-e2aa-4b58-a985-8fe75c15f8cf" providerId="ADAL" clId="{13FC0216-2A6B-505E-B046-D54E02BDF6DD}" dt="2026-09-29T19:24:30.368" v="996" actId="20577"/>
          <ac:spMkLst>
            <pc:docMk/>
            <pc:sldMk cId="0" sldId="335"/>
            <ac:spMk id="4" creationId="{00000000-0000-0000-0000-000000000000}"/>
          </ac:spMkLst>
        </pc:spChg>
        <pc:spChg chg="mod">
          <ac:chgData name="Khan, Aamna" userId="4cf5fdde-e2aa-4b58-a985-8fe75c15f8cf" providerId="ADAL" clId="{13FC0216-2A6B-505E-B046-D54E02BDF6DD}" dt="2026-09-29T19:13:09.999" v="864"/>
          <ac:spMkLst>
            <pc:docMk/>
            <pc:sldMk cId="0" sldId="335"/>
            <ac:spMk id="6" creationId="{00000000-0000-0000-0000-000000000000}"/>
          </ac:spMkLst>
        </pc:spChg>
        <pc:spChg chg="add mod">
          <ac:chgData name="Khan, Aamna" userId="4cf5fdde-e2aa-4b58-a985-8fe75c15f8cf" providerId="ADAL" clId="{13FC0216-2A6B-505E-B046-D54E02BDF6DD}" dt="2026-09-28T17:11:24.664" v="733"/>
          <ac:spMkLst>
            <pc:docMk/>
            <pc:sldMk cId="0" sldId="335"/>
            <ac:spMk id="10" creationId="{4F028FB0-C2CC-0FA4-D661-2E09AD319ACE}"/>
          </ac:spMkLst>
        </pc:spChg>
        <pc:spChg chg="mod">
          <ac:chgData name="Khan, Aamna" userId="4cf5fdde-e2aa-4b58-a985-8fe75c15f8cf" providerId="ADAL" clId="{13FC0216-2A6B-505E-B046-D54E02BDF6DD}" dt="2026-09-29T19:18:49.074" v="950" actId="20577"/>
          <ac:spMkLst>
            <pc:docMk/>
            <pc:sldMk cId="0" sldId="335"/>
            <ac:spMk id="12" creationId="{00000000-0000-0000-0000-000000000000}"/>
          </ac:spMkLst>
        </pc:spChg>
        <pc:spChg chg="mod">
          <ac:chgData name="Khan, Aamna" userId="4cf5fdde-e2aa-4b58-a985-8fe75c15f8cf" providerId="ADAL" clId="{13FC0216-2A6B-505E-B046-D54E02BDF6DD}" dt="2026-09-28T16:59:14.880" v="473" actId="1076"/>
          <ac:spMkLst>
            <pc:docMk/>
            <pc:sldMk cId="0" sldId="335"/>
            <ac:spMk id="13" creationId="{00000000-0000-0000-0000-000000000000}"/>
          </ac:spMkLst>
        </pc:spChg>
        <pc:spChg chg="add mod">
          <ac:chgData name="Khan, Aamna" userId="4cf5fdde-e2aa-4b58-a985-8fe75c15f8cf" providerId="ADAL" clId="{13FC0216-2A6B-505E-B046-D54E02BDF6DD}" dt="2026-09-29T19:18:12.953" v="948" actId="1076"/>
          <ac:spMkLst>
            <pc:docMk/>
            <pc:sldMk cId="0" sldId="335"/>
            <ac:spMk id="16" creationId="{0F9065B5-AC12-01BC-439A-B4F7423CA46A}"/>
          </ac:spMkLst>
        </pc:spChg>
        <pc:picChg chg="mod">
          <ac:chgData name="Khan, Aamna" userId="4cf5fdde-e2aa-4b58-a985-8fe75c15f8cf" providerId="ADAL" clId="{13FC0216-2A6B-505E-B046-D54E02BDF6DD}" dt="2026-09-29T19:13:33.568" v="868" actId="1076"/>
          <ac:picMkLst>
            <pc:docMk/>
            <pc:sldMk cId="0" sldId="335"/>
            <ac:picMk id="5" creationId="{00000000-0000-0000-0000-000000000000}"/>
          </ac:picMkLst>
        </pc:picChg>
      </pc:sldChg>
      <pc:sldChg chg="addSp modSp">
        <pc:chgData name="Khan, Aamna" userId="4cf5fdde-e2aa-4b58-a985-8fe75c15f8cf" providerId="ADAL" clId="{13FC0216-2A6B-505E-B046-D54E02BDF6DD}" dt="2026-09-28T17:11:46.854" v="740"/>
        <pc:sldMkLst>
          <pc:docMk/>
          <pc:sldMk cId="2513284083" sldId="336"/>
        </pc:sldMkLst>
        <pc:spChg chg="add mod">
          <ac:chgData name="Khan, Aamna" userId="4cf5fdde-e2aa-4b58-a985-8fe75c15f8cf" providerId="ADAL" clId="{13FC0216-2A6B-505E-B046-D54E02BDF6DD}" dt="2026-09-28T17:11:46.854" v="740"/>
          <ac:spMkLst>
            <pc:docMk/>
            <pc:sldMk cId="2513284083" sldId="336"/>
            <ac:spMk id="3" creationId="{10F88784-B42F-D086-710A-4C22935500DA}"/>
          </ac:spMkLst>
        </pc:spChg>
      </pc:sldChg>
      <pc:sldChg chg="modSp mod">
        <pc:chgData name="Khan, Aamna" userId="4cf5fdde-e2aa-4b58-a985-8fe75c15f8cf" providerId="ADAL" clId="{13FC0216-2A6B-505E-B046-D54E02BDF6DD}" dt="2026-09-29T20:25:51.209" v="1404" actId="1076"/>
        <pc:sldMkLst>
          <pc:docMk/>
          <pc:sldMk cId="2635251106" sldId="343"/>
        </pc:sldMkLst>
        <pc:picChg chg="mod">
          <ac:chgData name="Khan, Aamna" userId="4cf5fdde-e2aa-4b58-a985-8fe75c15f8cf" providerId="ADAL" clId="{13FC0216-2A6B-505E-B046-D54E02BDF6DD}" dt="2026-09-29T20:25:51.209" v="1404" actId="1076"/>
          <ac:picMkLst>
            <pc:docMk/>
            <pc:sldMk cId="2635251106" sldId="343"/>
            <ac:picMk id="36" creationId="{6696A548-DAE1-FAC3-CCE4-F54F1ED050DC}"/>
          </ac:picMkLst>
        </pc:picChg>
      </pc:sldChg>
      <pc:sldChg chg="addSp delSp modSp add mod">
        <pc:chgData name="Khan, Aamna" userId="4cf5fdde-e2aa-4b58-a985-8fe75c15f8cf" providerId="ADAL" clId="{13FC0216-2A6B-505E-B046-D54E02BDF6DD}" dt="2026-09-29T19:24:10.120" v="995" actId="1076"/>
        <pc:sldMkLst>
          <pc:docMk/>
          <pc:sldMk cId="799166321" sldId="346"/>
        </pc:sldMkLst>
        <pc:spChg chg="mod">
          <ac:chgData name="Khan, Aamna" userId="4cf5fdde-e2aa-4b58-a985-8fe75c15f8cf" providerId="ADAL" clId="{13FC0216-2A6B-505E-B046-D54E02BDF6DD}" dt="2026-09-29T19:03:16.767" v="829" actId="20577"/>
          <ac:spMkLst>
            <pc:docMk/>
            <pc:sldMk cId="799166321" sldId="346"/>
            <ac:spMk id="2" creationId="{90B5DCA5-FD9F-DEC0-EEE5-C6610A5B0A55}"/>
          </ac:spMkLst>
        </pc:spChg>
        <pc:spChg chg="mod">
          <ac:chgData name="Khan, Aamna" userId="4cf5fdde-e2aa-4b58-a985-8fe75c15f8cf" providerId="ADAL" clId="{13FC0216-2A6B-505E-B046-D54E02BDF6DD}" dt="2026-09-29T19:00:33.805" v="819" actId="20577"/>
          <ac:spMkLst>
            <pc:docMk/>
            <pc:sldMk cId="799166321" sldId="346"/>
            <ac:spMk id="4" creationId="{F9B388D8-7D57-CF2C-D477-3792F85D54E7}"/>
          </ac:spMkLst>
        </pc:spChg>
        <pc:spChg chg="mod">
          <ac:chgData name="Khan, Aamna" userId="4cf5fdde-e2aa-4b58-a985-8fe75c15f8cf" providerId="ADAL" clId="{13FC0216-2A6B-505E-B046-D54E02BDF6DD}" dt="2026-09-29T19:24:10.120" v="995" actId="1076"/>
          <ac:spMkLst>
            <pc:docMk/>
            <pc:sldMk cId="799166321" sldId="346"/>
            <ac:spMk id="10" creationId="{2C215EB6-4FB1-491C-8313-EC9EBF7AF192}"/>
          </ac:spMkLst>
        </pc:spChg>
        <pc:spChg chg="add mod">
          <ac:chgData name="Khan, Aamna" userId="4cf5fdde-e2aa-4b58-a985-8fe75c15f8cf" providerId="ADAL" clId="{13FC0216-2A6B-505E-B046-D54E02BDF6DD}" dt="2026-09-29T19:05:16.039" v="859" actId="1076"/>
          <ac:spMkLst>
            <pc:docMk/>
            <pc:sldMk cId="799166321" sldId="346"/>
            <ac:spMk id="14" creationId="{4EBE682E-D94E-E4C2-F837-D7881F3C0FBC}"/>
          </ac:spMkLst>
        </pc:spChg>
        <pc:picChg chg="mod">
          <ac:chgData name="Khan, Aamna" userId="4cf5fdde-e2aa-4b58-a985-8fe75c15f8cf" providerId="ADAL" clId="{13FC0216-2A6B-505E-B046-D54E02BDF6DD}" dt="2026-09-29T18:56:46.833" v="775" actId="14100"/>
          <ac:picMkLst>
            <pc:docMk/>
            <pc:sldMk cId="799166321" sldId="346"/>
            <ac:picMk id="12" creationId="{903350F7-FF30-5BF7-D4E6-9DA7F56B9E3D}"/>
          </ac:picMkLst>
        </pc:picChg>
      </pc:sldChg>
      <pc:sldChg chg="addSp delSp modSp add mod">
        <pc:chgData name="Khan, Aamna" userId="4cf5fdde-e2aa-4b58-a985-8fe75c15f8cf" providerId="ADAL" clId="{13FC0216-2A6B-505E-B046-D54E02BDF6DD}" dt="2026-09-29T19:25:00.607" v="998" actId="20577"/>
        <pc:sldMkLst>
          <pc:docMk/>
          <pc:sldMk cId="902715964" sldId="347"/>
        </pc:sldMkLst>
        <pc:spChg chg="mod">
          <ac:chgData name="Khan, Aamna" userId="4cf5fdde-e2aa-4b58-a985-8fe75c15f8cf" providerId="ADAL" clId="{13FC0216-2A6B-505E-B046-D54E02BDF6DD}" dt="2026-09-29T19:20:52.448" v="954"/>
          <ac:spMkLst>
            <pc:docMk/>
            <pc:sldMk cId="902715964" sldId="347"/>
            <ac:spMk id="3" creationId="{6A4B7D90-B7C2-83BC-416D-D451A4534281}"/>
          </ac:spMkLst>
        </pc:spChg>
        <pc:spChg chg="add mod">
          <ac:chgData name="Khan, Aamna" userId="4cf5fdde-e2aa-4b58-a985-8fe75c15f8cf" providerId="ADAL" clId="{13FC0216-2A6B-505E-B046-D54E02BDF6DD}" dt="2026-09-29T19:23:25.266" v="993" actId="1076"/>
          <ac:spMkLst>
            <pc:docMk/>
            <pc:sldMk cId="902715964" sldId="347"/>
            <ac:spMk id="15" creationId="{A700A1A0-9524-B1F4-76DF-F78B3C0BCE5C}"/>
          </ac:spMkLst>
        </pc:spChg>
        <pc:spChg chg="add mod">
          <ac:chgData name="Khan, Aamna" userId="4cf5fdde-e2aa-4b58-a985-8fe75c15f8cf" providerId="ADAL" clId="{13FC0216-2A6B-505E-B046-D54E02BDF6DD}" dt="2026-09-29T19:25:00.607" v="998" actId="20577"/>
          <ac:spMkLst>
            <pc:docMk/>
            <pc:sldMk cId="902715964" sldId="347"/>
            <ac:spMk id="17" creationId="{8673AD40-1D79-1C0E-BBC7-30CAD9BAB607}"/>
          </ac:spMkLst>
        </pc:spChg>
        <pc:picChg chg="mod">
          <ac:chgData name="Khan, Aamna" userId="4cf5fdde-e2aa-4b58-a985-8fe75c15f8cf" providerId="ADAL" clId="{13FC0216-2A6B-505E-B046-D54E02BDF6DD}" dt="2026-09-29T19:20:56.961" v="955" actId="14100"/>
          <ac:picMkLst>
            <pc:docMk/>
            <pc:sldMk cId="902715964" sldId="347"/>
            <ac:picMk id="5" creationId="{733156B7-3295-67E0-C41D-91F4227A0CCE}"/>
          </ac:picMkLst>
        </pc:picChg>
        <pc:picChg chg="mod">
          <ac:chgData name="Khan, Aamna" userId="4cf5fdde-e2aa-4b58-a985-8fe75c15f8cf" providerId="ADAL" clId="{13FC0216-2A6B-505E-B046-D54E02BDF6DD}" dt="2026-09-29T19:21:43.717" v="968" actId="1076"/>
          <ac:picMkLst>
            <pc:docMk/>
            <pc:sldMk cId="902715964" sldId="347"/>
            <ac:picMk id="9" creationId="{C15F5D95-9523-613E-76D8-DE6D170361A9}"/>
          </ac:picMkLst>
        </pc:picChg>
      </pc:sldChg>
      <pc:sldChg chg="addSp delSp modSp add mod">
        <pc:chgData name="Khan, Aamna" userId="4cf5fdde-e2aa-4b58-a985-8fe75c15f8cf" providerId="ADAL" clId="{13FC0216-2A6B-505E-B046-D54E02BDF6DD}" dt="2026-09-29T19:31:51.814" v="1052" actId="1076"/>
        <pc:sldMkLst>
          <pc:docMk/>
          <pc:sldMk cId="3946869434" sldId="348"/>
        </pc:sldMkLst>
        <pc:spChg chg="add mod">
          <ac:chgData name="Khan, Aamna" userId="4cf5fdde-e2aa-4b58-a985-8fe75c15f8cf" providerId="ADAL" clId="{13FC0216-2A6B-505E-B046-D54E02BDF6DD}" dt="2026-09-29T19:31:51.814" v="1052" actId="1076"/>
          <ac:spMkLst>
            <pc:docMk/>
            <pc:sldMk cId="3946869434" sldId="348"/>
            <ac:spMk id="6" creationId="{BD7E204E-6BB7-1F34-310E-BFB8ED222C11}"/>
          </ac:spMkLst>
        </pc:spChg>
        <pc:spChg chg="mod">
          <ac:chgData name="Khan, Aamna" userId="4cf5fdde-e2aa-4b58-a985-8fe75c15f8cf" providerId="ADAL" clId="{13FC0216-2A6B-505E-B046-D54E02BDF6DD}" dt="2026-09-29T19:31:35.961" v="1048" actId="1076"/>
          <ac:spMkLst>
            <pc:docMk/>
            <pc:sldMk cId="3946869434" sldId="348"/>
            <ac:spMk id="23" creationId="{43C98C6D-0773-7F05-BD1D-CA8BE388D6BD}"/>
          </ac:spMkLst>
        </pc:spChg>
        <pc:spChg chg="mod">
          <ac:chgData name="Khan, Aamna" userId="4cf5fdde-e2aa-4b58-a985-8fe75c15f8cf" providerId="ADAL" clId="{13FC0216-2A6B-505E-B046-D54E02BDF6DD}" dt="2026-09-29T19:31:22.878" v="1044" actId="1076"/>
          <ac:spMkLst>
            <pc:docMk/>
            <pc:sldMk cId="3946869434" sldId="348"/>
            <ac:spMk id="29" creationId="{C962E711-F262-E744-1EE8-7544B8C31DE2}"/>
          </ac:spMkLst>
        </pc:spChg>
        <pc:picChg chg="mod">
          <ac:chgData name="Khan, Aamna" userId="4cf5fdde-e2aa-4b58-a985-8fe75c15f8cf" providerId="ADAL" clId="{13FC0216-2A6B-505E-B046-D54E02BDF6DD}" dt="2026-09-29T19:31:48.246" v="1051" actId="1076"/>
          <ac:picMkLst>
            <pc:docMk/>
            <pc:sldMk cId="3946869434" sldId="348"/>
            <ac:picMk id="19" creationId="{730243CE-D8EF-D878-A6F5-4CFE4CED2097}"/>
          </ac:picMkLst>
        </pc:picChg>
        <pc:picChg chg="mod">
          <ac:chgData name="Khan, Aamna" userId="4cf5fdde-e2aa-4b58-a985-8fe75c15f8cf" providerId="ADAL" clId="{13FC0216-2A6B-505E-B046-D54E02BDF6DD}" dt="2026-09-29T19:31:32.649" v="1047" actId="14100"/>
          <ac:picMkLst>
            <pc:docMk/>
            <pc:sldMk cId="3946869434" sldId="348"/>
            <ac:picMk id="22" creationId="{3EAD9AF3-EAE8-3676-C1C5-67D2CBEF1B27}"/>
          </ac:picMkLst>
        </pc:picChg>
      </pc:sldChg>
      <pc:sldChg chg="addSp modSp add mod">
        <pc:chgData name="Khan, Aamna" userId="4cf5fdde-e2aa-4b58-a985-8fe75c15f8cf" providerId="ADAL" clId="{13FC0216-2A6B-505E-B046-D54E02BDF6DD}" dt="2026-09-29T20:25:30.430" v="1403" actId="14100"/>
        <pc:sldMkLst>
          <pc:docMk/>
          <pc:sldMk cId="1761184276" sldId="349"/>
        </pc:sldMkLst>
        <pc:spChg chg="mod">
          <ac:chgData name="Khan, Aamna" userId="4cf5fdde-e2aa-4b58-a985-8fe75c15f8cf" providerId="ADAL" clId="{13FC0216-2A6B-505E-B046-D54E02BDF6DD}" dt="2026-09-29T20:25:30.430" v="1403" actId="14100"/>
          <ac:spMkLst>
            <pc:docMk/>
            <pc:sldMk cId="1761184276" sldId="349"/>
            <ac:spMk id="4" creationId="{00000000-0000-0000-0000-000000000000}"/>
          </ac:spMkLst>
        </pc:spChg>
        <pc:spChg chg="mod">
          <ac:chgData name="Khan, Aamna" userId="4cf5fdde-e2aa-4b58-a985-8fe75c15f8cf" providerId="ADAL" clId="{13FC0216-2A6B-505E-B046-D54E02BDF6DD}" dt="2026-09-29T19:59:30.024" v="1122" actId="14100"/>
          <ac:spMkLst>
            <pc:docMk/>
            <pc:sldMk cId="1761184276" sldId="349"/>
            <ac:spMk id="5" creationId="{00000000-0000-0000-0000-000000000000}"/>
          </ac:spMkLst>
        </pc:spChg>
        <pc:spChg chg="mod">
          <ac:chgData name="Khan, Aamna" userId="4cf5fdde-e2aa-4b58-a985-8fe75c15f8cf" providerId="ADAL" clId="{13FC0216-2A6B-505E-B046-D54E02BDF6DD}" dt="2026-09-29T19:57:52.379" v="1067" actId="1076"/>
          <ac:spMkLst>
            <pc:docMk/>
            <pc:sldMk cId="1761184276" sldId="349"/>
            <ac:spMk id="6" creationId="{00000000-0000-0000-0000-000000000000}"/>
          </ac:spMkLst>
        </pc:spChg>
        <pc:spChg chg="mod">
          <ac:chgData name="Khan, Aamna" userId="4cf5fdde-e2aa-4b58-a985-8fe75c15f8cf" providerId="ADAL" clId="{13FC0216-2A6B-505E-B046-D54E02BDF6DD}" dt="2026-09-29T19:59:38.777" v="1125" actId="1076"/>
          <ac:spMkLst>
            <pc:docMk/>
            <pc:sldMk cId="1761184276" sldId="349"/>
            <ac:spMk id="8" creationId="{00000000-0000-0000-0000-000000000000}"/>
          </ac:spMkLst>
        </pc:spChg>
        <pc:spChg chg="mod">
          <ac:chgData name="Khan, Aamna" userId="4cf5fdde-e2aa-4b58-a985-8fe75c15f8cf" providerId="ADAL" clId="{13FC0216-2A6B-505E-B046-D54E02BDF6DD}" dt="2026-09-29T19:57:52.379" v="1067" actId="1076"/>
          <ac:spMkLst>
            <pc:docMk/>
            <pc:sldMk cId="1761184276" sldId="349"/>
            <ac:spMk id="10" creationId="{00000000-0000-0000-0000-000000000000}"/>
          </ac:spMkLst>
        </pc:spChg>
        <pc:spChg chg="mod">
          <ac:chgData name="Khan, Aamna" userId="4cf5fdde-e2aa-4b58-a985-8fe75c15f8cf" providerId="ADAL" clId="{13FC0216-2A6B-505E-B046-D54E02BDF6DD}" dt="2026-09-29T19:59:12.719" v="1119" actId="14100"/>
          <ac:spMkLst>
            <pc:docMk/>
            <pc:sldMk cId="1761184276" sldId="349"/>
            <ac:spMk id="11" creationId="{00000000-0000-0000-0000-000000000000}"/>
          </ac:spMkLst>
        </pc:spChg>
        <pc:spChg chg="add mod">
          <ac:chgData name="Khan, Aamna" userId="4cf5fdde-e2aa-4b58-a985-8fe75c15f8cf" providerId="ADAL" clId="{13FC0216-2A6B-505E-B046-D54E02BDF6DD}" dt="2026-09-29T19:59:19.510" v="1121" actId="1076"/>
          <ac:spMkLst>
            <pc:docMk/>
            <pc:sldMk cId="1761184276" sldId="349"/>
            <ac:spMk id="20" creationId="{78AEBD09-8888-FE49-7527-448879A8BB6F}"/>
          </ac:spMkLst>
        </pc:spChg>
        <pc:grpChg chg="add mod">
          <ac:chgData name="Khan, Aamna" userId="4cf5fdde-e2aa-4b58-a985-8fe75c15f8cf" providerId="ADAL" clId="{13FC0216-2A6B-505E-B046-D54E02BDF6DD}" dt="2026-09-29T20:25:16.903" v="1400" actId="1076"/>
          <ac:grpSpMkLst>
            <pc:docMk/>
            <pc:sldMk cId="1761184276" sldId="349"/>
            <ac:grpSpMk id="19" creationId="{443CF4DD-A43A-6179-55D2-A40B83987F4F}"/>
          </ac:grpSpMkLst>
        </pc:grpChg>
        <pc:grpChg chg="add mod">
          <ac:chgData name="Khan, Aamna" userId="4cf5fdde-e2aa-4b58-a985-8fe75c15f8cf" providerId="ADAL" clId="{13FC0216-2A6B-505E-B046-D54E02BDF6DD}" dt="2026-09-29T20:25:10.262" v="1398" actId="1076"/>
          <ac:grpSpMkLst>
            <pc:docMk/>
            <pc:sldMk cId="1761184276" sldId="349"/>
            <ac:grpSpMk id="21" creationId="{20372206-B487-EE8E-C330-EF3FDBD9B11F}"/>
          </ac:grpSpMkLst>
        </pc:grpChg>
        <pc:picChg chg="mod">
          <ac:chgData name="Khan, Aamna" userId="4cf5fdde-e2aa-4b58-a985-8fe75c15f8cf" providerId="ADAL" clId="{13FC0216-2A6B-505E-B046-D54E02BDF6DD}" dt="2026-09-29T19:57:52.379" v="1067" actId="1076"/>
          <ac:picMkLst>
            <pc:docMk/>
            <pc:sldMk cId="1761184276" sldId="349"/>
            <ac:picMk id="7" creationId="{00000000-0000-0000-0000-000000000000}"/>
          </ac:picMkLst>
        </pc:picChg>
        <pc:picChg chg="mod">
          <ac:chgData name="Khan, Aamna" userId="4cf5fdde-e2aa-4b58-a985-8fe75c15f8cf" providerId="ADAL" clId="{13FC0216-2A6B-505E-B046-D54E02BDF6DD}" dt="2026-09-29T19:59:33.813" v="1123" actId="1076"/>
          <ac:picMkLst>
            <pc:docMk/>
            <pc:sldMk cId="1761184276" sldId="349"/>
            <ac:picMk id="9" creationId="{00000000-0000-0000-0000-000000000000}"/>
          </ac:picMkLst>
        </pc:picChg>
      </pc:sldChg>
      <pc:sldChg chg="delSp modSp add mod">
        <pc:chgData name="Khan, Aamna" userId="4cf5fdde-e2aa-4b58-a985-8fe75c15f8cf" providerId="ADAL" clId="{13FC0216-2A6B-505E-B046-D54E02BDF6DD}" dt="2026-09-29T20:18:48.520" v="1284" actId="313"/>
        <pc:sldMkLst>
          <pc:docMk/>
          <pc:sldMk cId="3609543326" sldId="350"/>
        </pc:sldMkLst>
        <pc:spChg chg="mod">
          <ac:chgData name="Khan, Aamna" userId="4cf5fdde-e2aa-4b58-a985-8fe75c15f8cf" providerId="ADAL" clId="{13FC0216-2A6B-505E-B046-D54E02BDF6DD}" dt="2026-09-29T20:18:36.139" v="1281" actId="207"/>
          <ac:spMkLst>
            <pc:docMk/>
            <pc:sldMk cId="3609543326" sldId="350"/>
            <ac:spMk id="8" creationId="{9302DAFA-2D52-652E-CCC9-C1090654D110}"/>
          </ac:spMkLst>
        </pc:spChg>
        <pc:spChg chg="mod">
          <ac:chgData name="Khan, Aamna" userId="4cf5fdde-e2aa-4b58-a985-8fe75c15f8cf" providerId="ADAL" clId="{13FC0216-2A6B-505E-B046-D54E02BDF6DD}" dt="2026-09-29T20:14:42.819" v="1160" actId="21"/>
          <ac:spMkLst>
            <pc:docMk/>
            <pc:sldMk cId="3609543326" sldId="350"/>
            <ac:spMk id="9" creationId="{00695EE5-5F76-276C-0867-F0D5884772EF}"/>
          </ac:spMkLst>
        </pc:spChg>
        <pc:spChg chg="mod">
          <ac:chgData name="Khan, Aamna" userId="4cf5fdde-e2aa-4b58-a985-8fe75c15f8cf" providerId="ADAL" clId="{13FC0216-2A6B-505E-B046-D54E02BDF6DD}" dt="2026-09-29T20:18:39.653" v="1282" actId="207"/>
          <ac:spMkLst>
            <pc:docMk/>
            <pc:sldMk cId="3609543326" sldId="350"/>
            <ac:spMk id="10" creationId="{DCBF3806-3086-949A-2DBD-3DC031EF49E7}"/>
          </ac:spMkLst>
        </pc:spChg>
        <pc:spChg chg="mod">
          <ac:chgData name="Khan, Aamna" userId="4cf5fdde-e2aa-4b58-a985-8fe75c15f8cf" providerId="ADAL" clId="{13FC0216-2A6B-505E-B046-D54E02BDF6DD}" dt="2026-09-29T20:17:03.649" v="1171" actId="21"/>
          <ac:spMkLst>
            <pc:docMk/>
            <pc:sldMk cId="3609543326" sldId="350"/>
            <ac:spMk id="11" creationId="{61F4618D-C435-75E9-BE94-848D2BA1B476}"/>
          </ac:spMkLst>
        </pc:spChg>
        <pc:spChg chg="mod">
          <ac:chgData name="Khan, Aamna" userId="4cf5fdde-e2aa-4b58-a985-8fe75c15f8cf" providerId="ADAL" clId="{13FC0216-2A6B-505E-B046-D54E02BDF6DD}" dt="2026-09-29T20:18:48.520" v="1284" actId="313"/>
          <ac:spMkLst>
            <pc:docMk/>
            <pc:sldMk cId="3609543326" sldId="350"/>
            <ac:spMk id="12" creationId="{77D15C92-F6BB-0982-565B-1CFEBAD6F74B}"/>
          </ac:spMkLst>
        </pc:spChg>
      </pc:sldChg>
    </pc:docChg>
  </pc:docChgLst>
  <pc:docChgLst>
    <pc:chgData name="Khan, Aamna" userId="4cf5fdde-e2aa-4b58-a985-8fe75c15f8cf" providerId="ADAL" clId="{F183DA7E-79D3-5898-82DB-28A2FF59C410}"/>
    <pc:docChg chg="undo redo custSel addSld delSld modSld sldOrd">
      <pc:chgData name="Khan, Aamna" userId="4cf5fdde-e2aa-4b58-a985-8fe75c15f8cf" providerId="ADAL" clId="{F183DA7E-79D3-5898-82DB-28A2FF59C410}" dt="2026-10-01T14:26:46.346" v="5688" actId="20577"/>
      <pc:docMkLst>
        <pc:docMk/>
      </pc:docMkLst>
      <pc:sldChg chg="delSp modSp mod">
        <pc:chgData name="Khan, Aamna" userId="4cf5fdde-e2aa-4b58-a985-8fe75c15f8cf" providerId="ADAL" clId="{F183DA7E-79D3-5898-82DB-28A2FF59C410}" dt="2026-10-01T14:26:46.346" v="5688" actId="20577"/>
        <pc:sldMkLst>
          <pc:docMk/>
          <pc:sldMk cId="491121958" sldId="260"/>
        </pc:sldMkLst>
        <pc:spChg chg="mod">
          <ac:chgData name="Khan, Aamna" userId="4cf5fdde-e2aa-4b58-a985-8fe75c15f8cf" providerId="ADAL" clId="{F183DA7E-79D3-5898-82DB-28A2FF59C410}" dt="2026-09-28T17:58:51.867" v="4811" actId="20577"/>
          <ac:spMkLst>
            <pc:docMk/>
            <pc:sldMk cId="491121958" sldId="260"/>
            <ac:spMk id="2" creationId="{A2999CCF-B6E4-F848-8AF7-A07BBCF6EF94}"/>
          </ac:spMkLst>
        </pc:spChg>
        <pc:spChg chg="mod">
          <ac:chgData name="Khan, Aamna" userId="4cf5fdde-e2aa-4b58-a985-8fe75c15f8cf" providerId="ADAL" clId="{F183DA7E-79D3-5898-82DB-28A2FF59C410}" dt="2026-10-01T14:26:46.346" v="5688" actId="20577"/>
          <ac:spMkLst>
            <pc:docMk/>
            <pc:sldMk cId="491121958" sldId="260"/>
            <ac:spMk id="3" creationId="{A11192F1-4BA6-1883-BDC7-AAC1A6BA81FF}"/>
          </ac:spMkLst>
        </pc:spChg>
      </pc:sldChg>
      <pc:sldChg chg="modSp mod">
        <pc:chgData name="Khan, Aamna" userId="4cf5fdde-e2aa-4b58-a985-8fe75c15f8cf" providerId="ADAL" clId="{F183DA7E-79D3-5898-82DB-28A2FF59C410}" dt="2026-09-28T20:10:38.577" v="5004" actId="20577"/>
        <pc:sldMkLst>
          <pc:docMk/>
          <pc:sldMk cId="0" sldId="319"/>
        </pc:sldMkLst>
        <pc:spChg chg="mod">
          <ac:chgData name="Khan, Aamna" userId="4cf5fdde-e2aa-4b58-a985-8fe75c15f8cf" providerId="ADAL" clId="{F183DA7E-79D3-5898-82DB-28A2FF59C410}" dt="2026-09-28T20:10:38.577" v="5004" actId="20577"/>
          <ac:spMkLst>
            <pc:docMk/>
            <pc:sldMk cId="0" sldId="319"/>
            <ac:spMk id="2" creationId="{00000000-0000-0000-0000-000000000000}"/>
          </ac:spMkLst>
        </pc:spChg>
        <pc:spChg chg="mod">
          <ac:chgData name="Khan, Aamna" userId="4cf5fdde-e2aa-4b58-a985-8fe75c15f8cf" providerId="ADAL" clId="{F183DA7E-79D3-5898-82DB-28A2FF59C410}" dt="2026-09-28T16:54:24.018" v="4461" actId="14100"/>
          <ac:spMkLst>
            <pc:docMk/>
            <pc:sldMk cId="0" sldId="319"/>
            <ac:spMk id="4" creationId="{00000000-0000-0000-0000-000000000000}"/>
          </ac:spMkLst>
        </pc:spChg>
        <pc:spChg chg="mod">
          <ac:chgData name="Khan, Aamna" userId="4cf5fdde-e2aa-4b58-a985-8fe75c15f8cf" providerId="ADAL" clId="{F183DA7E-79D3-5898-82DB-28A2FF59C410}" dt="2026-09-28T17:59:10.271" v="4813" actId="20577"/>
          <ac:spMkLst>
            <pc:docMk/>
            <pc:sldMk cId="0" sldId="319"/>
            <ac:spMk id="5" creationId="{00000000-0000-0000-0000-000000000000}"/>
          </ac:spMkLst>
        </pc:spChg>
        <pc:spChg chg="mod">
          <ac:chgData name="Khan, Aamna" userId="4cf5fdde-e2aa-4b58-a985-8fe75c15f8cf" providerId="ADAL" clId="{F183DA7E-79D3-5898-82DB-28A2FF59C410}" dt="2026-09-28T16:54:19.577" v="4460" actId="1076"/>
          <ac:spMkLst>
            <pc:docMk/>
            <pc:sldMk cId="0" sldId="319"/>
            <ac:spMk id="10" creationId="{00000000-0000-0000-0000-000000000000}"/>
          </ac:spMkLst>
        </pc:spChg>
        <pc:spChg chg="mod">
          <ac:chgData name="Khan, Aamna" userId="4cf5fdde-e2aa-4b58-a985-8fe75c15f8cf" providerId="ADAL" clId="{F183DA7E-79D3-5898-82DB-28A2FF59C410}" dt="2026-09-28T16:54:19.577" v="4460" actId="1076"/>
          <ac:spMkLst>
            <pc:docMk/>
            <pc:sldMk cId="0" sldId="319"/>
            <ac:spMk id="11" creationId="{00000000-0000-0000-0000-000000000000}"/>
          </ac:spMkLst>
        </pc:spChg>
        <pc:grpChg chg="mod">
          <ac:chgData name="Khan, Aamna" userId="4cf5fdde-e2aa-4b58-a985-8fe75c15f8cf" providerId="ADAL" clId="{F183DA7E-79D3-5898-82DB-28A2FF59C410}" dt="2026-09-28T16:54:27.332" v="4462" actId="1076"/>
          <ac:grpSpMkLst>
            <pc:docMk/>
            <pc:sldMk cId="0" sldId="319"/>
            <ac:grpSpMk id="13" creationId="{E4CF1CC9-A6CF-4A9C-04CF-87CBB2AA94C8}"/>
          </ac:grpSpMkLst>
        </pc:grpChg>
        <pc:graphicFrameChg chg="modGraphic">
          <ac:chgData name="Khan, Aamna" userId="4cf5fdde-e2aa-4b58-a985-8fe75c15f8cf" providerId="ADAL" clId="{F183DA7E-79D3-5898-82DB-28A2FF59C410}" dt="2026-09-28T17:59:07.484" v="4812" actId="20577"/>
          <ac:graphicFrameMkLst>
            <pc:docMk/>
            <pc:sldMk cId="0" sldId="319"/>
            <ac:graphicFrameMk id="3" creationId="{00000000-0000-0000-0000-000000000000}"/>
          </ac:graphicFrameMkLst>
        </pc:graphicFrameChg>
      </pc:sldChg>
      <pc:sldChg chg="addSp delSp modSp mod">
        <pc:chgData name="Khan, Aamna" userId="4cf5fdde-e2aa-4b58-a985-8fe75c15f8cf" providerId="ADAL" clId="{F183DA7E-79D3-5898-82DB-28A2FF59C410}" dt="2026-09-30T17:24:34.593" v="5618" actId="1076"/>
        <pc:sldMkLst>
          <pc:docMk/>
          <pc:sldMk cId="0" sldId="325"/>
        </pc:sldMkLst>
        <pc:spChg chg="mod">
          <ac:chgData name="Khan, Aamna" userId="4cf5fdde-e2aa-4b58-a985-8fe75c15f8cf" providerId="ADAL" clId="{F183DA7E-79D3-5898-82DB-28A2FF59C410}" dt="2026-09-28T15:14:29.462" v="3930" actId="20577"/>
          <ac:spMkLst>
            <pc:docMk/>
            <pc:sldMk cId="0" sldId="325"/>
            <ac:spMk id="4" creationId="{00000000-0000-0000-0000-000000000000}"/>
          </ac:spMkLst>
        </pc:spChg>
        <pc:spChg chg="mod">
          <ac:chgData name="Khan, Aamna" userId="4cf5fdde-e2aa-4b58-a985-8fe75c15f8cf" providerId="ADAL" clId="{F183DA7E-79D3-5898-82DB-28A2FF59C410}" dt="2026-09-28T15:18:29.754" v="3969" actId="1076"/>
          <ac:spMkLst>
            <pc:docMk/>
            <pc:sldMk cId="0" sldId="325"/>
            <ac:spMk id="7" creationId="{00000000-0000-0000-0000-000000000000}"/>
          </ac:spMkLst>
        </pc:spChg>
        <pc:spChg chg="mod">
          <ac:chgData name="Khan, Aamna" userId="4cf5fdde-e2aa-4b58-a985-8fe75c15f8cf" providerId="ADAL" clId="{F183DA7E-79D3-5898-82DB-28A2FF59C410}" dt="2026-09-30T17:24:34.593" v="5618" actId="1076"/>
          <ac:spMkLst>
            <pc:docMk/>
            <pc:sldMk cId="0" sldId="325"/>
            <ac:spMk id="13" creationId="{00000000-0000-0000-0000-000000000000}"/>
          </ac:spMkLst>
        </pc:spChg>
        <pc:spChg chg="add mod">
          <ac:chgData name="Khan, Aamna" userId="4cf5fdde-e2aa-4b58-a985-8fe75c15f8cf" providerId="ADAL" clId="{F183DA7E-79D3-5898-82DB-28A2FF59C410}" dt="2026-09-30T17:24:34.593" v="5618" actId="1076"/>
          <ac:spMkLst>
            <pc:docMk/>
            <pc:sldMk cId="0" sldId="325"/>
            <ac:spMk id="17" creationId="{F5906519-50E4-C881-C9E6-2CA93E1AFACB}"/>
          </ac:spMkLst>
        </pc:spChg>
        <pc:graphicFrameChg chg="add mod modGraphic">
          <ac:chgData name="Khan, Aamna" userId="4cf5fdde-e2aa-4b58-a985-8fe75c15f8cf" providerId="ADAL" clId="{F183DA7E-79D3-5898-82DB-28A2FF59C410}" dt="2026-09-30T17:24:34.593" v="5618" actId="1076"/>
          <ac:graphicFrameMkLst>
            <pc:docMk/>
            <pc:sldMk cId="0" sldId="325"/>
            <ac:graphicFrameMk id="6" creationId="{B1A8B9F1-F158-7B5C-CEA7-1F8A3B4629DC}"/>
          </ac:graphicFrameMkLst>
        </pc:graphicFrameChg>
        <pc:picChg chg="mod">
          <ac:chgData name="Khan, Aamna" userId="4cf5fdde-e2aa-4b58-a985-8fe75c15f8cf" providerId="ADAL" clId="{F183DA7E-79D3-5898-82DB-28A2FF59C410}" dt="2026-09-30T17:24:04.817" v="5610" actId="1076"/>
          <ac:picMkLst>
            <pc:docMk/>
            <pc:sldMk cId="0" sldId="325"/>
            <ac:picMk id="12" creationId="{00000000-0000-0000-0000-000000000000}"/>
          </ac:picMkLst>
        </pc:picChg>
        <pc:picChg chg="add mod modCrop">
          <ac:chgData name="Khan, Aamna" userId="4cf5fdde-e2aa-4b58-a985-8fe75c15f8cf" providerId="ADAL" clId="{F183DA7E-79D3-5898-82DB-28A2FF59C410}" dt="2026-09-28T15:18:13.796" v="3968" actId="1076"/>
          <ac:picMkLst>
            <pc:docMk/>
            <pc:sldMk cId="0" sldId="325"/>
            <ac:picMk id="15" creationId="{88E1B532-A6DA-80C5-A7C6-2CF630351E84}"/>
          </ac:picMkLst>
        </pc:picChg>
        <pc:picChg chg="add mod modCrop">
          <ac:chgData name="Khan, Aamna" userId="4cf5fdde-e2aa-4b58-a985-8fe75c15f8cf" providerId="ADAL" clId="{F183DA7E-79D3-5898-82DB-28A2FF59C410}" dt="2026-09-28T17:45:01.784" v="4720" actId="14100"/>
          <ac:picMkLst>
            <pc:docMk/>
            <pc:sldMk cId="0" sldId="325"/>
            <ac:picMk id="16" creationId="{64B1F69F-4218-9E07-6E64-31134E140850}"/>
          </ac:picMkLst>
        </pc:picChg>
      </pc:sldChg>
      <pc:sldChg chg="addSp delSp modSp mod">
        <pc:chgData name="Khan, Aamna" userId="4cf5fdde-e2aa-4b58-a985-8fe75c15f8cf" providerId="ADAL" clId="{F183DA7E-79D3-5898-82DB-28A2FF59C410}" dt="2026-09-29T15:22:17.243" v="5281" actId="1076"/>
        <pc:sldMkLst>
          <pc:docMk/>
          <pc:sldMk cId="0" sldId="327"/>
        </pc:sldMkLst>
        <pc:spChg chg="mod">
          <ac:chgData name="Khan, Aamna" userId="4cf5fdde-e2aa-4b58-a985-8fe75c15f8cf" providerId="ADAL" clId="{F183DA7E-79D3-5898-82DB-28A2FF59C410}" dt="2026-09-29T14:14:49.150" v="5140"/>
          <ac:spMkLst>
            <pc:docMk/>
            <pc:sldMk cId="0" sldId="327"/>
            <ac:spMk id="2" creationId="{00000000-0000-0000-0000-000000000000}"/>
          </ac:spMkLst>
        </pc:spChg>
        <pc:spChg chg="add mod">
          <ac:chgData name="Khan, Aamna" userId="4cf5fdde-e2aa-4b58-a985-8fe75c15f8cf" providerId="ADAL" clId="{F183DA7E-79D3-5898-82DB-28A2FF59C410}" dt="2026-09-29T15:22:11.276" v="5279" actId="1076"/>
          <ac:spMkLst>
            <pc:docMk/>
            <pc:sldMk cId="0" sldId="327"/>
            <ac:spMk id="28" creationId="{E47A0200-0C5D-522C-DAE2-F8470A0CD812}"/>
          </ac:spMkLst>
        </pc:spChg>
        <pc:spChg chg="add mod">
          <ac:chgData name="Khan, Aamna" userId="4cf5fdde-e2aa-4b58-a985-8fe75c15f8cf" providerId="ADAL" clId="{F183DA7E-79D3-5898-82DB-28A2FF59C410}" dt="2026-09-29T15:22:17.243" v="5281" actId="1076"/>
          <ac:spMkLst>
            <pc:docMk/>
            <pc:sldMk cId="0" sldId="327"/>
            <ac:spMk id="32" creationId="{D0B5E2D8-5373-B26C-3C6D-DB5115174ADC}"/>
          </ac:spMkLst>
        </pc:spChg>
        <pc:spChg chg="add mod">
          <ac:chgData name="Khan, Aamna" userId="4cf5fdde-e2aa-4b58-a985-8fe75c15f8cf" providerId="ADAL" clId="{F183DA7E-79D3-5898-82DB-28A2FF59C410}" dt="2026-09-29T14:23:16.488" v="5214" actId="207"/>
          <ac:spMkLst>
            <pc:docMk/>
            <pc:sldMk cId="0" sldId="327"/>
            <ac:spMk id="34" creationId="{5A3D9C02-6C5B-07F3-70D2-AF8A3CFB751A}"/>
          </ac:spMkLst>
        </pc:spChg>
        <pc:picChg chg="mod">
          <ac:chgData name="Khan, Aamna" userId="4cf5fdde-e2aa-4b58-a985-8fe75c15f8cf" providerId="ADAL" clId="{F183DA7E-79D3-5898-82DB-28A2FF59C410}" dt="2026-09-29T15:22:11.276" v="5279" actId="1076"/>
          <ac:picMkLst>
            <pc:docMk/>
            <pc:sldMk cId="0" sldId="327"/>
            <ac:picMk id="3" creationId="{00000000-0000-0000-0000-000000000000}"/>
          </ac:picMkLst>
        </pc:picChg>
        <pc:picChg chg="add mod">
          <ac:chgData name="Khan, Aamna" userId="4cf5fdde-e2aa-4b58-a985-8fe75c15f8cf" providerId="ADAL" clId="{F183DA7E-79D3-5898-82DB-28A2FF59C410}" dt="2026-09-29T15:22:14.963" v="5280" actId="1076"/>
          <ac:picMkLst>
            <pc:docMk/>
            <pc:sldMk cId="0" sldId="327"/>
            <ac:picMk id="12" creationId="{797520C3-47AF-D30C-5FA1-F78AFA61E733}"/>
          </ac:picMkLst>
        </pc:picChg>
      </pc:sldChg>
      <pc:sldChg chg="addSp delSp modSp mod">
        <pc:chgData name="Khan, Aamna" userId="4cf5fdde-e2aa-4b58-a985-8fe75c15f8cf" providerId="ADAL" clId="{F183DA7E-79D3-5898-82DB-28A2FF59C410}" dt="2026-09-30T17:33:17.526" v="5681" actId="313"/>
        <pc:sldMkLst>
          <pc:docMk/>
          <pc:sldMk cId="0" sldId="330"/>
        </pc:sldMkLst>
        <pc:spChg chg="add mod">
          <ac:chgData name="Khan, Aamna" userId="4cf5fdde-e2aa-4b58-a985-8fe75c15f8cf" providerId="ADAL" clId="{F183DA7E-79D3-5898-82DB-28A2FF59C410}" dt="2026-09-29T14:54:31.370" v="5248" actId="1076"/>
          <ac:spMkLst>
            <pc:docMk/>
            <pc:sldMk cId="0" sldId="330"/>
            <ac:spMk id="4" creationId="{1CDCEF4D-92F8-EC0D-D904-4139AD0CD0DF}"/>
          </ac:spMkLst>
        </pc:spChg>
        <pc:spChg chg="add mod">
          <ac:chgData name="Khan, Aamna" userId="4cf5fdde-e2aa-4b58-a985-8fe75c15f8cf" providerId="ADAL" clId="{F183DA7E-79D3-5898-82DB-28A2FF59C410}" dt="2026-09-29T14:54:36.891" v="5250" actId="14100"/>
          <ac:spMkLst>
            <pc:docMk/>
            <pc:sldMk cId="0" sldId="330"/>
            <ac:spMk id="5" creationId="{06252095-8176-CBF0-040D-94D16980529D}"/>
          </ac:spMkLst>
        </pc:spChg>
        <pc:spChg chg="add mod">
          <ac:chgData name="Khan, Aamna" userId="4cf5fdde-e2aa-4b58-a985-8fe75c15f8cf" providerId="ADAL" clId="{F183DA7E-79D3-5898-82DB-28A2FF59C410}" dt="2026-09-30T17:33:17.526" v="5681" actId="313"/>
          <ac:spMkLst>
            <pc:docMk/>
            <pc:sldMk cId="0" sldId="330"/>
            <ac:spMk id="8" creationId="{D5DCE766-CC14-4D67-B621-5CCDD788E2AB}"/>
          </ac:spMkLst>
        </pc:spChg>
        <pc:spChg chg="add mod">
          <ac:chgData name="Khan, Aamna" userId="4cf5fdde-e2aa-4b58-a985-8fe75c15f8cf" providerId="ADAL" clId="{F183DA7E-79D3-5898-82DB-28A2FF59C410}" dt="2026-09-30T15:13:30.580" v="5509" actId="20577"/>
          <ac:spMkLst>
            <pc:docMk/>
            <pc:sldMk cId="0" sldId="330"/>
            <ac:spMk id="11" creationId="{0D9BB77C-8043-152F-7890-BBE1985C9C6D}"/>
          </ac:spMkLst>
        </pc:spChg>
        <pc:spChg chg="add mod">
          <ac:chgData name="Khan, Aamna" userId="4cf5fdde-e2aa-4b58-a985-8fe75c15f8cf" providerId="ADAL" clId="{F183DA7E-79D3-5898-82DB-28A2FF59C410}" dt="2026-09-28T17:48:18.731" v="4752"/>
          <ac:spMkLst>
            <pc:docMk/>
            <pc:sldMk cId="0" sldId="330"/>
            <ac:spMk id="18" creationId="{BFFCC226-8799-093E-F473-D8F44717CADC}"/>
          </ac:spMkLst>
        </pc:spChg>
        <pc:spChg chg="add mod">
          <ac:chgData name="Khan, Aamna" userId="4cf5fdde-e2aa-4b58-a985-8fe75c15f8cf" providerId="ADAL" clId="{F183DA7E-79D3-5898-82DB-28A2FF59C410}" dt="2026-09-28T17:51:46.314" v="4766" actId="20577"/>
          <ac:spMkLst>
            <pc:docMk/>
            <pc:sldMk cId="0" sldId="330"/>
            <ac:spMk id="22" creationId="{D2ACEC4D-0A56-0794-DD27-C26422E66CBF}"/>
          </ac:spMkLst>
        </pc:spChg>
        <pc:spChg chg="add mod">
          <ac:chgData name="Khan, Aamna" userId="4cf5fdde-e2aa-4b58-a985-8fe75c15f8cf" providerId="ADAL" clId="{F183DA7E-79D3-5898-82DB-28A2FF59C410}" dt="2026-09-28T17:52:59.001" v="4783" actId="1076"/>
          <ac:spMkLst>
            <pc:docMk/>
            <pc:sldMk cId="0" sldId="330"/>
            <ac:spMk id="23" creationId="{D350C177-6868-2ABB-457F-DEC75F9ACDE7}"/>
          </ac:spMkLst>
        </pc:spChg>
        <pc:spChg chg="add mod">
          <ac:chgData name="Khan, Aamna" userId="4cf5fdde-e2aa-4b58-a985-8fe75c15f8cf" providerId="ADAL" clId="{F183DA7E-79D3-5898-82DB-28A2FF59C410}" dt="2026-09-28T17:52:52.956" v="4781" actId="1076"/>
          <ac:spMkLst>
            <pc:docMk/>
            <pc:sldMk cId="0" sldId="330"/>
            <ac:spMk id="25" creationId="{2458301B-E81B-F52D-486C-E8C71C44F15B}"/>
          </ac:spMkLst>
        </pc:spChg>
        <pc:graphicFrameChg chg="add mod modGraphic">
          <ac:chgData name="Khan, Aamna" userId="4cf5fdde-e2aa-4b58-a985-8fe75c15f8cf" providerId="ADAL" clId="{F183DA7E-79D3-5898-82DB-28A2FF59C410}" dt="2026-09-29T14:51:46.713" v="5238" actId="14100"/>
          <ac:graphicFrameMkLst>
            <pc:docMk/>
            <pc:sldMk cId="0" sldId="330"/>
            <ac:graphicFrameMk id="2" creationId="{C5498FD1-26A6-226D-14FE-5313E0514597}"/>
          </ac:graphicFrameMkLst>
        </pc:graphicFrameChg>
        <pc:picChg chg="mod modCrop">
          <ac:chgData name="Khan, Aamna" userId="4cf5fdde-e2aa-4b58-a985-8fe75c15f8cf" providerId="ADAL" clId="{F183DA7E-79D3-5898-82DB-28A2FF59C410}" dt="2026-09-29T14:08:37.977" v="5102" actId="14100"/>
          <ac:picMkLst>
            <pc:docMk/>
            <pc:sldMk cId="0" sldId="330"/>
            <ac:picMk id="6" creationId="{00000000-0000-0000-0000-000000000000}"/>
          </ac:picMkLst>
        </pc:picChg>
        <pc:picChg chg="add mod">
          <ac:chgData name="Khan, Aamna" userId="4cf5fdde-e2aa-4b58-a985-8fe75c15f8cf" providerId="ADAL" clId="{F183DA7E-79D3-5898-82DB-28A2FF59C410}" dt="2026-09-29T14:08:38.812" v="5104" actId="14100"/>
          <ac:picMkLst>
            <pc:docMk/>
            <pc:sldMk cId="0" sldId="330"/>
            <ac:picMk id="14" creationId="{DC80455A-BB84-65DD-5F79-96D0F980890A}"/>
          </ac:picMkLst>
        </pc:picChg>
      </pc:sldChg>
      <pc:sldChg chg="addSp delSp modSp add mod">
        <pc:chgData name="Khan, Aamna" userId="4cf5fdde-e2aa-4b58-a985-8fe75c15f8cf" providerId="ADAL" clId="{F183DA7E-79D3-5898-82DB-28A2FF59C410}" dt="2026-09-29T16:57:35.492" v="5507" actId="1076"/>
        <pc:sldMkLst>
          <pc:docMk/>
          <pc:sldMk cId="0" sldId="335"/>
        </pc:sldMkLst>
        <pc:spChg chg="mod">
          <ac:chgData name="Khan, Aamna" userId="4cf5fdde-e2aa-4b58-a985-8fe75c15f8cf" providerId="ADAL" clId="{F183DA7E-79D3-5898-82DB-28A2FF59C410}" dt="2026-09-29T16:57:35.492" v="5507" actId="1076"/>
          <ac:spMkLst>
            <pc:docMk/>
            <pc:sldMk cId="0" sldId="335"/>
            <ac:spMk id="3" creationId="{00000000-0000-0000-0000-000000000000}"/>
          </ac:spMkLst>
        </pc:spChg>
        <pc:spChg chg="mod">
          <ac:chgData name="Khan, Aamna" userId="4cf5fdde-e2aa-4b58-a985-8fe75c15f8cf" providerId="ADAL" clId="{F183DA7E-79D3-5898-82DB-28A2FF59C410}" dt="2026-09-29T16:57:35.492" v="5507" actId="1076"/>
          <ac:spMkLst>
            <pc:docMk/>
            <pc:sldMk cId="0" sldId="335"/>
            <ac:spMk id="4" creationId="{00000000-0000-0000-0000-000000000000}"/>
          </ac:spMkLst>
        </pc:spChg>
        <pc:spChg chg="mod">
          <ac:chgData name="Khan, Aamna" userId="4cf5fdde-e2aa-4b58-a985-8fe75c15f8cf" providerId="ADAL" clId="{F183DA7E-79D3-5898-82DB-28A2FF59C410}" dt="2026-09-29T16:57:35.492" v="5507" actId="1076"/>
          <ac:spMkLst>
            <pc:docMk/>
            <pc:sldMk cId="0" sldId="335"/>
            <ac:spMk id="6" creationId="{00000000-0000-0000-0000-000000000000}"/>
          </ac:spMkLst>
        </pc:spChg>
        <pc:spChg chg="mod">
          <ac:chgData name="Khan, Aamna" userId="4cf5fdde-e2aa-4b58-a985-8fe75c15f8cf" providerId="ADAL" clId="{F183DA7E-79D3-5898-82DB-28A2FF59C410}" dt="2026-09-29T16:57:35.492" v="5507" actId="1076"/>
          <ac:spMkLst>
            <pc:docMk/>
            <pc:sldMk cId="0" sldId="335"/>
            <ac:spMk id="7" creationId="{00000000-0000-0000-0000-000000000000}"/>
          </ac:spMkLst>
        </pc:spChg>
        <pc:spChg chg="mod">
          <ac:chgData name="Khan, Aamna" userId="4cf5fdde-e2aa-4b58-a985-8fe75c15f8cf" providerId="ADAL" clId="{F183DA7E-79D3-5898-82DB-28A2FF59C410}" dt="2026-09-29T16:57:35.492" v="5507" actId="1076"/>
          <ac:spMkLst>
            <pc:docMk/>
            <pc:sldMk cId="0" sldId="335"/>
            <ac:spMk id="8" creationId="{00000000-0000-0000-0000-000000000000}"/>
          </ac:spMkLst>
        </pc:spChg>
        <pc:spChg chg="mod">
          <ac:chgData name="Khan, Aamna" userId="4cf5fdde-e2aa-4b58-a985-8fe75c15f8cf" providerId="ADAL" clId="{F183DA7E-79D3-5898-82DB-28A2FF59C410}" dt="2026-09-29T16:57:17.042" v="5505" actId="1076"/>
          <ac:spMkLst>
            <pc:docMk/>
            <pc:sldMk cId="0" sldId="335"/>
            <ac:spMk id="12" creationId="{00000000-0000-0000-0000-000000000000}"/>
          </ac:spMkLst>
        </pc:spChg>
        <pc:spChg chg="mod">
          <ac:chgData name="Khan, Aamna" userId="4cf5fdde-e2aa-4b58-a985-8fe75c15f8cf" providerId="ADAL" clId="{F183DA7E-79D3-5898-82DB-28A2FF59C410}" dt="2026-09-29T16:57:21.953" v="5506" actId="1076"/>
          <ac:spMkLst>
            <pc:docMk/>
            <pc:sldMk cId="0" sldId="335"/>
            <ac:spMk id="13" creationId="{00000000-0000-0000-0000-000000000000}"/>
          </ac:spMkLst>
        </pc:spChg>
        <pc:picChg chg="mod">
          <ac:chgData name="Khan, Aamna" userId="4cf5fdde-e2aa-4b58-a985-8fe75c15f8cf" providerId="ADAL" clId="{F183DA7E-79D3-5898-82DB-28A2FF59C410}" dt="2026-09-29T16:57:35.492" v="5507" actId="1076"/>
          <ac:picMkLst>
            <pc:docMk/>
            <pc:sldMk cId="0" sldId="335"/>
            <ac:picMk id="5" creationId="{00000000-0000-0000-0000-000000000000}"/>
          </ac:picMkLst>
        </pc:picChg>
        <pc:picChg chg="mod">
          <ac:chgData name="Khan, Aamna" userId="4cf5fdde-e2aa-4b58-a985-8fe75c15f8cf" providerId="ADAL" clId="{F183DA7E-79D3-5898-82DB-28A2FF59C410}" dt="2026-09-29T16:57:35.492" v="5507" actId="1076"/>
          <ac:picMkLst>
            <pc:docMk/>
            <pc:sldMk cId="0" sldId="335"/>
            <ac:picMk id="9" creationId="{00000000-0000-0000-0000-000000000000}"/>
          </ac:picMkLst>
        </pc:picChg>
        <pc:picChg chg="add mod">
          <ac:chgData name="Khan, Aamna" userId="4cf5fdde-e2aa-4b58-a985-8fe75c15f8cf" providerId="ADAL" clId="{F183DA7E-79D3-5898-82DB-28A2FF59C410}" dt="2026-09-29T16:57:35.492" v="5507" actId="1076"/>
          <ac:picMkLst>
            <pc:docMk/>
            <pc:sldMk cId="0" sldId="335"/>
            <ac:picMk id="14" creationId="{08FC10B5-F4B6-4D48-D76C-441F1CC6AFE4}"/>
          </ac:picMkLst>
        </pc:picChg>
      </pc:sldChg>
      <pc:sldChg chg="addSp delSp modSp add mod">
        <pc:chgData name="Khan, Aamna" userId="4cf5fdde-e2aa-4b58-a985-8fe75c15f8cf" providerId="ADAL" clId="{F183DA7E-79D3-5898-82DB-28A2FF59C410}" dt="2026-09-29T16:40:44.297" v="5446" actId="1076"/>
        <pc:sldMkLst>
          <pc:docMk/>
          <pc:sldMk cId="2513284083" sldId="336"/>
        </pc:sldMkLst>
        <pc:spChg chg="mod">
          <ac:chgData name="Khan, Aamna" userId="4cf5fdde-e2aa-4b58-a985-8fe75c15f8cf" providerId="ADAL" clId="{F183DA7E-79D3-5898-82DB-28A2FF59C410}" dt="2026-09-29T14:27:16.292" v="5234" actId="5793"/>
          <ac:spMkLst>
            <pc:docMk/>
            <pc:sldMk cId="2513284083" sldId="336"/>
            <ac:spMk id="6" creationId="{8C65D3CC-55FC-156A-6FDD-DB833759C582}"/>
          </ac:spMkLst>
        </pc:spChg>
        <pc:spChg chg="mod">
          <ac:chgData name="Khan, Aamna" userId="4cf5fdde-e2aa-4b58-a985-8fe75c15f8cf" providerId="ADAL" clId="{F183DA7E-79D3-5898-82DB-28A2FF59C410}" dt="2026-09-28T20:06:32.665" v="4900" actId="20577"/>
          <ac:spMkLst>
            <pc:docMk/>
            <pc:sldMk cId="2513284083" sldId="336"/>
            <ac:spMk id="7" creationId="{BB16E2E4-BF7A-353A-8E2A-BC7C588EDA6F}"/>
          </ac:spMkLst>
        </pc:spChg>
        <pc:spChg chg="add mod">
          <ac:chgData name="Khan, Aamna" userId="4cf5fdde-e2aa-4b58-a985-8fe75c15f8cf" providerId="ADAL" clId="{F183DA7E-79D3-5898-82DB-28A2FF59C410}" dt="2026-09-29T16:40:44.297" v="5446" actId="1076"/>
          <ac:spMkLst>
            <pc:docMk/>
            <pc:sldMk cId="2513284083" sldId="336"/>
            <ac:spMk id="8" creationId="{D8A1AD2B-E6FF-13F7-1F92-D9FA3795235C}"/>
          </ac:spMkLst>
        </pc:spChg>
        <pc:graphicFrameChg chg="mod modGraphic">
          <ac:chgData name="Khan, Aamna" userId="4cf5fdde-e2aa-4b58-a985-8fe75c15f8cf" providerId="ADAL" clId="{F183DA7E-79D3-5898-82DB-28A2FF59C410}" dt="2026-09-28T20:06:26.264" v="4899" actId="6549"/>
          <ac:graphicFrameMkLst>
            <pc:docMk/>
            <pc:sldMk cId="2513284083" sldId="336"/>
            <ac:graphicFrameMk id="5" creationId="{86A92DD1-A44C-4978-9DED-0DD589D73F54}"/>
          </ac:graphicFrameMkLst>
        </pc:graphicFrameChg>
        <pc:picChg chg="add mod">
          <ac:chgData name="Khan, Aamna" userId="4cf5fdde-e2aa-4b58-a985-8fe75c15f8cf" providerId="ADAL" clId="{F183DA7E-79D3-5898-82DB-28A2FF59C410}" dt="2026-09-28T15:40:35.003" v="3994" actId="1076"/>
          <ac:picMkLst>
            <pc:docMk/>
            <pc:sldMk cId="2513284083" sldId="336"/>
            <ac:picMk id="84" creationId="{2FB4C273-1A1B-EE4B-0C44-15ED2E9C1302}"/>
          </ac:picMkLst>
        </pc:picChg>
        <pc:picChg chg="add mod">
          <ac:chgData name="Khan, Aamna" userId="4cf5fdde-e2aa-4b58-a985-8fe75c15f8cf" providerId="ADAL" clId="{F183DA7E-79D3-5898-82DB-28A2FF59C410}" dt="2026-09-28T15:40:35.003" v="3994" actId="1076"/>
          <ac:picMkLst>
            <pc:docMk/>
            <pc:sldMk cId="2513284083" sldId="336"/>
            <ac:picMk id="85" creationId="{C7521E03-9445-4FC9-F550-CC924D16C3EA}"/>
          </ac:picMkLst>
        </pc:picChg>
      </pc:sldChg>
      <pc:sldChg chg="addSp delSp modSp add mod">
        <pc:chgData name="Khan, Aamna" userId="4cf5fdde-e2aa-4b58-a985-8fe75c15f8cf" providerId="ADAL" clId="{F183DA7E-79D3-5898-82DB-28A2FF59C410}" dt="2026-09-30T16:05:20.761" v="5517" actId="20577"/>
        <pc:sldMkLst>
          <pc:docMk/>
          <pc:sldMk cId="50992022" sldId="339"/>
        </pc:sldMkLst>
        <pc:spChg chg="mod">
          <ac:chgData name="Khan, Aamna" userId="4cf5fdde-e2aa-4b58-a985-8fe75c15f8cf" providerId="ADAL" clId="{F183DA7E-79D3-5898-82DB-28A2FF59C410}" dt="2026-09-30T16:05:20.761" v="5517" actId="20577"/>
          <ac:spMkLst>
            <pc:docMk/>
            <pc:sldMk cId="50992022" sldId="339"/>
            <ac:spMk id="2" creationId="{F7AA3025-20B6-F601-6227-E5ACC545966B}"/>
          </ac:spMkLst>
        </pc:spChg>
        <pc:spChg chg="add mod">
          <ac:chgData name="Khan, Aamna" userId="4cf5fdde-e2aa-4b58-a985-8fe75c15f8cf" providerId="ADAL" clId="{F183DA7E-79D3-5898-82DB-28A2FF59C410}" dt="2026-09-28T17:28:05.671" v="4652" actId="1076"/>
          <ac:spMkLst>
            <pc:docMk/>
            <pc:sldMk cId="50992022" sldId="339"/>
            <ac:spMk id="6" creationId="{DB58696A-4223-6588-BAC5-4F0CF0624B09}"/>
          </ac:spMkLst>
        </pc:spChg>
        <pc:spChg chg="add mod">
          <ac:chgData name="Khan, Aamna" userId="4cf5fdde-e2aa-4b58-a985-8fe75c15f8cf" providerId="ADAL" clId="{F183DA7E-79D3-5898-82DB-28A2FF59C410}" dt="2026-09-28T17:36:33.605" v="4700" actId="1076"/>
          <ac:spMkLst>
            <pc:docMk/>
            <pc:sldMk cId="50992022" sldId="339"/>
            <ac:spMk id="9" creationId="{B735523C-F2E4-4C5F-284F-1DBDFB4172EC}"/>
          </ac:spMkLst>
        </pc:spChg>
        <pc:spChg chg="add mod">
          <ac:chgData name="Khan, Aamna" userId="4cf5fdde-e2aa-4b58-a985-8fe75c15f8cf" providerId="ADAL" clId="{F183DA7E-79D3-5898-82DB-28A2FF59C410}" dt="2026-09-29T15:25:09.306" v="5291" actId="20577"/>
          <ac:spMkLst>
            <pc:docMk/>
            <pc:sldMk cId="50992022" sldId="339"/>
            <ac:spMk id="10" creationId="{515B14A4-10B8-15AA-1ADD-00A8A65AA019}"/>
          </ac:spMkLst>
        </pc:spChg>
        <pc:spChg chg="add mod">
          <ac:chgData name="Khan, Aamna" userId="4cf5fdde-e2aa-4b58-a985-8fe75c15f8cf" providerId="ADAL" clId="{F183DA7E-79D3-5898-82DB-28A2FF59C410}" dt="2026-09-28T17:36:33.605" v="4700" actId="1076"/>
          <ac:spMkLst>
            <pc:docMk/>
            <pc:sldMk cId="50992022" sldId="339"/>
            <ac:spMk id="11" creationId="{5EB8BE0E-E147-9F3A-9999-870C0509DD74}"/>
          </ac:spMkLst>
        </pc:spChg>
        <pc:spChg chg="add mod">
          <ac:chgData name="Khan, Aamna" userId="4cf5fdde-e2aa-4b58-a985-8fe75c15f8cf" providerId="ADAL" clId="{F183DA7E-79D3-5898-82DB-28A2FF59C410}" dt="2026-09-28T17:36:33.605" v="4700" actId="1076"/>
          <ac:spMkLst>
            <pc:docMk/>
            <pc:sldMk cId="50992022" sldId="339"/>
            <ac:spMk id="12" creationId="{3682386D-D7BC-E3CD-6A5D-114700527EA2}"/>
          </ac:spMkLst>
        </pc:spChg>
        <pc:spChg chg="add mod">
          <ac:chgData name="Khan, Aamna" userId="4cf5fdde-e2aa-4b58-a985-8fe75c15f8cf" providerId="ADAL" clId="{F183DA7E-79D3-5898-82DB-28A2FF59C410}" dt="2026-09-28T17:36:33.605" v="4700" actId="1076"/>
          <ac:spMkLst>
            <pc:docMk/>
            <pc:sldMk cId="50992022" sldId="339"/>
            <ac:spMk id="13" creationId="{D22EC240-DD4F-6819-ACD9-73DFC6A76F26}"/>
          </ac:spMkLst>
        </pc:spChg>
        <pc:spChg chg="add mod">
          <ac:chgData name="Khan, Aamna" userId="4cf5fdde-e2aa-4b58-a985-8fe75c15f8cf" providerId="ADAL" clId="{F183DA7E-79D3-5898-82DB-28A2FF59C410}" dt="2026-09-28T17:36:33.605" v="4700" actId="1076"/>
          <ac:spMkLst>
            <pc:docMk/>
            <pc:sldMk cId="50992022" sldId="339"/>
            <ac:spMk id="14" creationId="{A789D064-1530-1FCF-B6AA-3F979445EF2F}"/>
          </ac:spMkLst>
        </pc:spChg>
        <pc:spChg chg="add mod">
          <ac:chgData name="Khan, Aamna" userId="4cf5fdde-e2aa-4b58-a985-8fe75c15f8cf" providerId="ADAL" clId="{F183DA7E-79D3-5898-82DB-28A2FF59C410}" dt="2026-09-28T17:37:09.754" v="4704" actId="1076"/>
          <ac:spMkLst>
            <pc:docMk/>
            <pc:sldMk cId="50992022" sldId="339"/>
            <ac:spMk id="16" creationId="{785EB541-CFC2-768E-9C0B-8893D0ED11D7}"/>
          </ac:spMkLst>
        </pc:spChg>
        <pc:picChg chg="mod">
          <ac:chgData name="Khan, Aamna" userId="4cf5fdde-e2aa-4b58-a985-8fe75c15f8cf" providerId="ADAL" clId="{F183DA7E-79D3-5898-82DB-28A2FF59C410}" dt="2026-09-28T17:36:37.549" v="4702" actId="14100"/>
          <ac:picMkLst>
            <pc:docMk/>
            <pc:sldMk cId="50992022" sldId="339"/>
            <ac:picMk id="5" creationId="{35AAEB26-DE2A-38B6-CE3F-7A7FC71691C3}"/>
          </ac:picMkLst>
        </pc:picChg>
      </pc:sldChg>
      <pc:sldChg chg="addSp delSp modSp new mod">
        <pc:chgData name="Khan, Aamna" userId="4cf5fdde-e2aa-4b58-a985-8fe75c15f8cf" providerId="ADAL" clId="{F183DA7E-79D3-5898-82DB-28A2FF59C410}" dt="2026-09-29T15:21:35.947" v="5269" actId="207"/>
        <pc:sldMkLst>
          <pc:docMk/>
          <pc:sldMk cId="2635251106" sldId="343"/>
        </pc:sldMkLst>
        <pc:spChg chg="add mod">
          <ac:chgData name="Khan, Aamna" userId="4cf5fdde-e2aa-4b58-a985-8fe75c15f8cf" providerId="ADAL" clId="{F183DA7E-79D3-5898-82DB-28A2FF59C410}" dt="2026-09-29T14:53:41.066" v="5241"/>
          <ac:spMkLst>
            <pc:docMk/>
            <pc:sldMk cId="2635251106" sldId="343"/>
            <ac:spMk id="5" creationId="{5A1DA033-17D7-699A-19A4-9CC4401680C4}"/>
          </ac:spMkLst>
        </pc:spChg>
        <pc:spChg chg="mod">
          <ac:chgData name="Khan, Aamna" userId="4cf5fdde-e2aa-4b58-a985-8fe75c15f8cf" providerId="ADAL" clId="{F183DA7E-79D3-5898-82DB-28A2FF59C410}" dt="2026-09-29T14:54:15.500" v="5246" actId="14100"/>
          <ac:spMkLst>
            <pc:docMk/>
            <pc:sldMk cId="2635251106" sldId="343"/>
            <ac:spMk id="9" creationId="{5BACDD31-EEC0-0FB4-0220-814EDF1B386E}"/>
          </ac:spMkLst>
        </pc:spChg>
        <pc:spChg chg="add mod">
          <ac:chgData name="Khan, Aamna" userId="4cf5fdde-e2aa-4b58-a985-8fe75c15f8cf" providerId="ADAL" clId="{F183DA7E-79D3-5898-82DB-28A2FF59C410}" dt="2026-09-29T14:53:41.066" v="5241"/>
          <ac:spMkLst>
            <pc:docMk/>
            <pc:sldMk cId="2635251106" sldId="343"/>
            <ac:spMk id="10" creationId="{85958B7F-7F6F-E57F-008B-07DFFBB8B72F}"/>
          </ac:spMkLst>
        </pc:spChg>
        <pc:spChg chg="add mod">
          <ac:chgData name="Khan, Aamna" userId="4cf5fdde-e2aa-4b58-a985-8fe75c15f8cf" providerId="ADAL" clId="{F183DA7E-79D3-5898-82DB-28A2FF59C410}" dt="2026-09-29T14:57:37.252" v="5268" actId="14100"/>
          <ac:spMkLst>
            <pc:docMk/>
            <pc:sldMk cId="2635251106" sldId="343"/>
            <ac:spMk id="11" creationId="{352A4B8D-FB8E-DAEF-FFD4-5E4C00BC229B}"/>
          </ac:spMkLst>
        </pc:spChg>
        <pc:spChg chg="add mod">
          <ac:chgData name="Khan, Aamna" userId="4cf5fdde-e2aa-4b58-a985-8fe75c15f8cf" providerId="ADAL" clId="{F183DA7E-79D3-5898-82DB-28A2FF59C410}" dt="2026-09-29T14:53:41.066" v="5241"/>
          <ac:spMkLst>
            <pc:docMk/>
            <pc:sldMk cId="2635251106" sldId="343"/>
            <ac:spMk id="12" creationId="{C00C822A-3822-C874-C1D5-EBF858D78E64}"/>
          </ac:spMkLst>
        </pc:spChg>
        <pc:spChg chg="mod">
          <ac:chgData name="Khan, Aamna" userId="4cf5fdde-e2aa-4b58-a985-8fe75c15f8cf" providerId="ADAL" clId="{F183DA7E-79D3-5898-82DB-28A2FF59C410}" dt="2026-09-29T14:57:19.674" v="5267" actId="14100"/>
          <ac:spMkLst>
            <pc:docMk/>
            <pc:sldMk cId="2635251106" sldId="343"/>
            <ac:spMk id="13" creationId="{851749F0-0587-1417-1120-36E061D6D902}"/>
          </ac:spMkLst>
        </pc:spChg>
        <pc:spChg chg="mod">
          <ac:chgData name="Khan, Aamna" userId="4cf5fdde-e2aa-4b58-a985-8fe75c15f8cf" providerId="ADAL" clId="{F183DA7E-79D3-5898-82DB-28A2FF59C410}" dt="2026-09-29T14:56:27.696" v="5260" actId="1076"/>
          <ac:spMkLst>
            <pc:docMk/>
            <pc:sldMk cId="2635251106" sldId="343"/>
            <ac:spMk id="19" creationId="{082BD72C-2ED1-8C32-D9F8-CB0C318C68A9}"/>
          </ac:spMkLst>
        </pc:spChg>
        <pc:spChg chg="mod">
          <ac:chgData name="Khan, Aamna" userId="4cf5fdde-e2aa-4b58-a985-8fe75c15f8cf" providerId="ADAL" clId="{F183DA7E-79D3-5898-82DB-28A2FF59C410}" dt="2026-09-29T14:56:27.696" v="5260" actId="1076"/>
          <ac:spMkLst>
            <pc:docMk/>
            <pc:sldMk cId="2635251106" sldId="343"/>
            <ac:spMk id="20" creationId="{31948877-0DF2-E61A-26A3-EFD6914A8032}"/>
          </ac:spMkLst>
        </pc:spChg>
        <pc:spChg chg="add mod">
          <ac:chgData name="Khan, Aamna" userId="4cf5fdde-e2aa-4b58-a985-8fe75c15f8cf" providerId="ADAL" clId="{F183DA7E-79D3-5898-82DB-28A2FF59C410}" dt="2026-09-29T14:53:41.066" v="5241"/>
          <ac:spMkLst>
            <pc:docMk/>
            <pc:sldMk cId="2635251106" sldId="343"/>
            <ac:spMk id="22" creationId="{606CD0A7-A8E6-3FD2-A524-F9E68D6A3048}"/>
          </ac:spMkLst>
        </pc:spChg>
        <pc:spChg chg="add mod">
          <ac:chgData name="Khan, Aamna" userId="4cf5fdde-e2aa-4b58-a985-8fe75c15f8cf" providerId="ADAL" clId="{F183DA7E-79D3-5898-82DB-28A2FF59C410}" dt="2026-09-29T14:53:41.066" v="5241"/>
          <ac:spMkLst>
            <pc:docMk/>
            <pc:sldMk cId="2635251106" sldId="343"/>
            <ac:spMk id="24" creationId="{E794FB03-0DFC-8F94-0411-04AFE4562EE9}"/>
          </ac:spMkLst>
        </pc:spChg>
        <pc:spChg chg="add mod">
          <ac:chgData name="Khan, Aamna" userId="4cf5fdde-e2aa-4b58-a985-8fe75c15f8cf" providerId="ADAL" clId="{F183DA7E-79D3-5898-82DB-28A2FF59C410}" dt="2026-09-29T14:53:41.066" v="5241"/>
          <ac:spMkLst>
            <pc:docMk/>
            <pc:sldMk cId="2635251106" sldId="343"/>
            <ac:spMk id="25" creationId="{6A2D5687-7038-C709-FF53-8AE59DE115AB}"/>
          </ac:spMkLst>
        </pc:spChg>
        <pc:spChg chg="add mod">
          <ac:chgData name="Khan, Aamna" userId="4cf5fdde-e2aa-4b58-a985-8fe75c15f8cf" providerId="ADAL" clId="{F183DA7E-79D3-5898-82DB-28A2FF59C410}" dt="2026-09-29T14:55:10.205" v="5254" actId="1076"/>
          <ac:spMkLst>
            <pc:docMk/>
            <pc:sldMk cId="2635251106" sldId="343"/>
            <ac:spMk id="26" creationId="{8772F529-DEE9-3C85-A9B8-D4F5BD954978}"/>
          </ac:spMkLst>
        </pc:spChg>
        <pc:spChg chg="mod">
          <ac:chgData name="Khan, Aamna" userId="4cf5fdde-e2aa-4b58-a985-8fe75c15f8cf" providerId="ADAL" clId="{F183DA7E-79D3-5898-82DB-28A2FF59C410}" dt="2026-09-29T14:55:08.166" v="5253" actId="14100"/>
          <ac:spMkLst>
            <pc:docMk/>
            <pc:sldMk cId="2635251106" sldId="343"/>
            <ac:spMk id="27" creationId="{BA7E02FB-8FBF-5A29-B8B8-3392D897034A}"/>
          </ac:spMkLst>
        </pc:spChg>
        <pc:spChg chg="mod">
          <ac:chgData name="Khan, Aamna" userId="4cf5fdde-e2aa-4b58-a985-8fe75c15f8cf" providerId="ADAL" clId="{F183DA7E-79D3-5898-82DB-28A2FF59C410}" dt="2026-09-29T14:55:12.772" v="5255" actId="14100"/>
          <ac:spMkLst>
            <pc:docMk/>
            <pc:sldMk cId="2635251106" sldId="343"/>
            <ac:spMk id="28" creationId="{6AAE8BF9-A315-4B03-ADB5-D59A8906E597}"/>
          </ac:spMkLst>
        </pc:spChg>
        <pc:spChg chg="add mod">
          <ac:chgData name="Khan, Aamna" userId="4cf5fdde-e2aa-4b58-a985-8fe75c15f8cf" providerId="ADAL" clId="{F183DA7E-79D3-5898-82DB-28A2FF59C410}" dt="2026-09-29T14:55:02.464" v="5251" actId="1076"/>
          <ac:spMkLst>
            <pc:docMk/>
            <pc:sldMk cId="2635251106" sldId="343"/>
            <ac:spMk id="30" creationId="{A78AF1E5-66A2-0063-8D46-32F111CD4186}"/>
          </ac:spMkLst>
        </pc:spChg>
        <pc:spChg chg="mod">
          <ac:chgData name="Khan, Aamna" userId="4cf5fdde-e2aa-4b58-a985-8fe75c15f8cf" providerId="ADAL" clId="{F183DA7E-79D3-5898-82DB-28A2FF59C410}" dt="2026-09-29T15:21:35.947" v="5269" actId="207"/>
          <ac:spMkLst>
            <pc:docMk/>
            <pc:sldMk cId="2635251106" sldId="343"/>
            <ac:spMk id="35" creationId="{67A37B54-6938-F2DD-5733-9F6C1BCC7DA2}"/>
          </ac:spMkLst>
        </pc:spChg>
        <pc:picChg chg="add mod">
          <ac:chgData name="Khan, Aamna" userId="4cf5fdde-e2aa-4b58-a985-8fe75c15f8cf" providerId="ADAL" clId="{F183DA7E-79D3-5898-82DB-28A2FF59C410}" dt="2026-09-29T14:56:31.402" v="5262" actId="1076"/>
          <ac:picMkLst>
            <pc:docMk/>
            <pc:sldMk cId="2635251106" sldId="343"/>
            <ac:picMk id="36" creationId="{6696A548-DAE1-FAC3-CCE4-F54F1ED050DC}"/>
          </ac:picMkLst>
        </pc:picChg>
      </pc:sldChg>
      <pc:sldChg chg="addSp modSp mod">
        <pc:chgData name="Khan, Aamna" userId="4cf5fdde-e2aa-4b58-a985-8fe75c15f8cf" providerId="ADAL" clId="{F183DA7E-79D3-5898-82DB-28A2FF59C410}" dt="2026-09-30T16:05:04.086" v="5516" actId="1076"/>
        <pc:sldMkLst>
          <pc:docMk/>
          <pc:sldMk cId="902715964" sldId="347"/>
        </pc:sldMkLst>
        <pc:spChg chg="mod">
          <ac:chgData name="Khan, Aamna" userId="4cf5fdde-e2aa-4b58-a985-8fe75c15f8cf" providerId="ADAL" clId="{F183DA7E-79D3-5898-82DB-28A2FF59C410}" dt="2026-09-30T16:04:59.301" v="5514" actId="164"/>
          <ac:spMkLst>
            <pc:docMk/>
            <pc:sldMk cId="902715964" sldId="347"/>
            <ac:spMk id="3" creationId="{6A4B7D90-B7C2-83BC-416D-D451A4534281}"/>
          </ac:spMkLst>
        </pc:spChg>
        <pc:spChg chg="mod">
          <ac:chgData name="Khan, Aamna" userId="4cf5fdde-e2aa-4b58-a985-8fe75c15f8cf" providerId="ADAL" clId="{F183DA7E-79D3-5898-82DB-28A2FF59C410}" dt="2026-09-30T16:04:59.301" v="5514" actId="164"/>
          <ac:spMkLst>
            <pc:docMk/>
            <pc:sldMk cId="902715964" sldId="347"/>
            <ac:spMk id="4" creationId="{69EAF7D6-D1DF-E9BA-B85F-DF6AC2777EDC}"/>
          </ac:spMkLst>
        </pc:spChg>
        <pc:spChg chg="mod">
          <ac:chgData name="Khan, Aamna" userId="4cf5fdde-e2aa-4b58-a985-8fe75c15f8cf" providerId="ADAL" clId="{F183DA7E-79D3-5898-82DB-28A2FF59C410}" dt="2026-09-30T16:04:44.650" v="5511" actId="1076"/>
          <ac:spMkLst>
            <pc:docMk/>
            <pc:sldMk cId="902715964" sldId="347"/>
            <ac:spMk id="7" creationId="{D1DF6403-7D51-0A24-D0B1-7C6455C037CA}"/>
          </ac:spMkLst>
        </pc:spChg>
        <pc:spChg chg="mod">
          <ac:chgData name="Khan, Aamna" userId="4cf5fdde-e2aa-4b58-a985-8fe75c15f8cf" providerId="ADAL" clId="{F183DA7E-79D3-5898-82DB-28A2FF59C410}" dt="2026-09-30T16:04:59.301" v="5514" actId="164"/>
          <ac:spMkLst>
            <pc:docMk/>
            <pc:sldMk cId="902715964" sldId="347"/>
            <ac:spMk id="15" creationId="{A700A1A0-9524-B1F4-76DF-F78B3C0BCE5C}"/>
          </ac:spMkLst>
        </pc:spChg>
        <pc:grpChg chg="add mod">
          <ac:chgData name="Khan, Aamna" userId="4cf5fdde-e2aa-4b58-a985-8fe75c15f8cf" providerId="ADAL" clId="{F183DA7E-79D3-5898-82DB-28A2FF59C410}" dt="2026-09-30T16:05:04.086" v="5516" actId="1076"/>
          <ac:grpSpMkLst>
            <pc:docMk/>
            <pc:sldMk cId="902715964" sldId="347"/>
            <ac:grpSpMk id="6" creationId="{CBC5FE2B-5489-A7C7-3556-4D5A131B9F90}"/>
          </ac:grpSpMkLst>
        </pc:grpChg>
        <pc:picChg chg="mod">
          <ac:chgData name="Khan, Aamna" userId="4cf5fdde-e2aa-4b58-a985-8fe75c15f8cf" providerId="ADAL" clId="{F183DA7E-79D3-5898-82DB-28A2FF59C410}" dt="2026-09-30T16:04:59.301" v="5514" actId="164"/>
          <ac:picMkLst>
            <pc:docMk/>
            <pc:sldMk cId="902715964" sldId="347"/>
            <ac:picMk id="5" creationId="{733156B7-3295-67E0-C41D-91F4227A0CCE}"/>
          </ac:picMkLst>
        </pc:picChg>
      </pc:sldChg>
      <pc:sldChg chg="delSp add del mod">
        <pc:chgData name="Khan, Aamna" userId="4cf5fdde-e2aa-4b58-a985-8fe75c15f8cf" providerId="ADAL" clId="{F183DA7E-79D3-5898-82DB-28A2FF59C410}" dt="2026-09-30T16:20:14.911" v="5567" actId="2696"/>
        <pc:sldMkLst>
          <pc:docMk/>
          <pc:sldMk cId="0" sldId="351"/>
        </pc:sldMkLst>
        <pc:spChg chg="del">
          <ac:chgData name="Khan, Aamna" userId="4cf5fdde-e2aa-4b58-a985-8fe75c15f8cf" providerId="ADAL" clId="{F183DA7E-79D3-5898-82DB-28A2FF59C410}" dt="2026-09-30T16:07:18.010" v="5519" actId="478"/>
          <ac:spMkLst>
            <pc:docMk/>
            <pc:sldMk cId="0" sldId="351"/>
            <ac:spMk id="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6F475-F7F5-6C41-B37C-656C49194CAF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839EF-EF2D-A244-8B03-02564FD38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80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54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382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AC2CF-F849-7F4C-05BB-08F63E885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47687A-EFC2-DD45-22C1-AFF66A3921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16892D-BCCF-D5B6-947D-CC32AB724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DEE79E-1404-CF2A-4A30-A394248197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66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161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75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F1387-44A8-0DA2-89DB-1FCC3D72F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62A80B-D068-54EB-E7EE-F76EC5A24D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BCE17D-7003-8ED6-AFCD-F4E694EBAB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8CFB31-7BAE-6B0C-4C44-824908AB82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787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4D0F0-2C8B-9D88-7134-D257184D8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97D1E9-B6FB-0088-9870-748CC53E73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B88942-3E5F-B850-5CEE-B8952CAF5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8A777-959F-7932-A2AE-606A10F35B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37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685326"/>
            <a:ext cx="10334625" cy="1803939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5773229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CCAF04-6C30-614D-8071-3CC683E976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60000"/>
          </a:blip>
          <a:srcRect/>
          <a:stretch/>
        </p:blipFill>
        <p:spPr>
          <a:xfrm>
            <a:off x="8418740" y="5755088"/>
            <a:ext cx="3173185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55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0" userDrawn="1">
          <p15:clr>
            <a:srgbClr val="FBAE40"/>
          </p15:clr>
        </p15:guide>
        <p15:guide id="9" orient="horz" pos="3888" userDrawn="1">
          <p15:clr>
            <a:srgbClr val="FBAE40"/>
          </p15:clr>
        </p15:guide>
        <p15:guide id="10" pos="360" userDrawn="1">
          <p15:clr>
            <a:srgbClr val="FBAE40"/>
          </p15:clr>
        </p15:guide>
        <p15:guide id="11" pos="7320" userDrawn="1">
          <p15:clr>
            <a:srgbClr val="FBAE40"/>
          </p15:clr>
        </p15:guide>
        <p15:guide id="12" orient="horz" pos="39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_Print-friend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650602"/>
            <a:ext cx="10334625" cy="1838663"/>
          </a:xfrm>
        </p:spPr>
        <p:txBody>
          <a:bodyPr anchor="t" anchorCtr="0"/>
          <a:lstStyle>
            <a:lvl1pPr algn="l">
              <a:defRPr sz="60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5773229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4EB6B9-C6AF-7F40-9A3F-E71E87EB2D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418740" y="5742910"/>
            <a:ext cx="3173185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54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0" userDrawn="1">
          <p15:clr>
            <a:srgbClr val="FBAE40"/>
          </p15:clr>
        </p15:guide>
        <p15:guide id="9" orient="horz" pos="3888" userDrawn="1">
          <p15:clr>
            <a:srgbClr val="FBAE40"/>
          </p15:clr>
        </p15:guide>
        <p15:guide id="10" pos="360" userDrawn="1">
          <p15:clr>
            <a:srgbClr val="FBAE40"/>
          </p15:clr>
        </p15:guide>
        <p15:guide id="11" pos="7320" userDrawn="1">
          <p15:clr>
            <a:srgbClr val="FBAE40"/>
          </p15:clr>
        </p15:guide>
        <p15:guide id="12" orient="horz" pos="39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F96C7-1801-CD4F-9F28-C99CEA00A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FB783-2389-2044-9FEC-A01C09265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4785F67-179E-4145-8BCB-4A0C61A89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794568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4E73FD-DB7D-6846-A2AE-E73A31844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110BA2-9B68-CC4C-A636-3277ABFA5F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CBF15F-CA7F-7641-B9E3-4E9C3E92F4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3687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_Print-friend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4E73FD-DB7D-6846-A2AE-E73A31844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110BA2-9B68-CC4C-A636-3277ABFA5F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CBF15F-CA7F-7641-B9E3-4E9C3E92F4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4543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965E-00C4-6F4C-8817-84A69C14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926A3-B154-C14C-BFED-E141D3C8B7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0C922-34CF-D846-A402-06F51B189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868AE-308B-D548-82A1-318656FC55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363061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ACFC5-D97A-B448-B815-E68D1A973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FB46D-01D9-1D44-ABED-AC6282C16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8F9F48-3F7F-A545-9387-0732A54B5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0C0DC1-B7CB-B343-8B4E-8D57625AEA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2689F1-F4A7-6440-A9D9-1BF6E3E127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4E88283-FA1D-D040-8AFC-1D07DFC302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357393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B70F5-09AC-CD48-85DB-1752A5E86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6FDB5-5C90-C844-8D34-266A469CE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4133593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7D20343-9337-0E42-A01C-2815CA8E05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39125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84E83-FA30-AE49-A809-D1503D6A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97B18-F1D3-C845-98E1-FCEEFD596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677A6-B440-D244-B039-82AFE3A15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ACFED41-9DB8-3441-9E99-88FCE31DC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416033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999BF-B963-A049-A11E-59531395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A4A0F9-2FD7-DE46-AE52-AD7C0C073A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413AE-9723-9D45-B482-FF92ED073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BC717A-FCD7-0D46-A097-931C02281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811919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0FA0D-AA3C-664A-87D2-78DEA605D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05DD7F-359B-0241-A0E1-CB4146394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4FE3B0-EE83-EE47-9729-1EF195304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381660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7785AC-BC0C-8F4E-B552-D8A6AD40EE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9A820-91F6-F544-8B07-61605B067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FAE437-C75F-3A40-9104-1FFF2D5E7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066097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1049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825625"/>
            <a:ext cx="11049000" cy="420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25833E0-DD3D-DF4F-9316-F67B7A80E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54452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7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60" userDrawn="1">
          <p15:clr>
            <a:srgbClr val="F26B43"/>
          </p15:clr>
        </p15:guide>
        <p15:guide id="10" orient="horz" pos="3888" userDrawn="1">
          <p15:clr>
            <a:srgbClr val="F26B43"/>
          </p15:clr>
        </p15:guide>
        <p15:guide id="11" pos="7320" userDrawn="1">
          <p15:clr>
            <a:srgbClr val="F26B43"/>
          </p15:clr>
        </p15:guide>
        <p15:guide id="12" orient="horz" pos="4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99CCF-B6E4-F848-8AF7-A07BBCF6EF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505" y="2084677"/>
            <a:ext cx="11242989" cy="1838663"/>
          </a:xfrm>
        </p:spPr>
        <p:txBody>
          <a:bodyPr>
            <a:normAutofit/>
          </a:bodyPr>
          <a:lstStyle/>
          <a:p>
            <a:r>
              <a:rPr lang="en-US" sz="4400" dirty="0"/>
              <a:t>Beam Intensity Considerations</a:t>
            </a:r>
            <a:br>
              <a:rPr lang="en-US" sz="4400" dirty="0"/>
            </a:br>
            <a:r>
              <a:rPr lang="en-US" sz="4400" dirty="0"/>
              <a:t>for NSLS-IIU</a:t>
            </a:r>
            <a:endParaRPr lang="en-US" sz="4400" b="0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11192F1-4BA6-1883-BDC7-AAC1A6BA81FF}"/>
              </a:ext>
            </a:extLst>
          </p:cNvPr>
          <p:cNvSpPr txBox="1">
            <a:spLocks/>
          </p:cNvSpPr>
          <p:nvPr/>
        </p:nvSpPr>
        <p:spPr>
          <a:xfrm>
            <a:off x="474505" y="3767249"/>
            <a:ext cx="10334625" cy="12596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Aamna Khan</a:t>
            </a:r>
            <a:br>
              <a:rPr lang="en-US" dirty="0"/>
            </a:br>
            <a:r>
              <a:rPr lang="en-US" dirty="0"/>
              <a:t>with V. </a:t>
            </a:r>
            <a:r>
              <a:rPr lang="en-US" dirty="0" err="1"/>
              <a:t>Smaluk</a:t>
            </a:r>
            <a:r>
              <a:rPr lang="en-US" dirty="0"/>
              <a:t>, T. </a:t>
            </a:r>
            <a:r>
              <a:rPr lang="en-US" dirty="0" err="1"/>
              <a:t>Shaftan</a:t>
            </a:r>
            <a:r>
              <a:rPr lang="en-US" dirty="0"/>
              <a:t> (BNL) and G. </a:t>
            </a:r>
            <a:r>
              <a:rPr lang="en-US" dirty="0" err="1"/>
              <a:t>Stupakov</a:t>
            </a:r>
            <a:r>
              <a:rPr lang="en-US" dirty="0"/>
              <a:t> (</a:t>
            </a:r>
            <a:r>
              <a:rPr lang="en-US" dirty="0" err="1"/>
              <a:t>xLight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NSLS-II / MAX IV Workshop</a:t>
            </a:r>
          </a:p>
          <a:p>
            <a:r>
              <a:rPr lang="en-US" dirty="0"/>
              <a:t>October 5, 2026</a:t>
            </a:r>
          </a:p>
        </p:txBody>
      </p:sp>
    </p:spTree>
    <p:extLst>
      <p:ext uri="{BB962C8B-B14F-4D97-AF65-F5344CB8AC3E}">
        <p14:creationId xmlns:p14="http://schemas.microsoft.com/office/powerpoint/2010/main" val="491121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-182880"/>
            <a:ext cx="12285921" cy="1325880"/>
          </a:xfrm>
        </p:spPr>
        <p:txBody>
          <a:bodyPr/>
          <a:lstStyle/>
          <a:p>
            <a:r>
              <a:rPr lang="en-US" sz="3200"/>
              <a:t>NSLS-IIU: From Design Parameters to Intensity </a:t>
            </a:r>
            <a:r>
              <a:rPr lang="en-US" sz="3200" dirty="0"/>
              <a:t>Challenges</a:t>
            </a:r>
            <a:endParaRPr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523261"/>
              </p:ext>
            </p:extLst>
          </p:nvPr>
        </p:nvGraphicFramePr>
        <p:xfrm>
          <a:off x="350520" y="1374501"/>
          <a:ext cx="694944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1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7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Parameter</a:t>
                      </a:r>
                    </a:p>
                  </a:txBody>
                  <a:tcPr marL="45720" marR="45720" marT="18288" marB="18288" anchor="ctr">
                    <a:solidFill>
                      <a:srgbClr val="105C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NSLS-II (operation)</a:t>
                      </a:r>
                    </a:p>
                  </a:txBody>
                  <a:tcPr marL="45720" marR="45720" marT="18288" marB="18288" anchor="ctr">
                    <a:solidFill>
                      <a:srgbClr val="105C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FFFFFF"/>
                          </a:solidFill>
                          <a:latin typeface="Arial"/>
                        </a:rPr>
                        <a:t>NSLS-IIU</a:t>
                      </a:r>
                    </a:p>
                  </a:txBody>
                  <a:tcPr marL="45720" marR="45720" marT="18288" marB="18288" anchor="ctr">
                    <a:solidFill>
                      <a:srgbClr val="105C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latin typeface="Arial"/>
                        </a:rPr>
                        <a:t>Energy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Arial"/>
                        </a:rPr>
                        <a:t>3 GeV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Arial"/>
                        </a:rPr>
                        <a:t>4 GeV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latin typeface="Arial"/>
                        </a:rPr>
                        <a:t>Circumference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Arial"/>
                        </a:rPr>
                        <a:t>792 m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Arial"/>
                        </a:rPr>
                        <a:t>792 m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latin typeface="Arial"/>
                        </a:rPr>
                        <a:t>Lattice emittance, bare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Arial"/>
                        </a:rPr>
                        <a:t>2086 pm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Arial"/>
                        </a:rPr>
                        <a:t>41 pm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latin typeface="Arial"/>
                        </a:rPr>
                        <a:t>Emittance with IDs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Arial"/>
                        </a:rPr>
                        <a:t>746 pm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Arial"/>
                        </a:rPr>
                        <a:t>2</a:t>
                      </a:r>
                      <a:r>
                        <a:rPr lang="en-US" sz="1600">
                          <a:latin typeface="Arial"/>
                        </a:rPr>
                        <a:t>7</a:t>
                      </a:r>
                      <a:r>
                        <a:rPr sz="1600">
                          <a:latin typeface="Arial"/>
                        </a:rPr>
                        <a:t> pm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latin typeface="Arial"/>
                        </a:rPr>
                        <a:t>Momentum compaction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Arial"/>
                        </a:rPr>
                        <a:t>3.6 × 10⁻⁴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Arial"/>
                        </a:rPr>
                        <a:t>6.7 × 10⁻⁵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latin typeface="Arial"/>
                        </a:rPr>
                        <a:t>Beam current</a:t>
                      </a:r>
                      <a:endParaRPr sz="1600" b="1">
                        <a:latin typeface="Arial"/>
                      </a:endParaRP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Arial"/>
                        </a:rPr>
                        <a:t>500 mA</a:t>
                      </a:r>
                      <a:endParaRPr sz="1600">
                        <a:latin typeface="Arial"/>
                      </a:endParaRP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Arial"/>
                        </a:rPr>
                        <a:t>400 mA</a:t>
                      </a:r>
                      <a:endParaRPr sz="1600">
                        <a:latin typeface="Arial"/>
                      </a:endParaRP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latin typeface="Arial"/>
                        </a:rPr>
                        <a:t>RF voltage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Arial"/>
                        </a:rPr>
                        <a:t>3.6 MV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Arial"/>
                        </a:rPr>
                        <a:t>4.8 MV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latin typeface="Arial"/>
                        </a:rPr>
                        <a:t>Natural bunch length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Arial"/>
                        </a:rPr>
                        <a:t>12.7 ps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Arial"/>
                        </a:rPr>
                        <a:t>7.9 </a:t>
                      </a:r>
                      <a:r>
                        <a:rPr sz="1600" err="1">
                          <a:latin typeface="Arial"/>
                        </a:rPr>
                        <a:t>ps</a:t>
                      </a:r>
                      <a:endParaRPr sz="1600">
                        <a:latin typeface="Arial"/>
                      </a:endParaRP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latin typeface="Arial"/>
                        </a:rPr>
                        <a:t>Vacuum aperture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Arial"/>
                        </a:rPr>
                        <a:t>76 × 25 mm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>
                          <a:latin typeface="Arial"/>
                        </a:rPr>
                        <a:t>18 mm</a:t>
                      </a:r>
                      <a:r>
                        <a:rPr lang="en-US" sz="1600" dirty="0">
                          <a:latin typeface="Arial"/>
                        </a:rPr>
                        <a:t>,</a:t>
                      </a:r>
                      <a:r>
                        <a:rPr sz="1600" dirty="0">
                          <a:latin typeface="Arial"/>
                        </a:rPr>
                        <a:t> 11 mm CB dipoles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E4CF1CC9-A6CF-4A9C-04CF-87CBB2AA94C8}"/>
              </a:ext>
            </a:extLst>
          </p:cNvPr>
          <p:cNvGrpSpPr/>
          <p:nvPr/>
        </p:nvGrpSpPr>
        <p:grpSpPr>
          <a:xfrm>
            <a:off x="7543800" y="1374501"/>
            <a:ext cx="4389120" cy="4620621"/>
            <a:chOff x="7543800" y="878595"/>
            <a:chExt cx="4389120" cy="4620621"/>
          </a:xfrm>
        </p:grpSpPr>
        <p:sp>
          <p:nvSpPr>
            <p:cNvPr id="4" name="Rectangle 3"/>
            <p:cNvSpPr/>
            <p:nvPr/>
          </p:nvSpPr>
          <p:spPr>
            <a:xfrm>
              <a:off x="7543800" y="878595"/>
              <a:ext cx="4389120" cy="4620621"/>
            </a:xfrm>
            <a:prstGeom prst="rect">
              <a:avLst/>
            </a:prstGeom>
            <a:solidFill>
              <a:srgbClr val="E8F1F5"/>
            </a:solidFill>
            <a:ln w="12700">
              <a:solidFill>
                <a:srgbClr val="105C7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680960" y="1024128"/>
              <a:ext cx="4114800" cy="33239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spAutoFit/>
            </a:bodyPr>
            <a:lstStyle/>
            <a:p>
              <a:pPr marL="0" indent="0">
                <a:spcAft>
                  <a:spcPts val="600"/>
                </a:spcAft>
                <a:buNone/>
              </a:pPr>
              <a:r>
                <a:rPr b="1" dirty="0">
                  <a:solidFill>
                    <a:srgbClr val="105C78"/>
                  </a:solidFill>
                  <a:latin typeface="Arial"/>
                </a:rPr>
                <a:t>Intensity questions for NSLS-IIU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7726679" y="1691640"/>
              <a:ext cx="457200" cy="457200"/>
            </a:xfrm>
            <a:prstGeom prst="ellipse">
              <a:avLst/>
            </a:prstGeom>
            <a:solidFill>
              <a:srgbClr val="105C7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1800" b="1">
                  <a:solidFill>
                    <a:srgbClr val="FFFFFF"/>
                  </a:solidFill>
                </a:rPr>
                <a:t>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321040" y="1645920"/>
              <a:ext cx="3520440" cy="1040285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spAutoFit/>
            </a:bodyPr>
            <a:lstStyle/>
            <a:p>
              <a:pPr marL="0" indent="0">
                <a:spcAft>
                  <a:spcPts val="600"/>
                </a:spcAft>
                <a:buNone/>
              </a:pPr>
              <a:r>
                <a:rPr sz="1600">
                  <a:latin typeface="Arial"/>
                </a:rPr>
                <a:t>How much does </a:t>
              </a:r>
              <a:r>
                <a:rPr lang="en-US" sz="1600" err="1">
                  <a:latin typeface="Arial"/>
                </a:rPr>
                <a:t>intrabeam</a:t>
              </a:r>
              <a:r>
                <a:rPr lang="en-US" sz="1600">
                  <a:latin typeface="Arial"/>
                </a:rPr>
                <a:t> scattering</a:t>
              </a:r>
              <a:r>
                <a:rPr sz="1600">
                  <a:latin typeface="Arial"/>
                </a:rPr>
                <a:t> blow up the emittance at operational current, and how well can we predict it?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7726679" y="3063239"/>
              <a:ext cx="457200" cy="457200"/>
            </a:xfrm>
            <a:prstGeom prst="ellipse">
              <a:avLst/>
            </a:prstGeom>
            <a:solidFill>
              <a:srgbClr val="105C7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1800" b="1">
                  <a:solidFill>
                    <a:srgbClr val="FFFFFF"/>
                  </a:solidFill>
                </a:rPr>
                <a:t>2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321040" y="3017520"/>
              <a:ext cx="3520440" cy="54784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spAutoFit/>
            </a:bodyPr>
            <a:lstStyle/>
            <a:p>
              <a:pPr marL="0" indent="0">
                <a:spcAft>
                  <a:spcPts val="600"/>
                </a:spcAft>
                <a:buNone/>
              </a:pPr>
              <a:r>
                <a:rPr sz="1600">
                  <a:latin typeface="Arial"/>
                </a:rPr>
                <a:t>How far can harmonic cavities stretch the bunch, and is it stable?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7726679" y="4316288"/>
              <a:ext cx="457200" cy="457200"/>
            </a:xfrm>
            <a:prstGeom prst="ellipse">
              <a:avLst/>
            </a:prstGeom>
            <a:solidFill>
              <a:srgbClr val="105C7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1800" b="1">
                  <a:solidFill>
                    <a:srgbClr val="FFFFFF"/>
                  </a:solidFill>
                </a:rPr>
                <a:t>3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21040" y="4270568"/>
              <a:ext cx="3520440" cy="794064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spAutoFit/>
            </a:bodyPr>
            <a:lstStyle/>
            <a:p>
              <a:pPr marL="0" indent="0">
                <a:spcAft>
                  <a:spcPts val="600"/>
                </a:spcAft>
                <a:buNone/>
              </a:pPr>
              <a:r>
                <a:rPr sz="1600">
                  <a:latin typeface="Arial"/>
                </a:rPr>
                <a:t>What does the smaller aperture cost in impedance and </a:t>
              </a:r>
              <a:r>
                <a:rPr lang="en-US" sz="1600">
                  <a:latin typeface="Arial"/>
                </a:rPr>
                <a:t>beam–induced </a:t>
              </a:r>
              <a:r>
                <a:rPr sz="1600">
                  <a:latin typeface="Arial"/>
                </a:rPr>
                <a:t>heating?</a:t>
              </a:r>
            </a:p>
          </p:txBody>
        </p:sp>
      </p:grp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4B6E08AB-D595-3920-A8AF-159BA8D43B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D11E11-4F05-1B17-63E0-B2B20D56D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549F1E-7EC6-EF7F-6276-1C984C95C0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Intrabeam</a:t>
            </a:r>
            <a:r>
              <a:rPr lang="en-US"/>
              <a:t> Scattering</a:t>
            </a:r>
          </a:p>
        </p:txBody>
      </p:sp>
    </p:spTree>
    <p:extLst>
      <p:ext uri="{BB962C8B-B14F-4D97-AF65-F5344CB8AC3E}">
        <p14:creationId xmlns:p14="http://schemas.microsoft.com/office/powerpoint/2010/main" val="1486037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D28E9-4A86-EE95-C010-7917894A1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5DCA5-FD9F-DEC0-EEE5-C6610A5B0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-182880"/>
            <a:ext cx="11247120" cy="1325880"/>
          </a:xfrm>
        </p:spPr>
        <p:txBody>
          <a:bodyPr/>
          <a:lstStyle/>
          <a:p>
            <a:r>
              <a:rPr lang="en-US" sz="3200"/>
              <a:t>Low Emittance at High Beam Intensity</a:t>
            </a:r>
            <a:endParaRPr sz="3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B388D8-7D57-CF2C-D477-3792F85D54E7}"/>
              </a:ext>
            </a:extLst>
          </p:cNvPr>
          <p:cNvSpPr txBox="1"/>
          <p:nvPr/>
        </p:nvSpPr>
        <p:spPr>
          <a:xfrm>
            <a:off x="320040" y="5303520"/>
            <a:ext cx="6949440" cy="68634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600"/>
              </a:spcAft>
            </a:pPr>
            <a:r>
              <a:rPr sz="1200" i="1">
                <a:latin typeface="Arial"/>
              </a:rPr>
              <a:t>NSLS-IIU complex-bend lattice</a:t>
            </a:r>
            <a:r>
              <a:rPr lang="en-US" sz="1200" i="1">
                <a:latin typeface="Arial"/>
              </a:rPr>
              <a:t>: </a:t>
            </a:r>
            <a:r>
              <a:rPr sz="1200" i="1">
                <a:latin typeface="Arial"/>
              </a:rPr>
              <a:t>operational points include IBS, impedance-driven and harmonic-cavity bunch lengthening</a:t>
            </a:r>
            <a:r>
              <a:rPr lang="en-US" sz="1200" i="1">
                <a:latin typeface="Arial"/>
              </a:rPr>
              <a:t>. </a:t>
            </a:r>
            <a:endParaRPr lang="en-US" sz="1200" i="1"/>
          </a:p>
          <a:p>
            <a:pPr marL="0" indent="0">
              <a:spcAft>
                <a:spcPts val="600"/>
              </a:spcAft>
              <a:buNone/>
            </a:pPr>
            <a:endParaRPr sz="1200" i="1">
              <a:solidFill>
                <a:srgbClr val="404040"/>
              </a:solidFill>
              <a:latin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215EB6-4FB1-491C-8313-EC9EBF7AF192}"/>
              </a:ext>
            </a:extLst>
          </p:cNvPr>
          <p:cNvSpPr txBox="1"/>
          <p:nvPr/>
        </p:nvSpPr>
        <p:spPr>
          <a:xfrm>
            <a:off x="6096000" y="6038032"/>
            <a:ext cx="8207272" cy="22467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1100">
                <a:latin typeface="Arial"/>
              </a:rPr>
              <a:t>A. Khan, V. </a:t>
            </a:r>
            <a:r>
              <a:rPr sz="1100" err="1">
                <a:latin typeface="Arial"/>
              </a:rPr>
              <a:t>Smaluk</a:t>
            </a:r>
            <a:r>
              <a:rPr sz="1100">
                <a:latin typeface="Arial"/>
              </a:rPr>
              <a:t>, NSLS-II-U retreat (2023); V. </a:t>
            </a:r>
            <a:r>
              <a:rPr sz="1100" err="1">
                <a:latin typeface="Arial"/>
              </a:rPr>
              <a:t>Smaluk</a:t>
            </a:r>
            <a:r>
              <a:rPr sz="1100">
                <a:latin typeface="Arial"/>
              </a:rPr>
              <a:t> et al., J. Synchrotron Rad. 32 (2025).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3350F7-FF30-5BF7-D4E6-9DA7F56B9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949440" cy="4320540"/>
          </a:xfrm>
          <a:prstGeom prst="rect">
            <a:avLst/>
          </a:prstGeom>
        </p:spPr>
      </p:pic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B4AA0D0E-CFED-B3FB-91FC-866290277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BE682E-D94E-E4C2-F837-D7881F3C0FBC}"/>
              </a:ext>
            </a:extLst>
          </p:cNvPr>
          <p:cNvSpPr txBox="1"/>
          <p:nvPr/>
        </p:nvSpPr>
        <p:spPr>
          <a:xfrm>
            <a:off x="7269480" y="1541621"/>
            <a:ext cx="503637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/>
              <a:t>High brightness requires</a:t>
            </a:r>
            <a:endParaRPr 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Low electron-beam emittance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High beam intensity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Optimized insertion-device performance</a:t>
            </a:r>
            <a:br>
              <a:rPr lang="en-US"/>
            </a:br>
            <a:endParaRPr lang="en-US"/>
          </a:p>
          <a:p>
            <a:r>
              <a:rPr lang="en-US" b="1"/>
              <a:t>At operational intensity</a:t>
            </a:r>
            <a:endParaRPr 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IBS increases emittance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Bunch lengthening mitigates IBS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Collective effects can limit achievable intensity</a:t>
            </a:r>
            <a:br>
              <a:rPr lang="en-US"/>
            </a:br>
            <a:endParaRPr lang="en-US"/>
          </a:p>
          <a:p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Minimum lattice emittance ≠ minimum emittance at operational intensity</a:t>
            </a:r>
          </a:p>
        </p:txBody>
      </p:sp>
    </p:spTree>
    <p:extLst>
      <p:ext uri="{BB962C8B-B14F-4D97-AF65-F5344CB8AC3E}">
        <p14:creationId xmlns:p14="http://schemas.microsoft.com/office/powerpoint/2010/main" val="799166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182880"/>
            <a:ext cx="11247120" cy="1325880"/>
          </a:xfrm>
        </p:spPr>
        <p:txBody>
          <a:bodyPr/>
          <a:lstStyle/>
          <a:p>
            <a:r>
              <a:rPr sz="3200"/>
              <a:t>How Well Do We Know the IBS Growth?</a:t>
            </a:r>
          </a:p>
        </p:txBody>
      </p:sp>
      <p:sp>
        <p:nvSpPr>
          <p:cNvPr id="3" name="Rectangle 2"/>
          <p:cNvSpPr/>
          <p:nvPr/>
        </p:nvSpPr>
        <p:spPr>
          <a:xfrm>
            <a:off x="313677" y="940370"/>
            <a:ext cx="3931920" cy="3749039"/>
          </a:xfrm>
          <a:prstGeom prst="rect">
            <a:avLst/>
          </a:prstGeom>
          <a:solidFill>
            <a:srgbClr val="FFFFFF"/>
          </a:solidFill>
          <a:ln w="12700">
            <a:solidFill>
              <a:srgbClr val="105C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05117" y="967802"/>
            <a:ext cx="3749039" cy="517065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1500" b="1">
                <a:solidFill>
                  <a:srgbClr val="105C78"/>
                </a:solidFill>
                <a:latin typeface="Arial"/>
              </a:rPr>
              <a:t>IBS formulas compared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1500" i="1">
                <a:solidFill>
                  <a:srgbClr val="404040"/>
                </a:solidFill>
                <a:latin typeface="Arial"/>
              </a:rPr>
              <a:t>NSLS-IIU</a:t>
            </a:r>
            <a:r>
              <a:rPr sz="1500" i="1">
                <a:solidFill>
                  <a:srgbClr val="404040"/>
                </a:solidFill>
                <a:latin typeface="Arial"/>
              </a:rPr>
              <a:t> 4 GeV, bare lattice, no HHC</a:t>
            </a:r>
          </a:p>
        </p:txBody>
      </p:sp>
      <p:pic>
        <p:nvPicPr>
          <p:cNvPr id="5" name="Picture 4" descr="th_e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581" y="1562162"/>
            <a:ext cx="3190814" cy="26106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5117" y="4186490"/>
            <a:ext cx="3749039" cy="27084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/>
              <a:t>IBS models agree within ~12%</a:t>
            </a:r>
            <a:endParaRPr sz="1400"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28477" y="940370"/>
            <a:ext cx="7452360" cy="3749039"/>
          </a:xfrm>
          <a:prstGeom prst="rect">
            <a:avLst/>
          </a:prstGeom>
          <a:solidFill>
            <a:srgbClr val="FFFFFF"/>
          </a:solidFill>
          <a:ln w="12700">
            <a:solidFill>
              <a:srgbClr val="105C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19917" y="967802"/>
            <a:ext cx="7223760" cy="517065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1500" b="1">
                <a:solidFill>
                  <a:srgbClr val="105C78"/>
                </a:solidFill>
                <a:latin typeface="Arial"/>
              </a:rPr>
              <a:t>Model vs. measurement</a:t>
            </a:r>
          </a:p>
          <a:p>
            <a:pPr marL="0" indent="0">
              <a:spcAft>
                <a:spcPts val="0"/>
              </a:spcAft>
              <a:buNone/>
            </a:pPr>
            <a:r>
              <a:rPr sz="1500" i="1">
                <a:solidFill>
                  <a:srgbClr val="404040"/>
                </a:solidFill>
                <a:latin typeface="Arial"/>
              </a:rPr>
              <a:t>NSLS-II operational lattice (all IDs, 746 pm</a:t>
            </a:r>
            <a:r>
              <a:rPr lang="en-US" sz="1500" i="1">
                <a:solidFill>
                  <a:srgbClr val="404040"/>
                </a:solidFill>
                <a:latin typeface="Arial"/>
              </a:rPr>
              <a:t>)</a:t>
            </a:r>
            <a:endParaRPr sz="1500" i="1">
              <a:solidFill>
                <a:srgbClr val="404040"/>
              </a:solidFill>
              <a:latin typeface="Arial"/>
            </a:endParaRPr>
          </a:p>
        </p:txBody>
      </p:sp>
      <p:pic>
        <p:nvPicPr>
          <p:cNvPr id="9" name="Picture 8" descr="im7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9917" y="1626170"/>
            <a:ext cx="3611880" cy="216712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3677" y="4933299"/>
            <a:ext cx="12037086" cy="60939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Conventional models share the same small-angle binary-collision framework.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NSLS-IIU: ~30× lower emittance </a:t>
            </a:r>
            <a:r>
              <a:rPr lang="en-US"/>
              <a:t>→ validation in the ultra-low-emittance regime is needed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89643" y="6142788"/>
            <a:ext cx="8961120" cy="22467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1100">
                <a:latin typeface="Arial"/>
              </a:rPr>
              <a:t>A. Khan, G. Bassi, V. </a:t>
            </a:r>
            <a:r>
              <a:rPr sz="1100" err="1">
                <a:latin typeface="Arial"/>
              </a:rPr>
              <a:t>Smaluk</a:t>
            </a:r>
            <a:r>
              <a:rPr sz="1100">
                <a:latin typeface="Arial"/>
              </a:rPr>
              <a:t>, B. Bacha, “Measurements and simulations of </a:t>
            </a:r>
            <a:r>
              <a:rPr sz="1100" err="1">
                <a:latin typeface="Arial"/>
              </a:rPr>
              <a:t>intrabeam</a:t>
            </a:r>
            <a:r>
              <a:rPr sz="1100">
                <a:latin typeface="Arial"/>
              </a:rPr>
              <a:t> scattering effects at NSLS-II”, NAPAC’25 TUP063.</a:t>
            </a:r>
          </a:p>
        </p:txBody>
      </p:sp>
      <p:pic>
        <p:nvPicPr>
          <p:cNvPr id="14" name="Picture 13" descr="Chart, line chart&#10;&#10;AI-generated content may be incorrect.">
            <a:extLst>
              <a:ext uri="{FF2B5EF4-FFF2-40B4-BE49-F238E27FC236}">
                <a16:creationId xmlns:a16="http://schemas.microsoft.com/office/drawing/2014/main" id="{08FC10B5-F4B6-4D48-D76C-441F1CC6AF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9467" y="1650780"/>
            <a:ext cx="3520440" cy="2169950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4F028FB0-C2CC-0FA4-D661-2E09AD319A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9065B5-AC12-01BC-439A-B4F7423CA46A}"/>
              </a:ext>
            </a:extLst>
          </p:cNvPr>
          <p:cNvSpPr txBox="1"/>
          <p:nvPr/>
        </p:nvSpPr>
        <p:spPr>
          <a:xfrm>
            <a:off x="4555198" y="4186490"/>
            <a:ext cx="71989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IBS + impedance model reproduces measured hor. Emittance within ~5%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F8FDD-F987-0C83-DC2B-68D81DD9F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8ADB1-2F7D-7491-0D67-70AFFCF49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-182880"/>
            <a:ext cx="11247120" cy="1325880"/>
          </a:xfrm>
        </p:spPr>
        <p:txBody>
          <a:bodyPr/>
          <a:lstStyle/>
          <a:p>
            <a:r>
              <a:rPr sz="3200" dirty="0"/>
              <a:t>IBS: From Binary Collisions to Field Fluctuations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DF6403-7D51-0A24-D0B1-7C6455C037CA}"/>
              </a:ext>
            </a:extLst>
          </p:cNvPr>
          <p:cNvSpPr/>
          <p:nvPr/>
        </p:nvSpPr>
        <p:spPr>
          <a:xfrm>
            <a:off x="6096000" y="914400"/>
            <a:ext cx="5791200" cy="4520876"/>
          </a:xfrm>
          <a:prstGeom prst="rect">
            <a:avLst/>
          </a:prstGeom>
          <a:solidFill>
            <a:srgbClr val="FFFFFF"/>
          </a:solidFill>
          <a:ln w="12700">
            <a:solidFill>
              <a:srgbClr val="105C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F6CBD0-6C9F-06F6-E501-6409355EE07E}"/>
              </a:ext>
            </a:extLst>
          </p:cNvPr>
          <p:cNvSpPr txBox="1"/>
          <p:nvPr/>
        </p:nvSpPr>
        <p:spPr>
          <a:xfrm>
            <a:off x="6355080" y="960120"/>
            <a:ext cx="5394960" cy="33239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b="1">
                <a:solidFill>
                  <a:srgbClr val="105C78"/>
                </a:solidFill>
                <a:latin typeface="Arial"/>
              </a:rPr>
              <a:t>New approach: field fluctuations</a:t>
            </a:r>
          </a:p>
        </p:txBody>
      </p:sp>
      <p:pic>
        <p:nvPicPr>
          <p:cNvPr id="9" name="Picture 8" descr="1790626387806_image.png">
            <a:extLst>
              <a:ext uri="{FF2B5EF4-FFF2-40B4-BE49-F238E27FC236}">
                <a16:creationId xmlns:a16="http://schemas.microsoft.com/office/drawing/2014/main" id="{C15F5D95-9523-613E-76D8-DE6D17036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417" y="1354254"/>
            <a:ext cx="4793004" cy="19259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C058FA6-B882-D7A8-B19D-E0DFD0EBA8D8}"/>
              </a:ext>
            </a:extLst>
          </p:cNvPr>
          <p:cNvSpPr/>
          <p:nvPr/>
        </p:nvSpPr>
        <p:spPr>
          <a:xfrm>
            <a:off x="320040" y="5646530"/>
            <a:ext cx="11567160" cy="370091"/>
          </a:xfrm>
          <a:prstGeom prst="rect">
            <a:avLst/>
          </a:prstGeom>
          <a:solidFill>
            <a:srgbClr val="105C78"/>
          </a:solidFill>
          <a:ln w="12700">
            <a:solidFill>
              <a:srgbClr val="105C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F0ADA1-E66C-61DE-C098-3D03269A294B}"/>
              </a:ext>
            </a:extLst>
          </p:cNvPr>
          <p:cNvSpPr txBox="1"/>
          <p:nvPr/>
        </p:nvSpPr>
        <p:spPr>
          <a:xfrm>
            <a:off x="365760" y="5672757"/>
            <a:ext cx="11292840" cy="270843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sz="1400" b="1">
                <a:solidFill>
                  <a:srgbClr val="FFFFFF"/>
                </a:solidFill>
                <a:latin typeface="Arial"/>
              </a:rPr>
              <a:t>DOE Early Career Research Program: “Maximizing Electron Beam Intensity for High-Brightness Synchrotron Light Sources”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D7BBB7-34A9-F6F2-9F97-0F546B1C7E14}"/>
              </a:ext>
            </a:extLst>
          </p:cNvPr>
          <p:cNvSpPr txBox="1"/>
          <p:nvPr/>
        </p:nvSpPr>
        <p:spPr>
          <a:xfrm>
            <a:off x="4587062" y="6335579"/>
            <a:ext cx="7604938" cy="393954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1100">
                <a:latin typeface="Arial"/>
              </a:rPr>
              <a:t>G. </a:t>
            </a:r>
            <a:r>
              <a:rPr sz="1100" err="1">
                <a:latin typeface="Arial"/>
              </a:rPr>
              <a:t>Stupakov</a:t>
            </a:r>
            <a:r>
              <a:rPr sz="1100">
                <a:latin typeface="Arial"/>
              </a:rPr>
              <a:t> and A. Khan, “</a:t>
            </a:r>
            <a:r>
              <a:rPr sz="1100" err="1">
                <a:latin typeface="Arial"/>
              </a:rPr>
              <a:t>Intrabeam</a:t>
            </a:r>
            <a:r>
              <a:rPr sz="1100">
                <a:latin typeface="Arial"/>
              </a:rPr>
              <a:t> scattering and field fluctuations in relativistic beams”, submitted to PRAB (2026</a:t>
            </a:r>
            <a:r>
              <a:rPr lang="en-US" sz="1100">
                <a:latin typeface="Arial"/>
              </a:rPr>
              <a:t>)</a:t>
            </a:r>
          </a:p>
          <a:p>
            <a:r>
              <a:rPr lang="en-US" sz="1100">
                <a:latin typeface="Arial"/>
              </a:rPr>
              <a:t> </a:t>
            </a:r>
            <a:r>
              <a:rPr sz="1100">
                <a:latin typeface="Arial"/>
              </a:rPr>
              <a:t>A. Khan, </a:t>
            </a:r>
            <a:r>
              <a:rPr lang="en-US" sz="1100"/>
              <a:t>G. </a:t>
            </a:r>
            <a:r>
              <a:rPr lang="en-US" sz="1100" err="1"/>
              <a:t>Stupakov</a:t>
            </a:r>
            <a:r>
              <a:rPr lang="en-US" sz="1100"/>
              <a:t>, </a:t>
            </a:r>
            <a:r>
              <a:rPr sz="1100">
                <a:latin typeface="Arial"/>
              </a:rPr>
              <a:t>V. </a:t>
            </a:r>
            <a:r>
              <a:rPr sz="1100" err="1">
                <a:latin typeface="Arial"/>
              </a:rPr>
              <a:t>Smaluk</a:t>
            </a:r>
            <a:r>
              <a:rPr sz="1100">
                <a:latin typeface="Arial"/>
              </a:rPr>
              <a:t>, T. </a:t>
            </a:r>
            <a:r>
              <a:rPr sz="1100" err="1">
                <a:latin typeface="Arial"/>
              </a:rPr>
              <a:t>Shaftan</a:t>
            </a:r>
            <a:r>
              <a:rPr sz="1100">
                <a:latin typeface="Arial"/>
              </a:rPr>
              <a:t>, Proc. IPAC’26, TUP2302.</a:t>
            </a:r>
            <a:endParaRPr lang="en-US" sz="1100">
              <a:latin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BC5FE2B-5489-A7C7-3556-4D5A131B9F90}"/>
              </a:ext>
            </a:extLst>
          </p:cNvPr>
          <p:cNvGrpSpPr/>
          <p:nvPr/>
        </p:nvGrpSpPr>
        <p:grpSpPr>
          <a:xfrm>
            <a:off x="320040" y="914400"/>
            <a:ext cx="5753100" cy="4520876"/>
            <a:chOff x="320040" y="914400"/>
            <a:chExt cx="5753100" cy="452087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A4B7D90-B7C2-83BC-416D-D451A4534281}"/>
                </a:ext>
              </a:extLst>
            </p:cNvPr>
            <p:cNvSpPr/>
            <p:nvPr/>
          </p:nvSpPr>
          <p:spPr>
            <a:xfrm>
              <a:off x="320040" y="914400"/>
              <a:ext cx="5669280" cy="4520876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105C7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/>
                <a:t>Conventional theories: binary collisions</a:t>
              </a:r>
              <a:endParaRPr lang="en-US"/>
            </a:p>
            <a:p>
              <a:pPr lvl="0"/>
              <a:r>
                <a:rPr lang="en-US"/>
                <a:t>Independent small-angle collisions of particle pairs</a:t>
              </a:r>
            </a:p>
            <a:p>
              <a:pPr lvl="0"/>
              <a:r>
                <a:rPr lang="en-US"/>
                <a:t>Successive collisions treated as </a:t>
              </a:r>
              <a:r>
                <a:rPr lang="en-US" b="1"/>
                <a:t>uncorrelated</a:t>
              </a:r>
              <a:endParaRPr lang="en-US"/>
            </a:p>
            <a:p>
              <a:pPr lvl="0"/>
              <a:r>
                <a:rPr lang="en-US" b="1"/>
                <a:t>Local</a:t>
              </a:r>
              <a:r>
                <a:rPr lang="en-US"/>
                <a:t> description of scattering</a:t>
              </a:r>
            </a:p>
            <a:p>
              <a:pPr lvl="0"/>
              <a:r>
                <a:rPr lang="en-US"/>
                <a:t>Coulomb logarithm requires \(b_{\min}\) and \(b_{\max}\)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9EAF7D6-D1DF-E9BA-B85F-DF6AC2777EDC}"/>
                </a:ext>
              </a:extLst>
            </p:cNvPr>
            <p:cNvSpPr txBox="1"/>
            <p:nvPr/>
          </p:nvSpPr>
          <p:spPr>
            <a:xfrm>
              <a:off x="457200" y="960120"/>
              <a:ext cx="5394960" cy="33239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spAutoFit/>
            </a:bodyPr>
            <a:lstStyle/>
            <a:p>
              <a:pPr marL="0" indent="0">
                <a:spcAft>
                  <a:spcPts val="600"/>
                </a:spcAft>
                <a:buNone/>
              </a:pPr>
              <a:r>
                <a:rPr b="1">
                  <a:solidFill>
                    <a:srgbClr val="105C78"/>
                  </a:solidFill>
                  <a:latin typeface="Arial"/>
                </a:rPr>
                <a:t>Conventional theories: binary collisions</a:t>
              </a:r>
            </a:p>
          </p:txBody>
        </p:sp>
        <p:pic>
          <p:nvPicPr>
            <p:cNvPr id="5" name="Picture 4" descr="1790626395157_image.png">
              <a:extLst>
                <a:ext uri="{FF2B5EF4-FFF2-40B4-BE49-F238E27FC236}">
                  <a16:creationId xmlns:a16="http://schemas.microsoft.com/office/drawing/2014/main" id="{733156B7-3295-67E0-C41D-91F4227A0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4009" y="1371600"/>
              <a:ext cx="3105044" cy="2198904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700A1A0-9524-B1F4-76DF-F78B3C0BCE5C}"/>
                </a:ext>
              </a:extLst>
            </p:cNvPr>
            <p:cNvSpPr txBox="1"/>
            <p:nvPr/>
          </p:nvSpPr>
          <p:spPr>
            <a:xfrm>
              <a:off x="388620" y="3596731"/>
              <a:ext cx="5684520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n-US" b="1" dirty="0"/>
                <a:t>Conventional theories: binary collisions</a:t>
              </a:r>
              <a:endParaRPr lang="en-US" dirty="0"/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dirty="0"/>
                <a:t>Independent small-angle collisions of particle pairs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dirty="0"/>
                <a:t>Successive collisions treated as </a:t>
              </a:r>
              <a:r>
                <a:rPr lang="en-US" b="1" dirty="0"/>
                <a:t>uncorrelated</a:t>
              </a:r>
              <a:endParaRPr lang="en-US" dirty="0"/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b="1" dirty="0"/>
                <a:t>Local</a:t>
              </a:r>
              <a:r>
                <a:rPr lang="en-US" dirty="0"/>
                <a:t> description of scattering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n-US" dirty="0"/>
                <a:t>Coulomb logarithm requires </a:t>
              </a:r>
              <a:r>
                <a:rPr lang="en-US" dirty="0" err="1"/>
                <a:t>b</a:t>
              </a:r>
              <a:r>
                <a:rPr lang="en-US" baseline="-25000" dirty="0" err="1"/>
                <a:t>min</a:t>
              </a:r>
              <a:r>
                <a:rPr lang="en-US" baseline="-25000" dirty="0"/>
                <a:t> </a:t>
              </a:r>
              <a:r>
                <a:rPr lang="en-US" dirty="0"/>
                <a:t>and </a:t>
              </a:r>
              <a:r>
                <a:rPr lang="en-US" dirty="0" err="1"/>
                <a:t>b</a:t>
              </a:r>
              <a:r>
                <a:rPr lang="en-US" baseline="-25000" dirty="0" err="1"/>
                <a:t>max</a:t>
              </a:r>
              <a:endParaRPr lang="en-US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673AD40-1D79-1C0E-BBC7-30CAD9BAB607}"/>
              </a:ext>
            </a:extLst>
          </p:cNvPr>
          <p:cNvSpPr txBox="1"/>
          <p:nvPr/>
        </p:nvSpPr>
        <p:spPr>
          <a:xfrm>
            <a:off x="6156960" y="3438373"/>
            <a:ext cx="574548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/>
              <a:t>New approach: field fluctuations</a:t>
            </a:r>
            <a:endParaRPr lang="en-US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/>
              <a:t>Particle samples the fluctuating field </a:t>
            </a:r>
            <a:r>
              <a:rPr lang="el-GR"/>
              <a:t>δ</a:t>
            </a:r>
            <a:r>
              <a:rPr lang="en-US"/>
              <a:t>E</a:t>
            </a:r>
            <a:r>
              <a:rPr lang="en-US" baseline="-25000"/>
              <a:t>z </a:t>
            </a:r>
            <a:r>
              <a:rPr lang="en-US"/>
              <a:t>along its </a:t>
            </a:r>
            <a:r>
              <a:rPr lang="en-US" err="1"/>
              <a:t>betatron</a:t>
            </a:r>
            <a:r>
              <a:rPr lang="en-US"/>
              <a:t> trajectory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/>
              <a:t>Kicks at separated locations can remain </a:t>
            </a:r>
            <a:r>
              <a:rPr lang="en-US" b="1"/>
              <a:t>correlated</a:t>
            </a:r>
            <a:endParaRPr lang="en-US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/>
              <a:t>Nonlocal in </a:t>
            </a:r>
            <a:r>
              <a:rPr lang="en-US" b="1" i="1"/>
              <a:t>s: </a:t>
            </a:r>
            <a:r>
              <a:rPr lang="en-US"/>
              <a:t>correlation links </a:t>
            </a:r>
            <a:r>
              <a:rPr lang="en-US" i="1"/>
              <a:t>s</a:t>
            </a:r>
            <a:r>
              <a:rPr lang="en-US"/>
              <a:t> and </a:t>
            </a:r>
            <a:r>
              <a:rPr lang="en-US" i="1"/>
              <a:t>s’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/>
              <a:t>Finite transverse beam size regulates the long-range contribution</a:t>
            </a:r>
          </a:p>
        </p:txBody>
      </p:sp>
    </p:spTree>
    <p:extLst>
      <p:ext uri="{BB962C8B-B14F-4D97-AF65-F5344CB8AC3E}">
        <p14:creationId xmlns:p14="http://schemas.microsoft.com/office/powerpoint/2010/main" val="902715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9282A-4089-4131-7B70-A0DE4547F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5E6F8-6E22-C7D3-85A1-6003490B2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-182880"/>
            <a:ext cx="11247120" cy="1325880"/>
          </a:xfrm>
        </p:spPr>
        <p:txBody>
          <a:bodyPr/>
          <a:lstStyle/>
          <a:p>
            <a:r>
              <a:rPr sz="3200"/>
              <a:t>First Results: Long-Range Correlations in IBS</a:t>
            </a:r>
          </a:p>
        </p:txBody>
      </p:sp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26818907-7A6F-907F-E32F-2726ED6043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9F51B5-6F89-BBB1-E5C4-C272501E5F64}"/>
              </a:ext>
            </a:extLst>
          </p:cNvPr>
          <p:cNvSpPr txBox="1"/>
          <p:nvPr/>
        </p:nvSpPr>
        <p:spPr>
          <a:xfrm>
            <a:off x="320040" y="841248"/>
            <a:ext cx="11521440" cy="30162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600"/>
              </a:spcAft>
            </a:pPr>
            <a:r>
              <a:rPr sz="1600" b="1">
                <a:solidFill>
                  <a:srgbClr val="105C78"/>
                </a:solidFill>
                <a:latin typeface="Arial"/>
              </a:rPr>
              <a:t>Status:</a:t>
            </a:r>
            <a:r>
              <a:rPr sz="1600">
                <a:latin typeface="Arial"/>
              </a:rPr>
              <a:t> </a:t>
            </a:r>
            <a:r>
              <a:rPr lang="en-US" sz="1600"/>
              <a:t>lattice optics and dispersion included; longitudinal slippage in bending magnets neglected</a:t>
            </a:r>
            <a:endParaRPr sz="1600">
              <a:latin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A5C17B-7996-6323-E015-ABDC2139D97A}"/>
              </a:ext>
            </a:extLst>
          </p:cNvPr>
          <p:cNvSpPr/>
          <p:nvPr/>
        </p:nvSpPr>
        <p:spPr>
          <a:xfrm>
            <a:off x="320040" y="1280160"/>
            <a:ext cx="1161288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105C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F248C8-9B36-E7E5-41FC-B63885BE14C3}"/>
              </a:ext>
            </a:extLst>
          </p:cNvPr>
          <p:cNvSpPr txBox="1"/>
          <p:nvPr/>
        </p:nvSpPr>
        <p:spPr>
          <a:xfrm>
            <a:off x="457200" y="1325880"/>
            <a:ext cx="2926080" cy="3657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sz="1400" b="1">
                <a:solidFill>
                  <a:srgbClr val="105C78"/>
                </a:solidFill>
                <a:latin typeface="Arial"/>
              </a:rPr>
              <a:t>Main result</a:t>
            </a:r>
          </a:p>
        </p:txBody>
      </p:sp>
      <p:pic>
        <p:nvPicPr>
          <p:cNvPr id="19" name="Picture 18" descr="image.png">
            <a:extLst>
              <a:ext uri="{FF2B5EF4-FFF2-40B4-BE49-F238E27FC236}">
                <a16:creationId xmlns:a16="http://schemas.microsoft.com/office/drawing/2014/main" id="{730243CE-D8EF-D878-A6F5-4CFE4CED2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197" y="1417319"/>
            <a:ext cx="3475706" cy="457200"/>
          </a:xfrm>
          <a:prstGeom prst="rect">
            <a:avLst/>
          </a:prstGeom>
        </p:spPr>
      </p:pic>
      <p:pic>
        <p:nvPicPr>
          <p:cNvPr id="21" name="Picture 20" descr="image.png">
            <a:extLst>
              <a:ext uri="{FF2B5EF4-FFF2-40B4-BE49-F238E27FC236}">
                <a16:creationId xmlns:a16="http://schemas.microsoft.com/office/drawing/2014/main" id="{89846CBA-4B2A-41D4-73CE-6CBF2B0AA7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874519"/>
            <a:ext cx="10972800" cy="776335"/>
          </a:xfrm>
          <a:prstGeom prst="rect">
            <a:avLst/>
          </a:prstGeom>
        </p:spPr>
      </p:pic>
      <p:pic>
        <p:nvPicPr>
          <p:cNvPr id="22" name="Picture 21" descr="eca06_7_Picture4.png">
            <a:extLst>
              <a:ext uri="{FF2B5EF4-FFF2-40B4-BE49-F238E27FC236}">
                <a16:creationId xmlns:a16="http://schemas.microsoft.com/office/drawing/2014/main" id="{3EAD9AF3-EAE8-3676-C1C5-67D2CBEF1B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294" y="3006315"/>
            <a:ext cx="4828864" cy="301804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3C98C6D-0773-7F05-BD1D-CA8BE388D6BD}"/>
              </a:ext>
            </a:extLst>
          </p:cNvPr>
          <p:cNvSpPr txBox="1"/>
          <p:nvPr/>
        </p:nvSpPr>
        <p:spPr>
          <a:xfrm>
            <a:off x="548640" y="6024355"/>
            <a:ext cx="4556329" cy="36317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sz="1000" i="1">
                <a:solidFill>
                  <a:srgbClr val="404040"/>
                </a:solidFill>
                <a:latin typeface="Arial"/>
              </a:rPr>
              <a:t>P(K, </a:t>
            </a:r>
            <a:r>
              <a:rPr sz="1000" i="1" err="1">
                <a:solidFill>
                  <a:srgbClr val="404040"/>
                </a:solidFill>
                <a:latin typeface="Arial"/>
              </a:rPr>
              <a:t>Δs</a:t>
            </a:r>
            <a:r>
              <a:rPr sz="1000" i="1">
                <a:solidFill>
                  <a:srgbClr val="404040"/>
                </a:solidFill>
                <a:latin typeface="Arial"/>
              </a:rPr>
              <a:t>) vs. distance </a:t>
            </a:r>
            <a:r>
              <a:rPr sz="1000" i="1" err="1">
                <a:solidFill>
                  <a:srgbClr val="404040"/>
                </a:solidFill>
                <a:latin typeface="Arial"/>
              </a:rPr>
              <a:t>Δs</a:t>
            </a:r>
            <a:r>
              <a:rPr sz="1000" i="1">
                <a:solidFill>
                  <a:srgbClr val="404040"/>
                </a:solidFill>
                <a:latin typeface="Arial"/>
              </a:rPr>
              <a:t> between source and observation point, fixed K (simple FODO lattice)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962E711-F262-E744-1EE8-7544B8C31DE2}"/>
              </a:ext>
            </a:extLst>
          </p:cNvPr>
          <p:cNvSpPr txBox="1"/>
          <p:nvPr/>
        </p:nvSpPr>
        <p:spPr>
          <a:xfrm>
            <a:off x="4290237" y="6569381"/>
            <a:ext cx="7505523" cy="22467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1100">
                <a:latin typeface="Arial"/>
              </a:rPr>
              <a:t>G. </a:t>
            </a:r>
            <a:r>
              <a:rPr sz="1100" err="1">
                <a:latin typeface="Arial"/>
              </a:rPr>
              <a:t>Stupakov</a:t>
            </a:r>
            <a:r>
              <a:rPr sz="1100">
                <a:latin typeface="Arial"/>
              </a:rPr>
              <a:t> and A. Khan, “</a:t>
            </a:r>
            <a:r>
              <a:rPr sz="1100" err="1">
                <a:latin typeface="Arial"/>
              </a:rPr>
              <a:t>Intrabeam</a:t>
            </a:r>
            <a:r>
              <a:rPr sz="1100">
                <a:latin typeface="Arial"/>
              </a:rPr>
              <a:t> scattering and field fluctuations in relativistic beams”, submitted to PRAB (2026) </a:t>
            </a:r>
            <a:endParaRPr lang="en-US" sz="1100"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7E204E-6BB7-1F34-310E-BFB8ED222C11}"/>
              </a:ext>
            </a:extLst>
          </p:cNvPr>
          <p:cNvSpPr txBox="1"/>
          <p:nvPr/>
        </p:nvSpPr>
        <p:spPr>
          <a:xfrm>
            <a:off x="5417372" y="3195880"/>
            <a:ext cx="677462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b="1">
                <a:solidFill>
                  <a:srgbClr val="105C78"/>
                </a:solidFill>
              </a:rPr>
              <a:t>Δ</a:t>
            </a:r>
            <a:r>
              <a:rPr lang="en-US" b="1">
                <a:solidFill>
                  <a:srgbClr val="105C78"/>
                </a:solidFill>
              </a:rPr>
              <a:t>s </a:t>
            </a:r>
            <a:r>
              <a:rPr lang="en-US" b="1">
                <a:solidFill>
                  <a:srgbClr val="105C78"/>
                </a:solidFill>
                <a:sym typeface="Wingdings" pitchFamily="2" charset="2"/>
              </a:rPr>
              <a:t> 0</a:t>
            </a:r>
            <a:r>
              <a:rPr lang="en-US" b="1">
                <a:solidFill>
                  <a:srgbClr val="105C78"/>
                </a:solidFill>
              </a:rPr>
              <a:t>: </a:t>
            </a:r>
            <a:r>
              <a:rPr lang="en-US"/>
              <a:t>short-range / conventional IBS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Larger </a:t>
            </a:r>
            <a:r>
              <a:rPr lang="el-GR" b="1">
                <a:solidFill>
                  <a:srgbClr val="105C78"/>
                </a:solidFill>
              </a:rPr>
              <a:t>Δ</a:t>
            </a:r>
            <a:r>
              <a:rPr lang="en-US" b="1">
                <a:solidFill>
                  <a:srgbClr val="105C78"/>
                </a:solidFill>
              </a:rPr>
              <a:t>s: </a:t>
            </a:r>
            <a:r>
              <a:rPr lang="en-US"/>
              <a:t>repeating peaks from </a:t>
            </a:r>
            <a:r>
              <a:rPr lang="en-US" err="1"/>
              <a:t>betatron</a:t>
            </a:r>
            <a:r>
              <a:rPr lang="en-US"/>
              <a:t> phase realignment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Low K: </a:t>
            </a:r>
            <a:r>
              <a:rPr lang="en-US"/>
              <a:t>long-range correlations persist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/>
          </a:p>
          <a:p>
            <a:pPr lvl="0"/>
            <a:r>
              <a:rPr lang="en-US" b="1"/>
              <a:t>✓ Checked</a:t>
            </a:r>
            <a:br>
              <a:rPr lang="en-US"/>
            </a:br>
            <a:r>
              <a:rPr lang="en-US"/>
              <a:t>Small-scale limit → Lebedev–</a:t>
            </a:r>
            <a:r>
              <a:rPr lang="en-US" err="1"/>
              <a:t>Nagaitsev</a:t>
            </a:r>
            <a:r>
              <a:rPr lang="en-US"/>
              <a:t> IBS</a:t>
            </a:r>
          </a:p>
          <a:p>
            <a:pPr lvl="0"/>
            <a:endParaRPr lang="en-US"/>
          </a:p>
          <a:p>
            <a:pPr lvl="0"/>
            <a:r>
              <a:rPr lang="en-US" b="1"/>
              <a:t>Next →</a:t>
            </a:r>
            <a:br>
              <a:rPr lang="en-US"/>
            </a:br>
            <a:r>
              <a:rPr lang="en-US"/>
              <a:t>Bending-induced slippage + realistic storage-ring evaluation</a:t>
            </a:r>
          </a:p>
        </p:txBody>
      </p:sp>
    </p:spTree>
    <p:extLst>
      <p:ext uri="{BB962C8B-B14F-4D97-AF65-F5344CB8AC3E}">
        <p14:creationId xmlns:p14="http://schemas.microsoft.com/office/powerpoint/2010/main" val="3946869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C83229-4DB3-EF44-D361-FCB6E5F1C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EAB6C4-F6D0-1B92-BF1F-84330C32E5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Higher Harmonic Cavities</a:t>
            </a:r>
          </a:p>
        </p:txBody>
      </p:sp>
    </p:spTree>
    <p:extLst>
      <p:ext uri="{BB962C8B-B14F-4D97-AF65-F5344CB8AC3E}">
        <p14:creationId xmlns:p14="http://schemas.microsoft.com/office/powerpoint/2010/main" val="4116087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026DC-49C9-91AB-C6EA-52449E465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-182880"/>
            <a:ext cx="11247120" cy="1325880"/>
          </a:xfrm>
        </p:spPr>
        <p:txBody>
          <a:bodyPr>
            <a:normAutofit/>
          </a:bodyPr>
          <a:lstStyle/>
          <a:p>
            <a:r>
              <a:rPr sz="3200"/>
              <a:t>Single Passive HHC: 4 GeV Case Study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805767-2D77-9D32-8B39-E182C4F786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9</a:t>
            </a:fld>
            <a:endParaRPr lang="en-US" sz="1000"/>
          </a:p>
        </p:txBody>
      </p:sp>
      <p:sp>
        <p:nvSpPr>
          <p:cNvPr id="4" name="TextBox 3"/>
          <p:cNvSpPr txBox="1"/>
          <p:nvPr/>
        </p:nvSpPr>
        <p:spPr>
          <a:xfrm>
            <a:off x="289560" y="1418046"/>
            <a:ext cx="4145280" cy="434888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</a:pPr>
            <a:r>
              <a:rPr lang="en-US" b="1">
                <a:solidFill>
                  <a:srgbClr val="105C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Setup: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passive superconducting 3HC (R</a:t>
            </a:r>
            <a:r>
              <a:rPr lang="en-US" baseline="-2500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= 8.8 G</a:t>
            </a:r>
            <a:r>
              <a:rPr lang="el-GR">
                <a:latin typeface="Arial" panose="020B0604020202020204" pitchFamily="34" charset="0"/>
                <a:cs typeface="Arial" panose="020B0604020202020204" pitchFamily="34" charset="0"/>
              </a:rPr>
              <a:t>Ω,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baseline="-2500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= 10⁸), 4 GeV, 400 mA, detuning 31–35 kHz</a:t>
            </a:r>
          </a:p>
          <a:p>
            <a:pPr>
              <a:spcAft>
                <a:spcPts val="1000"/>
              </a:spcAft>
            </a:pPr>
            <a:r>
              <a:rPr b="1">
                <a:solidFill>
                  <a:srgbClr val="105C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Uniform fill: </a:t>
            </a:r>
            <a:r>
              <a:rPr lang="el-GR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baseline="-2500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7.9 → 35–52 </a:t>
            </a:r>
            <a:r>
              <a:rPr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</a:t>
            </a:r>
            <a:r>
              <a: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(×4.4–6.6)
Small detuning → double-peaked bunch</a:t>
            </a:r>
          </a:p>
          <a:p>
            <a:pPr>
              <a:spcAft>
                <a:spcPts val="1200"/>
              </a:spcAft>
            </a:pPr>
            <a:r>
              <a:rPr b="1">
                <a:solidFill>
                  <a:srgbClr val="105C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Fill with a gap: </a:t>
            </a:r>
            <a:r>
              <a:rPr lang="el-GR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baseline="-2500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17–30 </a:t>
            </a:r>
            <a:r>
              <a:rPr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</a:t>
            </a:r>
            <a:r>
              <a: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(×2–4) along the train
Transient beam loading → centroid shifts</a:t>
            </a:r>
          </a:p>
          <a:p>
            <a:pPr>
              <a:spcAft>
                <a:spcPts val="0"/>
              </a:spcAft>
            </a:pPr>
            <a:r>
              <a:rPr lang="en-US" b="1">
                <a:solidFill>
                  <a:srgbClr val="105C78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</a:t>
            </a:r>
            <a:r>
              <a: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Realistic fill reduces lengthening below the ~5–6× IBS-mitigation target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43CF4DD-A43A-6179-55D2-A40B83987F4F}"/>
              </a:ext>
            </a:extLst>
          </p:cNvPr>
          <p:cNvGrpSpPr/>
          <p:nvPr/>
        </p:nvGrpSpPr>
        <p:grpSpPr>
          <a:xfrm>
            <a:off x="4434840" y="1143000"/>
            <a:ext cx="3794760" cy="5152417"/>
            <a:chOff x="4160520" y="914400"/>
            <a:chExt cx="3794760" cy="5152417"/>
          </a:xfrm>
        </p:grpSpPr>
        <p:sp>
          <p:nvSpPr>
            <p:cNvPr id="5" name="Rectangle 4"/>
            <p:cNvSpPr/>
            <p:nvPr/>
          </p:nvSpPr>
          <p:spPr>
            <a:xfrm>
              <a:off x="4160520" y="914400"/>
              <a:ext cx="3794760" cy="5151633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105C7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434840" y="941832"/>
              <a:ext cx="3429000" cy="365760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spAutoFit/>
            </a:bodyPr>
            <a:lstStyle/>
            <a:p>
              <a:pPr marL="0" indent="0">
                <a:spcAft>
                  <a:spcPts val="600"/>
                </a:spcAft>
                <a:buNone/>
              </a:pPr>
              <a:r>
                <a:rPr sz="1500" b="1">
                  <a:solidFill>
                    <a:srgbClr val="105C78"/>
                  </a:solidFill>
                  <a:latin typeface="Arial"/>
                </a:rPr>
                <a:t>Uniform fill</a:t>
              </a:r>
            </a:p>
          </p:txBody>
        </p:sp>
        <p:pic>
          <p:nvPicPr>
            <p:cNvPr id="7" name="Picture 6" descr="p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09160" y="1325880"/>
              <a:ext cx="2834640" cy="2053668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4411980" y="3410404"/>
              <a:ext cx="3429000" cy="320040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spAutoFit/>
            </a:bodyPr>
            <a:lstStyle/>
            <a:p>
              <a:pPr marL="0" indent="0" algn="ctr">
                <a:spcAft>
                  <a:spcPts val="0"/>
                </a:spcAft>
                <a:buNone/>
              </a:pPr>
              <a:r>
                <a:rPr sz="1100" i="1">
                  <a:solidFill>
                    <a:srgbClr val="404040"/>
                  </a:solidFill>
                  <a:latin typeface="Arial"/>
                </a:rPr>
                <a:t>(a) Bunch length vs. turn</a:t>
              </a:r>
            </a:p>
          </p:txBody>
        </p:sp>
        <p:pic>
          <p:nvPicPr>
            <p:cNvPr id="9" name="Picture 8" descr="pb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09160" y="3639004"/>
              <a:ext cx="2834640" cy="2046437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251960" y="5842140"/>
              <a:ext cx="3611880" cy="224677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spAutoFit/>
            </a:bodyPr>
            <a:lstStyle/>
            <a:p>
              <a:pPr marL="0" indent="0" algn="ctr">
                <a:spcAft>
                  <a:spcPts val="0"/>
                </a:spcAft>
                <a:buNone/>
              </a:pPr>
              <a:r>
                <a:rPr sz="1100" i="1">
                  <a:solidFill>
                    <a:srgbClr val="404040"/>
                  </a:solidFill>
                  <a:latin typeface="Arial"/>
                </a:rPr>
                <a:t>(b) Profiles: single peak at 35 kHz, double at 31–32 kHz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0372206-B487-EE8E-C330-EF3FDBD9B11F}"/>
              </a:ext>
            </a:extLst>
          </p:cNvPr>
          <p:cNvGrpSpPr/>
          <p:nvPr/>
        </p:nvGrpSpPr>
        <p:grpSpPr>
          <a:xfrm>
            <a:off x="8321040" y="1143000"/>
            <a:ext cx="3794760" cy="5074920"/>
            <a:chOff x="8138160" y="914400"/>
            <a:chExt cx="3794760" cy="5074920"/>
          </a:xfrm>
        </p:grpSpPr>
        <p:sp>
          <p:nvSpPr>
            <p:cNvPr id="11" name="Rectangle 10"/>
            <p:cNvSpPr/>
            <p:nvPr/>
          </p:nvSpPr>
          <p:spPr>
            <a:xfrm>
              <a:off x="8138160" y="914400"/>
              <a:ext cx="3794760" cy="507492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68B1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229600" y="941832"/>
              <a:ext cx="3611880" cy="365760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spAutoFit/>
            </a:bodyPr>
            <a:lstStyle/>
            <a:p>
              <a:pPr marL="0" indent="0">
                <a:spcAft>
                  <a:spcPts val="600"/>
                </a:spcAft>
                <a:buNone/>
              </a:pPr>
              <a:r>
                <a:rPr sz="1500" b="1">
                  <a:solidFill>
                    <a:srgbClr val="105C78"/>
                  </a:solidFill>
                  <a:latin typeface="Arial"/>
                </a:rPr>
                <a:t>Realistic fill with a gap</a:t>
              </a:r>
            </a:p>
          </p:txBody>
        </p:sp>
        <p:pic>
          <p:nvPicPr>
            <p:cNvPr id="13" name="Picture 12" descr="pc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29600" y="1444752"/>
              <a:ext cx="3611880" cy="1133888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8229600" y="2724912"/>
              <a:ext cx="3611880" cy="320040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spAutoFit/>
            </a:bodyPr>
            <a:lstStyle/>
            <a:p>
              <a:pPr marL="0" indent="0" algn="ctr">
                <a:spcAft>
                  <a:spcPts val="0"/>
                </a:spcAft>
                <a:buNone/>
              </a:pPr>
              <a:r>
                <a:rPr sz="1100" i="1">
                  <a:solidFill>
                    <a:srgbClr val="404040"/>
                  </a:solidFill>
                  <a:latin typeface="Arial"/>
                </a:rPr>
                <a:t>Bunch length along the train</a:t>
              </a:r>
            </a:p>
          </p:txBody>
        </p:sp>
        <p:pic>
          <p:nvPicPr>
            <p:cNvPr id="15" name="Picture 14" descr="p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29600" y="3085110"/>
              <a:ext cx="3611880" cy="1433286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8229600" y="4685310"/>
              <a:ext cx="3611880" cy="320040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spAutoFit/>
            </a:bodyPr>
            <a:lstStyle/>
            <a:p>
              <a:pPr marL="0" indent="0" algn="ctr">
                <a:spcAft>
                  <a:spcPts val="0"/>
                </a:spcAft>
                <a:buNone/>
              </a:pPr>
              <a:r>
                <a:rPr sz="1100" i="1">
                  <a:solidFill>
                    <a:srgbClr val="404040"/>
                  </a:solidFill>
                  <a:latin typeface="Arial"/>
                </a:rPr>
                <a:t>Centroid shift along the train (transient beam loading)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321040" y="4983480"/>
              <a:ext cx="3611880" cy="685800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spAutoFit/>
            </a:bodyPr>
            <a:lstStyle/>
            <a:p>
              <a:pPr marL="0" indent="0">
                <a:spcAft>
                  <a:spcPts val="600"/>
                </a:spcAft>
                <a:buNone/>
              </a:pPr>
              <a:r>
                <a:rPr sz="1500" b="1">
                  <a:solidFill>
                    <a:srgbClr val="105C78"/>
                  </a:solidFill>
                  <a:latin typeface="Arial"/>
                </a:rPr>
                <a:t>35 kHz → </a:t>
              </a:r>
              <a:r>
                <a:rPr sz="1500">
                  <a:solidFill>
                    <a:srgbClr val="000000"/>
                  </a:solidFill>
                  <a:latin typeface="Arial"/>
                </a:rPr>
                <a:t>more uniform bunch length along the train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20040" y="6355080"/>
            <a:ext cx="10698480" cy="4114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1100">
                <a:latin typeface="Arial"/>
              </a:rPr>
              <a:t>A. Khan, G. Bassi, V. </a:t>
            </a:r>
            <a:r>
              <a:rPr sz="1100" err="1">
                <a:latin typeface="Arial"/>
              </a:rPr>
              <a:t>Smaluk</a:t>
            </a:r>
            <a:r>
              <a:rPr sz="1100">
                <a:latin typeface="Arial"/>
              </a:rPr>
              <a:t>, “Passive higher-harmonic RF cavity simulations for bunch lengthening in the NSLS-II-U”, Proc. NAPAC’25, TUP088, pp. 577–581.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AEBD09-8888-FE49-7527-448879A8BB6F}"/>
              </a:ext>
            </a:extLst>
          </p:cNvPr>
          <p:cNvSpPr txBox="1"/>
          <p:nvPr/>
        </p:nvSpPr>
        <p:spPr>
          <a:xfrm>
            <a:off x="7345503" y="807791"/>
            <a:ext cx="2690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ELEGANT simulations </a:t>
            </a:r>
          </a:p>
        </p:txBody>
      </p:sp>
    </p:spTree>
    <p:extLst>
      <p:ext uri="{BB962C8B-B14F-4D97-AF65-F5344CB8AC3E}">
        <p14:creationId xmlns:p14="http://schemas.microsoft.com/office/powerpoint/2010/main" val="1761184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8331C-9838-10D2-68FE-8E82A8296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A3025-20B6-F601-6227-E5ACC5459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994" y="-176270"/>
            <a:ext cx="110490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Multi-harmonic Bunch Lengthening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5DC8B4-C8DF-2243-950E-F7B689FF1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10</a:t>
            </a:fld>
            <a:endParaRPr lang="en-US" sz="1000"/>
          </a:p>
        </p:txBody>
      </p:sp>
      <p:pic>
        <p:nvPicPr>
          <p:cNvPr id="5" name="Picture 4" descr="Chart, line chart&#10;&#10;AI-generated content may be incorrect.">
            <a:extLst>
              <a:ext uri="{FF2B5EF4-FFF2-40B4-BE49-F238E27FC236}">
                <a16:creationId xmlns:a16="http://schemas.microsoft.com/office/drawing/2014/main" id="{35AAEB26-DE2A-38B6-CE3F-7A7FC7169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602" y="1299508"/>
            <a:ext cx="6521313" cy="49732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58696A-4223-6588-BAC5-4F0CF0624B09}"/>
              </a:ext>
            </a:extLst>
          </p:cNvPr>
          <p:cNvSpPr txBox="1"/>
          <p:nvPr/>
        </p:nvSpPr>
        <p:spPr>
          <a:xfrm>
            <a:off x="8015172" y="6420965"/>
            <a:ext cx="40102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G. Bassi, A. Khan, V. </a:t>
            </a:r>
            <a:r>
              <a:rPr lang="en-US" sz="1100" dirty="0" err="1"/>
              <a:t>Smaluk</a:t>
            </a:r>
            <a:r>
              <a:rPr lang="en-US" sz="1100" dirty="0"/>
              <a:t>, IPAC’24, THBD2.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35523C-F2E4-4C5F-284F-1DBDFB4172EC}"/>
              </a:ext>
            </a:extLst>
          </p:cNvPr>
          <p:cNvSpPr>
            <a:spLocks noGrp="1"/>
          </p:cNvSpPr>
          <p:nvPr/>
        </p:nvSpPr>
        <p:spPr>
          <a:xfrm>
            <a:off x="7425639" y="1299509"/>
            <a:ext cx="3762375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105C7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5C78"/>
                </a:solidFill>
                <a:latin typeface="Arial"/>
                <a:ea typeface="Arial"/>
                <a:cs typeface="Arial"/>
              </a:rPr>
              <a:t>Target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5B14A4-10B8-15AA-1ADD-00A8A65AA019}"/>
              </a:ext>
            </a:extLst>
          </p:cNvPr>
          <p:cNvSpPr>
            <a:spLocks noGrp="1"/>
          </p:cNvSpPr>
          <p:nvPr/>
        </p:nvSpPr>
        <p:spPr>
          <a:xfrm>
            <a:off x="7425639" y="1728134"/>
            <a:ext cx="3619500" cy="876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Approximately </a:t>
            </a:r>
            <a:r>
              <a:rPr lang="en-US" sz="2025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5-6</a:t>
            </a:r>
            <a:r>
              <a:rPr sz="2025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× lengthening for IBS mitigation.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B8BE0E-E147-9F3A-9999-870C0509DD74}"/>
              </a:ext>
            </a:extLst>
          </p:cNvPr>
          <p:cNvSpPr>
            <a:spLocks noGrp="1"/>
          </p:cNvSpPr>
          <p:nvPr/>
        </p:nvSpPr>
        <p:spPr>
          <a:xfrm>
            <a:off x="7425639" y="2747309"/>
            <a:ext cx="3762375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105C7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5C78"/>
                </a:solidFill>
                <a:latin typeface="Arial"/>
                <a:ea typeface="Arial"/>
                <a:cs typeface="Arial"/>
              </a:rPr>
              <a:t>Prediction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82386D-D7BC-E3CD-6A5D-114700527EA2}"/>
              </a:ext>
            </a:extLst>
          </p:cNvPr>
          <p:cNvSpPr>
            <a:spLocks noGrp="1"/>
          </p:cNvSpPr>
          <p:nvPr/>
        </p:nvSpPr>
        <p:spPr>
          <a:xfrm>
            <a:off x="7425639" y="3175934"/>
            <a:ext cx="36195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Different harmonics increase the equilibrium bunch length.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2EC240-DD4F-6819-ACD9-73DFC6A76F26}"/>
              </a:ext>
            </a:extLst>
          </p:cNvPr>
          <p:cNvSpPr>
            <a:spLocks noGrp="1"/>
          </p:cNvSpPr>
          <p:nvPr/>
        </p:nvSpPr>
        <p:spPr>
          <a:xfrm>
            <a:off x="7425639" y="4204634"/>
            <a:ext cx="3762375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105C78"/>
                </a:solidFill>
                <a:latin typeface="Arial"/>
                <a:ea typeface="Arial"/>
                <a:cs typeface="Arial"/>
              </a:defRPr>
            </a:pPr>
            <a:r>
              <a:rPr sz="2175" b="1" dirty="0">
                <a:solidFill>
                  <a:srgbClr val="105C78"/>
                </a:solidFill>
                <a:latin typeface="Arial"/>
                <a:ea typeface="Arial"/>
                <a:cs typeface="Arial"/>
              </a:rPr>
              <a:t>Stability question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89D064-1530-1FCF-B6AA-3F979445EF2F}"/>
              </a:ext>
            </a:extLst>
          </p:cNvPr>
          <p:cNvSpPr>
            <a:spLocks noGrp="1"/>
          </p:cNvSpPr>
          <p:nvPr/>
        </p:nvSpPr>
        <p:spPr>
          <a:xfrm>
            <a:off x="7425639" y="4633259"/>
            <a:ext cx="361950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Can this lengthening remain stable with realistic filling patterns?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5EB541-CFC2-768E-9C0B-8893D0ED11D7}"/>
              </a:ext>
            </a:extLst>
          </p:cNvPr>
          <p:cNvSpPr txBox="1"/>
          <p:nvPr/>
        </p:nvSpPr>
        <p:spPr>
          <a:xfrm>
            <a:off x="337584" y="974960"/>
            <a:ext cx="6097772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b="0" dirty="0">
                <a:solidFill>
                  <a:srgbClr val="555555"/>
                </a:solidFill>
                <a:latin typeface="Arial"/>
                <a:ea typeface="Arial"/>
                <a:cs typeface="Arial"/>
              </a:rPr>
              <a:t>Equilibrium predictions for active RF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92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182880"/>
            <a:ext cx="11247120" cy="1325880"/>
          </a:xfrm>
        </p:spPr>
        <p:txBody>
          <a:bodyPr/>
          <a:lstStyle/>
          <a:p>
            <a:r>
              <a:rPr sz="3200" dirty="0"/>
              <a:t>Passive 3HC + Active 5HC: Stability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320040" y="914400"/>
            <a:ext cx="566928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05C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941832"/>
            <a:ext cx="5486400" cy="30162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sz="1600" b="1">
                <a:solidFill>
                  <a:srgbClr val="105C78"/>
                </a:solidFill>
                <a:latin typeface="Arial"/>
              </a:rPr>
              <a:t>Pseudo-bunch (mode 0)</a:t>
            </a:r>
            <a:r>
              <a:rPr lang="en-US" sz="1600" b="1">
                <a:solidFill>
                  <a:srgbClr val="105C78"/>
                </a:solidFill>
                <a:latin typeface="Arial"/>
              </a:rPr>
              <a:t> studies in ELEGANT</a:t>
            </a:r>
            <a:endParaRPr sz="1600" b="1">
              <a:solidFill>
                <a:srgbClr val="105C78"/>
              </a:solidFill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1480" y="3521434"/>
            <a:ext cx="5486400" cy="5029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sz="1300">
                <a:latin typeface="Arial"/>
              </a:rPr>
              <a:t>All bunches identical, so only mode 0 can grow. </a:t>
            </a:r>
            <a:r>
              <a:rPr sz="1300" err="1">
                <a:latin typeface="Arial"/>
              </a:rPr>
              <a:t>σ</a:t>
            </a:r>
            <a:r>
              <a:rPr sz="1300" baseline="-25000" err="1">
                <a:latin typeface="Arial"/>
              </a:rPr>
              <a:t>t</a:t>
            </a:r>
            <a:r>
              <a:rPr sz="1300">
                <a:latin typeface="Arial"/>
              </a:rPr>
              <a:t>: 7.9 → ≈ 63 </a:t>
            </a:r>
            <a:r>
              <a:rPr sz="1300" err="1">
                <a:latin typeface="Arial"/>
              </a:rPr>
              <a:t>ps</a:t>
            </a:r>
            <a:r>
              <a:rPr sz="1300">
                <a:latin typeface="Arial"/>
              </a:rPr>
              <a:t> (u ≈ 8), held for 1.2 × 10⁵ turns; </a:t>
            </a:r>
            <a:r>
              <a:rPr sz="1300" err="1">
                <a:latin typeface="Arial"/>
              </a:rPr>
              <a:t>σ</a:t>
            </a:r>
            <a:r>
              <a:rPr sz="1300" baseline="-25000" err="1">
                <a:latin typeface="Arial"/>
              </a:rPr>
              <a:t>δ</a:t>
            </a:r>
            <a:r>
              <a:rPr sz="1300">
                <a:latin typeface="Arial"/>
              </a:rPr>
              <a:t> returns to 1.1 × 10⁻³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914400"/>
            <a:ext cx="566928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68B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09360" y="941832"/>
            <a:ext cx="5486400" cy="3657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sz="1600" b="1">
                <a:solidFill>
                  <a:srgbClr val="105C78"/>
                </a:solidFill>
                <a:latin typeface="Arial"/>
              </a:rPr>
              <a:t>1320 bunches: unstable</a:t>
            </a:r>
          </a:p>
        </p:txBody>
      </p:sp>
      <p:pic>
        <p:nvPicPr>
          <p:cNvPr id="10" name="Picture 9" descr="mb_sig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325880"/>
            <a:ext cx="5486400" cy="21863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9360" y="3611880"/>
            <a:ext cx="5486400" cy="5029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sz="1300">
                <a:latin typeface="Arial"/>
              </a:rPr>
              <a:t>Bunches 0, 330, 660, 990: lengthening, then collapse and growing ⟨</a:t>
            </a:r>
            <a:r>
              <a:rPr sz="1300" err="1">
                <a:latin typeface="Arial"/>
              </a:rPr>
              <a:t>δ</a:t>
            </a:r>
            <a:r>
              <a:rPr sz="1300">
                <a:latin typeface="Arial"/>
              </a:rPr>
              <a:t>⟩ oscillation</a:t>
            </a:r>
          </a:p>
        </p:txBody>
      </p:sp>
      <p:pic>
        <p:nvPicPr>
          <p:cNvPr id="12" name="Picture 11" descr="mb_mod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5708" y="4260195"/>
            <a:ext cx="3532215" cy="255454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2144" y="6020719"/>
            <a:ext cx="7235582" cy="56323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1400" dirty="0">
                <a:latin typeface="Arial"/>
              </a:rPr>
              <a:t>4 GeV, 400 mA, ELEGANT simulations with beam-loaded cavities 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1400" dirty="0"/>
              <a:t>Further </a:t>
            </a:r>
            <a:r>
              <a:rPr lang="en-US" sz="1400" dirty="0" err="1"/>
              <a:t>multibunch</a:t>
            </a:r>
            <a:r>
              <a:rPr lang="en-US" sz="1400" dirty="0"/>
              <a:t> instability and mitigation studies are planned</a:t>
            </a:r>
            <a:endParaRPr lang="en-US" sz="1400" dirty="0">
              <a:latin typeface="Arial"/>
            </a:endParaRPr>
          </a:p>
        </p:txBody>
      </p:sp>
      <p:pic>
        <p:nvPicPr>
          <p:cNvPr id="15" name="Picture 14" descr="Chart&#10;&#10;AI-generated content may be incorrect.">
            <a:extLst>
              <a:ext uri="{FF2B5EF4-FFF2-40B4-BE49-F238E27FC236}">
                <a16:creationId xmlns:a16="http://schemas.microsoft.com/office/drawing/2014/main" id="{88E1B532-A6DA-80C5-A7C6-2CF630351E8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5218"/>
          <a:stretch>
            <a:fillRect/>
          </a:stretch>
        </p:blipFill>
        <p:spPr>
          <a:xfrm>
            <a:off x="528437" y="1315219"/>
            <a:ext cx="2806700" cy="2051028"/>
          </a:xfrm>
          <a:prstGeom prst="rect">
            <a:avLst/>
          </a:prstGeom>
        </p:spPr>
      </p:pic>
      <p:pic>
        <p:nvPicPr>
          <p:cNvPr id="16" name="Picture 15" descr="Chart, histogram&#10;&#10;AI-generated content may be incorrect.">
            <a:extLst>
              <a:ext uri="{FF2B5EF4-FFF2-40B4-BE49-F238E27FC236}">
                <a16:creationId xmlns:a16="http://schemas.microsoft.com/office/drawing/2014/main" id="{64B1F69F-4218-9E07-6E64-31134E14085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4831"/>
          <a:stretch>
            <a:fillRect/>
          </a:stretch>
        </p:blipFill>
        <p:spPr>
          <a:xfrm>
            <a:off x="3186737" y="1325880"/>
            <a:ext cx="2711143" cy="2059389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DFAC5747-5347-2E44-5A76-4BB5D62068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1A8B9F1-F158-7B5C-CEA7-1F8A3B4629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391489"/>
              </p:ext>
            </p:extLst>
          </p:nvPr>
        </p:nvGraphicFramePr>
        <p:xfrm>
          <a:off x="528437" y="4323581"/>
          <a:ext cx="4704446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07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70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1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62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Cavity (RF-group parameters)</a:t>
                      </a:r>
                    </a:p>
                  </a:txBody>
                  <a:tcPr marL="45720" marR="45720" marT="18288" marB="18288" anchor="ctr">
                    <a:solidFill>
                      <a:srgbClr val="105C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R (MΩ)</a:t>
                      </a:r>
                    </a:p>
                  </a:txBody>
                  <a:tcPr marL="45720" marR="45720" marT="18288" marB="18288" anchor="ctr">
                    <a:solidFill>
                      <a:srgbClr val="105C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Q</a:t>
                      </a:r>
                    </a:p>
                  </a:txBody>
                  <a:tcPr marL="45720" marR="45720" marT="18288" marB="18288" anchor="ctr">
                    <a:solidFill>
                      <a:srgbClr val="105C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</a:t>
                      </a:r>
                    </a:p>
                  </a:txBody>
                  <a:tcPr marL="45720" marR="45720" marT="18288" marB="18288" anchor="ctr">
                    <a:solidFill>
                      <a:srgbClr val="105C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Detuning</a:t>
                      </a:r>
                    </a:p>
                  </a:txBody>
                  <a:tcPr marL="45720" marR="45720" marT="18288" marB="18288" anchor="ctr">
                    <a:solidFill>
                      <a:srgbClr val="105C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latin typeface="Arial"/>
                        </a:rPr>
                        <a:t>Main (active)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dirty="0">
                          <a:latin typeface="Arial"/>
                        </a:rPr>
                        <a:t>24 900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Arial"/>
                        </a:rPr>
                        <a:t>5.6 × 10⁸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dirty="0">
                          <a:latin typeface="Arial"/>
                        </a:rPr>
                        <a:t>4.8 MV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Arial"/>
                        </a:rPr>
                        <a:t>−1.64 kHz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latin typeface="Arial"/>
                        </a:rPr>
                        <a:t>3HC (SC, passive)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Arial"/>
                        </a:rPr>
                        <a:t>8 900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Arial"/>
                        </a:rPr>
                        <a:t>1 × 10⁸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Arial"/>
                        </a:rPr>
                        <a:t>beam-induced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Arial"/>
                        </a:rPr>
                        <a:t>+24 kHz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latin typeface="Arial"/>
                        </a:rPr>
                        <a:t>5HC (active)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>
                          <a:latin typeface="Arial"/>
                        </a:rPr>
                        <a:t>0.93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dirty="0">
                          <a:latin typeface="Arial"/>
                        </a:rPr>
                        <a:t>1.5 × 10⁴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dirty="0">
                          <a:latin typeface="Arial"/>
                        </a:rPr>
                        <a:t>0.24 MV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dirty="0">
                          <a:latin typeface="Arial"/>
                        </a:rPr>
                        <a:t>−141.5 kHz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F5906519-50E4-C881-C9E6-2CA93E1AFACB}"/>
              </a:ext>
            </a:extLst>
          </p:cNvPr>
          <p:cNvSpPr txBox="1"/>
          <p:nvPr/>
        </p:nvSpPr>
        <p:spPr>
          <a:xfrm>
            <a:off x="503770" y="5567342"/>
            <a:ext cx="15936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latin typeface="Arial"/>
              </a:rPr>
              <a:t>(preliminary studies)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BD8B2-06F9-A09A-97AB-B2F38D830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F6CA5B-446D-1CA7-B722-6F85BA4BAA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E61A10-5CAE-B496-41F3-00F491EC52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Impedance</a:t>
            </a:r>
          </a:p>
        </p:txBody>
      </p:sp>
    </p:spTree>
    <p:extLst>
      <p:ext uri="{BB962C8B-B14F-4D97-AF65-F5344CB8AC3E}">
        <p14:creationId xmlns:p14="http://schemas.microsoft.com/office/powerpoint/2010/main" val="593337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371146"/>
            <a:ext cx="11963400" cy="1325880"/>
          </a:xfrm>
        </p:spPr>
        <p:txBody>
          <a:bodyPr/>
          <a:lstStyle/>
          <a:p>
            <a:r>
              <a:rPr lang="en-US" sz="3200" dirty="0"/>
              <a:t>Small Apertures: Impedance and Beam-Induced Heating</a:t>
            </a:r>
            <a:endParaRPr sz="3200" dirty="0"/>
          </a:p>
        </p:txBody>
      </p:sp>
      <p:pic>
        <p:nvPicPr>
          <p:cNvPr id="3" name="Picture 2" descr="apertu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85" y="932539"/>
            <a:ext cx="4953403" cy="3240973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95204968-73C6-D837-C964-D73688BE37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2" name="Picture 11" descr="ceramic.png">
            <a:extLst>
              <a:ext uri="{FF2B5EF4-FFF2-40B4-BE49-F238E27FC236}">
                <a16:creationId xmlns:a16="http://schemas.microsoft.com/office/drawing/2014/main" id="{797520C3-47AF-D30C-5FA1-F78AFA61E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888" y="982562"/>
            <a:ext cx="6125612" cy="355983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47A0200-0C5D-522C-DAE2-F8470A0CD812}"/>
              </a:ext>
            </a:extLst>
          </p:cNvPr>
          <p:cNvSpPr txBox="1"/>
          <p:nvPr/>
        </p:nvSpPr>
        <p:spPr>
          <a:xfrm>
            <a:off x="228600" y="4203196"/>
            <a:ext cx="5196588" cy="1928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NSLS-II → NSLS-IIU</a:t>
            </a:r>
            <a:br>
              <a:rPr lang="en-US" dirty="0"/>
            </a:br>
            <a:r>
              <a:rPr lang="en-US" b="1" dirty="0"/>
              <a:t>12.5 mm → 5.5 mm </a:t>
            </a:r>
            <a:r>
              <a:rPr lang="en-US" dirty="0"/>
              <a:t>vertical half-aperture</a:t>
            </a:r>
            <a:br>
              <a:rPr lang="en-US" dirty="0"/>
            </a:br>
            <a:endParaRPr lang="en-US" b="1" dirty="0"/>
          </a:p>
          <a:p>
            <a:pPr marL="342900" indent="-342900">
              <a:spcAft>
                <a:spcPts val="800"/>
              </a:spcAft>
              <a:buFont typeface="Arial"/>
              <a:buChar char="•"/>
            </a:pPr>
            <a:r>
              <a:rPr lang="en-US" dirty="0"/>
              <a:t>Resistive-wall scaling: Z∥ ∝ 1/b, Z⊥ ∝ 1/b³</a:t>
            </a:r>
          </a:p>
          <a:p>
            <a:pPr marL="400050">
              <a:spcAft>
                <a:spcPts val="800"/>
              </a:spcAft>
            </a:pP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Z∥ ×2.3, </a:t>
            </a:r>
            <a:r>
              <a:rPr lang="en-US" b="1" dirty="0">
                <a:solidFill>
                  <a:srgbClr val="105C78"/>
                </a:solidFill>
              </a:rPr>
              <a:t>Z⊥ ×12</a:t>
            </a:r>
          </a:p>
          <a:p>
            <a:pPr>
              <a:buNone/>
            </a:pPr>
            <a:endParaRPr lang="en-US" sz="16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0B5E2D8-5373-B26C-3C6D-DB5115174ADC}"/>
              </a:ext>
            </a:extLst>
          </p:cNvPr>
          <p:cNvSpPr txBox="1"/>
          <p:nvPr/>
        </p:nvSpPr>
        <p:spPr>
          <a:xfrm>
            <a:off x="5425188" y="4675109"/>
            <a:ext cx="66143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NSLS-II ceramic kicker chambers:</a:t>
            </a:r>
            <a:br>
              <a:rPr lang="en-US" dirty="0"/>
            </a:br>
            <a:r>
              <a:rPr lang="en-US" dirty="0"/>
              <a:t>measured heating reproduced by impedance + thermal simulations</a:t>
            </a:r>
          </a:p>
          <a:p>
            <a:pPr>
              <a:buNone/>
            </a:pPr>
            <a:r>
              <a:rPr lang="en-US" sz="1600" i="1" dirty="0"/>
              <a:t>A. Khan et al., PRAB 27, 084501 (2024)</a:t>
            </a:r>
            <a:endParaRPr lang="en-US" sz="16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A3D9C02-6C5B-07F3-70D2-AF8A3CFB751A}"/>
              </a:ext>
            </a:extLst>
          </p:cNvPr>
          <p:cNvSpPr txBox="1"/>
          <p:nvPr/>
        </p:nvSpPr>
        <p:spPr>
          <a:xfrm>
            <a:off x="386268" y="6131929"/>
            <a:ext cx="110179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NSLS-IIU: small-aperture components require both impedance and thermal evaluation.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78036-ADD4-3E71-569E-69464D25B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09405-69F6-91CD-608C-CF99C581D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-182880"/>
            <a:ext cx="11247120" cy="1325880"/>
          </a:xfrm>
        </p:spPr>
        <p:txBody>
          <a:bodyPr/>
          <a:lstStyle/>
          <a:p>
            <a:r>
              <a:rPr sz="3200"/>
              <a:t>NSLS-II-U Vacuum Components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4FB0BD-313B-B2E6-23C0-69AD42B8DA9C}"/>
              </a:ext>
            </a:extLst>
          </p:cNvPr>
          <p:cNvSpPr txBox="1"/>
          <p:nvPr/>
        </p:nvSpPr>
        <p:spPr>
          <a:xfrm>
            <a:off x="320040" y="4160520"/>
            <a:ext cx="54864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sz="1100" i="1">
                <a:solidFill>
                  <a:srgbClr val="404040"/>
                </a:solidFill>
                <a:latin typeface="Arial"/>
              </a:rPr>
              <a:t>Cell layout with ID extraction (left) and BM extraction (right). Courtesy of R. Todd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6A92DD1-A44C-4978-9DED-0DD589D73F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878742"/>
              </p:ext>
            </p:extLst>
          </p:nvPr>
        </p:nvGraphicFramePr>
        <p:xfrm>
          <a:off x="316363" y="4658610"/>
          <a:ext cx="7589520" cy="1792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Component (per ring)</a:t>
                      </a:r>
                    </a:p>
                  </a:txBody>
                  <a:tcPr marL="45720" marR="45720" marT="18288" marB="18288" anchor="ctr">
                    <a:solidFill>
                      <a:srgbClr val="105C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NSLS-II</a:t>
                      </a:r>
                    </a:p>
                  </a:txBody>
                  <a:tcPr marL="45720" marR="45720" marT="18288" marB="18288" anchor="ctr">
                    <a:solidFill>
                      <a:srgbClr val="105C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</a:rPr>
                        <a:t>NSLS-II</a:t>
                      </a: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/>
                        </a:rPr>
                        <a:t>-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</a:rPr>
                        <a:t>U</a:t>
                      </a:r>
                    </a:p>
                  </a:txBody>
                  <a:tcPr marL="45720" marR="45720" marT="18288" marB="18288" anchor="ctr">
                    <a:solidFill>
                      <a:srgbClr val="105C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rgbClr val="FFFFFF"/>
                          </a:solidFill>
                          <a:latin typeface="Arial"/>
                        </a:rPr>
                        <a:t>NSLS-II </a:t>
                      </a:r>
                      <a:r>
                        <a:rPr lang="el-GR" sz="1200" b="1">
                          <a:solidFill>
                            <a:srgbClr val="FFFFFF"/>
                          </a:solidFill>
                          <a:latin typeface="Arial"/>
                        </a:rPr>
                        <a:t>Σ</a:t>
                      </a:r>
                      <a:r>
                        <a:rPr lang="en-US" sz="1200" b="1">
                          <a:solidFill>
                            <a:srgbClr val="FFFFFF"/>
                          </a:solidFill>
                          <a:latin typeface="Arial"/>
                        </a:rPr>
                        <a:t>k</a:t>
                      </a:r>
                      <a:r>
                        <a:rPr lang="en-US" sz="1200" b="1" baseline="-25000">
                          <a:solidFill>
                            <a:srgbClr val="FFFFFF"/>
                          </a:solidFill>
                          <a:latin typeface="Arial"/>
                        </a:rPr>
                        <a:t>loss</a:t>
                      </a:r>
                      <a:r>
                        <a:rPr lang="en-US" sz="1200" b="1">
                          <a:solidFill>
                            <a:srgbClr val="FFFFFF"/>
                          </a:solidFill>
                          <a:latin typeface="Arial"/>
                        </a:rPr>
                        <a:t> (V/pC)*</a:t>
                      </a:r>
                      <a:endParaRPr lang="en-US" sz="12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45720" marR="45720" marT="18288" marB="18288" anchor="ctr">
                    <a:solidFill>
                      <a:srgbClr val="105C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latin typeface="Arial"/>
                        </a:rPr>
                        <a:t>RF-sealed flanges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latin typeface="Arial"/>
                        </a:rPr>
                        <a:t>756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latin typeface="Arial"/>
                        </a:rPr>
                        <a:t>1260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/>
                        </a:rPr>
                        <a:t>449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latin typeface="Arial"/>
                        </a:rPr>
                        <a:t>Bellows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latin typeface="Arial"/>
                        </a:rPr>
                        <a:t>218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latin typeface="Arial"/>
                        </a:rPr>
                        <a:t>360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/>
                        </a:rPr>
                        <a:t>109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latin typeface="Arial"/>
                        </a:rPr>
                        <a:t>BPMs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latin typeface="Arial"/>
                        </a:rPr>
                        <a:t>250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latin typeface="Arial"/>
                        </a:rPr>
                        <a:t>510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/>
                        </a:rPr>
                        <a:t>47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latin typeface="Arial"/>
                        </a:rPr>
                        <a:t>Gate valves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latin typeface="Arial"/>
                        </a:rPr>
                        <a:t>61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latin typeface="Arial"/>
                        </a:rPr>
                        <a:t>60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/>
                        </a:rPr>
                        <a:t>31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latin typeface="Arial"/>
                        </a:rPr>
                        <a:t>Vacuum chambers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latin typeface="Arial"/>
                        </a:rPr>
                        <a:t>150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latin typeface="Arial"/>
                        </a:rPr>
                        <a:t>420 (120 CB)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/>
                        </a:rPr>
                        <a:t>0.3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latin typeface="Arial"/>
                        </a:rPr>
                        <a:t>Tapered transitions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>
                          <a:latin typeface="Arial"/>
                        </a:rPr>
                        <a:t>1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>
                          <a:latin typeface="Arial"/>
                        </a:rPr>
                        <a:t>240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/>
                        </a:rPr>
                        <a:t>30</a:t>
                      </a:r>
                    </a:p>
                  </a:txBody>
                  <a:tcPr marL="45720" marR="45720" marT="18288" marB="18288" anchor="ctr">
                    <a:solidFill>
                      <a:srgbClr val="E8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C65D3CC-55FC-156A-6FDD-DB833759C582}"/>
              </a:ext>
            </a:extLst>
          </p:cNvPr>
          <p:cNvSpPr txBox="1"/>
          <p:nvPr/>
        </p:nvSpPr>
        <p:spPr>
          <a:xfrm>
            <a:off x="8183879" y="4656277"/>
            <a:ext cx="4008121" cy="153272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lang="en-US" sz="1600" b="1" dirty="0"/>
              <a:t>NSLS-IIU vacuum system</a:t>
            </a:r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18 mm</a:t>
            </a:r>
            <a:r>
              <a:rPr lang="en-US" sz="1600" dirty="0"/>
              <a:t> nominal aperture; </a:t>
            </a:r>
            <a:r>
              <a:rPr lang="en-US" sz="1600" b="1" dirty="0"/>
              <a:t>11 mm</a:t>
            </a:r>
            <a:r>
              <a:rPr lang="en-US" sz="1600" dirty="0"/>
              <a:t> in CB regions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Substantially more vacuum components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240 tapered transitions</a:t>
            </a:r>
            <a:r>
              <a:rPr lang="en-US" sz="1600" dirty="0"/>
              <a:t> introduced by the new layout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16E2E4-BF7A-353A-8E2A-BC7C588EDA6F}"/>
              </a:ext>
            </a:extLst>
          </p:cNvPr>
          <p:cNvSpPr txBox="1"/>
          <p:nvPr/>
        </p:nvSpPr>
        <p:spPr>
          <a:xfrm>
            <a:off x="320040" y="6446520"/>
            <a:ext cx="10698480" cy="22467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sz="1100" dirty="0">
                <a:latin typeface="Arial"/>
              </a:rPr>
              <a:t>* </a:t>
            </a:r>
            <a:r>
              <a:rPr sz="1100" dirty="0" err="1">
                <a:latin typeface="Arial"/>
              </a:rPr>
              <a:t>σ</a:t>
            </a:r>
            <a:r>
              <a:rPr sz="1100" baseline="-25000" dirty="0" err="1">
                <a:latin typeface="Arial"/>
              </a:rPr>
              <a:t>s</a:t>
            </a:r>
            <a:r>
              <a:rPr sz="1100" dirty="0">
                <a:latin typeface="Arial"/>
              </a:rPr>
              <a:t> = 0.3 mm, NSLS-II impedance budget; NSLS-IIU counts exclude ID chambers and diagnostics. Cell layout: R. Todd (</a:t>
            </a:r>
            <a:r>
              <a:rPr lang="en-US" sz="1100" dirty="0">
                <a:latin typeface="Arial"/>
              </a:rPr>
              <a:t>Sep</a:t>
            </a:r>
            <a:r>
              <a:rPr sz="1100" dirty="0">
                <a:latin typeface="Arial"/>
              </a:rPr>
              <a:t>. 2026).</a:t>
            </a:r>
          </a:p>
        </p:txBody>
      </p:sp>
      <p:pic>
        <p:nvPicPr>
          <p:cNvPr id="84" name="Graphic 16">
            <a:extLst>
              <a:ext uri="{FF2B5EF4-FFF2-40B4-BE49-F238E27FC236}">
                <a16:creationId xmlns:a16="http://schemas.microsoft.com/office/drawing/2014/main" id="{2FB4C273-1A1B-EE4B-0C44-15ED2E9C13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942251"/>
            <a:ext cx="5549197" cy="3177803"/>
          </a:xfrm>
          <a:prstGeom prst="rect">
            <a:avLst/>
          </a:prstGeom>
        </p:spPr>
      </p:pic>
      <p:pic>
        <p:nvPicPr>
          <p:cNvPr id="85" name="Graphic 17">
            <a:extLst>
              <a:ext uri="{FF2B5EF4-FFF2-40B4-BE49-F238E27FC236}">
                <a16:creationId xmlns:a16="http://schemas.microsoft.com/office/drawing/2014/main" id="{C7521E03-9445-4FC9-F550-CC924D16C3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61993" y="864275"/>
            <a:ext cx="6001407" cy="3433405"/>
          </a:xfrm>
          <a:prstGeom prst="rect">
            <a:avLst/>
          </a:prstGeom>
        </p:spPr>
      </p:pic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10F88784-B42F-D086-710A-4C22935500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A1AD2B-E6FF-13F7-1F92-D9FA3795235C}"/>
              </a:ext>
            </a:extLst>
          </p:cNvPr>
          <p:cNvSpPr txBox="1"/>
          <p:nvPr/>
        </p:nvSpPr>
        <p:spPr>
          <a:xfrm>
            <a:off x="228600" y="6619124"/>
            <a:ext cx="666828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000" i="1" dirty="0">
                <a:effectLst/>
              </a:rPr>
              <a:t>A. Blednykh, et al., </a:t>
            </a:r>
            <a:r>
              <a:rPr lang="en-US" sz="1000" i="1" dirty="0" err="1">
                <a:effectLst/>
              </a:rPr>
              <a:t>Nucl</a:t>
            </a:r>
            <a:r>
              <a:rPr lang="en-US" sz="1000" i="1" dirty="0">
                <a:effectLst/>
              </a:rPr>
              <a:t>. </a:t>
            </a:r>
            <a:r>
              <a:rPr lang="en-US" sz="1000" i="1" dirty="0" err="1">
                <a:effectLst/>
              </a:rPr>
              <a:t>Instrum</a:t>
            </a:r>
            <a:r>
              <a:rPr lang="en-US" sz="1000" i="1" dirty="0">
                <a:effectLst/>
              </a:rPr>
              <a:t>. Methods Phys. Res. A, vol. 1005, p. 165349, 2021.</a:t>
            </a:r>
          </a:p>
        </p:txBody>
      </p:sp>
    </p:spTree>
    <p:extLst>
      <p:ext uri="{BB962C8B-B14F-4D97-AF65-F5344CB8AC3E}">
        <p14:creationId xmlns:p14="http://schemas.microsoft.com/office/powerpoint/2010/main" val="2513284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ig12.png"/>
          <p:cNvPicPr>
            <a:picLocks noChangeAspect="1"/>
          </p:cNvPicPr>
          <p:nvPr/>
        </p:nvPicPr>
        <p:blipFill>
          <a:blip r:embed="rId2"/>
          <a:srcRect l="9540" r="10058"/>
          <a:stretch>
            <a:fillRect/>
          </a:stretch>
        </p:blipFill>
        <p:spPr>
          <a:xfrm>
            <a:off x="5306155" y="2911667"/>
            <a:ext cx="6098102" cy="30640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80455A-BB84-65DD-5F79-96D0F9808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7279" y="1219504"/>
            <a:ext cx="5335854" cy="166249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FFCC226-8799-093E-F473-D8F44717CADC}"/>
              </a:ext>
            </a:extLst>
          </p:cNvPr>
          <p:cNvSpPr txBox="1"/>
          <p:nvPr/>
        </p:nvSpPr>
        <p:spPr>
          <a:xfrm>
            <a:off x="320040" y="868680"/>
            <a:ext cx="11521440" cy="30162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defRPr sz="2100" b="1">
                <a:solidFill>
                  <a:srgbClr val="105C78"/>
                </a:solidFill>
                <a:latin typeface="Arial"/>
                <a:ea typeface="Arial"/>
                <a:cs typeface="Arial"/>
              </a:defRPr>
            </a:pPr>
            <a:r>
              <a:rPr lang="en-US" sz="1600" b="1" dirty="0">
                <a:solidFill>
                  <a:srgbClr val="105C78"/>
                </a:solidFill>
                <a:latin typeface="Arial"/>
                <a:ea typeface="Arial"/>
                <a:cs typeface="Arial"/>
              </a:rPr>
              <a:t>Converged codes agree within ~10% for the tested loss and kick factors.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D2ACEC4D-0A56-0794-DD27-C26422E66CBF}"/>
              </a:ext>
            </a:extLst>
          </p:cNvPr>
          <p:cNvSpPr txBox="1">
            <a:spLocks/>
          </p:cNvSpPr>
          <p:nvPr/>
        </p:nvSpPr>
        <p:spPr>
          <a:xfrm>
            <a:off x="228600" y="-182880"/>
            <a:ext cx="1124712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200" dirty="0"/>
              <a:t>Impedance Tools and Model Validation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50C177-6868-2ABB-457F-DEC75F9ACDE7}"/>
              </a:ext>
            </a:extLst>
          </p:cNvPr>
          <p:cNvSpPr txBox="1"/>
          <p:nvPr/>
        </p:nvSpPr>
        <p:spPr>
          <a:xfrm>
            <a:off x="6080760" y="2784951"/>
            <a:ext cx="480060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sz="1100" i="1" dirty="0">
                <a:solidFill>
                  <a:srgbClr val="404040"/>
                </a:solidFill>
                <a:latin typeface="Arial"/>
              </a:rPr>
              <a:t>IVU models: taper only (left) and detailed chamber (right)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58301B-E81B-F52D-486C-E8C71C44F15B}"/>
              </a:ext>
            </a:extLst>
          </p:cNvPr>
          <p:cNvSpPr txBox="1"/>
          <p:nvPr/>
        </p:nvSpPr>
        <p:spPr>
          <a:xfrm>
            <a:off x="6775622" y="5966885"/>
            <a:ext cx="480060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sz="1100" i="1" dirty="0">
                <a:solidFill>
                  <a:srgbClr val="404040"/>
                </a:solidFill>
                <a:latin typeface="Arial"/>
              </a:rPr>
              <a:t>IVU impedance: detailed (red) vs. taper-only (blue) model, ECHO3D</a:t>
            </a: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4C13C7B3-7009-1EFE-F9B8-B4DC9BA806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5498FD1-26A6-226D-14FE-5313E05145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3858671"/>
              </p:ext>
            </p:extLst>
          </p:nvPr>
        </p:nvGraphicFramePr>
        <p:xfrm>
          <a:off x="414670" y="1468330"/>
          <a:ext cx="4603897" cy="2723856"/>
        </p:xfrm>
        <a:graphic>
          <a:graphicData uri="http://schemas.openxmlformats.org/drawingml/2006/table">
            <a:tbl>
              <a:tblPr/>
              <a:tblGrid>
                <a:gridCol w="15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26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2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7649"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05C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GdfidL</a:t>
                      </a:r>
                    </a:p>
                  </a:txBody>
                  <a:tcPr>
                    <a:solidFill>
                      <a:srgbClr val="105C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ECHO3D</a:t>
                      </a:r>
                    </a:p>
                  </a:txBody>
                  <a:tcPr>
                    <a:solidFill>
                      <a:srgbClr val="105C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7649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Method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Finite integration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Low-dispersion</a:t>
                      </a:r>
                    </a:p>
                    <a:p>
                      <a:r>
                        <a:rPr sz="135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TE/TM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0909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Mesh*</a:t>
                      </a:r>
                    </a:p>
                  </a:txBody>
                  <a:tcPr>
                    <a:solidFill>
                      <a:srgbClr val="E8F1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 dirty="0" err="1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σ</a:t>
                      </a:r>
                      <a:r>
                        <a:rPr sz="135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ₛ/15</a:t>
                      </a:r>
                    </a:p>
                  </a:txBody>
                  <a:tcPr>
                    <a:solidFill>
                      <a:srgbClr val="E8F1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σₛ/5</a:t>
                      </a:r>
                    </a:p>
                  </a:txBody>
                  <a:tcPr>
                    <a:solidFill>
                      <a:srgbClr val="E8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7649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Parallelization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MPI</a:t>
                      </a:r>
                    </a:p>
                    <a:p>
                      <a:r>
                        <a:rPr sz="135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Multi-node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OpenMP</a:t>
                      </a:r>
                    </a:p>
                    <a:p>
                      <a:r>
                        <a:rPr sz="135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Single node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1CDCEF4D-92F8-EC0D-D904-4139AD0CD0DF}"/>
              </a:ext>
            </a:extLst>
          </p:cNvPr>
          <p:cNvSpPr>
            <a:spLocks noGrp="1"/>
          </p:cNvSpPr>
          <p:nvPr/>
        </p:nvSpPr>
        <p:spPr>
          <a:xfrm>
            <a:off x="414670" y="4314678"/>
            <a:ext cx="4105275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275" b="0" dirty="0">
                <a:solidFill>
                  <a:srgbClr val="555555"/>
                </a:solidFill>
                <a:latin typeface="Arial"/>
                <a:ea typeface="Arial"/>
                <a:cs typeface="Arial"/>
              </a:rPr>
              <a:t>*Approximate </a:t>
            </a:r>
            <a:r>
              <a:rPr sz="1275" b="0" dirty="0" err="1">
                <a:solidFill>
                  <a:srgbClr val="555555"/>
                </a:solidFill>
                <a:latin typeface="Arial"/>
                <a:ea typeface="Arial"/>
                <a:cs typeface="Arial"/>
              </a:rPr>
              <a:t>Δ</a:t>
            </a:r>
            <a:r>
              <a:rPr sz="1275" b="0" dirty="0">
                <a:solidFill>
                  <a:srgbClr val="555555"/>
                </a:solidFill>
                <a:latin typeface="Arial"/>
                <a:ea typeface="Arial"/>
                <a:cs typeface="Arial"/>
              </a:rPr>
              <a:t> limits in the tested cases.</a:t>
            </a:r>
          </a:p>
          <a:p>
            <a:pPr>
              <a:defRPr sz="1275" b="0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275" b="0" dirty="0">
                <a:solidFill>
                  <a:srgbClr val="555555"/>
                </a:solidFill>
                <a:latin typeface="Arial"/>
                <a:ea typeface="Arial"/>
                <a:cs typeface="Arial"/>
              </a:rPr>
              <a:t>ECHO3D permits coarser transverse meshing.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252095-8176-CBF0-040D-94D16980529D}"/>
              </a:ext>
            </a:extLst>
          </p:cNvPr>
          <p:cNvSpPr>
            <a:spLocks noGrp="1"/>
          </p:cNvSpPr>
          <p:nvPr/>
        </p:nvSpPr>
        <p:spPr>
          <a:xfrm>
            <a:off x="414670" y="5008670"/>
            <a:ext cx="4741522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1">
                <a:solidFill>
                  <a:srgbClr val="105C78"/>
                </a:solidFill>
                <a:latin typeface="Arial"/>
                <a:ea typeface="Arial"/>
                <a:cs typeface="Arial"/>
              </a:defRPr>
            </a:pPr>
            <a:r>
              <a:rPr sz="1950" b="1" dirty="0">
                <a:solidFill>
                  <a:srgbClr val="105C78"/>
                </a:solidFill>
                <a:latin typeface="Arial"/>
                <a:ea typeface="Arial"/>
                <a:cs typeface="Arial"/>
              </a:rPr>
              <a:t>Geometric detai</a:t>
            </a:r>
            <a:r>
              <a:rPr lang="en-US" sz="1950" b="1" dirty="0">
                <a:solidFill>
                  <a:srgbClr val="105C78"/>
                </a:solidFill>
                <a:latin typeface="Arial"/>
                <a:ea typeface="Arial"/>
                <a:cs typeface="Arial"/>
              </a:rPr>
              <a:t>ls for IVU</a:t>
            </a:r>
            <a:endParaRPr sz="1950" b="1" dirty="0">
              <a:solidFill>
                <a:srgbClr val="105C7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DCE766-CC14-4D67-B621-5CCDD788E2AB}"/>
              </a:ext>
            </a:extLst>
          </p:cNvPr>
          <p:cNvSpPr>
            <a:spLocks noGrp="1"/>
          </p:cNvSpPr>
          <p:nvPr/>
        </p:nvSpPr>
        <p:spPr>
          <a:xfrm>
            <a:off x="414670" y="5456345"/>
            <a:ext cx="471952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5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detailed IVU model gives a higher transverse kick factor</a:t>
            </a:r>
            <a:r>
              <a:rPr lang="en-US" sz="1875" b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and better agreement with the measurements</a:t>
            </a:r>
            <a:r>
              <a:rPr lang="en-US" sz="1875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</a:t>
            </a:r>
            <a:endParaRPr sz="1875" b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9BB77C-8043-152F-7890-BBE1985C9C6D}"/>
              </a:ext>
            </a:extLst>
          </p:cNvPr>
          <p:cNvSpPr>
            <a:spLocks noGrp="1"/>
          </p:cNvSpPr>
          <p:nvPr/>
        </p:nvSpPr>
        <p:spPr>
          <a:xfrm>
            <a:off x="5687279" y="6499157"/>
            <a:ext cx="6867747" cy="320039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100" b="0" dirty="0">
                <a:solidFill>
                  <a:srgbClr val="444444"/>
                </a:solidFill>
                <a:latin typeface="Arial"/>
                <a:ea typeface="Arial"/>
                <a:cs typeface="Arial"/>
              </a:rPr>
              <a:t>A. Khan and V. </a:t>
            </a:r>
            <a:r>
              <a:rPr sz="1100" b="0" dirty="0" err="1">
                <a:solidFill>
                  <a:srgbClr val="444444"/>
                </a:solidFill>
                <a:latin typeface="Arial"/>
                <a:ea typeface="Arial"/>
                <a:cs typeface="Arial"/>
              </a:rPr>
              <a:t>Smaluk</a:t>
            </a:r>
            <a:r>
              <a:rPr sz="1100" b="0" dirty="0">
                <a:solidFill>
                  <a:srgbClr val="444444"/>
                </a:solidFill>
                <a:latin typeface="Arial"/>
                <a:ea typeface="Arial"/>
                <a:cs typeface="Arial"/>
              </a:rPr>
              <a:t>, NIM A 1082 (202</a:t>
            </a:r>
            <a:r>
              <a:rPr lang="en-US" sz="1100" b="0" dirty="0">
                <a:solidFill>
                  <a:srgbClr val="444444"/>
                </a:solidFill>
                <a:latin typeface="Arial"/>
                <a:ea typeface="Arial"/>
                <a:cs typeface="Arial"/>
              </a:rPr>
              <a:t>5</a:t>
            </a:r>
            <a:r>
              <a:rPr sz="1100" b="0" dirty="0">
                <a:solidFill>
                  <a:srgbClr val="444444"/>
                </a:solidFill>
                <a:latin typeface="Arial"/>
                <a:ea typeface="Arial"/>
                <a:cs typeface="Arial"/>
              </a:rPr>
              <a:t>), 171073</a:t>
            </a:r>
            <a:r>
              <a:rPr lang="en-US" sz="1100" dirty="0">
                <a:solidFill>
                  <a:srgbClr val="444444"/>
                </a:solidFill>
                <a:latin typeface="Arial"/>
                <a:ea typeface="Arial"/>
                <a:cs typeface="Arial"/>
              </a:rPr>
              <a:t>; A. Khan et al., IPAC’24, THPC46.</a:t>
            </a:r>
            <a:br>
              <a:rPr lang="en-US" sz="1100" dirty="0">
                <a:solidFill>
                  <a:srgbClr val="444444"/>
                </a:solidFill>
                <a:latin typeface="Arial"/>
                <a:ea typeface="Arial"/>
                <a:cs typeface="Arial"/>
              </a:rPr>
            </a:br>
            <a:r>
              <a:rPr sz="1275" b="0" dirty="0">
                <a:solidFill>
                  <a:srgbClr val="444444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327208-5FD4-B9BE-1792-3DAB6F09F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16</a:t>
            </a:fld>
            <a:endParaRPr lang="en-US" sz="10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0F70CD-5368-842D-CCB8-2F9AB6526DFF}"/>
              </a:ext>
            </a:extLst>
          </p:cNvPr>
          <p:cNvSpPr/>
          <p:nvPr/>
        </p:nvSpPr>
        <p:spPr>
          <a:xfrm>
            <a:off x="0" y="0"/>
            <a:ext cx="228600" cy="1600200"/>
          </a:xfrm>
          <a:prstGeom prst="rect">
            <a:avLst/>
          </a:prstGeom>
          <a:solidFill>
            <a:srgbClr val="B0D8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1DA033-17D7-699A-19A4-9CC4401680C4}"/>
              </a:ext>
            </a:extLst>
          </p:cNvPr>
          <p:cNvSpPr/>
          <p:nvPr/>
        </p:nvSpPr>
        <p:spPr>
          <a:xfrm>
            <a:off x="0" y="1719072"/>
            <a:ext cx="228600" cy="4096512"/>
          </a:xfrm>
          <a:prstGeom prst="rect">
            <a:avLst/>
          </a:prstGeom>
          <a:solidFill>
            <a:srgbClr val="1362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51F411-2FB7-2430-57AA-95543772ADDA}"/>
              </a:ext>
            </a:extLst>
          </p:cNvPr>
          <p:cNvSpPr/>
          <p:nvPr/>
        </p:nvSpPr>
        <p:spPr>
          <a:xfrm>
            <a:off x="0" y="5943600"/>
            <a:ext cx="228600" cy="914400"/>
          </a:xfrm>
          <a:prstGeom prst="rect">
            <a:avLst/>
          </a:prstGeom>
          <a:solidFill>
            <a:srgbClr val="00AE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6FD2C1-777F-1F5F-9E0A-6D3882985DE6}"/>
              </a:ext>
            </a:extLst>
          </p:cNvPr>
          <p:cNvSpPr txBox="1"/>
          <p:nvPr/>
        </p:nvSpPr>
        <p:spPr>
          <a:xfrm>
            <a:off x="347472" y="201168"/>
            <a:ext cx="11430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dirty="0">
                <a:solidFill>
                  <a:srgbClr val="141414"/>
                </a:solidFill>
                <a:latin typeface="Arial"/>
              </a:rPr>
              <a:t>Impedance Validation: Simulation → Bench → Beam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3690BC-A6FD-DEB7-58AB-42728FFB419C}"/>
              </a:ext>
            </a:extLst>
          </p:cNvPr>
          <p:cNvSpPr txBox="1"/>
          <p:nvPr/>
        </p:nvSpPr>
        <p:spPr>
          <a:xfrm>
            <a:off x="365760" y="841248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3627C"/>
                </a:solidFill>
                <a:latin typeface="Arial"/>
              </a:rPr>
              <a:t>Build the NSLS-IIU impedance budget and validate critical components before installation.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BACDD31-EEC0-0FB4-0220-814EDF1B386E}"/>
              </a:ext>
            </a:extLst>
          </p:cNvPr>
          <p:cNvSpPr/>
          <p:nvPr/>
        </p:nvSpPr>
        <p:spPr>
          <a:xfrm>
            <a:off x="502920" y="1353312"/>
            <a:ext cx="3520440" cy="4663440"/>
          </a:xfrm>
          <a:prstGeom prst="roundRect">
            <a:avLst/>
          </a:prstGeom>
          <a:solidFill>
            <a:srgbClr val="FAFCFD"/>
          </a:solidFill>
          <a:ln>
            <a:solidFill>
              <a:srgbClr val="C3D2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958B7F-7F6F-E57F-008B-07DFFBB8B72F}"/>
              </a:ext>
            </a:extLst>
          </p:cNvPr>
          <p:cNvSpPr txBox="1"/>
          <p:nvPr/>
        </p:nvSpPr>
        <p:spPr>
          <a:xfrm>
            <a:off x="667512" y="1463040"/>
            <a:ext cx="319125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3627C"/>
                </a:solidFill>
                <a:latin typeface="Arial"/>
              </a:rPr>
              <a:t>1  SIMULATION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52A4B8D-FB8E-DAEF-FFD4-5E4C00BC229B}"/>
              </a:ext>
            </a:extLst>
          </p:cNvPr>
          <p:cNvSpPr/>
          <p:nvPr/>
        </p:nvSpPr>
        <p:spPr>
          <a:xfrm>
            <a:off x="4328018" y="1353313"/>
            <a:ext cx="3520440" cy="4590288"/>
          </a:xfrm>
          <a:prstGeom prst="roundRect">
            <a:avLst/>
          </a:prstGeom>
          <a:solidFill>
            <a:srgbClr val="FAFCFD"/>
          </a:solidFill>
          <a:ln>
            <a:solidFill>
              <a:srgbClr val="C3D2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0C822A-3822-C874-C1D5-EBF858D78E64}"/>
              </a:ext>
            </a:extLst>
          </p:cNvPr>
          <p:cNvSpPr txBox="1"/>
          <p:nvPr/>
        </p:nvSpPr>
        <p:spPr>
          <a:xfrm>
            <a:off x="4480559" y="1463040"/>
            <a:ext cx="319125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3627C"/>
                </a:solidFill>
                <a:latin typeface="Arial"/>
              </a:rPr>
              <a:t>2  BENCH TEST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51749F0-0587-1417-1120-36E061D6D902}"/>
              </a:ext>
            </a:extLst>
          </p:cNvPr>
          <p:cNvSpPr/>
          <p:nvPr/>
        </p:nvSpPr>
        <p:spPr>
          <a:xfrm>
            <a:off x="8129016" y="1353312"/>
            <a:ext cx="3520440" cy="4590288"/>
          </a:xfrm>
          <a:prstGeom prst="roundRect">
            <a:avLst/>
          </a:prstGeom>
          <a:solidFill>
            <a:srgbClr val="FAFCFD"/>
          </a:solidFill>
          <a:ln>
            <a:solidFill>
              <a:srgbClr val="C3D2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0607D2-60B2-1462-8EFC-7E16CDD76EA7}"/>
              </a:ext>
            </a:extLst>
          </p:cNvPr>
          <p:cNvSpPr txBox="1"/>
          <p:nvPr/>
        </p:nvSpPr>
        <p:spPr>
          <a:xfrm>
            <a:off x="8293608" y="1463040"/>
            <a:ext cx="319125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3627C"/>
                </a:solidFill>
                <a:latin typeface="Arial"/>
              </a:rPr>
              <a:t>3  BEAM TEST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8E75BB-9970-D134-571E-31D46A5383B9}"/>
              </a:ext>
            </a:extLst>
          </p:cNvPr>
          <p:cNvSpPr txBox="1"/>
          <p:nvPr/>
        </p:nvSpPr>
        <p:spPr>
          <a:xfrm>
            <a:off x="749808" y="1874519"/>
            <a:ext cx="2971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dirty="0">
                <a:solidFill>
                  <a:srgbClr val="141414"/>
                </a:solidFill>
                <a:latin typeface="Arial"/>
              </a:rPr>
              <a:t>Component models</a:t>
            </a:r>
            <a:br>
              <a:rPr dirty="0"/>
            </a:br>
            <a:r>
              <a:rPr dirty="0"/>
              <a:t>CB chamber • tapers • bellows • RF flanges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2BD72C-2ED1-8C32-D9F8-CB0C318C68A9}"/>
              </a:ext>
            </a:extLst>
          </p:cNvPr>
          <p:cNvSpPr txBox="1"/>
          <p:nvPr/>
        </p:nvSpPr>
        <p:spPr>
          <a:xfrm>
            <a:off x="749808" y="3915546"/>
            <a:ext cx="28803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 dirty="0">
                <a:solidFill>
                  <a:srgbClr val="141414"/>
                </a:solidFill>
                <a:latin typeface="Arial"/>
              </a:rPr>
              <a:t>Calculate wake / impedance / power deposition</a:t>
            </a:r>
            <a:br>
              <a:rPr dirty="0"/>
            </a:br>
            <a:r>
              <a:rPr dirty="0"/>
              <a:t>→ build component budget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948877-0DF2-E61A-26A3-EFD6914A8032}"/>
              </a:ext>
            </a:extLst>
          </p:cNvPr>
          <p:cNvSpPr txBox="1"/>
          <p:nvPr/>
        </p:nvSpPr>
        <p:spPr>
          <a:xfrm>
            <a:off x="867829" y="5257800"/>
            <a:ext cx="2880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dirty="0">
                <a:solidFill>
                  <a:srgbClr val="13627C"/>
                </a:solidFill>
                <a:latin typeface="Arial"/>
              </a:rPr>
              <a:t>Validated codes agree ≈10%</a:t>
            </a:r>
          </a:p>
        </p:txBody>
      </p:sp>
      <p:pic>
        <p:nvPicPr>
          <p:cNvPr id="21" name="Picture 20" descr="goubau_antennas_crop.png">
            <a:extLst>
              <a:ext uri="{FF2B5EF4-FFF2-40B4-BE49-F238E27FC236}">
                <a16:creationId xmlns:a16="http://schemas.microsoft.com/office/drawing/2014/main" id="{DD5E08C9-986C-CE5B-42A6-8A13DC94B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712" y="1847088"/>
            <a:ext cx="3035808" cy="123444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06CD0A7-A8E6-3FD2-A524-F9E68D6A3048}"/>
              </a:ext>
            </a:extLst>
          </p:cNvPr>
          <p:cNvSpPr txBox="1"/>
          <p:nvPr/>
        </p:nvSpPr>
        <p:spPr>
          <a:xfrm>
            <a:off x="4553712" y="3200400"/>
            <a:ext cx="2999232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Arial"/>
              </a:rPr>
              <a:t>50 GHz VNA + Goubau line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9BD43E-05F1-A47C-4941-7B32135ACB49}"/>
              </a:ext>
            </a:extLst>
          </p:cNvPr>
          <p:cNvSpPr txBox="1"/>
          <p:nvPr/>
        </p:nvSpPr>
        <p:spPr>
          <a:xfrm>
            <a:off x="4553712" y="3703320"/>
            <a:ext cx="2999232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41414"/>
                </a:solidFill>
                <a:latin typeface="Arial"/>
              </a:rPr>
              <a:t>Measure prototype impedance</a:t>
            </a:r>
            <a:br/>
            <a:r>
              <a:t>• calibration in progress</a:t>
            </a:r>
            <a:br/>
            <a:r>
              <a:t>• compare directly with CST / wake simulations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794FB03-0DFC-8F94-0411-04AFE4562EE9}"/>
              </a:ext>
            </a:extLst>
          </p:cNvPr>
          <p:cNvSpPr txBox="1"/>
          <p:nvPr/>
        </p:nvSpPr>
        <p:spPr>
          <a:xfrm>
            <a:off x="4553712" y="4956048"/>
            <a:ext cx="2971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3627C"/>
                </a:solidFill>
                <a:latin typeface="Arial"/>
              </a:rPr>
              <a:t>Hardware ↔ model validation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2D5687-7038-C709-FF53-8AE59DE115AB}"/>
              </a:ext>
            </a:extLst>
          </p:cNvPr>
          <p:cNvSpPr txBox="1"/>
          <p:nvPr/>
        </p:nvSpPr>
        <p:spPr>
          <a:xfrm>
            <a:off x="8375904" y="1901952"/>
            <a:ext cx="2926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Arial"/>
              </a:rPr>
              <a:t>Cell 1 / NSLS-II test straight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72F529-DEE9-3C85-A9B8-D4F5BD954978}"/>
              </a:ext>
            </a:extLst>
          </p:cNvPr>
          <p:cNvSpPr/>
          <p:nvPr/>
        </p:nvSpPr>
        <p:spPr>
          <a:xfrm>
            <a:off x="8526780" y="2587752"/>
            <a:ext cx="2606040" cy="73152"/>
          </a:xfrm>
          <a:prstGeom prst="rect">
            <a:avLst/>
          </a:prstGeom>
          <a:solidFill>
            <a:srgbClr val="1362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BA7E02FB-8FBF-5A29-B8B8-3392D897034A}"/>
              </a:ext>
            </a:extLst>
          </p:cNvPr>
          <p:cNvSpPr/>
          <p:nvPr/>
        </p:nvSpPr>
        <p:spPr>
          <a:xfrm>
            <a:off x="9372600" y="2350008"/>
            <a:ext cx="1249326" cy="530352"/>
          </a:xfrm>
          <a:prstGeom prst="roundRect">
            <a:avLst/>
          </a:prstGeom>
          <a:solidFill>
            <a:srgbClr val="D7E1E5"/>
          </a:solidFill>
          <a:ln>
            <a:solidFill>
              <a:srgbClr val="1362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AE8BF9-A315-4B03-ADB5-D59A8906E597}"/>
              </a:ext>
            </a:extLst>
          </p:cNvPr>
          <p:cNvSpPr txBox="1"/>
          <p:nvPr/>
        </p:nvSpPr>
        <p:spPr>
          <a:xfrm>
            <a:off x="9427463" y="2459736"/>
            <a:ext cx="10668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3627C"/>
                </a:solidFill>
                <a:latin typeface="Arial"/>
              </a:rPr>
              <a:t>prototype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28011F-062B-1DA5-2CC3-D19ECA8B9E22}"/>
              </a:ext>
            </a:extLst>
          </p:cNvPr>
          <p:cNvSpPr txBox="1"/>
          <p:nvPr/>
        </p:nvSpPr>
        <p:spPr>
          <a:xfrm>
            <a:off x="8375904" y="3182112"/>
            <a:ext cx="2907792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41414"/>
                </a:solidFill>
                <a:latin typeface="Arial"/>
              </a:rPr>
              <a:t>Install selected upgrade hardware</a:t>
            </a:r>
            <a:br/>
            <a:r>
              <a:t>• measure beam-induced heating</a:t>
            </a:r>
            <a:br/>
            <a:r>
              <a:t>• monitor thermal + vacuum response</a:t>
            </a:r>
            <a:br/>
            <a:r>
              <a:t>• compare with simulations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78AF1E5-66A2-0063-8D46-32F111CD4186}"/>
              </a:ext>
            </a:extLst>
          </p:cNvPr>
          <p:cNvSpPr txBox="1"/>
          <p:nvPr/>
        </p:nvSpPr>
        <p:spPr>
          <a:xfrm>
            <a:off x="8398764" y="5020056"/>
            <a:ext cx="2880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dirty="0">
                <a:solidFill>
                  <a:srgbClr val="13627C"/>
                </a:solidFill>
                <a:latin typeface="Arial"/>
              </a:rPr>
              <a:t>Validate models under</a:t>
            </a:r>
            <a:br>
              <a:rPr dirty="0"/>
            </a:br>
            <a:r>
              <a:rPr dirty="0"/>
              <a:t>beam conditions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08C8EE0-EBBC-5B3C-9259-D5AD04613370}"/>
              </a:ext>
            </a:extLst>
          </p:cNvPr>
          <p:cNvSpPr txBox="1"/>
          <p:nvPr/>
        </p:nvSpPr>
        <p:spPr>
          <a:xfrm>
            <a:off x="4050791" y="3246120"/>
            <a:ext cx="246888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13627C"/>
                </a:solidFill>
                <a:latin typeface="Arial"/>
              </a:rPr>
              <a:t>→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1C6C9C6-E0E1-41B6-2529-48E4D03E3BBC}"/>
              </a:ext>
            </a:extLst>
          </p:cNvPr>
          <p:cNvSpPr txBox="1"/>
          <p:nvPr/>
        </p:nvSpPr>
        <p:spPr>
          <a:xfrm>
            <a:off x="7863840" y="3246120"/>
            <a:ext cx="246888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13627C"/>
                </a:solidFill>
                <a:latin typeface="Arial"/>
              </a:rPr>
              <a:t>→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7A37B54-6938-F2DD-5733-9F6C1BCC7DA2}"/>
              </a:ext>
            </a:extLst>
          </p:cNvPr>
          <p:cNvSpPr txBox="1"/>
          <p:nvPr/>
        </p:nvSpPr>
        <p:spPr>
          <a:xfrm>
            <a:off x="8654902" y="6458974"/>
            <a:ext cx="25331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b="0">
                <a:latin typeface="Arial"/>
              </a:rPr>
              <a:t>LDRD 26-036 (V. </a:t>
            </a:r>
            <a:r>
              <a:rPr lang="en-US" sz="1200" b="0" err="1">
                <a:latin typeface="Arial"/>
              </a:rPr>
              <a:t>Smaluk</a:t>
            </a:r>
            <a:r>
              <a:rPr lang="en-US" sz="1200" b="0">
                <a:latin typeface="Arial"/>
              </a:rPr>
              <a:t> et al.)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696A548-DAE1-FAC3-CCE4-F54F1ED05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2905677"/>
            <a:ext cx="3147917" cy="99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51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DAF3D-38B7-CF2B-EBF5-AF904BE5A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F0AF29-6C70-6909-C100-43742A95A3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17</a:t>
            </a:fld>
            <a:endParaRPr lang="en-US" sz="10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3A9EC77-DCA2-45C3-D085-60D9037B2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043" y="0"/>
            <a:ext cx="11049000" cy="1325563"/>
          </a:xfrm>
        </p:spPr>
        <p:txBody>
          <a:bodyPr/>
          <a:lstStyle/>
          <a:p>
            <a:r>
              <a:t>Summary and </a:t>
            </a:r>
            <a:r>
              <a:rPr lang="en-US"/>
              <a:t>D</a:t>
            </a:r>
            <a:r>
              <a:t>iscussion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D33F8D3-8519-869C-B669-04B419F9BFEB}"/>
              </a:ext>
            </a:extLst>
          </p:cNvPr>
          <p:cNvSpPr txBox="1">
            <a:spLocks/>
          </p:cNvSpPr>
          <p:nvPr/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F91274-D221-1BB4-3BF9-836E3AD31EB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02DAFA-2D52-652E-CCC9-C1090654D110}"/>
              </a:ext>
            </a:extLst>
          </p:cNvPr>
          <p:cNvSpPr>
            <a:spLocks noGrp="1"/>
          </p:cNvSpPr>
          <p:nvPr/>
        </p:nvSpPr>
        <p:spPr>
          <a:xfrm>
            <a:off x="355257" y="1143389"/>
            <a:ext cx="11049000" cy="800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r>
              <a:rPr lang="en-US" sz="2000" b="1">
                <a:solidFill>
                  <a:srgbClr val="105C78"/>
                </a:solidFill>
                <a:ea typeface="Arial"/>
                <a:cs typeface="Arial"/>
              </a:rPr>
              <a:t>IBS prediction</a:t>
            </a:r>
          </a:p>
          <a:p>
            <a:r>
              <a:rPr lang="en-US" sz="2000" b="1"/>
              <a:t>NSLS-II:</a:t>
            </a:r>
            <a:r>
              <a:rPr lang="en-US" sz="2000"/>
              <a:t> conventional IBS + impedance model agrees with measured emittance to ~5%</a:t>
            </a:r>
          </a:p>
          <a:p>
            <a:r>
              <a:rPr lang="en-US" sz="2000" b="1"/>
              <a:t>Ongoing:</a:t>
            </a:r>
            <a:r>
              <a:rPr lang="en-US" sz="2000"/>
              <a:t> field-fluctuation theory for the ultra-low-emittance regime</a:t>
            </a:r>
            <a:br>
              <a:rPr lang="en-US" sz="2000"/>
            </a:br>
            <a:r>
              <a:rPr lang="en-US" sz="2000">
                <a:solidFill>
                  <a:schemeClr val="accent2">
                    <a:lumMod val="50000"/>
                  </a:schemeClr>
                </a:solidFill>
              </a:rPr>
              <a:t>How well do IBS models reproduce your measurements at high bunch intensity?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695EE5-5F76-276C-0867-F0D5884772EF}"/>
              </a:ext>
            </a:extLst>
          </p:cNvPr>
          <p:cNvSpPr>
            <a:spLocks noGrp="1"/>
          </p:cNvSpPr>
          <p:nvPr/>
        </p:nvSpPr>
        <p:spPr>
          <a:xfrm>
            <a:off x="425303" y="3025741"/>
            <a:ext cx="11049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105C78"/>
                </a:solidFill>
                <a:latin typeface="Arial"/>
                <a:ea typeface="Arial"/>
                <a:cs typeface="Arial"/>
              </a:defRPr>
            </a:pPr>
            <a:endParaRPr sz="2175" b="1">
              <a:solidFill>
                <a:srgbClr val="105C7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BF3806-3086-949A-2DBD-3DC031EF49E7}"/>
              </a:ext>
            </a:extLst>
          </p:cNvPr>
          <p:cNvSpPr>
            <a:spLocks noGrp="1"/>
          </p:cNvSpPr>
          <p:nvPr/>
        </p:nvSpPr>
        <p:spPr>
          <a:xfrm>
            <a:off x="355257" y="2807866"/>
            <a:ext cx="11049000" cy="800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000" b="1">
                <a:solidFill>
                  <a:srgbClr val="105C78"/>
                </a:solidFill>
                <a:latin typeface="Arial"/>
                <a:ea typeface="Arial"/>
                <a:cs typeface="Arial"/>
              </a:rPr>
              <a:t>Harmonic-cavity stability</a:t>
            </a:r>
          </a:p>
          <a:p>
            <a:pPr>
              <a:defRPr sz="195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000"/>
              <a:t>single 3HC: u ≈ 4 (3 with a gap); 3HC + 5HC: u ≈ 8 in mode 0, but mode 1 is unstable </a:t>
            </a:r>
          </a:p>
          <a:p>
            <a:pPr>
              <a:defRPr sz="195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950">
                <a:solidFill>
                  <a:schemeClr val="accent2">
                    <a:lumMod val="50000"/>
                  </a:schemeClr>
                </a:solidFill>
                <a:latin typeface="Arial"/>
              </a:rPr>
              <a:t>What has MAX IV learned about optimizing multi-HHC operation with realistic filling patterns and mitigating coupled-bunch instabilities?</a:t>
            </a:r>
            <a:endParaRPr lang="en-US" sz="1950" b="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F4618D-C435-75E9-BE94-848D2BA1B476}"/>
              </a:ext>
            </a:extLst>
          </p:cNvPr>
          <p:cNvSpPr>
            <a:spLocks noGrp="1"/>
          </p:cNvSpPr>
          <p:nvPr/>
        </p:nvSpPr>
        <p:spPr>
          <a:xfrm>
            <a:off x="425303" y="4671168"/>
            <a:ext cx="11049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105C78"/>
                </a:solidFill>
                <a:latin typeface="Arial"/>
                <a:ea typeface="Arial"/>
                <a:cs typeface="Arial"/>
              </a:defRPr>
            </a:pPr>
            <a:endParaRPr sz="2175" b="1">
              <a:solidFill>
                <a:srgbClr val="105C7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D15C92-F6BB-0982-565B-1CFEBAD6F74B}"/>
              </a:ext>
            </a:extLst>
          </p:cNvPr>
          <p:cNvSpPr>
            <a:spLocks noGrp="1"/>
          </p:cNvSpPr>
          <p:nvPr/>
        </p:nvSpPr>
        <p:spPr>
          <a:xfrm>
            <a:off x="355257" y="4453293"/>
            <a:ext cx="11049000" cy="800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r>
              <a:rPr lang="en-US" sz="2000" b="1">
                <a:solidFill>
                  <a:srgbClr val="105C78"/>
                </a:solidFill>
                <a:ea typeface="Arial"/>
                <a:cs typeface="Arial"/>
              </a:rPr>
              <a:t>Impedance validation</a:t>
            </a:r>
          </a:p>
          <a:p>
            <a:r>
              <a:rPr lang="en-US" sz="2000" b="1"/>
              <a:t>Tools:</a:t>
            </a:r>
            <a:r>
              <a:rPr lang="en-US" sz="2000"/>
              <a:t> simulations benchmarked and ongoing work on bench test measurements and beam tests</a:t>
            </a:r>
          </a:p>
          <a:p>
            <a:r>
              <a:rPr lang="en-US" sz="2000">
                <a:solidFill>
                  <a:schemeClr val="accent2">
                    <a:lumMod val="50000"/>
                  </a:schemeClr>
                </a:solidFill>
              </a:rPr>
              <a:t>Which components have caused impedance/heating issues at MAX IV, and how were they identified?</a:t>
            </a:r>
          </a:p>
        </p:txBody>
      </p:sp>
    </p:spTree>
    <p:extLst>
      <p:ext uri="{BB962C8B-B14F-4D97-AF65-F5344CB8AC3E}">
        <p14:creationId xmlns:p14="http://schemas.microsoft.com/office/powerpoint/2010/main" val="3609543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40ADC-E34F-AE77-8A72-D7519905F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2FB338-2BE9-824C-BBEE-C6D562946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32EF2E-2791-832E-4067-E1B479B161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8808184"/>
      </p:ext>
    </p:extLst>
  </p:cSld>
  <p:clrMapOvr>
    <a:masterClrMapping/>
  </p:clrMapOvr>
</p:sld>
</file>

<file path=ppt/theme/theme1.xml><?xml version="1.0" encoding="utf-8"?>
<a:theme xmlns:a="http://schemas.openxmlformats.org/drawingml/2006/main" name="BNL">
  <a:themeElements>
    <a:clrScheme name="BNL Color Palet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05C78"/>
      </a:accent1>
      <a:accent2>
        <a:srgbClr val="00ADDC"/>
      </a:accent2>
      <a:accent3>
        <a:srgbClr val="B2D33B"/>
      </a:accent3>
      <a:accent4>
        <a:srgbClr val="F68B1F"/>
      </a:accent4>
      <a:accent5>
        <a:srgbClr val="B72467"/>
      </a:accent5>
      <a:accent6>
        <a:srgbClr val="FFCD34"/>
      </a:accent6>
      <a:hlink>
        <a:srgbClr val="4881C3"/>
      </a:hlink>
      <a:folHlink>
        <a:srgbClr val="51499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l-ppt-template-widescreen.potx" id="{81A4C5C5-0863-4884-B6AD-8C9889C7BF3C}" vid="{A9C7DF4A-2306-499C-8DDF-623EE3D93B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2D2669851D26408494DA27B1E25A22" ma:contentTypeVersion="5" ma:contentTypeDescription="Create a new document." ma:contentTypeScope="" ma:versionID="1e85c1f1ea7eb41b8be8e0ee79511ddd">
  <xsd:schema xmlns:xsd="http://www.w3.org/2001/XMLSchema" xmlns:xs="http://www.w3.org/2001/XMLSchema" xmlns:p="http://schemas.microsoft.com/office/2006/metadata/properties" xmlns:ns2="ab612c80-0c1a-456f-8976-16bd496ab4cc" targetNamespace="http://schemas.microsoft.com/office/2006/metadata/properties" ma:root="true" ma:fieldsID="85e9531ca890f1bca0f64d51b61e9d5a" ns2:_="">
    <xsd:import namespace="ab612c80-0c1a-456f-8976-16bd496ab4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Status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612c80-0c1a-456f-8976-16bd496ab4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Status" ma:index="12" ma:displayName="Status" ma:default="Draft" ma:format="Dropdown" ma:internalName="Status">
      <xsd:simpleType>
        <xsd:restriction base="dms:Choice">
          <xsd:enumeration value="Draft"/>
          <xsd:enumeration value="Ready to be Reviewed"/>
          <xsd:enumeration value="Elke Reviewing"/>
          <xsd:enumeration value="Elke Commented"/>
          <xsd:enumeration value="Elke Approved"/>
          <xsd:enumeration value="Final"/>
          <xsd:enumeration value="Exported"/>
          <xsd:enumeration value="Old File"/>
          <xsd:enumeration value="Informational Summary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ab612c80-0c1a-456f-8976-16bd496ab4cc">Draft</Status>
  </documentManagement>
</p:properties>
</file>

<file path=customXml/itemProps1.xml><?xml version="1.0" encoding="utf-8"?>
<ds:datastoreItem xmlns:ds="http://schemas.openxmlformats.org/officeDocument/2006/customXml" ds:itemID="{7EA7A466-588C-4454-8A2D-7F88271B96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108A2E-F78E-444D-9ECB-E0446D0824FF}">
  <ds:schemaRefs>
    <ds:schemaRef ds:uri="ab612c80-0c1a-456f-8976-16bd496ab4c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7AA1591-70FE-4807-BA0A-023EA0D053E1}">
  <ds:schemaRefs>
    <ds:schemaRef ds:uri="http://www.w3.org/XML/1998/namespace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ab612c80-0c1a-456f-8976-16bd496ab4cc"/>
    <ds:schemaRef ds:uri="http://schemas.microsoft.com/office/2006/documentManagement/types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89561e60-dc75-4c28-a1c9-2e8d8870196b}" enabled="0" method="" siteId="{89561e60-dc75-4c28-a1c9-2e8d8870196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BNL</Template>
  <TotalTime>2830</TotalTime>
  <Words>1722</Words>
  <Application>Microsoft Macintosh PowerPoint</Application>
  <PresentationFormat>Widescreen</PresentationFormat>
  <Paragraphs>271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Wingdings</vt:lpstr>
      <vt:lpstr>BNL</vt:lpstr>
      <vt:lpstr>Beam Intensity Considerations for NSLS-IIU</vt:lpstr>
      <vt:lpstr>NSLS-IIU: From Design Parameters to Intensity Challenges</vt:lpstr>
      <vt:lpstr>Intrabeam Scattering</vt:lpstr>
      <vt:lpstr>Low Emittance at High Beam Intensity</vt:lpstr>
      <vt:lpstr>How Well Do We Know the IBS Growth?</vt:lpstr>
      <vt:lpstr>IBS: From Binary Collisions to Field Fluctuations</vt:lpstr>
      <vt:lpstr>First Results: Long-Range Correlations in IBS</vt:lpstr>
      <vt:lpstr>Higher Harmonic Cavities</vt:lpstr>
      <vt:lpstr>Single Passive HHC: 4 GeV Case Study</vt:lpstr>
      <vt:lpstr>Multi-harmonic Bunch Lengthening </vt:lpstr>
      <vt:lpstr>Passive 3HC + Active 5HC: Stability</vt:lpstr>
      <vt:lpstr>Impedance</vt:lpstr>
      <vt:lpstr>Small Apertures: Impedance and Beam-Induced Heating</vt:lpstr>
      <vt:lpstr>NSLS-II-U Vacuum Components</vt:lpstr>
      <vt:lpstr>PowerPoint Presentation</vt:lpstr>
      <vt:lpstr>PowerPoint Presentation</vt:lpstr>
      <vt:lpstr>Summary and Discussion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Khan, Aamna</dc:creator>
  <cp:keywords/>
  <dc:description/>
  <cp:lastModifiedBy>Khan, Aamna</cp:lastModifiedBy>
  <cp:revision>1</cp:revision>
  <dcterms:created xsi:type="dcterms:W3CDTF">2025-04-25T13:56:23Z</dcterms:created>
  <dcterms:modified xsi:type="dcterms:W3CDTF">2026-10-01T14:26:53Z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0x010100242D2669851D26408494DA27B1E25A22</vt:lpwstr>
  </property>
</Properties>
</file>