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74" r:id="rId3"/>
    <p:sldId id="259" r:id="rId4"/>
    <p:sldId id="265" r:id="rId5"/>
    <p:sldId id="257" r:id="rId6"/>
    <p:sldId id="264" r:id="rId7"/>
    <p:sldId id="262" r:id="rId8"/>
    <p:sldId id="266" r:id="rId9"/>
    <p:sldId id="267" r:id="rId10"/>
    <p:sldId id="268" r:id="rId11"/>
    <p:sldId id="263" r:id="rId12"/>
    <p:sldId id="269" r:id="rId13"/>
    <p:sldId id="273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49B400-2F55-140E-462C-95853F2552F0}" name="Gao, Feng" initials="GF" userId="S::fgao@bnl.gov::08e31f65-4f12-45c4-b775-303e71e50d20" providerId="AD"/>
  <p188:author id="{A18DAA11-2067-5503-553A-70432CB49B61}" name="Marques, Carlos" initials="CM" userId="S::cmarques@bnl.gov::c315711a-75b5-4f66-9cb3-8518c8eef4c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92F641-AB99-47A4-8424-66D15791CD5C}" v="26" dt="2026-09-30T13:52:3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644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ques, Carlos" userId="c315711a-75b5-4f66-9cb3-8518c8eef4c3" providerId="ADAL" clId="{C7FD2453-CFC2-49BA-B978-34298607E88B}"/>
    <pc:docChg chg="custSel addSld delSld modSld">
      <pc:chgData name="Marques, Carlos" userId="c315711a-75b5-4f66-9cb3-8518c8eef4c3" providerId="ADAL" clId="{C7FD2453-CFC2-49BA-B978-34298607E88B}" dt="2026-09-25T14:42:06" v="437" actId="1076"/>
      <pc:docMkLst>
        <pc:docMk/>
      </pc:docMkLst>
      <pc:sldChg chg="modSp mod">
        <pc:chgData name="Marques, Carlos" userId="c315711a-75b5-4f66-9cb3-8518c8eef4c3" providerId="ADAL" clId="{C7FD2453-CFC2-49BA-B978-34298607E88B}" dt="2026-09-14T18:26:47.939" v="5" actId="20577"/>
        <pc:sldMkLst>
          <pc:docMk/>
          <pc:sldMk cId="1387988044" sldId="259"/>
        </pc:sldMkLst>
        <pc:spChg chg="mod">
          <ac:chgData name="Marques, Carlos" userId="c315711a-75b5-4f66-9cb3-8518c8eef4c3" providerId="ADAL" clId="{C7FD2453-CFC2-49BA-B978-34298607E88B}" dt="2026-09-14T18:26:47.939" v="5" actId="20577"/>
          <ac:spMkLst>
            <pc:docMk/>
            <pc:sldMk cId="1387988044" sldId="259"/>
            <ac:spMk id="9" creationId="{FF83ABA2-5CFA-B59D-5ED1-07751ADB4E68}"/>
          </ac:spMkLst>
        </pc:spChg>
      </pc:sldChg>
      <pc:sldChg chg="modSp mod">
        <pc:chgData name="Marques, Carlos" userId="c315711a-75b5-4f66-9cb3-8518c8eef4c3" providerId="ADAL" clId="{C7FD2453-CFC2-49BA-B978-34298607E88B}" dt="2026-09-14T21:13:01.836" v="99" actId="20577"/>
        <pc:sldMkLst>
          <pc:docMk/>
          <pc:sldMk cId="2958156371" sldId="263"/>
        </pc:sldMkLst>
        <pc:spChg chg="mod">
          <ac:chgData name="Marques, Carlos" userId="c315711a-75b5-4f66-9cb3-8518c8eef4c3" providerId="ADAL" clId="{C7FD2453-CFC2-49BA-B978-34298607E88B}" dt="2026-09-14T21:13:01.836" v="99" actId="20577"/>
          <ac:spMkLst>
            <pc:docMk/>
            <pc:sldMk cId="2958156371" sldId="263"/>
            <ac:spMk id="18" creationId="{CA254C95-CC85-321D-66A2-AAB01D5049F2}"/>
          </ac:spMkLst>
        </pc:spChg>
      </pc:sldChg>
      <pc:sldChg chg="modSp mod">
        <pc:chgData name="Marques, Carlos" userId="c315711a-75b5-4f66-9cb3-8518c8eef4c3" providerId="ADAL" clId="{C7FD2453-CFC2-49BA-B978-34298607E88B}" dt="2026-09-14T18:50:06.334" v="8" actId="20577"/>
        <pc:sldMkLst>
          <pc:docMk/>
          <pc:sldMk cId="2344205481" sldId="265"/>
        </pc:sldMkLst>
        <pc:spChg chg="mod">
          <ac:chgData name="Marques, Carlos" userId="c315711a-75b5-4f66-9cb3-8518c8eef4c3" providerId="ADAL" clId="{C7FD2453-CFC2-49BA-B978-34298607E88B}" dt="2026-09-14T18:50:06.334" v="8" actId="20577"/>
          <ac:spMkLst>
            <pc:docMk/>
            <pc:sldMk cId="2344205481" sldId="265"/>
            <ac:spMk id="6" creationId="{43F38F38-A30C-AA3C-684E-397D6BF7AB25}"/>
          </ac:spMkLst>
        </pc:spChg>
      </pc:sldChg>
      <pc:sldChg chg="modSp mod">
        <pc:chgData name="Marques, Carlos" userId="c315711a-75b5-4f66-9cb3-8518c8eef4c3" providerId="ADAL" clId="{C7FD2453-CFC2-49BA-B978-34298607E88B}" dt="2026-09-25T14:42:06" v="437" actId="1076"/>
        <pc:sldMkLst>
          <pc:docMk/>
          <pc:sldMk cId="2223603811" sldId="266"/>
        </pc:sldMkLst>
        <pc:spChg chg="mod">
          <ac:chgData name="Marques, Carlos" userId="c315711a-75b5-4f66-9cb3-8518c8eef4c3" providerId="ADAL" clId="{C7FD2453-CFC2-49BA-B978-34298607E88B}" dt="2026-09-25T14:42:06" v="437" actId="1076"/>
          <ac:spMkLst>
            <pc:docMk/>
            <pc:sldMk cId="2223603811" sldId="266"/>
            <ac:spMk id="7" creationId="{3079D007-72AB-E786-0292-287976BA8B9F}"/>
          </ac:spMkLst>
        </pc:spChg>
        <pc:graphicFrameChg chg="modGraphic">
          <ac:chgData name="Marques, Carlos" userId="c315711a-75b5-4f66-9cb3-8518c8eef4c3" providerId="ADAL" clId="{C7FD2453-CFC2-49BA-B978-34298607E88B}" dt="2026-09-25T14:42:03.470" v="436" actId="2165"/>
          <ac:graphicFrameMkLst>
            <pc:docMk/>
            <pc:sldMk cId="2223603811" sldId="266"/>
            <ac:graphicFrameMk id="3" creationId="{670EA766-429F-3FD3-4740-82943DD5B00C}"/>
          </ac:graphicFrameMkLst>
        </pc:graphicFrameChg>
      </pc:sldChg>
      <pc:sldChg chg="modSp mod modCm">
        <pc:chgData name="Marques, Carlos" userId="c315711a-75b5-4f66-9cb3-8518c8eef4c3" providerId="ADAL" clId="{C7FD2453-CFC2-49BA-B978-34298607E88B}" dt="2026-09-15T13:27:30.620" v="413" actId="20577"/>
        <pc:sldMkLst>
          <pc:docMk/>
          <pc:sldMk cId="3183665837" sldId="267"/>
        </pc:sldMkLst>
        <pc:spChg chg="mod">
          <ac:chgData name="Marques, Carlos" userId="c315711a-75b5-4f66-9cb3-8518c8eef4c3" providerId="ADAL" clId="{C7FD2453-CFC2-49BA-B978-34298607E88B}" dt="2026-09-15T13:27:30.620" v="413" actId="20577"/>
          <ac:spMkLst>
            <pc:docMk/>
            <pc:sldMk cId="3183665837" sldId="267"/>
            <ac:spMk id="12" creationId="{931943A9-46A3-2771-2E5A-25C6D75AD44F}"/>
          </ac:spMkLst>
        </pc:spChg>
        <pc:graphicFrameChg chg="mod modGraphic">
          <ac:chgData name="Marques, Carlos" userId="c315711a-75b5-4f66-9cb3-8518c8eef4c3" providerId="ADAL" clId="{C7FD2453-CFC2-49BA-B978-34298607E88B}" dt="2026-09-14T20:08:51.471" v="11" actId="1076"/>
          <ac:graphicFrameMkLst>
            <pc:docMk/>
            <pc:sldMk cId="3183665837" sldId="267"/>
            <ac:graphicFrameMk id="10" creationId="{C0FEBB5D-919F-CE93-B713-1734D060C11E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ques, Carlos" userId="c315711a-75b5-4f66-9cb3-8518c8eef4c3" providerId="ADAL" clId="{C7FD2453-CFC2-49BA-B978-34298607E88B}" dt="2026-09-15T13:27:30.620" v="413" actId="20577"/>
              <pc2:cmMkLst xmlns:pc2="http://schemas.microsoft.com/office/powerpoint/2019/9/main/command">
                <pc:docMk/>
                <pc:sldMk cId="3183665837" sldId="267"/>
                <pc2:cmMk id="{829DB8CB-A5A5-4D2E-BB37-1ACDB2248454}"/>
              </pc2:cmMkLst>
            </pc226:cmChg>
          </p:ext>
        </pc:extLst>
      </pc:sldChg>
      <pc:sldChg chg="delSp modSp add mod">
        <pc:chgData name="Marques, Carlos" userId="c315711a-75b5-4f66-9cb3-8518c8eef4c3" providerId="ADAL" clId="{C7FD2453-CFC2-49BA-B978-34298607E88B}" dt="2026-09-15T13:10:20.750" v="412" actId="20577"/>
        <pc:sldMkLst>
          <pc:docMk/>
          <pc:sldMk cId="2986294297" sldId="271"/>
        </pc:sldMkLst>
        <pc:spChg chg="mod">
          <ac:chgData name="Marques, Carlos" userId="c315711a-75b5-4f66-9cb3-8518c8eef4c3" providerId="ADAL" clId="{C7FD2453-CFC2-49BA-B978-34298607E88B}" dt="2026-09-15T12:59:52.421" v="107" actId="20577"/>
          <ac:spMkLst>
            <pc:docMk/>
            <pc:sldMk cId="2986294297" sldId="271"/>
            <ac:spMk id="7" creationId="{9E0CF63D-A6DB-46AC-5390-FCC5E16729FB}"/>
          </ac:spMkLst>
        </pc:spChg>
        <pc:spChg chg="mod">
          <ac:chgData name="Marques, Carlos" userId="c315711a-75b5-4f66-9cb3-8518c8eef4c3" providerId="ADAL" clId="{C7FD2453-CFC2-49BA-B978-34298607E88B}" dt="2026-09-15T13:10:20.750" v="412" actId="20577"/>
          <ac:spMkLst>
            <pc:docMk/>
            <pc:sldMk cId="2986294297" sldId="271"/>
            <ac:spMk id="9" creationId="{B1ED4F24-33A8-9BA3-8F3D-72A1D99E68A3}"/>
          </ac:spMkLst>
        </pc:spChg>
      </pc:sldChg>
    </pc:docChg>
  </pc:docChgLst>
  <pc:docChgLst>
    <pc:chgData name="Gao, Feng" userId="08e31f65-4f12-45c4-b775-303e71e50d20" providerId="ADAL" clId="{592532ED-91D3-3CF1-A8AF-2BD6906DC134}"/>
    <pc:docChg chg="modSld">
      <pc:chgData name="Gao, Feng" userId="08e31f65-4f12-45c4-b775-303e71e50d20" providerId="ADAL" clId="{592532ED-91D3-3CF1-A8AF-2BD6906DC134}" dt="2026-09-28T00:20:57.789" v="1" actId="14100"/>
      <pc:docMkLst>
        <pc:docMk/>
      </pc:docMkLst>
      <pc:sldChg chg="modSp mod">
        <pc:chgData name="Gao, Feng" userId="08e31f65-4f12-45c4-b775-303e71e50d20" providerId="ADAL" clId="{592532ED-91D3-3CF1-A8AF-2BD6906DC134}" dt="2026-09-28T00:20:57.789" v="1" actId="14100"/>
        <pc:sldMkLst>
          <pc:docMk/>
          <pc:sldMk cId="2246755923" sldId="256"/>
        </pc:sldMkLst>
        <pc:spChg chg="mod">
          <ac:chgData name="Gao, Feng" userId="08e31f65-4f12-45c4-b775-303e71e50d20" providerId="ADAL" clId="{592532ED-91D3-3CF1-A8AF-2BD6906DC134}" dt="2026-09-28T00:20:57.789" v="1" actId="14100"/>
          <ac:spMkLst>
            <pc:docMk/>
            <pc:sldMk cId="2246755923" sldId="256"/>
            <ac:spMk id="4" creationId="{BD0F4563-AB5E-1F4E-B28C-08AC1323034C}"/>
          </ac:spMkLst>
        </pc:spChg>
      </pc:sldChg>
    </pc:docChg>
  </pc:docChgLst>
  <pc:docChgLst>
    <pc:chgData name="Gao, Feng" userId="08e31f65-4f12-45c4-b775-303e71e50d20" providerId="ADAL" clId="{47EF2B21-50F9-4D11-BC2C-624764C683C0}"/>
    <pc:docChg chg="undo custSel addSld delSld modSld sldOrd">
      <pc:chgData name="Gao, Feng" userId="08e31f65-4f12-45c4-b775-303e71e50d20" providerId="ADAL" clId="{47EF2B21-50F9-4D11-BC2C-624764C683C0}" dt="2026-09-30T13:57:10.423" v="6855" actId="20577"/>
      <pc:docMkLst>
        <pc:docMk/>
      </pc:docMkLst>
      <pc:sldChg chg="modSp mod">
        <pc:chgData name="Gao, Feng" userId="08e31f65-4f12-45c4-b775-303e71e50d20" providerId="ADAL" clId="{47EF2B21-50F9-4D11-BC2C-624764C683C0}" dt="2026-09-28T13:28:10.125" v="5936" actId="20577"/>
        <pc:sldMkLst>
          <pc:docMk/>
          <pc:sldMk cId="2246755923" sldId="256"/>
        </pc:sldMkLst>
        <pc:spChg chg="mod">
          <ac:chgData name="Gao, Feng" userId="08e31f65-4f12-45c4-b775-303e71e50d20" providerId="ADAL" clId="{47EF2B21-50F9-4D11-BC2C-624764C683C0}" dt="2026-09-23T15:23:18.375" v="895" actId="20577"/>
          <ac:spMkLst>
            <pc:docMk/>
            <pc:sldMk cId="2246755923" sldId="256"/>
            <ac:spMk id="3" creationId="{FDB0E14B-6889-F849-8A8C-D01D7C36038D}"/>
          </ac:spMkLst>
        </pc:spChg>
        <pc:spChg chg="mod">
          <ac:chgData name="Gao, Feng" userId="08e31f65-4f12-45c4-b775-303e71e50d20" providerId="ADAL" clId="{47EF2B21-50F9-4D11-BC2C-624764C683C0}" dt="2026-09-28T13:28:10.125" v="5936" actId="20577"/>
          <ac:spMkLst>
            <pc:docMk/>
            <pc:sldMk cId="2246755923" sldId="256"/>
            <ac:spMk id="4" creationId="{BD0F4563-AB5E-1F4E-B28C-08AC1323034C}"/>
          </ac:spMkLst>
        </pc:spChg>
      </pc:sldChg>
      <pc:sldChg chg="addSp modSp mod">
        <pc:chgData name="Gao, Feng" userId="08e31f65-4f12-45c4-b775-303e71e50d20" providerId="ADAL" clId="{47EF2B21-50F9-4D11-BC2C-624764C683C0}" dt="2026-09-29T18:23:57.827" v="6422" actId="20577"/>
        <pc:sldMkLst>
          <pc:docMk/>
          <pc:sldMk cId="3681362828" sldId="257"/>
        </pc:sldMkLst>
        <pc:spChg chg="add mod">
          <ac:chgData name="Gao, Feng" userId="08e31f65-4f12-45c4-b775-303e71e50d20" providerId="ADAL" clId="{47EF2B21-50F9-4D11-BC2C-624764C683C0}" dt="2026-09-29T18:23:57.827" v="6422" actId="20577"/>
          <ac:spMkLst>
            <pc:docMk/>
            <pc:sldMk cId="3681362828" sldId="257"/>
            <ac:spMk id="2" creationId="{BFE421CE-7A59-CF95-5060-59E1B6272063}"/>
          </ac:spMkLst>
        </pc:spChg>
        <pc:spChg chg="mod">
          <ac:chgData name="Gao, Feng" userId="08e31f65-4f12-45c4-b775-303e71e50d20" providerId="ADAL" clId="{47EF2B21-50F9-4D11-BC2C-624764C683C0}" dt="2026-09-24T17:03:12.799" v="1302" actId="20577"/>
          <ac:spMkLst>
            <pc:docMk/>
            <pc:sldMk cId="3681362828" sldId="257"/>
            <ac:spMk id="9" creationId="{1C93D315-92F4-E422-6663-41CF5DDB2C66}"/>
          </ac:spMkLst>
        </pc:spChg>
        <pc:spChg chg="mod">
          <ac:chgData name="Gao, Feng" userId="08e31f65-4f12-45c4-b775-303e71e50d20" providerId="ADAL" clId="{47EF2B21-50F9-4D11-BC2C-624764C683C0}" dt="2026-09-24T17:10:58.150" v="1763" actId="207"/>
          <ac:spMkLst>
            <pc:docMk/>
            <pc:sldMk cId="3681362828" sldId="257"/>
            <ac:spMk id="13" creationId="{BE199EAC-52EB-EED7-F72D-CE341D16219E}"/>
          </ac:spMkLst>
        </pc:spChg>
        <pc:picChg chg="mod">
          <ac:chgData name="Gao, Feng" userId="08e31f65-4f12-45c4-b775-303e71e50d20" providerId="ADAL" clId="{47EF2B21-50F9-4D11-BC2C-624764C683C0}" dt="2026-09-24T17:09:41.469" v="1554" actId="1076"/>
          <ac:picMkLst>
            <pc:docMk/>
            <pc:sldMk cId="3681362828" sldId="257"/>
            <ac:picMk id="3" creationId="{E4A1978B-74D1-8E8A-7CA0-51521E46D01C}"/>
          </ac:picMkLst>
        </pc:picChg>
        <pc:picChg chg="mod">
          <ac:chgData name="Gao, Feng" userId="08e31f65-4f12-45c4-b775-303e71e50d20" providerId="ADAL" clId="{47EF2B21-50F9-4D11-BC2C-624764C683C0}" dt="2026-09-24T17:09:43.359" v="1555" actId="1076"/>
          <ac:picMkLst>
            <pc:docMk/>
            <pc:sldMk cId="3681362828" sldId="257"/>
            <ac:picMk id="15" creationId="{6366679D-7038-4CBA-1C7B-D2A611CD2698}"/>
          </ac:picMkLst>
        </pc:picChg>
      </pc:sldChg>
      <pc:sldChg chg="addSp delSp modSp mod">
        <pc:chgData name="Gao, Feng" userId="08e31f65-4f12-45c4-b775-303e71e50d20" providerId="ADAL" clId="{47EF2B21-50F9-4D11-BC2C-624764C683C0}" dt="2026-09-28T14:43:26.874" v="5976" actId="20577"/>
        <pc:sldMkLst>
          <pc:docMk/>
          <pc:sldMk cId="1387988044" sldId="259"/>
        </pc:sldMkLst>
        <pc:spChg chg="mod">
          <ac:chgData name="Gao, Feng" userId="08e31f65-4f12-45c4-b775-303e71e50d20" providerId="ADAL" clId="{47EF2B21-50F9-4D11-BC2C-624764C683C0}" dt="2026-09-24T16:55:43.059" v="1095" actId="1076"/>
          <ac:spMkLst>
            <pc:docMk/>
            <pc:sldMk cId="1387988044" sldId="259"/>
            <ac:spMk id="9" creationId="{FF83ABA2-5CFA-B59D-5ED1-07751ADB4E68}"/>
          </ac:spMkLst>
        </pc:spChg>
        <pc:spChg chg="add mod ord">
          <ac:chgData name="Gao, Feng" userId="08e31f65-4f12-45c4-b775-303e71e50d20" providerId="ADAL" clId="{47EF2B21-50F9-4D11-BC2C-624764C683C0}" dt="2026-09-24T16:51:16.726" v="1027" actId="167"/>
          <ac:spMkLst>
            <pc:docMk/>
            <pc:sldMk cId="1387988044" sldId="259"/>
            <ac:spMk id="10" creationId="{A4A9EE9A-97DD-C65A-4040-347601B479C4}"/>
          </ac:spMkLst>
        </pc:spChg>
        <pc:spChg chg="mod">
          <ac:chgData name="Gao, Feng" userId="08e31f65-4f12-45c4-b775-303e71e50d20" providerId="ADAL" clId="{47EF2B21-50F9-4D11-BC2C-624764C683C0}" dt="2026-09-28T14:43:26.874" v="5976" actId="20577"/>
          <ac:spMkLst>
            <pc:docMk/>
            <pc:sldMk cId="1387988044" sldId="259"/>
            <ac:spMk id="11" creationId="{FC59670D-C405-BADB-4426-BF4C4F247238}"/>
          </ac:spMkLst>
        </pc:spChg>
        <pc:picChg chg="add del mod topLvl">
          <ac:chgData name="Gao, Feng" userId="08e31f65-4f12-45c4-b775-303e71e50d20" providerId="ADAL" clId="{47EF2B21-50F9-4D11-BC2C-624764C683C0}" dt="2026-09-24T16:54:47.400" v="1055" actId="478"/>
          <ac:picMkLst>
            <pc:docMk/>
            <pc:sldMk cId="1387988044" sldId="259"/>
            <ac:picMk id="5" creationId="{886B2EF8-9FD7-88FF-C3BB-5EBFC5440E50}"/>
          </ac:picMkLst>
        </pc:picChg>
        <pc:cxnChg chg="add mod">
          <ac:chgData name="Gao, Feng" userId="08e31f65-4f12-45c4-b775-303e71e50d20" providerId="ADAL" clId="{47EF2B21-50F9-4D11-BC2C-624764C683C0}" dt="2026-09-24T16:55:50.387" v="1097" actId="14100"/>
          <ac:cxnSpMkLst>
            <pc:docMk/>
            <pc:sldMk cId="1387988044" sldId="259"/>
            <ac:cxnSpMk id="13" creationId="{96A753B8-CFA1-0965-4C2B-6AEFDFCF6E44}"/>
          </ac:cxnSpMkLst>
        </pc:cxnChg>
      </pc:sldChg>
      <pc:sldChg chg="addSp delSp modSp mod">
        <pc:chgData name="Gao, Feng" userId="08e31f65-4f12-45c4-b775-303e71e50d20" providerId="ADAL" clId="{47EF2B21-50F9-4D11-BC2C-624764C683C0}" dt="2026-09-30T13:46:23.501" v="6460" actId="20577"/>
        <pc:sldMkLst>
          <pc:docMk/>
          <pc:sldMk cId="1762340350" sldId="262"/>
        </pc:sldMkLst>
        <pc:spChg chg="mod">
          <ac:chgData name="Gao, Feng" userId="08e31f65-4f12-45c4-b775-303e71e50d20" providerId="ADAL" clId="{47EF2B21-50F9-4D11-BC2C-624764C683C0}" dt="2026-09-25T12:35:35.662" v="3637" actId="1076"/>
          <ac:spMkLst>
            <pc:docMk/>
            <pc:sldMk cId="1762340350" sldId="262"/>
            <ac:spMk id="9" creationId="{CFA23237-87E3-FB97-21CD-0CE1DE9A67C1}"/>
          </ac:spMkLst>
        </pc:spChg>
        <pc:spChg chg="mod">
          <ac:chgData name="Gao, Feng" userId="08e31f65-4f12-45c4-b775-303e71e50d20" providerId="ADAL" clId="{47EF2B21-50F9-4D11-BC2C-624764C683C0}" dt="2026-09-30T13:46:23.501" v="6460" actId="20577"/>
          <ac:spMkLst>
            <pc:docMk/>
            <pc:sldMk cId="1762340350" sldId="262"/>
            <ac:spMk id="11" creationId="{5E7C39FE-041C-2316-6B46-B1BB00240150}"/>
          </ac:spMkLst>
        </pc:spChg>
        <pc:spChg chg="mod">
          <ac:chgData name="Gao, Feng" userId="08e31f65-4f12-45c4-b775-303e71e50d20" providerId="ADAL" clId="{47EF2B21-50F9-4D11-BC2C-624764C683C0}" dt="2026-09-25T19:48:36.087" v="5718" actId="1076"/>
          <ac:spMkLst>
            <pc:docMk/>
            <pc:sldMk cId="1762340350" sldId="262"/>
            <ac:spMk id="12" creationId="{E49A8DAD-9B9B-3F02-AA67-9EA05BB7A3B7}"/>
          </ac:spMkLst>
        </pc:spChg>
      </pc:sldChg>
      <pc:sldChg chg="addSp modSp mod ord">
        <pc:chgData name="Gao, Feng" userId="08e31f65-4f12-45c4-b775-303e71e50d20" providerId="ADAL" clId="{47EF2B21-50F9-4D11-BC2C-624764C683C0}" dt="2026-09-30T13:50:13.778" v="6684" actId="1076"/>
        <pc:sldMkLst>
          <pc:docMk/>
          <pc:sldMk cId="2958156371" sldId="263"/>
        </pc:sldMkLst>
        <pc:spChg chg="add mod ord">
          <ac:chgData name="Gao, Feng" userId="08e31f65-4f12-45c4-b775-303e71e50d20" providerId="ADAL" clId="{47EF2B21-50F9-4D11-BC2C-624764C683C0}" dt="2026-09-30T13:50:13.778" v="6684" actId="1076"/>
          <ac:spMkLst>
            <pc:docMk/>
            <pc:sldMk cId="2958156371" sldId="263"/>
            <ac:spMk id="4" creationId="{9C40362B-0939-95E8-75BB-A7055448CC71}"/>
          </ac:spMkLst>
        </pc:spChg>
        <pc:spChg chg="mod">
          <ac:chgData name="Gao, Feng" userId="08e31f65-4f12-45c4-b775-303e71e50d20" providerId="ADAL" clId="{47EF2B21-50F9-4D11-BC2C-624764C683C0}" dt="2026-09-30T13:49:13.177" v="6675" actId="20577"/>
          <ac:spMkLst>
            <pc:docMk/>
            <pc:sldMk cId="2958156371" sldId="263"/>
            <ac:spMk id="18" creationId="{CA254C95-CC85-321D-66A2-AAB01D5049F2}"/>
          </ac:spMkLst>
        </pc:spChg>
      </pc:sldChg>
      <pc:sldChg chg="modSp mod">
        <pc:chgData name="Gao, Feng" userId="08e31f65-4f12-45c4-b775-303e71e50d20" providerId="ADAL" clId="{47EF2B21-50F9-4D11-BC2C-624764C683C0}" dt="2026-09-25T19:45:40.993" v="5677" actId="207"/>
        <pc:sldMkLst>
          <pc:docMk/>
          <pc:sldMk cId="4190691477" sldId="264"/>
        </pc:sldMkLst>
        <pc:spChg chg="mod">
          <ac:chgData name="Gao, Feng" userId="08e31f65-4f12-45c4-b775-303e71e50d20" providerId="ADAL" clId="{47EF2B21-50F9-4D11-BC2C-624764C683C0}" dt="2026-09-25T19:45:40.993" v="5677" actId="207"/>
          <ac:spMkLst>
            <pc:docMk/>
            <pc:sldMk cId="4190691477" sldId="264"/>
            <ac:spMk id="106" creationId="{534EA3A7-2464-7681-956D-89CD2DF2964C}"/>
          </ac:spMkLst>
        </pc:spChg>
        <pc:spChg chg="mod">
          <ac:chgData name="Gao, Feng" userId="08e31f65-4f12-45c4-b775-303e71e50d20" providerId="ADAL" clId="{47EF2B21-50F9-4D11-BC2C-624764C683C0}" dt="2026-09-24T17:05:40.782" v="1470" actId="20577"/>
          <ac:spMkLst>
            <pc:docMk/>
            <pc:sldMk cId="4190691477" sldId="264"/>
            <ac:spMk id="119" creationId="{F4877FC3-5282-C910-CAEA-FC0C410A50DB}"/>
          </ac:spMkLst>
        </pc:spChg>
        <pc:spChg chg="mod">
          <ac:chgData name="Gao, Feng" userId="08e31f65-4f12-45c4-b775-303e71e50d20" providerId="ADAL" clId="{47EF2B21-50F9-4D11-BC2C-624764C683C0}" dt="2026-09-24T17:53:31.544" v="3476" actId="20577"/>
          <ac:spMkLst>
            <pc:docMk/>
            <pc:sldMk cId="4190691477" sldId="264"/>
            <ac:spMk id="122" creationId="{205641B8-426E-312C-31A6-F912C865EE7E}"/>
          </ac:spMkLst>
        </pc:spChg>
      </pc:sldChg>
      <pc:sldChg chg="addSp delSp modSp mod">
        <pc:chgData name="Gao, Feng" userId="08e31f65-4f12-45c4-b775-303e71e50d20" providerId="ADAL" clId="{47EF2B21-50F9-4D11-BC2C-624764C683C0}" dt="2026-09-30T13:45:41.890" v="6455" actId="14100"/>
        <pc:sldMkLst>
          <pc:docMk/>
          <pc:sldMk cId="2344205481" sldId="265"/>
        </pc:sldMkLst>
        <pc:spChg chg="mod">
          <ac:chgData name="Gao, Feng" userId="08e31f65-4f12-45c4-b775-303e71e50d20" providerId="ADAL" clId="{47EF2B21-50F9-4D11-BC2C-624764C683C0}" dt="2026-09-25T13:04:07.368" v="5018" actId="20577"/>
          <ac:spMkLst>
            <pc:docMk/>
            <pc:sldMk cId="2344205481" sldId="265"/>
            <ac:spMk id="4" creationId="{9FEC7CE2-7CB0-176A-C629-2D9F9A8F9DC6}"/>
          </ac:spMkLst>
        </pc:spChg>
        <pc:spChg chg="mod">
          <ac:chgData name="Gao, Feng" userId="08e31f65-4f12-45c4-b775-303e71e50d20" providerId="ADAL" clId="{47EF2B21-50F9-4D11-BC2C-624764C683C0}" dt="2026-09-30T13:45:41.890" v="6455" actId="14100"/>
          <ac:spMkLst>
            <pc:docMk/>
            <pc:sldMk cId="2344205481" sldId="265"/>
            <ac:spMk id="6" creationId="{43F38F38-A30C-AA3C-684E-397D6BF7AB25}"/>
          </ac:spMkLst>
        </pc:spChg>
        <pc:graphicFrameChg chg="add mod modGraphic">
          <ac:chgData name="Gao, Feng" userId="08e31f65-4f12-45c4-b775-303e71e50d20" providerId="ADAL" clId="{47EF2B21-50F9-4D11-BC2C-624764C683C0}" dt="2026-09-28T20:38:05.650" v="6342" actId="1076"/>
          <ac:graphicFrameMkLst>
            <pc:docMk/>
            <pc:sldMk cId="2344205481" sldId="265"/>
            <ac:graphicFrameMk id="5" creationId="{36ED4278-683D-5C4E-B454-096F2CB68045}"/>
          </ac:graphicFrameMkLst>
        </pc:graphicFrameChg>
      </pc:sldChg>
      <pc:sldChg chg="delSp modSp mod">
        <pc:chgData name="Gao, Feng" userId="08e31f65-4f12-45c4-b775-303e71e50d20" providerId="ADAL" clId="{47EF2B21-50F9-4D11-BC2C-624764C683C0}" dt="2026-09-25T19:49:12.661" v="5743" actId="1076"/>
        <pc:sldMkLst>
          <pc:docMk/>
          <pc:sldMk cId="2223603811" sldId="266"/>
        </pc:sldMkLst>
        <pc:spChg chg="mod">
          <ac:chgData name="Gao, Feng" userId="08e31f65-4f12-45c4-b775-303e71e50d20" providerId="ADAL" clId="{47EF2B21-50F9-4D11-BC2C-624764C683C0}" dt="2026-09-24T17:13:13.434" v="1868" actId="20577"/>
          <ac:spMkLst>
            <pc:docMk/>
            <pc:sldMk cId="2223603811" sldId="266"/>
            <ac:spMk id="2" creationId="{1B26B6AB-5767-8F31-9699-F7771985058C}"/>
          </ac:spMkLst>
        </pc:spChg>
        <pc:spChg chg="mod">
          <ac:chgData name="Gao, Feng" userId="08e31f65-4f12-45c4-b775-303e71e50d20" providerId="ADAL" clId="{47EF2B21-50F9-4D11-BC2C-624764C683C0}" dt="2026-09-25T12:42:03.849" v="4113" actId="20577"/>
          <ac:spMkLst>
            <pc:docMk/>
            <pc:sldMk cId="2223603811" sldId="266"/>
            <ac:spMk id="7" creationId="{3079D007-72AB-E786-0292-287976BA8B9F}"/>
          </ac:spMkLst>
        </pc:spChg>
        <pc:graphicFrameChg chg="mod modGraphic">
          <ac:chgData name="Gao, Feng" userId="08e31f65-4f12-45c4-b775-303e71e50d20" providerId="ADAL" clId="{47EF2B21-50F9-4D11-BC2C-624764C683C0}" dt="2026-09-25T19:49:12.661" v="5743" actId="1076"/>
          <ac:graphicFrameMkLst>
            <pc:docMk/>
            <pc:sldMk cId="2223603811" sldId="266"/>
            <ac:graphicFrameMk id="3" creationId="{670EA766-429F-3FD3-4740-82943DD5B00C}"/>
          </ac:graphicFrameMkLst>
        </pc:graphicFrameChg>
      </pc:sldChg>
      <pc:sldChg chg="addSp delSp modSp mod">
        <pc:chgData name="Gao, Feng" userId="08e31f65-4f12-45c4-b775-303e71e50d20" providerId="ADAL" clId="{47EF2B21-50F9-4D11-BC2C-624764C683C0}" dt="2026-09-29T18:22:41.074" v="6421" actId="1076"/>
        <pc:sldMkLst>
          <pc:docMk/>
          <pc:sldMk cId="3183665837" sldId="267"/>
        </pc:sldMkLst>
        <pc:spChg chg="add mod">
          <ac:chgData name="Gao, Feng" userId="08e31f65-4f12-45c4-b775-303e71e50d20" providerId="ADAL" clId="{47EF2B21-50F9-4D11-BC2C-624764C683C0}" dt="2026-09-29T18:22:23.184" v="6419" actId="255"/>
          <ac:spMkLst>
            <pc:docMk/>
            <pc:sldMk cId="3183665837" sldId="267"/>
            <ac:spMk id="2" creationId="{4FECF269-9B2E-AB1F-8B85-8E790EB10BA7}"/>
          </ac:spMkLst>
        </pc:spChg>
        <pc:spChg chg="mod">
          <ac:chgData name="Gao, Feng" userId="08e31f65-4f12-45c4-b775-303e71e50d20" providerId="ADAL" clId="{47EF2B21-50F9-4D11-BC2C-624764C683C0}" dt="2026-09-25T19:46:42.208" v="5680" actId="20577"/>
          <ac:spMkLst>
            <pc:docMk/>
            <pc:sldMk cId="3183665837" sldId="267"/>
            <ac:spMk id="3" creationId="{2900009C-B571-549E-D774-686A99B05F7C}"/>
          </ac:spMkLst>
        </pc:spChg>
        <pc:spChg chg="mod">
          <ac:chgData name="Gao, Feng" userId="08e31f65-4f12-45c4-b775-303e71e50d20" providerId="ADAL" clId="{47EF2B21-50F9-4D11-BC2C-624764C683C0}" dt="2026-09-25T19:33:19.479" v="5467" actId="1076"/>
          <ac:spMkLst>
            <pc:docMk/>
            <pc:sldMk cId="3183665837" sldId="267"/>
            <ac:spMk id="4" creationId="{953025BF-122F-3671-A951-1C89DCBC0509}"/>
          </ac:spMkLst>
        </pc:spChg>
        <pc:spChg chg="add mod">
          <ac:chgData name="Gao, Feng" userId="08e31f65-4f12-45c4-b775-303e71e50d20" providerId="ADAL" clId="{47EF2B21-50F9-4D11-BC2C-624764C683C0}" dt="2026-09-29T18:22:41.074" v="6421" actId="1076"/>
          <ac:spMkLst>
            <pc:docMk/>
            <pc:sldMk cId="3183665837" sldId="267"/>
            <ac:spMk id="6" creationId="{0A3C285F-B51F-66B5-AE68-6CBA6EFC8709}"/>
          </ac:spMkLst>
        </pc:spChg>
        <pc:spChg chg="mod">
          <ac:chgData name="Gao, Feng" userId="08e31f65-4f12-45c4-b775-303e71e50d20" providerId="ADAL" clId="{47EF2B21-50F9-4D11-BC2C-624764C683C0}" dt="2026-09-25T19:50:15.359" v="5748" actId="20577"/>
          <ac:spMkLst>
            <pc:docMk/>
            <pc:sldMk cId="3183665837" sldId="267"/>
            <ac:spMk id="12" creationId="{931943A9-46A3-2771-2E5A-25C6D75AD44F}"/>
          </ac:spMkLst>
        </pc:spChg>
        <pc:spChg chg="add mod topLvl">
          <ac:chgData name="Gao, Feng" userId="08e31f65-4f12-45c4-b775-303e71e50d20" providerId="ADAL" clId="{47EF2B21-50F9-4D11-BC2C-624764C683C0}" dt="2026-09-25T20:16:38.269" v="5795" actId="404"/>
          <ac:spMkLst>
            <pc:docMk/>
            <pc:sldMk cId="3183665837" sldId="267"/>
            <ac:spMk id="13" creationId="{2C07B2C3-675E-D51C-3455-0B75DA94C3F3}"/>
          </ac:spMkLst>
        </pc:spChg>
        <pc:spChg chg="add mod topLvl">
          <ac:chgData name="Gao, Feng" userId="08e31f65-4f12-45c4-b775-303e71e50d20" providerId="ADAL" clId="{47EF2B21-50F9-4D11-BC2C-624764C683C0}" dt="2026-09-29T18:20:14.772" v="6359" actId="1076"/>
          <ac:spMkLst>
            <pc:docMk/>
            <pc:sldMk cId="3183665837" sldId="267"/>
            <ac:spMk id="16" creationId="{F8C9533F-279D-4B8E-58C3-8D09A3314537}"/>
          </ac:spMkLst>
        </pc:spChg>
        <pc:graphicFrameChg chg="mod modGraphic">
          <ac:chgData name="Gao, Feng" userId="08e31f65-4f12-45c4-b775-303e71e50d20" providerId="ADAL" clId="{47EF2B21-50F9-4D11-BC2C-624764C683C0}" dt="2026-09-25T19:41:58.295" v="5638" actId="14734"/>
          <ac:graphicFrameMkLst>
            <pc:docMk/>
            <pc:sldMk cId="3183665837" sldId="267"/>
            <ac:graphicFrameMk id="10" creationId="{C0FEBB5D-919F-CE93-B713-1734D060C11E}"/>
          </ac:graphicFrameMkLst>
        </pc:graphicFrameChg>
        <pc:picChg chg="add mod ord">
          <ac:chgData name="Gao, Feng" userId="08e31f65-4f12-45c4-b775-303e71e50d20" providerId="ADAL" clId="{47EF2B21-50F9-4D11-BC2C-624764C683C0}" dt="2026-09-29T18:20:06.699" v="6358" actId="14100"/>
          <ac:picMkLst>
            <pc:docMk/>
            <pc:sldMk cId="3183665837" sldId="267"/>
            <ac:picMk id="21" creationId="{CAEBB523-530F-5C97-AD48-7CCBB8078730}"/>
          </ac:picMkLst>
        </pc:picChg>
        <pc:cxnChg chg="add mod topLvl">
          <ac:chgData name="Gao, Feng" userId="08e31f65-4f12-45c4-b775-303e71e50d20" providerId="ADAL" clId="{47EF2B21-50F9-4D11-BC2C-624764C683C0}" dt="2026-09-29T18:20:19.826" v="6360" actId="14100"/>
          <ac:cxnSpMkLst>
            <pc:docMk/>
            <pc:sldMk cId="3183665837" sldId="267"/>
            <ac:cxnSpMk id="14" creationId="{A0F3940D-FFD3-CDAF-C611-E790329C98C6}"/>
          </ac:cxnSpMkLst>
        </pc:cxnChg>
      </pc:sldChg>
      <pc:sldChg chg="modSp mod">
        <pc:chgData name="Gao, Feng" userId="08e31f65-4f12-45c4-b775-303e71e50d20" providerId="ADAL" clId="{47EF2B21-50F9-4D11-BC2C-624764C683C0}" dt="2026-09-30T13:51:56.318" v="6711" actId="114"/>
        <pc:sldMkLst>
          <pc:docMk/>
          <pc:sldMk cId="1473351966" sldId="268"/>
        </pc:sldMkLst>
        <pc:spChg chg="mod">
          <ac:chgData name="Gao, Feng" userId="08e31f65-4f12-45c4-b775-303e71e50d20" providerId="ADAL" clId="{47EF2B21-50F9-4D11-BC2C-624764C683C0}" dt="2026-09-30T13:51:56.318" v="6711" actId="114"/>
          <ac:spMkLst>
            <pc:docMk/>
            <pc:sldMk cId="1473351966" sldId="268"/>
            <ac:spMk id="11" creationId="{4D36E972-1D99-8C68-64D7-74336E6EA30D}"/>
          </ac:spMkLst>
        </pc:spChg>
      </pc:sldChg>
      <pc:sldChg chg="modSp mod">
        <pc:chgData name="Gao, Feng" userId="08e31f65-4f12-45c4-b775-303e71e50d20" providerId="ADAL" clId="{47EF2B21-50F9-4D11-BC2C-624764C683C0}" dt="2026-09-30T13:52:11.242" v="6712" actId="20577"/>
        <pc:sldMkLst>
          <pc:docMk/>
          <pc:sldMk cId="166640367" sldId="269"/>
        </pc:sldMkLst>
        <pc:spChg chg="mod">
          <ac:chgData name="Gao, Feng" userId="08e31f65-4f12-45c4-b775-303e71e50d20" providerId="ADAL" clId="{47EF2B21-50F9-4D11-BC2C-624764C683C0}" dt="2026-09-30T13:52:11.242" v="6712" actId="20577"/>
          <ac:spMkLst>
            <pc:docMk/>
            <pc:sldMk cId="166640367" sldId="269"/>
            <ac:spMk id="9" creationId="{19861156-6AAF-8949-EE54-4AC6EB1F1437}"/>
          </ac:spMkLst>
        </pc:spChg>
      </pc:sldChg>
      <pc:sldChg chg="addSp modSp mod">
        <pc:chgData name="Gao, Feng" userId="08e31f65-4f12-45c4-b775-303e71e50d20" providerId="ADAL" clId="{47EF2B21-50F9-4D11-BC2C-624764C683C0}" dt="2026-09-28T14:46:34.536" v="6068" actId="1076"/>
        <pc:sldMkLst>
          <pc:docMk/>
          <pc:sldMk cId="2986294297" sldId="271"/>
        </pc:sldMkLst>
        <pc:spChg chg="add mod">
          <ac:chgData name="Gao, Feng" userId="08e31f65-4f12-45c4-b775-303e71e50d20" providerId="ADAL" clId="{47EF2B21-50F9-4D11-BC2C-624764C683C0}" dt="2026-09-28T14:46:34.536" v="6068" actId="1076"/>
          <ac:spMkLst>
            <pc:docMk/>
            <pc:sldMk cId="2986294297" sldId="271"/>
            <ac:spMk id="2" creationId="{0C020437-A031-B741-778B-98628DFB97FC}"/>
          </ac:spMkLst>
        </pc:spChg>
        <pc:spChg chg="mod">
          <ac:chgData name="Gao, Feng" userId="08e31f65-4f12-45c4-b775-303e71e50d20" providerId="ADAL" clId="{47EF2B21-50F9-4D11-BC2C-624764C683C0}" dt="2026-09-28T14:46:16.330" v="6066" actId="1076"/>
          <ac:spMkLst>
            <pc:docMk/>
            <pc:sldMk cId="2986294297" sldId="271"/>
            <ac:spMk id="7" creationId="{9E0CF63D-A6DB-46AC-5390-FCC5E16729FB}"/>
          </ac:spMkLst>
        </pc:spChg>
        <pc:spChg chg="mod">
          <ac:chgData name="Gao, Feng" userId="08e31f65-4f12-45c4-b775-303e71e50d20" providerId="ADAL" clId="{47EF2B21-50F9-4D11-BC2C-624764C683C0}" dt="2026-09-28T14:45:58.113" v="6065" actId="1076"/>
          <ac:spMkLst>
            <pc:docMk/>
            <pc:sldMk cId="2986294297" sldId="271"/>
            <ac:spMk id="9" creationId="{B1ED4F24-33A8-9BA3-8F3D-72A1D99E68A3}"/>
          </ac:spMkLst>
        </pc:spChg>
      </pc:sldChg>
      <pc:sldChg chg="addSp delSp modSp new mod">
        <pc:chgData name="Gao, Feng" userId="08e31f65-4f12-45c4-b775-303e71e50d20" providerId="ADAL" clId="{47EF2B21-50F9-4D11-BC2C-624764C683C0}" dt="2026-09-24T17:52:33.522" v="3472" actId="1076"/>
        <pc:sldMkLst>
          <pc:docMk/>
          <pc:sldMk cId="2198734973" sldId="272"/>
        </pc:sldMkLst>
        <pc:spChg chg="add mod">
          <ac:chgData name="Gao, Feng" userId="08e31f65-4f12-45c4-b775-303e71e50d20" providerId="ADAL" clId="{47EF2B21-50F9-4D11-BC2C-624764C683C0}" dt="2026-09-24T17:51:52.835" v="3458" actId="1076"/>
          <ac:spMkLst>
            <pc:docMk/>
            <pc:sldMk cId="2198734973" sldId="272"/>
            <ac:spMk id="7" creationId="{DD69CAEC-0A65-1B80-8249-AA97FF142834}"/>
          </ac:spMkLst>
        </pc:spChg>
        <pc:spChg chg="add mod">
          <ac:chgData name="Gao, Feng" userId="08e31f65-4f12-45c4-b775-303e71e50d20" providerId="ADAL" clId="{47EF2B21-50F9-4D11-BC2C-624764C683C0}" dt="2026-09-24T17:52:33.522" v="3472" actId="1076"/>
          <ac:spMkLst>
            <pc:docMk/>
            <pc:sldMk cId="2198734973" sldId="272"/>
            <ac:spMk id="10" creationId="{CF68B1E1-DD0F-A5D9-9EFF-D0ECD073D83F}"/>
          </ac:spMkLst>
        </pc:spChg>
        <pc:picChg chg="add del mod">
          <ac:chgData name="Gao, Feng" userId="08e31f65-4f12-45c4-b775-303e71e50d20" providerId="ADAL" clId="{47EF2B21-50F9-4D11-BC2C-624764C683C0}" dt="2026-09-24T17:51:52.835" v="3458" actId="1076"/>
          <ac:picMkLst>
            <pc:docMk/>
            <pc:sldMk cId="2198734973" sldId="272"/>
            <ac:picMk id="4" creationId="{21F32A1B-82FA-B7B1-A2EE-8C679D32D1C0}"/>
          </ac:picMkLst>
        </pc:picChg>
      </pc:sldChg>
      <pc:sldChg chg="addSp delSp modSp add mod ord">
        <pc:chgData name="Gao, Feng" userId="08e31f65-4f12-45c4-b775-303e71e50d20" providerId="ADAL" clId="{47EF2B21-50F9-4D11-BC2C-624764C683C0}" dt="2026-09-30T13:57:10.423" v="6855" actId="20577"/>
        <pc:sldMkLst>
          <pc:docMk/>
          <pc:sldMk cId="2753571868" sldId="273"/>
        </pc:sldMkLst>
        <pc:spChg chg="add mod">
          <ac:chgData name="Gao, Feng" userId="08e31f65-4f12-45c4-b775-303e71e50d20" providerId="ADAL" clId="{47EF2B21-50F9-4D11-BC2C-624764C683C0}" dt="2026-09-25T12:53:07.239" v="4169" actId="1076"/>
          <ac:spMkLst>
            <pc:docMk/>
            <pc:sldMk cId="2753571868" sldId="273"/>
            <ac:spMk id="2" creationId="{EB559C49-100F-5399-4DDD-67B10A64FAC4}"/>
          </ac:spMkLst>
        </pc:spChg>
        <pc:spChg chg="add mod">
          <ac:chgData name="Gao, Feng" userId="08e31f65-4f12-45c4-b775-303e71e50d20" providerId="ADAL" clId="{47EF2B21-50F9-4D11-BC2C-624764C683C0}" dt="2026-09-30T13:53:42.012" v="6852" actId="1076"/>
          <ac:spMkLst>
            <pc:docMk/>
            <pc:sldMk cId="2753571868" sldId="273"/>
            <ac:spMk id="5" creationId="{8922920D-40AD-9AA3-B6CE-C2FB87EFC662}"/>
          </ac:spMkLst>
        </pc:spChg>
        <pc:spChg chg="add mod">
          <ac:chgData name="Gao, Feng" userId="08e31f65-4f12-45c4-b775-303e71e50d20" providerId="ADAL" clId="{47EF2B21-50F9-4D11-BC2C-624764C683C0}" dt="2026-09-30T13:53:38.501" v="6851" actId="1076"/>
          <ac:spMkLst>
            <pc:docMk/>
            <pc:sldMk cId="2753571868" sldId="273"/>
            <ac:spMk id="7" creationId="{47053D9E-9559-C1FB-BE8E-DA6E09C3737F}"/>
          </ac:spMkLst>
        </pc:spChg>
        <pc:spChg chg="mod">
          <ac:chgData name="Gao, Feng" userId="08e31f65-4f12-45c4-b775-303e71e50d20" providerId="ADAL" clId="{47EF2B21-50F9-4D11-BC2C-624764C683C0}" dt="2026-09-25T12:51:58.285" v="4120" actId="27636"/>
          <ac:spMkLst>
            <pc:docMk/>
            <pc:sldMk cId="2753571868" sldId="273"/>
            <ac:spMk id="9" creationId="{AEB4B5B7-BD5C-B4BD-1875-A1EF2CF1CE95}"/>
          </ac:spMkLst>
        </pc:spChg>
        <pc:spChg chg="mod">
          <ac:chgData name="Gao, Feng" userId="08e31f65-4f12-45c4-b775-303e71e50d20" providerId="ADAL" clId="{47EF2B21-50F9-4D11-BC2C-624764C683C0}" dt="2026-09-30T13:57:10.423" v="6855" actId="20577"/>
          <ac:spMkLst>
            <pc:docMk/>
            <pc:sldMk cId="2753571868" sldId="273"/>
            <ac:spMk id="11" creationId="{4F29DABB-78B2-103D-F42C-2DA7849001BF}"/>
          </ac:spMkLst>
        </pc:spChg>
      </pc:sldChg>
      <pc:sldChg chg="addSp delSp modSp add mod">
        <pc:chgData name="Gao, Feng" userId="08e31f65-4f12-45c4-b775-303e71e50d20" providerId="ADAL" clId="{47EF2B21-50F9-4D11-BC2C-624764C683C0}" dt="2026-09-30T13:44:59.596" v="6438" actId="20577"/>
        <pc:sldMkLst>
          <pc:docMk/>
          <pc:sldMk cId="1678218303" sldId="274"/>
        </pc:sldMkLst>
        <pc:spChg chg="mod">
          <ac:chgData name="Gao, Feng" userId="08e31f65-4f12-45c4-b775-303e71e50d20" providerId="ADAL" clId="{47EF2B21-50F9-4D11-BC2C-624764C683C0}" dt="2026-09-25T13:03:30.397" v="5002" actId="20577"/>
          <ac:spMkLst>
            <pc:docMk/>
            <pc:sldMk cId="1678218303" sldId="274"/>
            <ac:spMk id="9" creationId="{28D23F0D-0399-5ABF-6C5B-2CC0E6B0D160}"/>
          </ac:spMkLst>
        </pc:spChg>
        <pc:spChg chg="mod">
          <ac:chgData name="Gao, Feng" userId="08e31f65-4f12-45c4-b775-303e71e50d20" providerId="ADAL" clId="{47EF2B21-50F9-4D11-BC2C-624764C683C0}" dt="2026-09-30T13:44:59.596" v="6438" actId="20577"/>
          <ac:spMkLst>
            <pc:docMk/>
            <pc:sldMk cId="1678218303" sldId="274"/>
            <ac:spMk id="11" creationId="{7C29DA9B-7229-1E5E-B857-3A8D50B2EB94}"/>
          </ac:spMkLst>
        </pc:spChg>
        <pc:picChg chg="add mod">
          <ac:chgData name="Gao, Feng" userId="08e31f65-4f12-45c4-b775-303e71e50d20" providerId="ADAL" clId="{47EF2B21-50F9-4D11-BC2C-624764C683C0}" dt="2026-09-25T13:12:02.054" v="5263" actId="1076"/>
          <ac:picMkLst>
            <pc:docMk/>
            <pc:sldMk cId="1678218303" sldId="274"/>
            <ac:picMk id="3" creationId="{219E3D91-7D13-EE74-B2F0-BE60D582ECEE}"/>
          </ac:picMkLst>
        </pc:picChg>
      </pc:sldChg>
    </pc:docChg>
  </pc:docChgLst>
  <pc:docChgLst>
    <pc:chgData clId="Web-{4F328B8B-D03C-4D5B-8913-790FC570A74D}"/>
    <pc:docChg chg="mod">
      <pc:chgData name="" userId="" providerId="" clId="Web-{4F328B8B-D03C-4D5B-8913-790FC570A74D}" dt="2026-09-15T13:21:47.884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*Max IV 3</a:t>
            </a:r>
            <a:r>
              <a:rPr lang="en-US" baseline="30000"/>
              <a:t>rd</a:t>
            </a:r>
            <a:r>
              <a:rPr lang="en-US"/>
              <a:t> harmonic cavity total voltage 538kV  @300MHz. Åke Andersson </a:t>
            </a:r>
            <a:r>
              <a:rPr lang="en-US" i="1"/>
              <a:t>et al</a:t>
            </a:r>
            <a:r>
              <a:rPr lang="en-US"/>
              <a:t>, </a:t>
            </a:r>
            <a:r>
              <a:rPr lang="en-US" err="1"/>
              <a:t>iFAST</a:t>
            </a:r>
            <a:r>
              <a:rPr lang="en-US"/>
              <a:t> Low Emittance Rings workshop, February 2024. MAX IV note,  2016-08-11. 3rd EuCARD2 Annual meeting, April 2016 at the University of Malta 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4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85326"/>
            <a:ext cx="10334625" cy="1803939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</a:blip>
          <a:srcRect/>
          <a:stretch/>
        </p:blipFill>
        <p:spPr>
          <a:xfrm>
            <a:off x="8418740" y="5755088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50602"/>
            <a:ext cx="10334625" cy="1838663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18740" y="5742910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68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454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7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NSLS-IIU Harmonic Cavity Options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October 5-6</a:t>
            </a:r>
            <a:r>
              <a:rPr lang="en-US" baseline="30000"/>
              <a:t>th</a:t>
            </a:r>
            <a:r>
              <a:rPr lang="en-US"/>
              <a:t> , 2026 for NSLS-IIU – MAX IV Workshop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13622"/>
            <a:ext cx="10334625" cy="587767"/>
          </a:xfrm>
        </p:spPr>
        <p:txBody>
          <a:bodyPr/>
          <a:lstStyle/>
          <a:p>
            <a:r>
              <a:rPr lang="en-US"/>
              <a:t>Feng Gao, Carlos Marques and Yi Xie, NSLS-II RF Group</a:t>
            </a:r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E1E6-7F6A-84EF-4B8D-63C1E8627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C8E01-085B-6995-BF1E-7168DEB71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D23F0D-0399-5ABF-6C5B-2CC0E6B0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93931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Outline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29DA9B-7229-1E5E-B857-3A8D50B2EB94}"/>
              </a:ext>
            </a:extLst>
          </p:cNvPr>
          <p:cNvSpPr txBox="1"/>
          <p:nvPr/>
        </p:nvSpPr>
        <p:spPr>
          <a:xfrm>
            <a:off x="1306103" y="1273546"/>
            <a:ext cx="8193497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Current Status of the NSLS-II Storage Ring Cavities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NSLS-IIU Cavity Voltage Requirements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Past Work on the NSLS-II 3</a:t>
            </a:r>
            <a:r>
              <a:rPr lang="en-US" sz="2000" baseline="30000" dirty="0"/>
              <a:t>rd</a:t>
            </a:r>
            <a:r>
              <a:rPr lang="en-US" sz="2000" dirty="0"/>
              <a:t> Harmonic Cavity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Options for 3</a:t>
            </a:r>
            <a:r>
              <a:rPr lang="en-US" sz="2000" baseline="30000" dirty="0"/>
              <a:t>rd</a:t>
            </a:r>
            <a:r>
              <a:rPr lang="en-US" sz="2000" dirty="0"/>
              <a:t> Harmonic Cavities: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          Normal conducting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          4K superconducting 2-cell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          Nb3Sn superconducting 1-cell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          2K superconducting 1-cell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5</a:t>
            </a:r>
            <a:r>
              <a:rPr lang="en-US" sz="2000" baseline="30000" dirty="0"/>
              <a:t>th</a:t>
            </a:r>
            <a:r>
              <a:rPr lang="en-US" sz="2000" dirty="0"/>
              <a:t> Harmonic Cavity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Summary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E3D91-7D13-EE74-B2F0-BE60D582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936" y="3262633"/>
            <a:ext cx="4048794" cy="33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1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2AE46-B3D2-054A-9F92-273948CE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Current Status of the NSLS-II Storage Ring Cavities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0D2EBA-591D-0D41-9C46-2E17C492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3</a:t>
            </a:fld>
            <a:endParaRPr lang="en-US" sz="1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6B2EF8-9FD7-88FF-C3BB-5EBFC5440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698" y="1571690"/>
            <a:ext cx="6307665" cy="5321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83ABA2-5CFA-B59D-5ED1-07751ADB4E68}"/>
              </a:ext>
            </a:extLst>
          </p:cNvPr>
          <p:cNvSpPr txBox="1"/>
          <p:nvPr/>
        </p:nvSpPr>
        <p:spPr>
          <a:xfrm>
            <a:off x="304878" y="721641"/>
            <a:ext cx="11887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/>
              <a:t>NSLS-II has two 9.3-meter RF straights, and each is for two main 500MHz CESR-B type SC cavities and one harmonic cavity. At each RF straight there are three </a:t>
            </a:r>
            <a:r>
              <a:rPr lang="en-US" sz="2000" err="1"/>
              <a:t>cryo</a:t>
            </a:r>
            <a:r>
              <a:rPr lang="en-US" sz="2000"/>
              <a:t> lines for these three cavities.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59670D-C405-BADB-4426-BF4C4F247238}"/>
              </a:ext>
            </a:extLst>
          </p:cNvPr>
          <p:cNvSpPr txBox="1"/>
          <p:nvPr/>
        </p:nvSpPr>
        <p:spPr>
          <a:xfrm>
            <a:off x="318475" y="1628932"/>
            <a:ext cx="444409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/>
              <a:t>Currently we have three main cavities installed and have a 4</a:t>
            </a:r>
            <a:r>
              <a:rPr lang="en-US" sz="2000" baseline="30000"/>
              <a:t>th</a:t>
            </a:r>
            <a:r>
              <a:rPr lang="en-US" sz="2000"/>
              <a:t> cavity offline as a spare.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/>
              <a:t>No harmonic cavity has been installed. Options for both the 3</a:t>
            </a:r>
            <a:r>
              <a:rPr lang="en-US" sz="2000" baseline="30000"/>
              <a:t>rd</a:t>
            </a:r>
            <a:r>
              <a:rPr lang="en-US" sz="2000"/>
              <a:t> and higher harmonic cavities are being evaluated.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/>
              <a:t>Now the harmonic cavity </a:t>
            </a:r>
            <a:r>
              <a:rPr lang="en-US" sz="2000" err="1"/>
              <a:t>cryo</a:t>
            </a:r>
            <a:r>
              <a:rPr lang="en-US" sz="2000"/>
              <a:t> lines are being used as bypasses during main cavity cooldown.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4A9EE9A-97DD-C65A-4040-347601B479C4}"/>
              </a:ext>
            </a:extLst>
          </p:cNvPr>
          <p:cNvSpPr/>
          <p:nvPr/>
        </p:nvSpPr>
        <p:spPr>
          <a:xfrm>
            <a:off x="7474956" y="5159141"/>
            <a:ext cx="964130" cy="962526"/>
          </a:xfrm>
          <a:prstGeom prst="ellipse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A753B8-CFA1-0965-4C2B-6AEFDFCF6E44}"/>
              </a:ext>
            </a:extLst>
          </p:cNvPr>
          <p:cNvCxnSpPr>
            <a:cxnSpLocks/>
          </p:cNvCxnSpPr>
          <p:nvPr/>
        </p:nvCxnSpPr>
        <p:spPr>
          <a:xfrm>
            <a:off x="4649002" y="3898232"/>
            <a:ext cx="2825954" cy="1414913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98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4FE5E-E360-F656-0572-2B005095AA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4</a:t>
            </a:fld>
            <a:endParaRPr lang="en-US" sz="10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EC7CE2-7CB0-176A-C629-2D9F9A8F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NSLS-IIU Cavity Voltage Requirements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F38F38-A30C-AA3C-684E-397D6BF7AB25}"/>
              </a:ext>
            </a:extLst>
          </p:cNvPr>
          <p:cNvSpPr txBox="1"/>
          <p:nvPr/>
        </p:nvSpPr>
        <p:spPr>
          <a:xfrm>
            <a:off x="85459" y="671691"/>
            <a:ext cx="84088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We plan to install a 4</a:t>
            </a:r>
            <a:r>
              <a:rPr lang="en-US" sz="2000" baseline="30000" dirty="0"/>
              <a:t>th</a:t>
            </a:r>
            <a:r>
              <a:rPr lang="en-US" sz="2000" dirty="0"/>
              <a:t> 500MHz system for NSLS-IIU to meet the beam power requirement. The </a:t>
            </a:r>
            <a:r>
              <a:rPr lang="en-US" sz="2000" dirty="0">
                <a:solidFill>
                  <a:srgbClr val="0070C0"/>
                </a:solidFill>
              </a:rPr>
              <a:t>total voltage at 500MHz will be 4.8MV</a:t>
            </a:r>
            <a:r>
              <a:rPr lang="en-US" sz="2000" dirty="0"/>
              <a:t>. We need to add </a:t>
            </a:r>
            <a:r>
              <a:rPr lang="en-US" sz="2000" dirty="0">
                <a:solidFill>
                  <a:srgbClr val="0070C0"/>
                </a:solidFill>
              </a:rPr>
              <a:t>3</a:t>
            </a:r>
            <a:r>
              <a:rPr lang="en-US" sz="2000" baseline="30000" dirty="0">
                <a:solidFill>
                  <a:srgbClr val="0070C0"/>
                </a:solidFill>
              </a:rPr>
              <a:t>rd</a:t>
            </a:r>
            <a:r>
              <a:rPr lang="en-US" sz="2000" dirty="0">
                <a:solidFill>
                  <a:srgbClr val="0070C0"/>
                </a:solidFill>
              </a:rPr>
              <a:t> harmonic cavities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0070C0"/>
                </a:solidFill>
              </a:rPr>
              <a:t>higher harmonic cavities </a:t>
            </a:r>
            <a:r>
              <a:rPr lang="en-US" sz="2000" dirty="0"/>
              <a:t>to lengthen the beam.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For the 3</a:t>
            </a:r>
            <a:r>
              <a:rPr lang="en-US" sz="2000" baseline="30000" dirty="0"/>
              <a:t>rd</a:t>
            </a:r>
            <a:r>
              <a:rPr lang="en-US" sz="2000" dirty="0"/>
              <a:t> harmonic cavity, the voltage requirement is thus </a:t>
            </a:r>
            <a:r>
              <a:rPr lang="en-US" sz="2000" dirty="0">
                <a:solidFill>
                  <a:srgbClr val="0070C0"/>
                </a:solidFill>
              </a:rPr>
              <a:t>~4.8MV/3 = 1.6MV</a:t>
            </a:r>
            <a:r>
              <a:rPr lang="en-US" sz="2000" dirty="0"/>
              <a:t>. Therefore, NSLS-IIU plan to add two 3</a:t>
            </a:r>
            <a:r>
              <a:rPr lang="en-US" sz="2000" baseline="30000" dirty="0"/>
              <a:t>rd</a:t>
            </a:r>
            <a:r>
              <a:rPr lang="en-US" sz="2000" dirty="0"/>
              <a:t> harmonic cavities, with cavity voltage of </a:t>
            </a:r>
            <a:r>
              <a:rPr lang="en-US" sz="2000" dirty="0">
                <a:solidFill>
                  <a:srgbClr val="0070C0"/>
                </a:solidFill>
              </a:rPr>
              <a:t>0.8MV each</a:t>
            </a:r>
            <a:r>
              <a:rPr lang="en-US" sz="2000" dirty="0"/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Thanks to existing </a:t>
            </a:r>
            <a:r>
              <a:rPr lang="en-US" sz="2000" dirty="0" err="1"/>
              <a:t>cryo</a:t>
            </a:r>
            <a:r>
              <a:rPr lang="en-US" sz="2000" dirty="0"/>
              <a:t> infrastructure, there won’t be significant additional cost if the 3</a:t>
            </a:r>
            <a:r>
              <a:rPr lang="en-US" sz="2000" baseline="30000" dirty="0"/>
              <a:t>rd</a:t>
            </a:r>
            <a:r>
              <a:rPr lang="en-US" sz="2000" dirty="0"/>
              <a:t> harmonic cavities are superconducting, except for the 2k option.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Various options for reference: Normal conducting, Taiwan </a:t>
            </a:r>
            <a:r>
              <a:rPr lang="en-US" dirty="0"/>
              <a:t>TPS/NSRRC SC 2-cell (similar to the NSLS-II design in 2011), Cornell research project Nb3Sn coated SC for 4K, and</a:t>
            </a:r>
            <a:r>
              <a:rPr lang="en-US" sz="2000" dirty="0"/>
              <a:t> Argonne APS SC 1-cell at 2K.</a:t>
            </a:r>
          </a:p>
          <a:p>
            <a:pPr>
              <a:spcBef>
                <a:spcPts val="600"/>
              </a:spcBef>
            </a:pPr>
            <a:endParaRPr lang="en-US" sz="20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Higher harmonic cavity options are also being investigated.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ED4278-683D-5C4E-B454-096F2CB68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315563"/>
              </p:ext>
            </p:extLst>
          </p:nvPr>
        </p:nvGraphicFramePr>
        <p:xfrm>
          <a:off x="8494326" y="762000"/>
          <a:ext cx="3403598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2393">
                  <a:extLst>
                    <a:ext uri="{9D8B030D-6E8A-4147-A177-3AD203B41FA5}">
                      <a16:colId xmlns:a16="http://schemas.microsoft.com/office/drawing/2014/main" val="3836369451"/>
                    </a:ext>
                  </a:extLst>
                </a:gridCol>
                <a:gridCol w="1150761">
                  <a:extLst>
                    <a:ext uri="{9D8B030D-6E8A-4147-A177-3AD203B41FA5}">
                      <a16:colId xmlns:a16="http://schemas.microsoft.com/office/drawing/2014/main" val="1462623938"/>
                    </a:ext>
                  </a:extLst>
                </a:gridCol>
                <a:gridCol w="960444">
                  <a:extLst>
                    <a:ext uri="{9D8B030D-6E8A-4147-A177-3AD203B41FA5}">
                      <a16:colId xmlns:a16="http://schemas.microsoft.com/office/drawing/2014/main" val="543805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500MHz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1500MHz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12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# of Cav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85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Total </a:t>
                      </a:r>
                      <a:r>
                        <a:rPr lang="en-US" sz="1400" err="1"/>
                        <a:t>Vc</a:t>
                      </a:r>
                      <a:r>
                        <a:rPr lang="en-US" sz="1400"/>
                        <a:t> 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9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err="1"/>
                        <a:t>Vc</a:t>
                      </a:r>
                      <a:r>
                        <a:rPr lang="en-US" sz="1400"/>
                        <a:t> each</a:t>
                      </a:r>
                    </a:p>
                    <a:p>
                      <a:r>
                        <a:rPr lang="en-US" sz="1400"/>
                        <a:t>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1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Total </a:t>
                      </a:r>
                      <a:r>
                        <a:rPr lang="en-US" sz="1400" err="1"/>
                        <a:t>Pbeam</a:t>
                      </a:r>
                      <a:endParaRPr lang="en-US" sz="1400"/>
                    </a:p>
                    <a:p>
                      <a:r>
                        <a:rPr lang="en-US" sz="1400"/>
                        <a:t>(kW)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850</a:t>
                      </a:r>
                    </a:p>
                    <a:p>
                      <a:r>
                        <a:rPr lang="en-US" sz="1400"/>
                        <a:t>(</a:t>
                      </a:r>
                      <a:r>
                        <a:rPr lang="en-US" sz="1400" err="1"/>
                        <a:t>Ib</a:t>
                      </a:r>
                      <a:r>
                        <a:rPr lang="en-US" sz="1400"/>
                        <a:t>=400mA)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47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err="1"/>
                        <a:t>Pbeam</a:t>
                      </a:r>
                      <a:r>
                        <a:rPr lang="en-US" sz="1400"/>
                        <a:t>/</a:t>
                      </a:r>
                      <a:r>
                        <a:rPr lang="en-US" sz="1400" err="1"/>
                        <a:t>cav</a:t>
                      </a:r>
                      <a:endParaRPr lang="en-US" sz="1400"/>
                    </a:p>
                    <a:p>
                      <a:r>
                        <a:rPr lang="en-US" sz="1400"/>
                        <a:t>(kW)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6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20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153C9-B6EC-5440-87A3-9DCF9B76E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C93D315-92F4-E422-6663-41CF5DDB2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Past Work on the NSLS-II 3</a:t>
            </a:r>
            <a:r>
              <a:rPr lang="en-US" sz="3200" baseline="30000"/>
              <a:t>rd</a:t>
            </a:r>
            <a:r>
              <a:rPr lang="en-US" sz="3200"/>
              <a:t> Harmonic Cavity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BE199EAC-52EB-EED7-F72D-CE341D16219E}"/>
              </a:ext>
            </a:extLst>
          </p:cNvPr>
          <p:cNvSpPr txBox="1">
            <a:spLocks noChangeArrowheads="1"/>
          </p:cNvSpPr>
          <p:nvPr/>
        </p:nvSpPr>
        <p:spPr>
          <a:xfrm>
            <a:off x="1119926" y="835599"/>
            <a:ext cx="10349509" cy="1255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en-US" sz="2000"/>
              <a:t>Back in 2011 a prototype 1500MHz cryomodule was built for NSLS-II under SBIR. It lacks a proper cryogenic interface, a tuner, critical instrumentations, etc.</a:t>
            </a:r>
          </a:p>
          <a:p>
            <a:pPr>
              <a:spcBef>
                <a:spcPts val="600"/>
              </a:spcBef>
            </a:pPr>
            <a:r>
              <a:rPr lang="en-US" altLang="en-US" sz="2000"/>
              <a:t>The flange-to-flange length is </a:t>
            </a:r>
            <a:r>
              <a:rPr lang="en-US" altLang="en-US" sz="2000">
                <a:solidFill>
                  <a:srgbClr val="0070C0"/>
                </a:solidFill>
              </a:rPr>
              <a:t>1.2 meter with thermal transition beam pipes, </a:t>
            </a:r>
            <a:r>
              <a:rPr lang="en-US" altLang="en-US" sz="2000"/>
              <a:t>excluding HOM dampers and gate valves.</a:t>
            </a:r>
          </a:p>
          <a:p>
            <a:pPr>
              <a:spcBef>
                <a:spcPts val="600"/>
              </a:spcBef>
            </a:pPr>
            <a:r>
              <a:rPr lang="en-US" altLang="en-US" sz="2000"/>
              <a:t>The budget for static + dynamic loads is </a:t>
            </a:r>
            <a:r>
              <a:rPr lang="en-US" altLang="en-US" sz="2000">
                <a:solidFill>
                  <a:srgbClr val="0070C0"/>
                </a:solidFill>
              </a:rPr>
              <a:t>60 watts</a:t>
            </a:r>
            <a:r>
              <a:rPr lang="en-US" altLang="en-US" sz="2000"/>
              <a:t>.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6366679D-7038-4CBA-1C7B-D2A611CD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945" y="2676820"/>
            <a:ext cx="2812639" cy="374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A1978B-74D1-8E8A-7CA0-51521E46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926" y="2813892"/>
            <a:ext cx="6180590" cy="36127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E421CE-7A59-CF95-5060-59E1B6272063}"/>
              </a:ext>
            </a:extLst>
          </p:cNvPr>
          <p:cNvSpPr txBox="1"/>
          <p:nvPr/>
        </p:nvSpPr>
        <p:spPr>
          <a:xfrm>
            <a:off x="5370155" y="6499157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Led by James Rose</a:t>
            </a:r>
          </a:p>
        </p:txBody>
      </p:sp>
    </p:spTree>
    <p:extLst>
      <p:ext uri="{BB962C8B-B14F-4D97-AF65-F5344CB8AC3E}">
        <p14:creationId xmlns:p14="http://schemas.microsoft.com/office/powerpoint/2010/main" val="3681362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F9CA2-F011-17B8-2A34-D53D60C19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6</a:t>
            </a:fld>
            <a:endParaRPr lang="en-US" sz="1000"/>
          </a:p>
        </p:txBody>
      </p: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BA821C77-B495-0AA0-AE99-2545ECBE4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346451"/>
              </p:ext>
            </p:extLst>
          </p:nvPr>
        </p:nvGraphicFramePr>
        <p:xfrm>
          <a:off x="7698786" y="934278"/>
          <a:ext cx="4179715" cy="262803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50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Freq(</a:t>
                      </a: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  <a:sym typeface="Symbol"/>
                        </a:rPr>
                        <a:t></a:t>
                      </a: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-mode)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MHz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1499.25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R/Q  (Pi)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"/>
                        </a:rPr>
                        <a:t>Ω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88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Q</a:t>
                      </a:r>
                      <a:r>
                        <a:rPr lang="en-GB" sz="1800" baseline="-25000">
                          <a:effectLst/>
                          <a:latin typeface="Times"/>
                          <a:ea typeface="MS Mincho"/>
                          <a:cs typeface="Times New Roman"/>
                        </a:rPr>
                        <a:t>0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@4.5K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2.6*10</a:t>
                      </a:r>
                      <a:r>
                        <a:rPr lang="en-GB" sz="1800" baseline="30000">
                          <a:effectLst/>
                          <a:latin typeface="Times"/>
                          <a:ea typeface="MS Mincho"/>
                          <a:cs typeface="Times New Roman"/>
                        </a:rPr>
                        <a:t>8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Accelerating Voltage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MV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1.0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Freq (0-mode)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MHz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1478.03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R/Q (zero) 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"/>
                        </a:rPr>
                        <a:t>Ω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0.15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5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Q</a:t>
                      </a:r>
                      <a:r>
                        <a:rPr lang="en-GB" sz="1800" baseline="-25000">
                          <a:effectLst/>
                          <a:latin typeface="Times"/>
                          <a:ea typeface="MS Mincho"/>
                          <a:cs typeface="Times New Roman"/>
                        </a:rPr>
                        <a:t>0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"/>
                        </a:rPr>
                        <a:t>@4.5K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Times"/>
                          <a:ea typeface="MS Mincho"/>
                          <a:cs typeface="Times New Roman"/>
                        </a:rPr>
                        <a:t>2.7*10</a:t>
                      </a:r>
                      <a:r>
                        <a:rPr lang="en-GB" sz="1800" baseline="30000">
                          <a:effectLst/>
                          <a:latin typeface="Times"/>
                          <a:ea typeface="MS Mincho"/>
                          <a:cs typeface="Times New Roman"/>
                        </a:rPr>
                        <a:t>8</a:t>
                      </a:r>
                      <a:endParaRPr lang="en-US" sz="1800">
                        <a:effectLst/>
                        <a:latin typeface="Times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D122643-F060-F097-0BC1-BA7BF8BE6C1A}"/>
              </a:ext>
            </a:extLst>
          </p:cNvPr>
          <p:cNvGrpSpPr/>
          <p:nvPr/>
        </p:nvGrpSpPr>
        <p:grpSpPr>
          <a:xfrm>
            <a:off x="313499" y="922336"/>
            <a:ext cx="7391400" cy="4733925"/>
            <a:chOff x="1426203" y="2124075"/>
            <a:chExt cx="7391400" cy="4733925"/>
          </a:xfrm>
        </p:grpSpPr>
        <p:pic>
          <p:nvPicPr>
            <p:cNvPr id="68" name="Picture 3">
              <a:extLst>
                <a:ext uri="{FF2B5EF4-FFF2-40B4-BE49-F238E27FC236}">
                  <a16:creationId xmlns:a16="http://schemas.microsoft.com/office/drawing/2014/main" id="{7FE2B63D-BB46-4A5C-DD90-22A9601D5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6203" y="2132012"/>
              <a:ext cx="6142038" cy="47259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Text Box 4">
              <a:extLst>
                <a:ext uri="{FF2B5EF4-FFF2-40B4-BE49-F238E27FC236}">
                  <a16:creationId xmlns:a16="http://schemas.microsoft.com/office/drawing/2014/main" id="{BFBC9B9C-45F7-48AA-CA62-030366E43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4728" y="5902325"/>
              <a:ext cx="6540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3F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RF</a:t>
              </a: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Line 5">
              <a:extLst>
                <a:ext uri="{FF2B5EF4-FFF2-40B4-BE49-F238E27FC236}">
                  <a16:creationId xmlns:a16="http://schemas.microsoft.com/office/drawing/2014/main" id="{4163D170-22BE-D83E-71C3-C6009D4A4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98203" y="4037012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6">
              <a:extLst>
                <a:ext uri="{FF2B5EF4-FFF2-40B4-BE49-F238E27FC236}">
                  <a16:creationId xmlns:a16="http://schemas.microsoft.com/office/drawing/2014/main" id="{C1A118AB-5134-78AC-3BB0-6B0C0343B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12603" y="4037012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id="{05576C64-6E2D-046F-A9BF-9554A4C29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9503" y="5103812"/>
              <a:ext cx="342900" cy="609600"/>
            </a:xfrm>
            <a:custGeom>
              <a:avLst/>
              <a:gdLst>
                <a:gd name="T0" fmla="*/ 2147483646 w 216"/>
                <a:gd name="T1" fmla="*/ 0 h 384"/>
                <a:gd name="T2" fmla="*/ 2147483646 w 216"/>
                <a:gd name="T3" fmla="*/ 2147483646 h 384"/>
                <a:gd name="T4" fmla="*/ 2147483646 w 216"/>
                <a:gd name="T5" fmla="*/ 2147483646 h 384"/>
                <a:gd name="T6" fmla="*/ 2147483646 w 216"/>
                <a:gd name="T7" fmla="*/ 2147483646 h 3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" h="384">
                  <a:moveTo>
                    <a:pt x="104" y="0"/>
                  </a:moveTo>
                  <a:cubicBezTo>
                    <a:pt x="160" y="48"/>
                    <a:pt x="216" y="96"/>
                    <a:pt x="200" y="144"/>
                  </a:cubicBezTo>
                  <a:cubicBezTo>
                    <a:pt x="184" y="192"/>
                    <a:pt x="16" y="248"/>
                    <a:pt x="8" y="288"/>
                  </a:cubicBezTo>
                  <a:cubicBezTo>
                    <a:pt x="0" y="328"/>
                    <a:pt x="136" y="368"/>
                    <a:pt x="152" y="3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B63E0980-4FF5-08FE-FF69-08A8CB24F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103" y="5180012"/>
              <a:ext cx="342900" cy="609600"/>
            </a:xfrm>
            <a:custGeom>
              <a:avLst/>
              <a:gdLst>
                <a:gd name="T0" fmla="*/ 2147483646 w 216"/>
                <a:gd name="T1" fmla="*/ 0 h 384"/>
                <a:gd name="T2" fmla="*/ 2147483646 w 216"/>
                <a:gd name="T3" fmla="*/ 2147483646 h 384"/>
                <a:gd name="T4" fmla="*/ 2147483646 w 216"/>
                <a:gd name="T5" fmla="*/ 2147483646 h 384"/>
                <a:gd name="T6" fmla="*/ 2147483646 w 216"/>
                <a:gd name="T7" fmla="*/ 2147483646 h 3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" h="384">
                  <a:moveTo>
                    <a:pt x="104" y="0"/>
                  </a:moveTo>
                  <a:cubicBezTo>
                    <a:pt x="160" y="48"/>
                    <a:pt x="216" y="96"/>
                    <a:pt x="200" y="144"/>
                  </a:cubicBezTo>
                  <a:cubicBezTo>
                    <a:pt x="184" y="192"/>
                    <a:pt x="16" y="248"/>
                    <a:pt x="8" y="288"/>
                  </a:cubicBezTo>
                  <a:cubicBezTo>
                    <a:pt x="0" y="328"/>
                    <a:pt x="136" y="368"/>
                    <a:pt x="152" y="3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Oval 9">
              <a:extLst>
                <a:ext uri="{FF2B5EF4-FFF2-40B4-BE49-F238E27FC236}">
                  <a16:creationId xmlns:a16="http://schemas.microsoft.com/office/drawing/2014/main" id="{9596C6B6-057C-9253-5786-85B329AF3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2403" y="5332412"/>
              <a:ext cx="152400" cy="1524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rgbClr val="FF0000"/>
                </a:buClr>
                <a:buFontTx/>
                <a:buNone/>
              </a:pPr>
              <a:endParaRPr lang="en-US" altLang="en-US" sz="1800" b="1">
                <a:solidFill>
                  <a:srgbClr val="000000"/>
                </a:solidFill>
              </a:endParaRPr>
            </a:p>
          </p:txBody>
        </p:sp>
        <p:pic>
          <p:nvPicPr>
            <p:cNvPr id="82" name="Picture 10">
              <a:extLst>
                <a:ext uri="{FF2B5EF4-FFF2-40B4-BE49-F238E27FC236}">
                  <a16:creationId xmlns:a16="http://schemas.microsoft.com/office/drawing/2014/main" id="{D35B5AC1-2BF2-43CB-7B7B-8AEF302A9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8803" y="2284412"/>
              <a:ext cx="371475" cy="3141663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4" name="Text Box 11">
              <a:extLst>
                <a:ext uri="{FF2B5EF4-FFF2-40B4-BE49-F238E27FC236}">
                  <a16:creationId xmlns:a16="http://schemas.microsoft.com/office/drawing/2014/main" id="{BFD96D13-53FA-F3C8-A34F-5F4C99881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7003" y="5784850"/>
              <a:ext cx="14541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3F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RF </a:t>
              </a: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–(n)F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rev</a:t>
              </a: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Text Box 12">
              <a:extLst>
                <a:ext uri="{FF2B5EF4-FFF2-40B4-BE49-F238E27FC236}">
                  <a16:creationId xmlns:a16="http://schemas.microsoft.com/office/drawing/2014/main" id="{6F225DA6-4A01-018F-AD15-8B9698DFE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003" y="5784850"/>
              <a:ext cx="17145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3F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RF </a:t>
              </a: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–(n+1)F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rev</a:t>
              </a: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Line 13">
              <a:extLst>
                <a:ext uri="{FF2B5EF4-FFF2-40B4-BE49-F238E27FC236}">
                  <a16:creationId xmlns:a16="http://schemas.microsoft.com/office/drawing/2014/main" id="{EBFC288B-6CE0-673D-85BF-FE402877A0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55403" y="2513012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Text Box 14">
              <a:extLst>
                <a:ext uri="{FF2B5EF4-FFF2-40B4-BE49-F238E27FC236}">
                  <a16:creationId xmlns:a16="http://schemas.microsoft.com/office/drawing/2014/main" id="{1B06FABE-536F-58F6-0838-C90306457D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5603" y="2352675"/>
              <a:ext cx="2014538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F=(nF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rev</a:t>
              </a: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 -55kHz)</a:t>
              </a:r>
            </a:p>
          </p:txBody>
        </p:sp>
        <p:sp>
          <p:nvSpPr>
            <p:cNvPr id="92" name="Text Box 15">
              <a:extLst>
                <a:ext uri="{FF2B5EF4-FFF2-40B4-BE49-F238E27FC236}">
                  <a16:creationId xmlns:a16="http://schemas.microsoft.com/office/drawing/2014/main" id="{766991AE-4AC9-9B1F-F3D0-4302429F31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2603" y="5480050"/>
              <a:ext cx="165100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3F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RF </a:t>
              </a: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+(1/2)F</a:t>
              </a:r>
              <a:r>
                <a:rPr lang="en-US" altLang="en-US" sz="1800" baseline="-25000">
                  <a:solidFill>
                    <a:srgbClr val="000000"/>
                  </a:solidFill>
                  <a:latin typeface="Arial" panose="020B0604020202020204" pitchFamily="34" charset="0"/>
                </a:rPr>
                <a:t>rev</a:t>
              </a:r>
              <a:endParaRPr lang="en-US" altLang="en-US" sz="1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94" name="Picture 16">
              <a:extLst>
                <a:ext uri="{FF2B5EF4-FFF2-40B4-BE49-F238E27FC236}">
                  <a16:creationId xmlns:a16="http://schemas.microsoft.com/office/drawing/2014/main" id="{D4530B2F-ED9B-136D-3F29-9F0AC296F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9803" y="2132012"/>
              <a:ext cx="293688" cy="3292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6" name="Picture 17">
              <a:extLst>
                <a:ext uri="{FF2B5EF4-FFF2-40B4-BE49-F238E27FC236}">
                  <a16:creationId xmlns:a16="http://schemas.microsoft.com/office/drawing/2014/main" id="{8772CA6B-8141-3577-7709-D54218B95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8403" y="2360612"/>
              <a:ext cx="273050" cy="306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8" name="Line 18">
              <a:extLst>
                <a:ext uri="{FF2B5EF4-FFF2-40B4-BE49-F238E27FC236}">
                  <a16:creationId xmlns:a16="http://schemas.microsoft.com/office/drawing/2014/main" id="{6551E153-8252-A028-A4D0-73D53A22F3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36003" y="4951412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19">
              <a:extLst>
                <a:ext uri="{FF2B5EF4-FFF2-40B4-BE49-F238E27FC236}">
                  <a16:creationId xmlns:a16="http://schemas.microsoft.com/office/drawing/2014/main" id="{E16CB6B0-EBF0-8554-2956-BD324AEDC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2203" y="5027612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AutoShape 20">
              <a:extLst>
                <a:ext uri="{FF2B5EF4-FFF2-40B4-BE49-F238E27FC236}">
                  <a16:creationId xmlns:a16="http://schemas.microsoft.com/office/drawing/2014/main" id="{7D81352A-D29E-0D18-8D10-E6C8E6CDC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7403" y="4189412"/>
              <a:ext cx="533400" cy="152400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rgbClr val="FF0000"/>
                </a:buClr>
                <a:buFontTx/>
                <a:buNone/>
              </a:pPr>
              <a:endParaRPr lang="en-US" altLang="en-US" sz="1800" b="1">
                <a:solidFill>
                  <a:srgbClr val="000000"/>
                </a:solidFill>
              </a:endParaRPr>
            </a:p>
          </p:txBody>
        </p:sp>
        <p:sp>
          <p:nvSpPr>
            <p:cNvPr id="104" name="AutoShape 21">
              <a:extLst>
                <a:ext uri="{FF2B5EF4-FFF2-40B4-BE49-F238E27FC236}">
                  <a16:creationId xmlns:a16="http://schemas.microsoft.com/office/drawing/2014/main" id="{991F07F6-6EC1-018F-8223-E7A84A980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2603" y="4265612"/>
              <a:ext cx="533400" cy="152400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>
                  <a:srgbClr val="FF0000"/>
                </a:buClr>
                <a:buFontTx/>
                <a:buNone/>
              </a:pPr>
              <a:endParaRPr lang="en-US" altLang="en-US" sz="1800" b="1">
                <a:solidFill>
                  <a:srgbClr val="000000"/>
                </a:solidFill>
              </a:endParaRPr>
            </a:p>
          </p:txBody>
        </p:sp>
        <p:sp>
          <p:nvSpPr>
            <p:cNvPr id="106" name="Text Box 22">
              <a:extLst>
                <a:ext uri="{FF2B5EF4-FFF2-40B4-BE49-F238E27FC236}">
                  <a16:creationId xmlns:a16="http://schemas.microsoft.com/office/drawing/2014/main" id="{534EA3A7-2464-7681-956D-89CD2DF296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67528" y="6435725"/>
              <a:ext cx="242406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err="1">
                  <a:solidFill>
                    <a:srgbClr val="000000"/>
                  </a:solidFill>
                  <a:latin typeface="Arial" panose="020B0604020202020204" pitchFamily="34" charset="0"/>
                </a:rPr>
                <a:t>F</a:t>
              </a:r>
              <a:r>
                <a:rPr lang="en-US" altLang="en-US" sz="1800" baseline="-25000" err="1">
                  <a:solidFill>
                    <a:srgbClr val="000000"/>
                  </a:solidFill>
                  <a:latin typeface="Arial" panose="020B0604020202020204" pitchFamily="34" charset="0"/>
                </a:rPr>
                <a:t>rev</a:t>
              </a: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 ~ 378kHz,    </a:t>
              </a: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n~56</a:t>
              </a:r>
            </a:p>
          </p:txBody>
        </p:sp>
        <p:sp>
          <p:nvSpPr>
            <p:cNvPr id="108" name="Text Box 23">
              <a:extLst>
                <a:ext uri="{FF2B5EF4-FFF2-40B4-BE49-F238E27FC236}">
                  <a16:creationId xmlns:a16="http://schemas.microsoft.com/office/drawing/2014/main" id="{F41D010B-F9A8-B908-02D6-F15DD0B32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2203" y="3503612"/>
              <a:ext cx="1295400" cy="1739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  <a:latin typeface="Arial" panose="020B0604020202020204" pitchFamily="34" charset="0"/>
                </a:rPr>
                <a:t>~110kHz to “Park” mode between revolution lines</a:t>
              </a:r>
            </a:p>
          </p:txBody>
        </p:sp>
        <p:sp>
          <p:nvSpPr>
            <p:cNvPr id="110" name="Text Box 24">
              <a:extLst>
                <a:ext uri="{FF2B5EF4-FFF2-40B4-BE49-F238E27FC236}">
                  <a16:creationId xmlns:a16="http://schemas.microsoft.com/office/drawing/2014/main" id="{9EB09217-E7CA-EA68-C5FE-365EA84B5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0003" y="2817812"/>
              <a:ext cx="1676400" cy="1006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000" b="1">
                  <a:solidFill>
                    <a:srgbClr val="000000"/>
                  </a:solidFill>
                  <a:latin typeface="Arial" panose="020B0604020202020204" pitchFamily="34" charset="0"/>
                </a:rPr>
                <a:t>~80 kHz for 1.1 MV excitation </a:t>
              </a:r>
            </a:p>
          </p:txBody>
        </p:sp>
        <p:sp>
          <p:nvSpPr>
            <p:cNvPr id="112" name="Line 25">
              <a:extLst>
                <a:ext uri="{FF2B5EF4-FFF2-40B4-BE49-F238E27FC236}">
                  <a16:creationId xmlns:a16="http://schemas.microsoft.com/office/drawing/2014/main" id="{367BEEBB-95E5-0502-19F2-A080186913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07403" y="2513012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Text Box 26">
              <a:extLst>
                <a:ext uri="{FF2B5EF4-FFF2-40B4-BE49-F238E27FC236}">
                  <a16:creationId xmlns:a16="http://schemas.microsoft.com/office/drawing/2014/main" id="{3508DA74-97D9-2F54-331A-8D44AEEF5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61753" y="3656012"/>
              <a:ext cx="488950" cy="176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Arial" panose="020B0604020202020204" pitchFamily="34" charset="0"/>
                </a:rPr>
                <a:t>{</a:t>
              </a:r>
            </a:p>
          </p:txBody>
        </p:sp>
        <p:sp>
          <p:nvSpPr>
            <p:cNvPr id="116" name="Text Box 28">
              <a:extLst>
                <a:ext uri="{FF2B5EF4-FFF2-40B4-BE49-F238E27FC236}">
                  <a16:creationId xmlns:a16="http://schemas.microsoft.com/office/drawing/2014/main" id="{3C1FD816-C3E9-0FEA-7FD3-1B8E66E2E6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0603" y="2127250"/>
              <a:ext cx="9588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</a:rPr>
                <a:t>0-mode</a:t>
              </a:r>
            </a:p>
          </p:txBody>
        </p:sp>
        <p:sp>
          <p:nvSpPr>
            <p:cNvPr id="118" name="Text Box 29">
              <a:extLst>
                <a:ext uri="{FF2B5EF4-FFF2-40B4-BE49-F238E27FC236}">
                  <a16:creationId xmlns:a16="http://schemas.microsoft.com/office/drawing/2014/main" id="{6132F249-6A6C-8106-7B5E-F65DA5221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8203" y="2124075"/>
              <a:ext cx="95726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3500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lr>
                  <a:schemeClr val="folHlink"/>
                </a:buClr>
                <a:buSzPct val="100000"/>
                <a:buChar char="•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–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SzPct val="100000"/>
                <a:buChar char="-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Osaka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Arial" panose="020B0604020202020204" pitchFamily="34" charset="0"/>
                  <a:sym typeface="Symbol" panose="05050102010706020507" pitchFamily="18" charset="2"/>
                </a:rPr>
                <a:t>-mode</a:t>
              </a:r>
            </a:p>
          </p:txBody>
        </p:sp>
      </p:grpSp>
      <p:sp>
        <p:nvSpPr>
          <p:cNvPr id="119" name="Title 1">
            <a:extLst>
              <a:ext uri="{FF2B5EF4-FFF2-40B4-BE49-F238E27FC236}">
                <a16:creationId xmlns:a16="http://schemas.microsoft.com/office/drawing/2014/main" id="{F4877FC3-5282-C910-CAEA-FC0C410A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NSLS-II 1500MHz As-built Cavity Parameters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05641B8-426E-312C-31A6-F912C865EE7E}"/>
              </a:ext>
            </a:extLst>
          </p:cNvPr>
          <p:cNvSpPr txBox="1"/>
          <p:nvPr/>
        </p:nvSpPr>
        <p:spPr>
          <a:xfrm>
            <a:off x="6700913" y="4766467"/>
            <a:ext cx="53691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70C0"/>
                </a:solidFill>
              </a:rPr>
              <a:t>The design would work well in an ideal case. But for operation, due to the 2-cell design, It is easy for the 0-mode to run into beam revolution lines when the tuner position and other parameters change. </a:t>
            </a:r>
          </a:p>
        </p:txBody>
      </p:sp>
    </p:spTree>
    <p:extLst>
      <p:ext uri="{BB962C8B-B14F-4D97-AF65-F5344CB8AC3E}">
        <p14:creationId xmlns:p14="http://schemas.microsoft.com/office/powerpoint/2010/main" val="4190691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2729C-4D43-3D39-B399-C573B9F75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EB0C6-041A-E6FF-3D72-ADFA03BE7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A23237-87E3-FB97-21CD-0CE1DE9A6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93931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Options for 3</a:t>
            </a:r>
            <a:r>
              <a:rPr lang="en-US" sz="3200" baseline="30000"/>
              <a:t>rd</a:t>
            </a:r>
            <a:r>
              <a:rPr lang="en-US" sz="3200"/>
              <a:t> Harmonic Cavities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7C39FE-041C-2316-6B46-B1BB00240150}"/>
              </a:ext>
            </a:extLst>
          </p:cNvPr>
          <p:cNvSpPr txBox="1"/>
          <p:nvPr/>
        </p:nvSpPr>
        <p:spPr>
          <a:xfrm>
            <a:off x="1069036" y="1488631"/>
            <a:ext cx="8261231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Normal conducting like MAX IV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Improve the NSLS-II 2-cell SC Nb cavity design</a:t>
            </a:r>
          </a:p>
          <a:p>
            <a:pPr>
              <a:spcBef>
                <a:spcPts val="600"/>
              </a:spcBef>
            </a:pPr>
            <a:endParaRPr lang="en-US" sz="2000" b="1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4K Nb3Sn design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2K SC design like Argonne APS-U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9A8DAD-9B9B-3F02-AA67-9EA05BB7A3B7}"/>
              </a:ext>
            </a:extLst>
          </p:cNvPr>
          <p:cNvSpPr txBox="1">
            <a:spLocks/>
          </p:cNvSpPr>
          <p:nvPr/>
        </p:nvSpPr>
        <p:spPr>
          <a:xfrm>
            <a:off x="355257" y="4750335"/>
            <a:ext cx="11049000" cy="776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200">
                <a:solidFill>
                  <a:srgbClr val="00B050"/>
                </a:solidFill>
              </a:rPr>
              <a:t>More details on next few slides</a:t>
            </a:r>
          </a:p>
        </p:txBody>
      </p:sp>
    </p:spTree>
    <p:extLst>
      <p:ext uri="{BB962C8B-B14F-4D97-AF65-F5344CB8AC3E}">
        <p14:creationId xmlns:p14="http://schemas.microsoft.com/office/powerpoint/2010/main" val="176234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EAE9A-7189-6950-A0B1-7E363CA32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2AE92-3983-C7E6-EC92-5699763CD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6B6AB-5767-8F31-9699-F77719850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Normal Conducting 1500MHz: </a:t>
            </a:r>
            <a:r>
              <a:rPr lang="en-US" sz="3200" err="1"/>
              <a:t>Pcav</a:t>
            </a:r>
            <a:r>
              <a:rPr lang="en-US" sz="3200"/>
              <a:t> is high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70EA766-429F-3FD3-4740-82943DD5B0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590392"/>
              </p:ext>
            </p:extLst>
          </p:nvPr>
        </p:nvGraphicFramePr>
        <p:xfrm>
          <a:off x="1910239" y="1590633"/>
          <a:ext cx="894080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3367">
                  <a:extLst>
                    <a:ext uri="{9D8B030D-6E8A-4147-A177-3AD203B41FA5}">
                      <a16:colId xmlns:a16="http://schemas.microsoft.com/office/drawing/2014/main" val="1760194661"/>
                    </a:ext>
                  </a:extLst>
                </a:gridCol>
                <a:gridCol w="825388">
                  <a:extLst>
                    <a:ext uri="{9D8B030D-6E8A-4147-A177-3AD203B41FA5}">
                      <a16:colId xmlns:a16="http://schemas.microsoft.com/office/drawing/2014/main" val="2963521594"/>
                    </a:ext>
                  </a:extLst>
                </a:gridCol>
                <a:gridCol w="1278541">
                  <a:extLst>
                    <a:ext uri="{9D8B030D-6E8A-4147-A177-3AD203B41FA5}">
                      <a16:colId xmlns:a16="http://schemas.microsoft.com/office/drawing/2014/main" val="2555976808"/>
                    </a:ext>
                  </a:extLst>
                </a:gridCol>
                <a:gridCol w="1739788">
                  <a:extLst>
                    <a:ext uri="{9D8B030D-6E8A-4147-A177-3AD203B41FA5}">
                      <a16:colId xmlns:a16="http://schemas.microsoft.com/office/drawing/2014/main" val="2423646360"/>
                    </a:ext>
                  </a:extLst>
                </a:gridCol>
                <a:gridCol w="1019596">
                  <a:extLst>
                    <a:ext uri="{9D8B030D-6E8A-4147-A177-3AD203B41FA5}">
                      <a16:colId xmlns:a16="http://schemas.microsoft.com/office/drawing/2014/main" val="1745023932"/>
                    </a:ext>
                  </a:extLst>
                </a:gridCol>
                <a:gridCol w="1321774">
                  <a:extLst>
                    <a:ext uri="{9D8B030D-6E8A-4147-A177-3AD203B41FA5}">
                      <a16:colId xmlns:a16="http://schemas.microsoft.com/office/drawing/2014/main" val="1180033994"/>
                    </a:ext>
                  </a:extLst>
                </a:gridCol>
                <a:gridCol w="1097745">
                  <a:extLst>
                    <a:ext uri="{9D8B030D-6E8A-4147-A177-3AD203B41FA5}">
                      <a16:colId xmlns:a16="http://schemas.microsoft.com/office/drawing/2014/main" val="1616952264"/>
                    </a:ext>
                  </a:extLst>
                </a:gridCol>
                <a:gridCol w="404602">
                  <a:extLst>
                    <a:ext uri="{9D8B030D-6E8A-4147-A177-3AD203B41FA5}">
                      <a16:colId xmlns:a16="http://schemas.microsoft.com/office/drawing/2014/main" val="182278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# of cells per cavity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f0 (MHz)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Vc</a:t>
                      </a:r>
                      <a:r>
                        <a:rPr lang="en-US"/>
                        <a:t> 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/>
                        <a:t>r/Q (</a:t>
                      </a:r>
                      <a:r>
                        <a:rPr lang="el-GR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Ω</a:t>
                      </a:r>
                      <a:r>
                        <a:rPr lang="pt-BR"/>
                        <a:t>) </a:t>
                      </a:r>
                      <a:r>
                        <a:rPr lang="pt-BR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≡</a:t>
                      </a:r>
                      <a:r>
                        <a:rPr lang="pt-BR"/>
                        <a:t> (VT)^2/(2ωU)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Rsh</a:t>
                      </a:r>
                      <a:r>
                        <a:rPr lang="en-US"/>
                        <a:t> (M</a:t>
                      </a:r>
                      <a:r>
                        <a:rPr lang="el-GR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Ω</a:t>
                      </a:r>
                      <a:r>
                        <a:rPr lang="en-US"/>
                        <a:t>) unloaded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Pc (kW)</a:t>
                      </a:r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800/1000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161/251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6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800/1000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81/126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800/1000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53/84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43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C969C5-EC93-42C6-1BAD-06E55F044453}"/>
              </a:ext>
            </a:extLst>
          </p:cNvPr>
          <p:cNvSpPr txBox="1"/>
          <p:nvPr/>
        </p:nvSpPr>
        <p:spPr>
          <a:xfrm>
            <a:off x="1910239" y="1022896"/>
            <a:ext cx="418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For a hypothetical NC 1500MHz cavity: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79D007-72AB-E786-0292-287976BA8B9F}"/>
              </a:ext>
            </a:extLst>
          </p:cNvPr>
          <p:cNvSpPr txBox="1"/>
          <p:nvPr/>
        </p:nvSpPr>
        <p:spPr>
          <a:xfrm>
            <a:off x="714950" y="3653100"/>
            <a:ext cx="109055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Challenges:</a:t>
            </a:r>
          </a:p>
          <a:p>
            <a:pPr marL="342900" indent="-342900">
              <a:buAutoNum type="arabicPeriod"/>
            </a:pPr>
            <a:r>
              <a:rPr lang="en-US"/>
              <a:t>High cavity power for the size, even with a relatively high r/Q (which is not good for minimizing HOMs).</a:t>
            </a:r>
          </a:p>
          <a:p>
            <a:pPr marL="342900" indent="-342900">
              <a:buAutoNum type="arabicPeriod"/>
            </a:pPr>
            <a:r>
              <a:rPr lang="en-US"/>
              <a:t>If more than one cell, the 2</a:t>
            </a:r>
            <a:r>
              <a:rPr lang="en-US" baseline="30000"/>
              <a:t>nd</a:t>
            </a:r>
            <a:r>
              <a:rPr lang="en-US"/>
              <a:t> and/or 3</a:t>
            </a:r>
            <a:r>
              <a:rPr lang="en-US" baseline="30000"/>
              <a:t>rd</a:t>
            </a:r>
            <a:r>
              <a:rPr lang="en-US"/>
              <a:t> same-order-modes may complicate the spectrum.</a:t>
            </a:r>
          </a:p>
          <a:p>
            <a:pPr marL="342900" indent="-342900">
              <a:buAutoNum type="arabicPeriod"/>
            </a:pPr>
            <a:r>
              <a:rPr lang="en-US"/>
              <a:t>HOM damper design.</a:t>
            </a:r>
          </a:p>
          <a:p>
            <a:pPr marL="342900" indent="-342900">
              <a:buAutoNum type="arabicPeriod"/>
            </a:pPr>
            <a:r>
              <a:rPr lang="en-US"/>
              <a:t>Depending on the design, a transmitter may be needed.</a:t>
            </a:r>
          </a:p>
        </p:txBody>
      </p:sp>
    </p:spTree>
    <p:extLst>
      <p:ext uri="{BB962C8B-B14F-4D97-AF65-F5344CB8AC3E}">
        <p14:creationId xmlns:p14="http://schemas.microsoft.com/office/powerpoint/2010/main" val="222360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D593-EBFF-087B-5B8E-D6375F82A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Image preview">
            <a:extLst>
              <a:ext uri="{FF2B5EF4-FFF2-40B4-BE49-F238E27FC236}">
                <a16:creationId xmlns:a16="http://schemas.microsoft.com/office/drawing/2014/main" id="{CAEBB523-530F-5C97-AD48-7CCBB8078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399" y="3575051"/>
            <a:ext cx="9143502" cy="303986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025BF-122F-3671-A951-1C89DCBC0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649" y="6004673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900009C-B571-549E-D774-686A99B05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2011 NSLS-II 2-Cell Design (similar to NSRRC)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0FEBB5D-919F-CE93-B713-1734D060C1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985255"/>
              </p:ext>
            </p:extLst>
          </p:nvPr>
        </p:nvGraphicFramePr>
        <p:xfrm>
          <a:off x="751157" y="754531"/>
          <a:ext cx="1068454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493">
                  <a:extLst>
                    <a:ext uri="{9D8B030D-6E8A-4147-A177-3AD203B41FA5}">
                      <a16:colId xmlns:a16="http://schemas.microsoft.com/office/drawing/2014/main" val="1760194661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296352159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555976808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2423646360"/>
                    </a:ext>
                  </a:extLst>
                </a:gridCol>
                <a:gridCol w="2178376">
                  <a:extLst>
                    <a:ext uri="{9D8B030D-6E8A-4147-A177-3AD203B41FA5}">
                      <a16:colId xmlns:a16="http://schemas.microsoft.com/office/drawing/2014/main" val="1745023932"/>
                    </a:ext>
                  </a:extLst>
                </a:gridCol>
                <a:gridCol w="1565718">
                  <a:extLst>
                    <a:ext uri="{9D8B030D-6E8A-4147-A177-3AD203B41FA5}">
                      <a16:colId xmlns:a16="http://schemas.microsoft.com/office/drawing/2014/main" val="1180033994"/>
                    </a:ext>
                  </a:extLst>
                </a:gridCol>
                <a:gridCol w="1323405">
                  <a:extLst>
                    <a:ext uri="{9D8B030D-6E8A-4147-A177-3AD203B41FA5}">
                      <a16:colId xmlns:a16="http://schemas.microsoft.com/office/drawing/2014/main" val="1616952264"/>
                    </a:ext>
                  </a:extLst>
                </a:gridCol>
                <a:gridCol w="411907">
                  <a:extLst>
                    <a:ext uri="{9D8B030D-6E8A-4147-A177-3AD203B41FA5}">
                      <a16:colId xmlns:a16="http://schemas.microsoft.com/office/drawing/2014/main" val="182278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# of cells per cavity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f0 (MHz)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Vc</a:t>
                      </a:r>
                      <a:r>
                        <a:rPr lang="en-US"/>
                        <a:t> (kV)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r/Q (</a:t>
                      </a:r>
                      <a:r>
                        <a:rPr lang="el-G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Ω</a:t>
                      </a:r>
                      <a:r>
                        <a:rPr lang="pt-BR" dirty="0"/>
                        <a:t>) </a:t>
                      </a:r>
                      <a:r>
                        <a:rPr lang="pt-BR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≡</a:t>
                      </a:r>
                      <a:r>
                        <a:rPr lang="pt-BR" dirty="0"/>
                        <a:t> (VT)^2/(2ωU)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Q0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Rsh</a:t>
                      </a:r>
                      <a:r>
                        <a:rPr lang="en-US"/>
                        <a:t> (M</a:t>
                      </a:r>
                      <a:r>
                        <a:rPr lang="el-GR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Ω</a:t>
                      </a:r>
                      <a:r>
                        <a:rPr lang="en-US"/>
                        <a:t>) unloaded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Pc (kW)</a:t>
                      </a:r>
                    </a:p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800/1000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1e+8 (derated)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.036/.057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6025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1943A9-46A3-2771-2E5A-25C6D75AD44F}"/>
                  </a:ext>
                </a:extLst>
              </p:cNvPr>
              <p:cNvSpPr txBox="1"/>
              <p:nvPr/>
            </p:nvSpPr>
            <p:spPr>
              <a:xfrm>
                <a:off x="391342" y="1812877"/>
                <a:ext cx="11533957" cy="172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/>
                  <a:t>The 2011 NSLS-II prototype has two pickup probes on the SST beam pipe. NSRRC made the probe on the Nb beam pipe. </a:t>
                </a:r>
                <a:r>
                  <a:rPr lang="en-US">
                    <a:solidFill>
                      <a:srgbClr val="0070C0"/>
                    </a:solidFill>
                  </a:rPr>
                  <a:t>Neither has a power coupler</a:t>
                </a:r>
                <a:r>
                  <a:rPr lang="en-US"/>
                  <a:t>.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/>
                  <a:t>The main challenges come from the interaction of the zero-mode and the beam spectrum.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/>
                  <a:t>Adding a power coupler with </a:t>
                </a:r>
                <a:r>
                  <a:rPr lang="en-US" err="1"/>
                  <a:t>Qext</a:t>
                </a:r>
                <a:r>
                  <a:rPr lang="en-US"/>
                  <a:t> ~1e+7: Then for 0-mode, </a:t>
                </a:r>
                <a:r>
                  <a:rPr lang="en-US" err="1"/>
                  <a:t>Rsh</a:t>
                </a:r>
                <a:r>
                  <a:rPr lang="en-US"/>
                  <a:t> = 0.15*(1e+7) = 1.5M</a:t>
                </a:r>
                <a:r>
                  <a:rPr lang="el-GR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Ω</a:t>
                </a:r>
                <a:r>
                  <a:rPr lang="en-US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but beam spectrum rolls off fast with the </a:t>
                </a:r>
                <a:r>
                  <a:rPr lang="en-US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sinc</a:t>
                </a:r>
                <a:r>
                  <a:rPr lang="en-US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function, even without considering the bunch form factor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i="0" dirty="0" smtClean="0">
                        <a:latin typeface="Cambria Math" panose="02040503050406030204" pitchFamily="18" charset="0"/>
                      </a:rPr>
                      <m:t>∝</m:t>
                    </m:r>
                    <m:func>
                      <m:funcPr>
                        <m:ctrlPr>
                          <a:rPr lang="en-US" i="0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US" i="0" dirty="0" smtClean="0">
                            <a:latin typeface="Cambria Math" panose="02040503050406030204" pitchFamily="18" charset="0"/>
                          </a:rPr>
                          <m:t>​</m:t>
                        </m:r>
                      </m:e>
                    </m:func>
                    <m:d>
                      <m:dPr>
                        <m:begChr m:val="["/>
                        <m:endChr m:val="]"/>
                        <m:ctrlPr>
                          <a:rPr lang="en-US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sSub>
                                      <m:sSub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0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31943A9-46A3-2771-2E5A-25C6D75AD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2" y="1812877"/>
                <a:ext cx="11533957" cy="1723805"/>
              </a:xfrm>
              <a:prstGeom prst="rect">
                <a:avLst/>
              </a:prstGeom>
              <a:blipFill>
                <a:blip r:embed="rId3"/>
                <a:stretch>
                  <a:fillRect l="-317" t="-1767" r="-423" b="-5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2">
            <a:extLst>
              <a:ext uri="{FF2B5EF4-FFF2-40B4-BE49-F238E27FC236}">
                <a16:creationId xmlns:a16="http://schemas.microsoft.com/office/drawing/2014/main" id="{2C07B2C3-675E-D51C-3455-0B75DA94C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4809" y="4832334"/>
            <a:ext cx="22829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3500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100000"/>
              <a:buChar char="•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SzPct val="100000"/>
              <a:buChar char="–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-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Osaka" charset="-128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err="1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US" altLang="en-US" sz="1050" err="1">
                <a:solidFill>
                  <a:srgbClr val="000000"/>
                </a:solidFill>
                <a:latin typeface="Arial" panose="020B0604020202020204" pitchFamily="34" charset="0"/>
              </a:rPr>
              <a:t>rev</a:t>
            </a: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</a:rPr>
              <a:t>~ 378kHz,    n~56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0F3940D-FFD3-CDAF-C611-E790329C98C6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3005628" y="5118931"/>
            <a:ext cx="1579191" cy="11076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8C9533F-279D-4B8E-58C3-8D09A3314537}"/>
              </a:ext>
            </a:extLst>
          </p:cNvPr>
          <p:cNvSpPr/>
          <p:nvPr/>
        </p:nvSpPr>
        <p:spPr>
          <a:xfrm>
            <a:off x="2954828" y="6226608"/>
            <a:ext cx="101600" cy="10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ECF269-9B2E-AB1F-8B85-8E790EB10BA7}"/>
              </a:ext>
            </a:extLst>
          </p:cNvPr>
          <p:cNvSpPr txBox="1"/>
          <p:nvPr/>
        </p:nvSpPr>
        <p:spPr>
          <a:xfrm>
            <a:off x="2522162" y="6439733"/>
            <a:ext cx="197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0-mode </a:t>
            </a:r>
            <a:r>
              <a:rPr lang="en-US" sz="1200" dirty="0">
                <a:solidFill>
                  <a:srgbClr val="0070C0"/>
                </a:solidFill>
              </a:rPr>
              <a:t>(approximate)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3C285F-B51F-66B5-AE68-6CBA6EFC8709}"/>
              </a:ext>
            </a:extLst>
          </p:cNvPr>
          <p:cNvSpPr txBox="1"/>
          <p:nvPr/>
        </p:nvSpPr>
        <p:spPr>
          <a:xfrm>
            <a:off x="9215541" y="6430247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pi-mode </a:t>
            </a:r>
            <a:r>
              <a:rPr lang="en-US" sz="1200" dirty="0">
                <a:solidFill>
                  <a:srgbClr val="0070C0"/>
                </a:solidFill>
              </a:rPr>
              <a:t>(approximate)</a:t>
            </a:r>
          </a:p>
        </p:txBody>
      </p:sp>
    </p:spTree>
    <p:extLst>
      <p:ext uri="{BB962C8B-B14F-4D97-AF65-F5344CB8AC3E}">
        <p14:creationId xmlns:p14="http://schemas.microsoft.com/office/powerpoint/2010/main" val="3183665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29C0A-5933-EDA4-677C-FE6A4E356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671572-A775-4507-32CA-25CEB4EA8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10</a:t>
            </a:fld>
            <a:endParaRPr lang="en-US" sz="10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B37044-5A40-0244-5DF0-ED1C5727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Nb3Sn Option: Cornell1.3 GHz Nb3Sn cavity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F456AB-D2D6-69E0-2820-848826B1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906" y="965958"/>
            <a:ext cx="9379131" cy="28868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36E972-1D99-8C68-64D7-74336E6EA30D}"/>
              </a:ext>
            </a:extLst>
          </p:cNvPr>
          <p:cNvSpPr txBox="1"/>
          <p:nvPr/>
        </p:nvSpPr>
        <p:spPr>
          <a:xfrm>
            <a:off x="354063" y="4151677"/>
            <a:ext cx="11483874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frequency is close to the 1500MHz that NSLS-II needs.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/>
              <a:t>Cornell </a:t>
            </a:r>
            <a:r>
              <a:rPr lang="en-US" dirty="0"/>
              <a:t>cavity is conduction-cooled and use cryocoolers. A helium bath shouldn’t be a problem as well.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If we can design the cavity with conduction cooling, we can continue to use that </a:t>
            </a:r>
            <a:r>
              <a:rPr lang="en-US" dirty="0" err="1"/>
              <a:t>cryo</a:t>
            </a:r>
            <a:r>
              <a:rPr lang="en-US" dirty="0"/>
              <a:t> line as bypass.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An FNAL Nb3Sn 9-cell cavity has demonstrated tuning range of 1.4MHz at f0=1.3GHz without trouble (Sam Posen, </a:t>
            </a:r>
            <a:r>
              <a:rPr lang="en-US" i="1" dirty="0"/>
              <a:t>et al</a:t>
            </a:r>
            <a:r>
              <a:rPr lang="en-US" dirty="0"/>
              <a:t>, SRF2019-THFUB1)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Cooldown needs to be slow around Tc=18K for the temperature profile to be uniform (dT&lt;1K) to avoid magnetic flux trapping.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Harder to fabricate than normal Nb cavities.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CC8E76-089C-EEB7-1CAF-062A3A54FA0E}"/>
              </a:ext>
            </a:extLst>
          </p:cNvPr>
          <p:cNvSpPr txBox="1"/>
          <p:nvPr/>
        </p:nvSpPr>
        <p:spPr>
          <a:xfrm>
            <a:off x="1058781" y="3789651"/>
            <a:ext cx="60973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400" b="0" i="0" u="none" strike="noStrike" baseline="0">
                <a:latin typeface="BeraSansMono-Roman"/>
              </a:rPr>
              <a:t>Jake Parsons</a:t>
            </a:r>
            <a:r>
              <a:rPr lang="en-US" sz="1400" b="0" i="0" u="none" strike="noStrike" baseline="0">
                <a:latin typeface="BeraSansMono-Roman"/>
              </a:rPr>
              <a:t>, SRF 2025</a:t>
            </a:r>
          </a:p>
        </p:txBody>
      </p:sp>
    </p:spTree>
    <p:extLst>
      <p:ext uri="{BB962C8B-B14F-4D97-AF65-F5344CB8AC3E}">
        <p14:creationId xmlns:p14="http://schemas.microsoft.com/office/powerpoint/2010/main" val="1473351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E16E-4547-7035-A705-E5239370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7F604F-E5B0-92EF-DD2B-BFD6113B1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11</a:t>
            </a:fld>
            <a:endParaRPr lang="en-US" sz="10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E6956A-B777-45F6-8D5C-F61C4F39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2k Option: Argonne APS-U 4</a:t>
            </a:r>
            <a:r>
              <a:rPr lang="en-US" sz="3200" baseline="30000"/>
              <a:t>th</a:t>
            </a:r>
            <a:r>
              <a:rPr lang="en-US" sz="3200"/>
              <a:t> Harmonic Cavity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8D3A5C-60FA-D61C-740B-D489F9AC0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34802"/>
            <a:ext cx="3260616" cy="21951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4CD873-F9F3-83D6-7D9D-7678E356E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743" y="834802"/>
            <a:ext cx="3600954" cy="30387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3A5248-464A-62E1-BF6C-899A1B09A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324" y="748512"/>
            <a:ext cx="4218423" cy="46488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A254C95-CC85-321D-66A2-AAB01D5049F2}"/>
              </a:ext>
            </a:extLst>
          </p:cNvPr>
          <p:cNvSpPr txBox="1"/>
          <p:nvPr/>
        </p:nvSpPr>
        <p:spPr>
          <a:xfrm>
            <a:off x="370958" y="4011309"/>
            <a:ext cx="1234972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The frequency is close to the 1500MHz that NSLS-II needs.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APS-U 4</a:t>
            </a:r>
            <a:r>
              <a:rPr lang="en-US" baseline="30000" dirty="0"/>
              <a:t>th</a:t>
            </a:r>
            <a:r>
              <a:rPr lang="en-US" dirty="0"/>
              <a:t> harmonic cavity has two power couplers and runs at 2K.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 2K system needs to be developed.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Space limitations need to be investigated. 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Occasionally has “quench” trips at lower cavity voltage (Vadim presentation at NSLS-II).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Recovery time to trip time ratio ~3:1. Partially warmed up a few times always below 120K. No full warmup yet. (Private conservation, Steve MacDonald).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6A92DA-EB69-6AF1-571D-D68611B8D0EC}"/>
              </a:ext>
            </a:extLst>
          </p:cNvPr>
          <p:cNvSpPr txBox="1"/>
          <p:nvPr/>
        </p:nvSpPr>
        <p:spPr>
          <a:xfrm>
            <a:off x="468063" y="3157608"/>
            <a:ext cx="60973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>
                <a:latin typeface="BeraSansMono-Roman"/>
              </a:rPr>
              <a:t>M.P. Kelly, SRF 2019, </a:t>
            </a:r>
          </a:p>
          <a:p>
            <a:r>
              <a:rPr lang="en-US" sz="1400" b="0" i="0" u="none" strike="noStrike" baseline="0">
                <a:latin typeface="BeraSansMono-Roman"/>
              </a:rPr>
              <a:t>doi:10.18429/JACoW-SRF2019-TUP102</a:t>
            </a:r>
            <a:endParaRPr 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40362B-0939-95E8-75BB-A7055448CC71}"/>
              </a:ext>
            </a:extLst>
          </p:cNvPr>
          <p:cNvSpPr txBox="1"/>
          <p:nvPr/>
        </p:nvSpPr>
        <p:spPr>
          <a:xfrm>
            <a:off x="10997369" y="1603790"/>
            <a:ext cx="10778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rgbClr val="0070C0"/>
                </a:solidFill>
              </a:rPr>
              <a:t>(VT)^2/(ωU)</a:t>
            </a:r>
            <a:endParaRPr lang="en-US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56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A2CFD-FFEB-AFB7-859D-38C43F160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1AD7A2-3837-9739-1D46-3ABFB83A9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12</a:t>
            </a:fld>
            <a:endParaRPr lang="en-US" sz="10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15B76E-5527-7F9D-9B70-39E48D3E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Higher Harmonic Cavity – 2500MHz Active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E931D4-31C4-C9FC-A84D-D2FAF2964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928" y="989635"/>
            <a:ext cx="3010932" cy="2732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44A4B7-1C0F-2CE4-A095-B37BE10F3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189" y="974349"/>
            <a:ext cx="2567919" cy="27476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861156-6AAF-8949-EE54-4AC6EB1F1437}"/>
              </a:ext>
            </a:extLst>
          </p:cNvPr>
          <p:cNvSpPr txBox="1"/>
          <p:nvPr/>
        </p:nvSpPr>
        <p:spPr>
          <a:xfrm>
            <a:off x="1204117" y="4668036"/>
            <a:ext cx="9534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Four normal-conducting active 2500MHz 5</a:t>
            </a:r>
            <a:r>
              <a:rPr lang="en-US" sz="1800" baseline="30000" dirty="0"/>
              <a:t>th</a:t>
            </a:r>
            <a:r>
              <a:rPr lang="en-US" sz="1800" dirty="0"/>
              <a:t> harmonic cavities, with Vc~125kV each and an adjustable power coupler for adjusting </a:t>
            </a:r>
            <a:r>
              <a:rPr lang="en-US" sz="1800" dirty="0" err="1"/>
              <a:t>Qext</a:t>
            </a:r>
            <a:r>
              <a:rPr lang="en-US" sz="18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Four 2500MHz 10kW solid-state transmitters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BNL Collider/Accelerator Department (RHIC) built a 3-cell cavity like this at 2.1GHz. Improvements of the tuner took some time. (</a:t>
            </a:r>
            <a:r>
              <a:rPr lang="en-US" dirty="0" err="1"/>
              <a:t>Binpin</a:t>
            </a:r>
            <a:r>
              <a:rPr lang="en-US" dirty="0"/>
              <a:t> Xiao, </a:t>
            </a:r>
            <a:r>
              <a:rPr lang="en-US" i="1" dirty="0"/>
              <a:t>et al</a:t>
            </a:r>
            <a:r>
              <a:rPr lang="en-US" dirty="0"/>
              <a:t>, PRSTAB 22, 030101 (2019))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664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C768C-FA64-9772-90BA-1ECDAFA16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D4FEB-8024-061E-AA5D-67AE7EA0A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B4B5B7-BD5C-B4BD-1875-A1EF2CF1C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8422"/>
            <a:ext cx="11049000" cy="7763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/>
              <a:t>Summary: Options for Harmonic Cavities </a:t>
            </a:r>
            <a:br>
              <a:rPr lang="en-US" sz="3200"/>
            </a:br>
            <a:endParaRPr lang="en-US" sz="3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29DABB-78B2-103D-F42C-2DA7849001BF}"/>
              </a:ext>
            </a:extLst>
          </p:cNvPr>
          <p:cNvSpPr txBox="1"/>
          <p:nvPr/>
        </p:nvSpPr>
        <p:spPr>
          <a:xfrm>
            <a:off x="383085" y="1096412"/>
            <a:ext cx="11741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Normal conducting like MAX IV</a:t>
            </a:r>
            <a:r>
              <a:rPr lang="en-US" sz="2000" dirty="0"/>
              <a:t>: 800-1000kV per cavity would introduce cavity power in the ballpark of 100kW.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Continue with the 2-cell design like Taiwan Photo Source</a:t>
            </a:r>
            <a:r>
              <a:rPr lang="en-US" sz="2000" dirty="0"/>
              <a:t>: The zero-mode is hard to control. The RF(dynamic) loss heavily depends on how well the cavity is processed. Adding a power coupler can lower QL thus RL of the 0-mode and improve instability.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Nb3Sn coating for 4K operation</a:t>
            </a:r>
            <a:r>
              <a:rPr lang="en-US" sz="2000" dirty="0"/>
              <a:t>: Recently great progress has been made. It is still challenging to design, fabricate and operate. Nb3Sn is brittle but Fermi Lab results shows 1.4MHz tuning range at 1.3GHz. Cornell made a prototype for conduction cooling application.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2k design like </a:t>
            </a:r>
            <a:r>
              <a:rPr lang="en-US" sz="2000" b="1"/>
              <a:t>Argonne APS-U</a:t>
            </a:r>
            <a:r>
              <a:rPr lang="en-US" sz="2000" dirty="0"/>
              <a:t>: This would only require 1-cell per cavity, and the RF loss is on the order of 1 watt. But the 2k system design is challenging. 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559C49-100F-5399-4DDD-67B10A64FAC4}"/>
              </a:ext>
            </a:extLst>
          </p:cNvPr>
          <p:cNvSpPr txBox="1"/>
          <p:nvPr/>
        </p:nvSpPr>
        <p:spPr>
          <a:xfrm>
            <a:off x="3607979" y="573192"/>
            <a:ext cx="4976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</a:rPr>
              <a:t>1500MHz 3</a:t>
            </a:r>
            <a:r>
              <a:rPr lang="en-US" sz="2800" baseline="30000">
                <a:solidFill>
                  <a:srgbClr val="0070C0"/>
                </a:solidFill>
              </a:rPr>
              <a:t>rd</a:t>
            </a:r>
            <a:r>
              <a:rPr lang="en-US" sz="2800">
                <a:solidFill>
                  <a:srgbClr val="0070C0"/>
                </a:solidFill>
              </a:rPr>
              <a:t> Harmonic Cavity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2920D-40AD-9AA3-B6CE-C2FB87EFC662}"/>
              </a:ext>
            </a:extLst>
          </p:cNvPr>
          <p:cNvSpPr txBox="1"/>
          <p:nvPr/>
        </p:nvSpPr>
        <p:spPr>
          <a:xfrm>
            <a:off x="3722298" y="4925860"/>
            <a:ext cx="5062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2500MHz 5th Harmonic Cavity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053D9E-9559-C1FB-BE8E-DA6E09C3737F}"/>
              </a:ext>
            </a:extLst>
          </p:cNvPr>
          <p:cNvSpPr txBox="1"/>
          <p:nvPr/>
        </p:nvSpPr>
        <p:spPr>
          <a:xfrm>
            <a:off x="406400" y="5613449"/>
            <a:ext cx="107816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Conventional normal conducting design</a:t>
            </a:r>
            <a:r>
              <a:rPr lang="en-US" sz="2000" dirty="0"/>
              <a:t>: Single cell, Vc~125kV each, </a:t>
            </a:r>
            <a:r>
              <a:rPr lang="en-US" sz="2000" dirty="0" err="1"/>
              <a:t>Pfwd</a:t>
            </a:r>
            <a:r>
              <a:rPr lang="en-US" sz="2000" dirty="0"/>
              <a:t> ~10kW.  </a:t>
            </a:r>
          </a:p>
        </p:txBody>
      </p:sp>
    </p:spTree>
    <p:extLst>
      <p:ext uri="{BB962C8B-B14F-4D97-AF65-F5344CB8AC3E}">
        <p14:creationId xmlns:p14="http://schemas.microsoft.com/office/powerpoint/2010/main" val="2753571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37F54-FB2F-63F1-C2D2-D4C4EB1B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F715A2-7999-EEF9-591B-3F6D3615A9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14</a:t>
            </a:fld>
            <a:endParaRPr lang="en-US" sz="10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0CF63D-A6DB-46AC-5390-FCC5E1672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89" y="287022"/>
            <a:ext cx="11049000" cy="567220"/>
          </a:xfrm>
        </p:spPr>
        <p:txBody>
          <a:bodyPr>
            <a:normAutofit/>
          </a:bodyPr>
          <a:lstStyle/>
          <a:p>
            <a:pPr algn="ctr"/>
            <a:r>
              <a:rPr lang="en-US" sz="3200"/>
              <a:t>Which one?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D4F24-33A8-9BA3-8F3D-72A1D99E68A3}"/>
              </a:ext>
            </a:extLst>
          </p:cNvPr>
          <p:cNvSpPr txBox="1"/>
          <p:nvPr/>
        </p:nvSpPr>
        <p:spPr>
          <a:xfrm>
            <a:off x="731311" y="782298"/>
            <a:ext cx="113675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The 4K Nb 2-cell design needs more investigation: A power coupler can reduce the 0-mode impedance. This mode can be added to beam dynamics simulation to check the effects on beam stability.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Nb3Sn coated single cell is also an option. We may not be able to use the cavity as a bypass anymore due to how carefully the cavity needs be handled.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If the Nb3Sn option does not work well, we could remove the coating and go to 2K.  </a:t>
            </a:r>
            <a:endParaRPr lang="en-US" sz="18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/>
          </a:p>
          <a:p>
            <a:r>
              <a:rPr lang="en-US"/>
              <a:t>For the 5</a:t>
            </a:r>
            <a:r>
              <a:rPr lang="en-US" baseline="30000"/>
              <a:t>th</a:t>
            </a:r>
            <a:r>
              <a:rPr lang="en-US"/>
              <a:t> harmonic cavities, the design is more mature and less risky.</a:t>
            </a:r>
            <a:endParaRPr lang="en-US" sz="1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020437-A031-B741-778B-98628DFB97FC}"/>
              </a:ext>
            </a:extLst>
          </p:cNvPr>
          <p:cNvSpPr txBox="1"/>
          <p:nvPr/>
        </p:nvSpPr>
        <p:spPr>
          <a:xfrm>
            <a:off x="824444" y="3907742"/>
            <a:ext cx="113675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70C0"/>
                </a:solidFill>
              </a:rPr>
              <a:t>We have already received partial fund for the 3</a:t>
            </a:r>
            <a:r>
              <a:rPr lang="en-US" sz="2800" baseline="30000">
                <a:solidFill>
                  <a:srgbClr val="0070C0"/>
                </a:solidFill>
              </a:rPr>
              <a:t>rd</a:t>
            </a:r>
            <a:r>
              <a:rPr lang="en-US" sz="2800">
                <a:solidFill>
                  <a:srgbClr val="0070C0"/>
                </a:solidFill>
              </a:rPr>
              <a:t> harmonic cavity project. Your comments is highly appreciated. Please share with us your experience on cavity selection, construction and operation. </a:t>
            </a:r>
          </a:p>
        </p:txBody>
      </p:sp>
    </p:spTree>
    <p:extLst>
      <p:ext uri="{BB962C8B-B14F-4D97-AF65-F5344CB8AC3E}">
        <p14:creationId xmlns:p14="http://schemas.microsoft.com/office/powerpoint/2010/main" val="2986294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3048D4-36FB-F8B6-4050-BFDB498FD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15</a:t>
            </a:fld>
            <a:endParaRPr lang="en-US" sz="1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32A1B-82FA-B7B1-A2EE-8C679D32D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458" y="1548386"/>
            <a:ext cx="7506710" cy="48469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69CAEC-0A65-1B80-8249-AA97FF142834}"/>
              </a:ext>
            </a:extLst>
          </p:cNvPr>
          <p:cNvSpPr txBox="1"/>
          <p:nvPr/>
        </p:nvSpPr>
        <p:spPr>
          <a:xfrm>
            <a:off x="3559743" y="3488868"/>
            <a:ext cx="91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68B1E1-DD0F-A5D9-9EFF-D0ECD073D83F}"/>
              </a:ext>
            </a:extLst>
          </p:cNvPr>
          <p:cNvSpPr txBox="1"/>
          <p:nvPr/>
        </p:nvSpPr>
        <p:spPr>
          <a:xfrm>
            <a:off x="3907740" y="365760"/>
            <a:ext cx="43765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rgbClr val="0070C0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98734973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5" id="{02B1611D-C42F-0A41-BAED-D3B41970EBE3}" vid="{7E203859-C242-EE45-BB6D-C700A593D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bnl-ppt-template-widescreen</Template>
  <TotalTime>10</TotalTime>
  <Words>1607</Words>
  <Application>Microsoft Office PowerPoint</Application>
  <PresentationFormat>Widescreen</PresentationFormat>
  <Paragraphs>213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BeraSansMono-Roman</vt:lpstr>
      <vt:lpstr>Arial</vt:lpstr>
      <vt:lpstr>Calibri</vt:lpstr>
      <vt:lpstr>Cambria Math</vt:lpstr>
      <vt:lpstr>Times</vt:lpstr>
      <vt:lpstr>BNL</vt:lpstr>
      <vt:lpstr>NSLS-IIU Harmonic Cavity Options</vt:lpstr>
      <vt:lpstr>Outline</vt:lpstr>
      <vt:lpstr>Current Status of the NSLS-II Storage Ring Cavities</vt:lpstr>
      <vt:lpstr>NSLS-IIU Cavity Voltage Requirements</vt:lpstr>
      <vt:lpstr>Past Work on the NSLS-II 3rd Harmonic Cavity</vt:lpstr>
      <vt:lpstr>NSLS-II 1500MHz As-built Cavity Parameters</vt:lpstr>
      <vt:lpstr>Options for 3rd Harmonic Cavities</vt:lpstr>
      <vt:lpstr>Normal Conducting 1500MHz: Pcav is high</vt:lpstr>
      <vt:lpstr>2011 NSLS-II 2-Cell Design (similar to NSRRC)</vt:lpstr>
      <vt:lpstr>Nb3Sn Option: Cornell1.3 GHz Nb3Sn cavity</vt:lpstr>
      <vt:lpstr>2k Option: Argonne APS-U 4th Harmonic Cavity</vt:lpstr>
      <vt:lpstr>Higher Harmonic Cavity – 2500MHz Active</vt:lpstr>
      <vt:lpstr>Summary: Options for Harmonic Cavities  </vt:lpstr>
      <vt:lpstr>Which one?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NSLS-IIU Harmonic Cavity Options</dc:title>
  <dc:subject/>
  <dc:creator>Gao, Feng</dc:creator>
  <cp:keywords/>
  <dc:description/>
  <cp:lastModifiedBy>Gao, Feng</cp:lastModifiedBy>
  <cp:revision>1</cp:revision>
  <dcterms:created xsi:type="dcterms:W3CDTF">2026-09-02T18:07:07Z</dcterms:created>
  <dcterms:modified xsi:type="dcterms:W3CDTF">2026-09-30T13:57:12Z</dcterms:modified>
  <cp:category/>
</cp:coreProperties>
</file>