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257" r:id="rId5"/>
    <p:sldId id="509" r:id="rId6"/>
    <p:sldId id="528" r:id="rId7"/>
    <p:sldId id="524" r:id="rId8"/>
    <p:sldId id="515" r:id="rId9"/>
    <p:sldId id="521" r:id="rId10"/>
    <p:sldId id="525" r:id="rId11"/>
    <p:sldId id="526" r:id="rId12"/>
    <p:sldId id="523" r:id="rId13"/>
    <p:sldId id="537" r:id="rId14"/>
    <p:sldId id="527" r:id="rId15"/>
    <p:sldId id="522" r:id="rId16"/>
    <p:sldId id="517" r:id="rId17"/>
    <p:sldId id="512" r:id="rId18"/>
    <p:sldId id="529" r:id="rId19"/>
    <p:sldId id="516" r:id="rId20"/>
    <p:sldId id="518" r:id="rId21"/>
    <p:sldId id="531" r:id="rId22"/>
    <p:sldId id="532" r:id="rId23"/>
    <p:sldId id="519" r:id="rId24"/>
    <p:sldId id="513" r:id="rId25"/>
    <p:sldId id="520" r:id="rId26"/>
    <p:sldId id="508" r:id="rId27"/>
    <p:sldId id="538" r:id="rId28"/>
    <p:sldId id="539" r:id="rId29"/>
    <p:sldId id="540" r:id="rId30"/>
    <p:sldId id="507" r:id="rId31"/>
    <p:sldId id="535" r:id="rId32"/>
    <p:sldId id="510" r:id="rId33"/>
    <p:sldId id="530" r:id="rId34"/>
    <p:sldId id="533" r:id="rId35"/>
    <p:sldId id="534" r:id="rId36"/>
    <p:sldId id="256" r:id="rId37"/>
    <p:sldId id="541" r:id="rId38"/>
    <p:sldId id="258" r:id="rId39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0570C"/>
    <a:srgbClr val="F2F2F2"/>
    <a:srgbClr val="0070C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0A82D-E872-425F-B38F-E30F276A0698}" v="219" dt="2026-10-01T13:36:44.702"/>
    <p1510:client id="{CCE5D6FB-0817-406D-9356-07088A946F98}" v="1080" dt="2026-10-01T12:35:08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shoo Sharma" userId="S::aa1072sh@lu.se::3d80cd70-fb4d-47c0-b008-44522d81e797" providerId="AD" clId="Web-{3C41D56F-3401-859B-20C1-5D0767204D98}"/>
    <pc:docChg chg="delSld modSld">
      <pc:chgData name="Aashoo Sharma" userId="S::aa1072sh@lu.se::3d80cd70-fb4d-47c0-b008-44522d81e797" providerId="AD" clId="Web-{3C41D56F-3401-859B-20C1-5D0767204D98}" dt="2026-09-23T11:28:47.179" v="280" actId="1076"/>
      <pc:docMkLst>
        <pc:docMk/>
      </pc:docMkLst>
      <pc:sldChg chg="modSp">
        <pc:chgData name="Aashoo Sharma" userId="S::aa1072sh@lu.se::3d80cd70-fb4d-47c0-b008-44522d81e797" providerId="AD" clId="Web-{3C41D56F-3401-859B-20C1-5D0767204D98}" dt="2026-09-23T11:28:47.179" v="280" actId="1076"/>
        <pc:sldMkLst>
          <pc:docMk/>
          <pc:sldMk cId="1196525087" sldId="517"/>
        </pc:sldMkLst>
        <pc:spChg chg="mod">
          <ac:chgData name="Aashoo Sharma" userId="S::aa1072sh@lu.se::3d80cd70-fb4d-47c0-b008-44522d81e797" providerId="AD" clId="Web-{3C41D56F-3401-859B-20C1-5D0767204D98}" dt="2026-09-23T11:28:32.319" v="274" actId="20577"/>
          <ac:spMkLst>
            <pc:docMk/>
            <pc:sldMk cId="1196525087" sldId="517"/>
            <ac:spMk id="2" creationId="{FEC5604D-0AA3-A2D8-B88E-DD302386C096}"/>
          </ac:spMkLst>
        </pc:spChg>
        <pc:spChg chg="mod">
          <ac:chgData name="Aashoo Sharma" userId="S::aa1072sh@lu.se::3d80cd70-fb4d-47c0-b008-44522d81e797" providerId="AD" clId="Web-{3C41D56F-3401-859B-20C1-5D0767204D98}" dt="2026-09-23T11:28:47.179" v="280" actId="1076"/>
          <ac:spMkLst>
            <pc:docMk/>
            <pc:sldMk cId="1196525087" sldId="517"/>
            <ac:spMk id="3" creationId="{F1AF4491-315D-DD32-1411-7BE54B49A4F3}"/>
          </ac:spMkLst>
        </pc:spChg>
      </pc:sldChg>
      <pc:sldChg chg="addSp delSp modSp">
        <pc:chgData name="Aashoo Sharma" userId="S::aa1072sh@lu.se::3d80cd70-fb4d-47c0-b008-44522d81e797" providerId="AD" clId="Web-{3C41D56F-3401-859B-20C1-5D0767204D98}" dt="2026-09-23T11:23:06.722" v="219" actId="1076"/>
        <pc:sldMkLst>
          <pc:docMk/>
          <pc:sldMk cId="1397357109" sldId="522"/>
        </pc:sldMkLst>
        <pc:spChg chg="mod">
          <ac:chgData name="Aashoo Sharma" userId="S::aa1072sh@lu.se::3d80cd70-fb4d-47c0-b008-44522d81e797" providerId="AD" clId="Web-{3C41D56F-3401-859B-20C1-5D0767204D98}" dt="2026-09-23T11:21:57.112" v="210"/>
          <ac:spMkLst>
            <pc:docMk/>
            <pc:sldMk cId="1397357109" sldId="522"/>
            <ac:spMk id="2" creationId="{145B44B1-35A4-8987-B5C9-9F2F760842F5}"/>
          </ac:spMkLst>
        </pc:spChg>
        <pc:spChg chg="mod">
          <ac:chgData name="Aashoo Sharma" userId="S::aa1072sh@lu.se::3d80cd70-fb4d-47c0-b008-44522d81e797" providerId="AD" clId="Web-{3C41D56F-3401-859B-20C1-5D0767204D98}" dt="2026-09-23T11:23:01.894" v="218" actId="1076"/>
          <ac:spMkLst>
            <pc:docMk/>
            <pc:sldMk cId="1397357109" sldId="522"/>
            <ac:spMk id="3" creationId="{B80EC21E-21E6-D4B5-AC83-150E7EDAB403}"/>
          </ac:spMkLst>
        </pc:spChg>
        <pc:spChg chg="mod">
          <ac:chgData name="Aashoo Sharma" userId="S::aa1072sh@lu.se::3d80cd70-fb4d-47c0-b008-44522d81e797" providerId="AD" clId="Web-{3C41D56F-3401-859B-20C1-5D0767204D98}" dt="2026-09-23T11:07:17.838" v="56" actId="1076"/>
          <ac:spMkLst>
            <pc:docMk/>
            <pc:sldMk cId="1397357109" sldId="522"/>
            <ac:spMk id="4" creationId="{61A76064-6B01-39F5-734E-D3E90DA95B5A}"/>
          </ac:spMkLst>
        </pc:spChg>
        <pc:spChg chg="mod">
          <ac:chgData name="Aashoo Sharma" userId="S::aa1072sh@lu.se::3d80cd70-fb4d-47c0-b008-44522d81e797" providerId="AD" clId="Web-{3C41D56F-3401-859B-20C1-5D0767204D98}" dt="2026-09-23T11:07:17.838" v="57" actId="1076"/>
          <ac:spMkLst>
            <pc:docMk/>
            <pc:sldMk cId="1397357109" sldId="522"/>
            <ac:spMk id="5" creationId="{B3C53858-487B-A3C0-3513-73217C54C4C8}"/>
          </ac:spMkLst>
        </pc:spChg>
        <pc:spChg chg="add mod">
          <ac:chgData name="Aashoo Sharma" userId="S::aa1072sh@lu.se::3d80cd70-fb4d-47c0-b008-44522d81e797" providerId="AD" clId="Web-{3C41D56F-3401-859B-20C1-5D0767204D98}" dt="2026-09-23T11:19:22.048" v="158" actId="1076"/>
          <ac:spMkLst>
            <pc:docMk/>
            <pc:sldMk cId="1397357109" sldId="522"/>
            <ac:spMk id="15" creationId="{FDE0947D-232B-6DEF-7B24-E2D93AF3ED62}"/>
          </ac:spMkLst>
        </pc:spChg>
        <pc:spChg chg="add mod">
          <ac:chgData name="Aashoo Sharma" userId="S::aa1072sh@lu.se::3d80cd70-fb4d-47c0-b008-44522d81e797" providerId="AD" clId="Web-{3C41D56F-3401-859B-20C1-5D0767204D98}" dt="2026-09-23T11:19:44.845" v="163" actId="1076"/>
          <ac:spMkLst>
            <pc:docMk/>
            <pc:sldMk cId="1397357109" sldId="522"/>
            <ac:spMk id="17" creationId="{E9B03113-CD50-2285-5D86-5D0E46CAEEC8}"/>
          </ac:spMkLst>
        </pc:spChg>
        <pc:spChg chg="add mod">
          <ac:chgData name="Aashoo Sharma" userId="S::aa1072sh@lu.se::3d80cd70-fb4d-47c0-b008-44522d81e797" providerId="AD" clId="Web-{3C41D56F-3401-859B-20C1-5D0767204D98}" dt="2026-09-23T11:21:22.721" v="197" actId="14100"/>
          <ac:spMkLst>
            <pc:docMk/>
            <pc:sldMk cId="1397357109" sldId="522"/>
            <ac:spMk id="18" creationId="{FFAF37C0-E880-C7B9-E05E-11AC4A617109}"/>
          </ac:spMkLst>
        </pc:spChg>
        <pc:spChg chg="add mod">
          <ac:chgData name="Aashoo Sharma" userId="S::aa1072sh@lu.se::3d80cd70-fb4d-47c0-b008-44522d81e797" providerId="AD" clId="Web-{3C41D56F-3401-859B-20C1-5D0767204D98}" dt="2026-09-23T11:23:06.722" v="219" actId="1076"/>
          <ac:spMkLst>
            <pc:docMk/>
            <pc:sldMk cId="1397357109" sldId="522"/>
            <ac:spMk id="19" creationId="{7ED83A82-0A27-1AAA-00C7-F19B49BA4B14}"/>
          </ac:spMkLst>
        </pc:spChg>
        <pc:picChg chg="add mod">
          <ac:chgData name="Aashoo Sharma" userId="S::aa1072sh@lu.se::3d80cd70-fb4d-47c0-b008-44522d81e797" providerId="AD" clId="Web-{3C41D56F-3401-859B-20C1-5D0767204D98}" dt="2026-09-23T11:19:14.970" v="157" actId="1076"/>
          <ac:picMkLst>
            <pc:docMk/>
            <pc:sldMk cId="1397357109" sldId="522"/>
            <ac:picMk id="7" creationId="{CCD89D4B-532A-5958-170F-8D2965D114A1}"/>
          </ac:picMkLst>
        </pc:picChg>
        <pc:picChg chg="add mod modCrop">
          <ac:chgData name="Aashoo Sharma" userId="S::aa1072sh@lu.se::3d80cd70-fb4d-47c0-b008-44522d81e797" providerId="AD" clId="Web-{3C41D56F-3401-859B-20C1-5D0767204D98}" dt="2026-09-23T11:19:28.673" v="159" actId="14100"/>
          <ac:picMkLst>
            <pc:docMk/>
            <pc:sldMk cId="1397357109" sldId="522"/>
            <ac:picMk id="11" creationId="{2FC1A669-D5DE-6054-9DF2-A6BB4013DA84}"/>
          </ac:picMkLst>
        </pc:picChg>
        <pc:picChg chg="add mod modCrop">
          <ac:chgData name="Aashoo Sharma" userId="S::aa1072sh@lu.se::3d80cd70-fb4d-47c0-b008-44522d81e797" providerId="AD" clId="Web-{3C41D56F-3401-859B-20C1-5D0767204D98}" dt="2026-09-23T11:20:58.814" v="180" actId="1076"/>
          <ac:picMkLst>
            <pc:docMk/>
            <pc:sldMk cId="1397357109" sldId="522"/>
            <ac:picMk id="12" creationId="{2C2A3655-E108-0A46-7BC4-8F993540EEE0}"/>
          </ac:picMkLst>
        </pc:picChg>
        <pc:picChg chg="mod">
          <ac:chgData name="Aashoo Sharma" userId="S::aa1072sh@lu.se::3d80cd70-fb4d-47c0-b008-44522d81e797" providerId="AD" clId="Web-{3C41D56F-3401-859B-20C1-5D0767204D98}" dt="2026-09-23T11:20:17.798" v="170" actId="1076"/>
          <ac:picMkLst>
            <pc:docMk/>
            <pc:sldMk cId="1397357109" sldId="522"/>
            <ac:picMk id="13" creationId="{355969DB-BADB-8D47-D606-000EE32E0A83}"/>
          </ac:picMkLst>
        </pc:picChg>
      </pc:sldChg>
      <pc:sldChg chg="addSp delSp modSp">
        <pc:chgData name="Aashoo Sharma" userId="S::aa1072sh@lu.se::3d80cd70-fb4d-47c0-b008-44522d81e797" providerId="AD" clId="Web-{3C41D56F-3401-859B-20C1-5D0767204D98}" dt="2026-09-23T11:01:04.506" v="3" actId="1076"/>
        <pc:sldMkLst>
          <pc:docMk/>
          <pc:sldMk cId="1232057398" sldId="526"/>
        </pc:sldMkLst>
        <pc:picChg chg="add mod">
          <ac:chgData name="Aashoo Sharma" userId="S::aa1072sh@lu.se::3d80cd70-fb4d-47c0-b008-44522d81e797" providerId="AD" clId="Web-{3C41D56F-3401-859B-20C1-5D0767204D98}" dt="2026-09-23T11:01:04.506" v="3" actId="1076"/>
          <ac:picMkLst>
            <pc:docMk/>
            <pc:sldMk cId="1232057398" sldId="526"/>
            <ac:picMk id="7" creationId="{2D30B9FA-027E-B5DC-369C-F8CBB80716C4}"/>
          </ac:picMkLst>
        </pc:picChg>
      </pc:sldChg>
    </pc:docChg>
  </pc:docChgLst>
  <pc:docChgLst>
    <pc:chgData name="Henrique Caiafa Duarte" userId="9aca1be4-f679-47ab-b39d-7cfb31c24d52" providerId="ADAL" clId="{9DC3CC78-5C60-4CA1-80E2-36C734B489B8}"/>
    <pc:docChg chg="undo redo custSel addSld delSld modSld sldOrd">
      <pc:chgData name="Henrique Caiafa Duarte" userId="9aca1be4-f679-47ab-b39d-7cfb31c24d52" providerId="ADAL" clId="{9DC3CC78-5C60-4CA1-80E2-36C734B489B8}" dt="2026-10-01T13:36:44.702" v="229" actId="20577"/>
      <pc:docMkLst>
        <pc:docMk/>
      </pc:docMkLst>
      <pc:sldChg chg="addSp delSp modSp add mod">
        <pc:chgData name="Henrique Caiafa Duarte" userId="9aca1be4-f679-47ab-b39d-7cfb31c24d52" providerId="ADAL" clId="{9DC3CC78-5C60-4CA1-80E2-36C734B489B8}" dt="2026-10-01T13:35:22.639" v="164" actId="1076"/>
        <pc:sldMkLst>
          <pc:docMk/>
          <pc:sldMk cId="2666811035" sldId="256"/>
        </pc:sldMkLst>
        <pc:spChg chg="del topLvl">
          <ac:chgData name="Henrique Caiafa Duarte" userId="9aca1be4-f679-47ab-b39d-7cfb31c24d52" providerId="ADAL" clId="{9DC3CC78-5C60-4CA1-80E2-36C734B489B8}" dt="2026-10-01T13:35:06.661" v="159" actId="478"/>
          <ac:spMkLst>
            <pc:docMk/>
            <pc:sldMk cId="2666811035" sldId="256"/>
            <ac:spMk id="6" creationId="{48A8C176-AD42-B032-7671-F9EE34861428}"/>
          </ac:spMkLst>
        </pc:spChg>
        <pc:spChg chg="add del topLvl">
          <ac:chgData name="Henrique Caiafa Duarte" userId="9aca1be4-f679-47ab-b39d-7cfb31c24d52" providerId="ADAL" clId="{9DC3CC78-5C60-4CA1-80E2-36C734B489B8}" dt="2026-10-01T13:35:19.207" v="163" actId="478"/>
          <ac:spMkLst>
            <pc:docMk/>
            <pc:sldMk cId="2666811035" sldId="256"/>
            <ac:spMk id="7" creationId="{663503AF-CEE5-CFF9-D7B4-4D45C544ACAF}"/>
          </ac:spMkLst>
        </pc:spChg>
        <pc:grpChg chg="del">
          <ac:chgData name="Henrique Caiafa Duarte" userId="9aca1be4-f679-47ab-b39d-7cfb31c24d52" providerId="ADAL" clId="{9DC3CC78-5C60-4CA1-80E2-36C734B489B8}" dt="2026-10-01T13:35:06.661" v="159" actId="478"/>
          <ac:grpSpMkLst>
            <pc:docMk/>
            <pc:sldMk cId="2666811035" sldId="256"/>
            <ac:grpSpMk id="8" creationId="{9261173F-51F6-D716-7247-01A6BE3D0ABD}"/>
          </ac:grpSpMkLst>
        </pc:grpChg>
        <pc:picChg chg="mod">
          <ac:chgData name="Henrique Caiafa Duarte" userId="9aca1be4-f679-47ab-b39d-7cfb31c24d52" providerId="ADAL" clId="{9DC3CC78-5C60-4CA1-80E2-36C734B489B8}" dt="2026-10-01T13:35:22.639" v="164" actId="1076"/>
          <ac:picMkLst>
            <pc:docMk/>
            <pc:sldMk cId="2666811035" sldId="256"/>
            <ac:picMk id="5" creationId="{98AE920B-6F56-1C5A-347A-3407EAD84FF4}"/>
          </ac:picMkLst>
        </pc:picChg>
      </pc:sldChg>
      <pc:sldChg chg="add">
        <pc:chgData name="Henrique Caiafa Duarte" userId="9aca1be4-f679-47ab-b39d-7cfb31c24d52" providerId="ADAL" clId="{9DC3CC78-5C60-4CA1-80E2-36C734B489B8}" dt="2026-10-01T13:32:41.974" v="151"/>
        <pc:sldMkLst>
          <pc:docMk/>
          <pc:sldMk cId="2938826413" sldId="258"/>
        </pc:sldMkLst>
      </pc:sldChg>
      <pc:sldChg chg="modSp add mod modTransition modAnim">
        <pc:chgData name="Henrique Caiafa Duarte" userId="9aca1be4-f679-47ab-b39d-7cfb31c24d52" providerId="ADAL" clId="{9DC3CC78-5C60-4CA1-80E2-36C734B489B8}" dt="2026-10-01T12:22:01.603" v="14" actId="27636"/>
        <pc:sldMkLst>
          <pc:docMk/>
          <pc:sldMk cId="719382795" sldId="508"/>
        </pc:sldMkLst>
        <pc:spChg chg="mod">
          <ac:chgData name="Henrique Caiafa Duarte" userId="9aca1be4-f679-47ab-b39d-7cfb31c24d52" providerId="ADAL" clId="{9DC3CC78-5C60-4CA1-80E2-36C734B489B8}" dt="2026-10-01T12:22:01.603" v="14" actId="27636"/>
          <ac:spMkLst>
            <pc:docMk/>
            <pc:sldMk cId="719382795" sldId="508"/>
            <ac:spMk id="3" creationId="{00000000-0000-0000-0000-000000000000}"/>
          </ac:spMkLst>
        </pc:spChg>
      </pc:sldChg>
      <pc:sldChg chg="add ord modTransition">
        <pc:chgData name="Henrique Caiafa Duarte" userId="9aca1be4-f679-47ab-b39d-7cfb31c24d52" providerId="ADAL" clId="{9DC3CC78-5C60-4CA1-80E2-36C734B489B8}" dt="2026-09-23T11:53:06.709" v="3"/>
        <pc:sldMkLst>
          <pc:docMk/>
          <pc:sldMk cId="1215672174" sldId="510"/>
        </pc:sldMkLst>
      </pc:sldChg>
      <pc:sldChg chg="modSp mod">
        <pc:chgData name="Henrique Caiafa Duarte" userId="9aca1be4-f679-47ab-b39d-7cfb31c24d52" providerId="ADAL" clId="{9DC3CC78-5C60-4CA1-80E2-36C734B489B8}" dt="2026-10-01T12:22:46.848" v="28" actId="20577"/>
        <pc:sldMkLst>
          <pc:docMk/>
          <pc:sldMk cId="4288305223" sldId="512"/>
        </pc:sldMkLst>
        <pc:spChg chg="mod">
          <ac:chgData name="Henrique Caiafa Duarte" userId="9aca1be4-f679-47ab-b39d-7cfb31c24d52" providerId="ADAL" clId="{9DC3CC78-5C60-4CA1-80E2-36C734B489B8}" dt="2026-10-01T12:22:46.848" v="28" actId="20577"/>
          <ac:spMkLst>
            <pc:docMk/>
            <pc:sldMk cId="4288305223" sldId="512"/>
            <ac:spMk id="5" creationId="{45073495-37B7-9280-3384-4198CAA82013}"/>
          </ac:spMkLst>
        </pc:spChg>
      </pc:sldChg>
      <pc:sldChg chg="add modTransition">
        <pc:chgData name="Henrique Caiafa Duarte" userId="9aca1be4-f679-47ab-b39d-7cfb31c24d52" providerId="ADAL" clId="{9DC3CC78-5C60-4CA1-80E2-36C734B489B8}" dt="2026-09-23T11:52:07.004" v="0"/>
        <pc:sldMkLst>
          <pc:docMk/>
          <pc:sldMk cId="964741677" sldId="513"/>
        </pc:sldMkLst>
      </pc:sldChg>
      <pc:sldChg chg="add modTransition">
        <pc:chgData name="Henrique Caiafa Duarte" userId="9aca1be4-f679-47ab-b39d-7cfb31c24d52" providerId="ADAL" clId="{9DC3CC78-5C60-4CA1-80E2-36C734B489B8}" dt="2026-09-23T11:52:07.004" v="0"/>
        <pc:sldMkLst>
          <pc:docMk/>
          <pc:sldMk cId="325414360" sldId="516"/>
        </pc:sldMkLst>
      </pc:sldChg>
      <pc:sldChg chg="modSp add mod modTransition">
        <pc:chgData name="Henrique Caiafa Duarte" userId="9aca1be4-f679-47ab-b39d-7cfb31c24d52" providerId="ADAL" clId="{9DC3CC78-5C60-4CA1-80E2-36C734B489B8}" dt="2026-09-23T11:54:58.560" v="9" actId="20577"/>
        <pc:sldMkLst>
          <pc:docMk/>
          <pc:sldMk cId="1918832847" sldId="518"/>
        </pc:sldMkLst>
        <pc:spChg chg="mod">
          <ac:chgData name="Henrique Caiafa Duarte" userId="9aca1be4-f679-47ab-b39d-7cfb31c24d52" providerId="ADAL" clId="{9DC3CC78-5C60-4CA1-80E2-36C734B489B8}" dt="2026-09-23T11:54:58.560" v="9" actId="20577"/>
          <ac:spMkLst>
            <pc:docMk/>
            <pc:sldMk cId="1918832847" sldId="518"/>
            <ac:spMk id="3" creationId="{B3B3ABD2-871B-7B2F-6A04-0C77AFBD4A2F}"/>
          </ac:spMkLst>
        </pc:spChg>
      </pc:sldChg>
      <pc:sldChg chg="modSp add mod modTransition">
        <pc:chgData name="Henrique Caiafa Duarte" userId="9aca1be4-f679-47ab-b39d-7cfb31c24d52" providerId="ADAL" clId="{9DC3CC78-5C60-4CA1-80E2-36C734B489B8}" dt="2026-09-23T11:55:08.107" v="10" actId="20577"/>
        <pc:sldMkLst>
          <pc:docMk/>
          <pc:sldMk cId="591019543" sldId="519"/>
        </pc:sldMkLst>
        <pc:spChg chg="mod">
          <ac:chgData name="Henrique Caiafa Duarte" userId="9aca1be4-f679-47ab-b39d-7cfb31c24d52" providerId="ADAL" clId="{9DC3CC78-5C60-4CA1-80E2-36C734B489B8}" dt="2026-09-23T11:55:08.107" v="10" actId="20577"/>
          <ac:spMkLst>
            <pc:docMk/>
            <pc:sldMk cId="591019543" sldId="519"/>
            <ac:spMk id="3" creationId="{8FD9E6DB-D0DA-83E7-B251-6E8243BF7CC5}"/>
          </ac:spMkLst>
        </pc:spChg>
      </pc:sldChg>
      <pc:sldChg chg="add modTransition">
        <pc:chgData name="Henrique Caiafa Duarte" userId="9aca1be4-f679-47ab-b39d-7cfb31c24d52" providerId="ADAL" clId="{9DC3CC78-5C60-4CA1-80E2-36C734B489B8}" dt="2026-09-23T11:52:07.004" v="0"/>
        <pc:sldMkLst>
          <pc:docMk/>
          <pc:sldMk cId="3561528431" sldId="520"/>
        </pc:sldMkLst>
      </pc:sldChg>
      <pc:sldChg chg="modSp add mod modTransition">
        <pc:chgData name="Henrique Caiafa Duarte" userId="9aca1be4-f679-47ab-b39d-7cfb31c24d52" providerId="ADAL" clId="{9DC3CC78-5C60-4CA1-80E2-36C734B489B8}" dt="2026-09-23T11:54:38.352" v="5" actId="20577"/>
        <pc:sldMkLst>
          <pc:docMk/>
          <pc:sldMk cId="1272806988" sldId="529"/>
        </pc:sldMkLst>
        <pc:spChg chg="mod">
          <ac:chgData name="Henrique Caiafa Duarte" userId="9aca1be4-f679-47ab-b39d-7cfb31c24d52" providerId="ADAL" clId="{9DC3CC78-5C60-4CA1-80E2-36C734B489B8}" dt="2026-09-23T11:54:38.352" v="5" actId="20577"/>
          <ac:spMkLst>
            <pc:docMk/>
            <pc:sldMk cId="1272806988" sldId="529"/>
            <ac:spMk id="3" creationId="{00000000-0000-0000-0000-000000000000}"/>
          </ac:spMkLst>
        </pc:spChg>
      </pc:sldChg>
      <pc:sldChg chg="add ord modTransition">
        <pc:chgData name="Henrique Caiafa Duarte" userId="9aca1be4-f679-47ab-b39d-7cfb31c24d52" providerId="ADAL" clId="{9DC3CC78-5C60-4CA1-80E2-36C734B489B8}" dt="2026-09-23T11:53:06.709" v="3"/>
        <pc:sldMkLst>
          <pc:docMk/>
          <pc:sldMk cId="1608149820" sldId="530"/>
        </pc:sldMkLst>
      </pc:sldChg>
      <pc:sldChg chg="add modTransition">
        <pc:chgData name="Henrique Caiafa Duarte" userId="9aca1be4-f679-47ab-b39d-7cfb31c24d52" providerId="ADAL" clId="{9DC3CC78-5C60-4CA1-80E2-36C734B489B8}" dt="2026-09-23T11:52:07.004" v="0"/>
        <pc:sldMkLst>
          <pc:docMk/>
          <pc:sldMk cId="2188275434" sldId="531"/>
        </pc:sldMkLst>
      </pc:sldChg>
      <pc:sldChg chg="add modTransition">
        <pc:chgData name="Henrique Caiafa Duarte" userId="9aca1be4-f679-47ab-b39d-7cfb31c24d52" providerId="ADAL" clId="{9DC3CC78-5C60-4CA1-80E2-36C734B489B8}" dt="2026-09-23T11:52:07.004" v="0"/>
        <pc:sldMkLst>
          <pc:docMk/>
          <pc:sldMk cId="3332407139" sldId="532"/>
        </pc:sldMkLst>
      </pc:sldChg>
      <pc:sldChg chg="add ord modTransition">
        <pc:chgData name="Henrique Caiafa Duarte" userId="9aca1be4-f679-47ab-b39d-7cfb31c24d52" providerId="ADAL" clId="{9DC3CC78-5C60-4CA1-80E2-36C734B489B8}" dt="2026-09-23T11:53:06.709" v="3"/>
        <pc:sldMkLst>
          <pc:docMk/>
          <pc:sldMk cId="3609817570" sldId="533"/>
        </pc:sldMkLst>
      </pc:sldChg>
      <pc:sldChg chg="add ord modTransition">
        <pc:chgData name="Henrique Caiafa Duarte" userId="9aca1be4-f679-47ab-b39d-7cfb31c24d52" providerId="ADAL" clId="{9DC3CC78-5C60-4CA1-80E2-36C734B489B8}" dt="2026-09-23T11:53:06.709" v="3"/>
        <pc:sldMkLst>
          <pc:docMk/>
          <pc:sldMk cId="2361488735" sldId="534"/>
        </pc:sldMkLst>
      </pc:sldChg>
      <pc:sldChg chg="add modTransition">
        <pc:chgData name="Henrique Caiafa Duarte" userId="9aca1be4-f679-47ab-b39d-7cfb31c24d52" providerId="ADAL" clId="{9DC3CC78-5C60-4CA1-80E2-36C734B489B8}" dt="2026-09-23T11:52:18.680" v="1"/>
        <pc:sldMkLst>
          <pc:docMk/>
          <pc:sldMk cId="1845752164" sldId="535"/>
        </pc:sldMkLst>
      </pc:sldChg>
      <pc:sldChg chg="modSp add mod">
        <pc:chgData name="Henrique Caiafa Duarte" userId="9aca1be4-f679-47ab-b39d-7cfb31c24d52" providerId="ADAL" clId="{9DC3CC78-5C60-4CA1-80E2-36C734B489B8}" dt="2026-10-01T12:23:15.304" v="52" actId="20577"/>
        <pc:sldMkLst>
          <pc:docMk/>
          <pc:sldMk cId="2509532182" sldId="538"/>
        </pc:sldMkLst>
        <pc:spChg chg="mod">
          <ac:chgData name="Henrique Caiafa Duarte" userId="9aca1be4-f679-47ab-b39d-7cfb31c24d52" providerId="ADAL" clId="{9DC3CC78-5C60-4CA1-80E2-36C734B489B8}" dt="2026-10-01T12:23:15.304" v="52" actId="20577"/>
          <ac:spMkLst>
            <pc:docMk/>
            <pc:sldMk cId="2509532182" sldId="538"/>
            <ac:spMk id="2" creationId="{C447396E-8DC4-275E-2CE5-2C53750162C2}"/>
          </ac:spMkLst>
        </pc:spChg>
      </pc:sldChg>
      <pc:sldChg chg="delSp modSp add mod modAnim">
        <pc:chgData name="Henrique Caiafa Duarte" userId="9aca1be4-f679-47ab-b39d-7cfb31c24d52" providerId="ADAL" clId="{9DC3CC78-5C60-4CA1-80E2-36C734B489B8}" dt="2026-10-01T13:36:44.702" v="229" actId="20577"/>
        <pc:sldMkLst>
          <pc:docMk/>
          <pc:sldMk cId="1480682270" sldId="539"/>
        </pc:sldMkLst>
        <pc:spChg chg="mod">
          <ac:chgData name="Henrique Caiafa Duarte" userId="9aca1be4-f679-47ab-b39d-7cfb31c24d52" providerId="ADAL" clId="{9DC3CC78-5C60-4CA1-80E2-36C734B489B8}" dt="2026-10-01T13:36:44.702" v="229" actId="20577"/>
          <ac:spMkLst>
            <pc:docMk/>
            <pc:sldMk cId="1480682270" sldId="539"/>
            <ac:spMk id="3" creationId="{7F321C90-BF24-0E69-61EA-DB59BC73CCBD}"/>
          </ac:spMkLst>
        </pc:spChg>
        <pc:spChg chg="del">
          <ac:chgData name="Henrique Caiafa Duarte" userId="9aca1be4-f679-47ab-b39d-7cfb31c24d52" providerId="ADAL" clId="{9DC3CC78-5C60-4CA1-80E2-36C734B489B8}" dt="2026-10-01T12:24:45.463" v="56" actId="478"/>
          <ac:spMkLst>
            <pc:docMk/>
            <pc:sldMk cId="1480682270" sldId="539"/>
            <ac:spMk id="6" creationId="{93935BE3-7ED7-0783-056C-A7265BDE8A2A}"/>
          </ac:spMkLst>
        </pc:spChg>
        <pc:spChg chg="mod">
          <ac:chgData name="Henrique Caiafa Duarte" userId="9aca1be4-f679-47ab-b39d-7cfb31c24d52" providerId="ADAL" clId="{9DC3CC78-5C60-4CA1-80E2-36C734B489B8}" dt="2026-10-01T12:25:59.064" v="101" actId="1076"/>
          <ac:spMkLst>
            <pc:docMk/>
            <pc:sldMk cId="1480682270" sldId="539"/>
            <ac:spMk id="26" creationId="{E1F73DB2-DD8E-9A06-7558-4F55A6AE860F}"/>
          </ac:spMkLst>
        </pc:spChg>
        <pc:spChg chg="mod">
          <ac:chgData name="Henrique Caiafa Duarte" userId="9aca1be4-f679-47ab-b39d-7cfb31c24d52" providerId="ADAL" clId="{9DC3CC78-5C60-4CA1-80E2-36C734B489B8}" dt="2026-10-01T12:25:49.618" v="99" actId="1076"/>
          <ac:spMkLst>
            <pc:docMk/>
            <pc:sldMk cId="1480682270" sldId="539"/>
            <ac:spMk id="27" creationId="{F5AFCB0D-3107-E023-DC18-42A36131CF51}"/>
          </ac:spMkLst>
        </pc:spChg>
        <pc:spChg chg="mod">
          <ac:chgData name="Henrique Caiafa Duarte" userId="9aca1be4-f679-47ab-b39d-7cfb31c24d52" providerId="ADAL" clId="{9DC3CC78-5C60-4CA1-80E2-36C734B489B8}" dt="2026-10-01T12:25:54.055" v="100" actId="1076"/>
          <ac:spMkLst>
            <pc:docMk/>
            <pc:sldMk cId="1480682270" sldId="539"/>
            <ac:spMk id="28" creationId="{730889E8-84ED-C1E5-4436-338D99F7EECA}"/>
          </ac:spMkLst>
        </pc:spChg>
      </pc:sldChg>
      <pc:sldChg chg="new del">
        <pc:chgData name="Henrique Caiafa Duarte" userId="9aca1be4-f679-47ab-b39d-7cfb31c24d52" providerId="ADAL" clId="{9DC3CC78-5C60-4CA1-80E2-36C734B489B8}" dt="2026-10-01T12:24:36.346" v="54" actId="47"/>
        <pc:sldMkLst>
          <pc:docMk/>
          <pc:sldMk cId="3149786188" sldId="539"/>
        </pc:sldMkLst>
      </pc:sldChg>
      <pc:sldChg chg="add del">
        <pc:chgData name="Henrique Caiafa Duarte" userId="9aca1be4-f679-47ab-b39d-7cfb31c24d52" providerId="ADAL" clId="{9DC3CC78-5C60-4CA1-80E2-36C734B489B8}" dt="2026-10-01T12:26:30.550" v="103" actId="47"/>
        <pc:sldMkLst>
          <pc:docMk/>
          <pc:sldMk cId="135373681" sldId="540"/>
        </pc:sldMkLst>
      </pc:sldChg>
      <pc:sldChg chg="addSp delSp modSp add mod">
        <pc:chgData name="Henrique Caiafa Duarte" userId="9aca1be4-f679-47ab-b39d-7cfb31c24d52" providerId="ADAL" clId="{9DC3CC78-5C60-4CA1-80E2-36C734B489B8}" dt="2026-10-01T13:35:52.526" v="205" actId="1076"/>
        <pc:sldMkLst>
          <pc:docMk/>
          <pc:sldMk cId="1267697669" sldId="540"/>
        </pc:sldMkLst>
        <pc:spChg chg="mod">
          <ac:chgData name="Henrique Caiafa Duarte" userId="9aca1be4-f679-47ab-b39d-7cfb31c24d52" providerId="ADAL" clId="{9DC3CC78-5C60-4CA1-80E2-36C734B489B8}" dt="2026-10-01T13:35:39.465" v="199" actId="1035"/>
          <ac:spMkLst>
            <pc:docMk/>
            <pc:sldMk cId="1267697669" sldId="540"/>
            <ac:spMk id="2" creationId="{C458A7B7-3D46-A34E-6F39-A663F60C7DFB}"/>
          </ac:spMkLst>
        </pc:spChg>
        <pc:spChg chg="mod">
          <ac:chgData name="Henrique Caiafa Duarte" userId="9aca1be4-f679-47ab-b39d-7cfb31c24d52" providerId="ADAL" clId="{9DC3CC78-5C60-4CA1-80E2-36C734B489B8}" dt="2026-10-01T13:35:50.809" v="204" actId="1076"/>
          <ac:spMkLst>
            <pc:docMk/>
            <pc:sldMk cId="1267697669" sldId="540"/>
            <ac:spMk id="8" creationId="{697F1AD7-CD4E-6179-1648-6DA685F36802}"/>
          </ac:spMkLst>
        </pc:spChg>
        <pc:spChg chg="del">
          <ac:chgData name="Henrique Caiafa Duarte" userId="9aca1be4-f679-47ab-b39d-7cfb31c24d52" providerId="ADAL" clId="{9DC3CC78-5C60-4CA1-80E2-36C734B489B8}" dt="2026-10-01T13:34:33.651" v="152" actId="478"/>
          <ac:spMkLst>
            <pc:docMk/>
            <pc:sldMk cId="1267697669" sldId="540"/>
            <ac:spMk id="9" creationId="{AFF2342C-7256-A3B5-A361-B2599B1D1D77}"/>
          </ac:spMkLst>
        </pc:spChg>
        <pc:spChg chg="del">
          <ac:chgData name="Henrique Caiafa Duarte" userId="9aca1be4-f679-47ab-b39d-7cfb31c24d52" providerId="ADAL" clId="{9DC3CC78-5C60-4CA1-80E2-36C734B489B8}" dt="2026-10-01T13:34:33.651" v="152" actId="478"/>
          <ac:spMkLst>
            <pc:docMk/>
            <pc:sldMk cId="1267697669" sldId="540"/>
            <ac:spMk id="10" creationId="{1E232ADB-282F-8E13-5F68-56FAB9D6AE7C}"/>
          </ac:spMkLst>
        </pc:spChg>
        <pc:spChg chg="del">
          <ac:chgData name="Henrique Caiafa Duarte" userId="9aca1be4-f679-47ab-b39d-7cfb31c24d52" providerId="ADAL" clId="{9DC3CC78-5C60-4CA1-80E2-36C734B489B8}" dt="2026-10-01T13:34:36.958" v="153" actId="478"/>
          <ac:spMkLst>
            <pc:docMk/>
            <pc:sldMk cId="1267697669" sldId="540"/>
            <ac:spMk id="15" creationId="{0E840257-F6D0-98F1-7003-8803A004BD3E}"/>
          </ac:spMkLst>
        </pc:spChg>
        <pc:graphicFrameChg chg="del">
          <ac:chgData name="Henrique Caiafa Duarte" userId="9aca1be4-f679-47ab-b39d-7cfb31c24d52" providerId="ADAL" clId="{9DC3CC78-5C60-4CA1-80E2-36C734B489B8}" dt="2026-10-01T13:34:33.651" v="152" actId="478"/>
          <ac:graphicFrameMkLst>
            <pc:docMk/>
            <pc:sldMk cId="1267697669" sldId="540"/>
            <ac:graphicFrameMk id="3" creationId="{419C7449-D1CE-C1F9-90FF-555DCB18FBC5}"/>
          </ac:graphicFrameMkLst>
        </pc:graphicFrameChg>
        <pc:picChg chg="add mod">
          <ac:chgData name="Henrique Caiafa Duarte" userId="9aca1be4-f679-47ab-b39d-7cfb31c24d52" providerId="ADAL" clId="{9DC3CC78-5C60-4CA1-80E2-36C734B489B8}" dt="2026-10-01T13:35:52.526" v="205" actId="1076"/>
          <ac:picMkLst>
            <pc:docMk/>
            <pc:sldMk cId="1267697669" sldId="540"/>
            <ac:picMk id="6" creationId="{AD79486A-3BED-A672-136F-3E4CD57F2465}"/>
          </ac:picMkLst>
        </pc:picChg>
        <pc:picChg chg="del">
          <ac:chgData name="Henrique Caiafa Duarte" userId="9aca1be4-f679-47ab-b39d-7cfb31c24d52" providerId="ADAL" clId="{9DC3CC78-5C60-4CA1-80E2-36C734B489B8}" dt="2026-10-01T13:34:36.958" v="153" actId="478"/>
          <ac:picMkLst>
            <pc:docMk/>
            <pc:sldMk cId="1267697669" sldId="540"/>
            <ac:picMk id="16" creationId="{F18E0467-9EBB-3D33-B191-9CE1CDC6117A}"/>
          </ac:picMkLst>
        </pc:picChg>
        <pc:picChg chg="del">
          <ac:chgData name="Henrique Caiafa Duarte" userId="9aca1be4-f679-47ab-b39d-7cfb31c24d52" providerId="ADAL" clId="{9DC3CC78-5C60-4CA1-80E2-36C734B489B8}" dt="2026-10-01T13:34:36.958" v="153" actId="478"/>
          <ac:picMkLst>
            <pc:docMk/>
            <pc:sldMk cId="1267697669" sldId="540"/>
            <ac:picMk id="17" creationId="{E3512118-AE96-A4FE-7653-6AD0EEE429C1}"/>
          </ac:picMkLst>
        </pc:picChg>
        <pc:picChg chg="del">
          <ac:chgData name="Henrique Caiafa Duarte" userId="9aca1be4-f679-47ab-b39d-7cfb31c24d52" providerId="ADAL" clId="{9DC3CC78-5C60-4CA1-80E2-36C734B489B8}" dt="2026-10-01T13:34:33.651" v="152" actId="478"/>
          <ac:picMkLst>
            <pc:docMk/>
            <pc:sldMk cId="1267697669" sldId="540"/>
            <ac:picMk id="18" creationId="{38A6AE19-E84D-6AD2-0EA1-EDAC72DFC5D9}"/>
          </ac:picMkLst>
        </pc:picChg>
        <pc:picChg chg="del">
          <ac:chgData name="Henrique Caiafa Duarte" userId="9aca1be4-f679-47ab-b39d-7cfb31c24d52" providerId="ADAL" clId="{9DC3CC78-5C60-4CA1-80E2-36C734B489B8}" dt="2026-10-01T13:34:36.958" v="153" actId="478"/>
          <ac:picMkLst>
            <pc:docMk/>
            <pc:sldMk cId="1267697669" sldId="540"/>
            <ac:picMk id="19" creationId="{4377D7F8-4F8E-A141-FDF0-210005DB5057}"/>
          </ac:picMkLst>
        </pc:picChg>
      </pc:sldChg>
      <pc:sldChg chg="add">
        <pc:chgData name="Henrique Caiafa Duarte" userId="9aca1be4-f679-47ab-b39d-7cfb31c24d52" providerId="ADAL" clId="{9DC3CC78-5C60-4CA1-80E2-36C734B489B8}" dt="2026-10-01T13:32:41.974" v="151"/>
        <pc:sldMkLst>
          <pc:docMk/>
          <pc:sldMk cId="1447154466" sldId="541"/>
        </pc:sldMkLst>
      </pc:sldChg>
    </pc:docChg>
  </pc:docChgLst>
  <pc:docChgLst>
    <pc:chgData name="Eshraq Al Dmour" userId="3f339d6e-f835-418e-b8a2-c243ae0a6b48" providerId="ADAL" clId="{A9D20EAC-33DC-4B3D-963F-B793D684360F}"/>
    <pc:docChg chg="addSld delSld modSld">
      <pc:chgData name="Eshraq Al Dmour" userId="3f339d6e-f835-418e-b8a2-c243ae0a6b48" providerId="ADAL" clId="{A9D20EAC-33DC-4B3D-963F-B793D684360F}" dt="2026-09-01T06:48:31.622" v="4" actId="680"/>
      <pc:docMkLst>
        <pc:docMk/>
      </pc:docMkLst>
      <pc:sldChg chg="modSp mod">
        <pc:chgData name="Eshraq Al Dmour" userId="3f339d6e-f835-418e-b8a2-c243ae0a6b48" providerId="ADAL" clId="{A9D20EAC-33DC-4B3D-963F-B793D684360F}" dt="2026-09-01T06:48:11.029" v="2" actId="20577"/>
        <pc:sldMkLst>
          <pc:docMk/>
          <pc:sldMk cId="2820082408" sldId="257"/>
        </pc:sldMkLst>
        <pc:spChg chg="mod">
          <ac:chgData name="Eshraq Al Dmour" userId="3f339d6e-f835-418e-b8a2-c243ae0a6b48" providerId="ADAL" clId="{A9D20EAC-33DC-4B3D-963F-B793D684360F}" dt="2026-09-01T06:48:11.029" v="2" actId="20577"/>
          <ac:spMkLst>
            <pc:docMk/>
            <pc:sldMk cId="2820082408" sldId="257"/>
            <ac:spMk id="2" creationId="{54EC273A-1A83-6052-8573-AC8B88412C62}"/>
          </ac:spMkLst>
        </pc:spChg>
      </pc:sldChg>
    </pc:docChg>
  </pc:docChgLst>
  <pc:docChgLst>
    <pc:chgData name="Aashoo Sharma" userId="S::aa1072sh@lu.se::3d80cd70-fb4d-47c0-b008-44522d81e797" providerId="AD" clId="Web-{14B8C38C-0068-73AE-D0BF-8548B0B41FA9}"/>
    <pc:docChg chg="modSld">
      <pc:chgData name="Aashoo Sharma" userId="S::aa1072sh@lu.se::3d80cd70-fb4d-47c0-b008-44522d81e797" providerId="AD" clId="Web-{14B8C38C-0068-73AE-D0BF-8548B0B41FA9}" dt="2026-09-23T12:58:28.115" v="92" actId="1076"/>
      <pc:docMkLst>
        <pc:docMk/>
      </pc:docMkLst>
      <pc:sldChg chg="modSp">
        <pc:chgData name="Aashoo Sharma" userId="S::aa1072sh@lu.se::3d80cd70-fb4d-47c0-b008-44522d81e797" providerId="AD" clId="Web-{14B8C38C-0068-73AE-D0BF-8548B0B41FA9}" dt="2026-09-23T12:58:28.115" v="92" actId="1076"/>
        <pc:sldMkLst>
          <pc:docMk/>
          <pc:sldMk cId="2820082408" sldId="257"/>
        </pc:sldMkLst>
        <pc:spChg chg="mod">
          <ac:chgData name="Aashoo Sharma" userId="S::aa1072sh@lu.se::3d80cd70-fb4d-47c0-b008-44522d81e797" providerId="AD" clId="Web-{14B8C38C-0068-73AE-D0BF-8548B0B41FA9}" dt="2026-09-23T12:58:28.115" v="92" actId="1076"/>
          <ac:spMkLst>
            <pc:docMk/>
            <pc:sldMk cId="2820082408" sldId="257"/>
            <ac:spMk id="5" creationId="{00000000-0000-0000-0000-000000000000}"/>
          </ac:spMkLst>
        </pc:spChg>
      </pc:sldChg>
      <pc:sldChg chg="modSp">
        <pc:chgData name="Aashoo Sharma" userId="S::aa1072sh@lu.se::3d80cd70-fb4d-47c0-b008-44522d81e797" providerId="AD" clId="Web-{14B8C38C-0068-73AE-D0BF-8548B0B41FA9}" dt="2026-09-23T12:55:07.476" v="0" actId="20577"/>
        <pc:sldMkLst>
          <pc:docMk/>
          <pc:sldMk cId="719382795" sldId="508"/>
        </pc:sldMkLst>
        <pc:spChg chg="mod">
          <ac:chgData name="Aashoo Sharma" userId="S::aa1072sh@lu.se::3d80cd70-fb4d-47c0-b008-44522d81e797" providerId="AD" clId="Web-{14B8C38C-0068-73AE-D0BF-8548B0B41FA9}" dt="2026-09-23T12:55:07.476" v="0" actId="20577"/>
          <ac:spMkLst>
            <pc:docMk/>
            <pc:sldMk cId="719382795" sldId="508"/>
            <ac:spMk id="3" creationId="{00000000-0000-0000-0000-000000000000}"/>
          </ac:spMkLst>
        </pc:spChg>
      </pc:sldChg>
      <pc:sldChg chg="modSp">
        <pc:chgData name="Aashoo Sharma" userId="S::aa1072sh@lu.se::3d80cd70-fb4d-47c0-b008-44522d81e797" providerId="AD" clId="Web-{14B8C38C-0068-73AE-D0BF-8548B0B41FA9}" dt="2026-09-23T12:56:56.506" v="27" actId="20577"/>
        <pc:sldMkLst>
          <pc:docMk/>
          <pc:sldMk cId="1395413106" sldId="528"/>
        </pc:sldMkLst>
        <pc:graphicFrameChg chg="modGraphic">
          <ac:chgData name="Aashoo Sharma" userId="S::aa1072sh@lu.se::3d80cd70-fb4d-47c0-b008-44522d81e797" providerId="AD" clId="Web-{14B8C38C-0068-73AE-D0BF-8548B0B41FA9}" dt="2026-09-23T12:56:56.506" v="27" actId="20577"/>
          <ac:graphicFrameMkLst>
            <pc:docMk/>
            <pc:sldMk cId="1395413106" sldId="528"/>
            <ac:graphicFrameMk id="5" creationId="{CDFAD3A6-E51D-18C1-28F1-C6CE28FDE20A}"/>
          </ac:graphicFrameMkLst>
        </pc:graphicFrameChg>
      </pc:sldChg>
    </pc:docChg>
  </pc:docChgLst>
  <pc:docChgLst>
    <pc:chgData name="Aashoo Sharma" userId="S::aa1072sh@lu.se::3d80cd70-fb4d-47c0-b008-44522d81e797" providerId="AD" clId="Web-{DB5DC844-8091-6B8A-7CCC-347F581348F9}"/>
    <pc:docChg chg="modSld">
      <pc:chgData name="Aashoo Sharma" userId="S::aa1072sh@lu.se::3d80cd70-fb4d-47c0-b008-44522d81e797" providerId="AD" clId="Web-{DB5DC844-8091-6B8A-7CCC-347F581348F9}" dt="2026-09-23T10:34:36.230" v="1015" actId="14100"/>
      <pc:docMkLst>
        <pc:docMk/>
      </pc:docMkLst>
      <pc:sldChg chg="addSp modSp">
        <pc:chgData name="Aashoo Sharma" userId="S::aa1072sh@lu.se::3d80cd70-fb4d-47c0-b008-44522d81e797" providerId="AD" clId="Web-{DB5DC844-8091-6B8A-7CCC-347F581348F9}" dt="2026-09-23T09:05:05.728" v="488" actId="14100"/>
        <pc:sldMkLst>
          <pc:docMk/>
          <pc:sldMk cId="607158231" sldId="515"/>
        </pc:sldMkLst>
        <pc:spChg chg="mod">
          <ac:chgData name="Aashoo Sharma" userId="S::aa1072sh@lu.se::3d80cd70-fb4d-47c0-b008-44522d81e797" providerId="AD" clId="Web-{DB5DC844-8091-6B8A-7CCC-347F581348F9}" dt="2026-09-23T09:01:38.365" v="451" actId="14100"/>
          <ac:spMkLst>
            <pc:docMk/>
            <pc:sldMk cId="607158231" sldId="515"/>
            <ac:spMk id="3" creationId="{5F305452-F7C7-20B9-1FF2-5F5C0132927E}"/>
          </ac:spMkLst>
        </pc:spChg>
        <pc:spChg chg="add mod">
          <ac:chgData name="Aashoo Sharma" userId="S::aa1072sh@lu.se::3d80cd70-fb4d-47c0-b008-44522d81e797" providerId="AD" clId="Web-{DB5DC844-8091-6B8A-7CCC-347F581348F9}" dt="2026-09-23T08:58:00.659" v="436"/>
          <ac:spMkLst>
            <pc:docMk/>
            <pc:sldMk cId="607158231" sldId="515"/>
            <ac:spMk id="6" creationId="{8AA345E0-C15C-2649-A25F-438719615604}"/>
          </ac:spMkLst>
        </pc:spChg>
        <pc:spChg chg="mod">
          <ac:chgData name="Aashoo Sharma" userId="S::aa1072sh@lu.se::3d80cd70-fb4d-47c0-b008-44522d81e797" providerId="AD" clId="Web-{DB5DC844-8091-6B8A-7CCC-347F581348F9}" dt="2026-09-23T09:05:01.712" v="487" actId="20577"/>
          <ac:spMkLst>
            <pc:docMk/>
            <pc:sldMk cId="607158231" sldId="515"/>
            <ac:spMk id="7" creationId="{DE4EB3CF-1AA2-838F-8B6D-5FC4438C1FE1}"/>
          </ac:spMkLst>
        </pc:spChg>
        <pc:spChg chg="add mod">
          <ac:chgData name="Aashoo Sharma" userId="S::aa1072sh@lu.se::3d80cd70-fb4d-47c0-b008-44522d81e797" providerId="AD" clId="Web-{DB5DC844-8091-6B8A-7CCC-347F581348F9}" dt="2026-09-23T08:58:03.112" v="437"/>
          <ac:spMkLst>
            <pc:docMk/>
            <pc:sldMk cId="607158231" sldId="515"/>
            <ac:spMk id="8" creationId="{45BBBEB8-4BBC-5CDA-A6E2-80A5036DDC33}"/>
          </ac:spMkLst>
        </pc:spChg>
        <pc:spChg chg="mod">
          <ac:chgData name="Aashoo Sharma" userId="S::aa1072sh@lu.se::3d80cd70-fb4d-47c0-b008-44522d81e797" providerId="AD" clId="Web-{DB5DC844-8091-6B8A-7CCC-347F581348F9}" dt="2026-09-23T09:05:05.728" v="488" actId="14100"/>
          <ac:spMkLst>
            <pc:docMk/>
            <pc:sldMk cId="607158231" sldId="515"/>
            <ac:spMk id="9" creationId="{D5886C99-B256-FD98-23A3-9B88DCDEC55B}"/>
          </ac:spMkLst>
        </pc:spChg>
      </pc:sldChg>
      <pc:sldChg chg="addSp delSp modSp delAnim">
        <pc:chgData name="Aashoo Sharma" userId="S::aa1072sh@lu.se::3d80cd70-fb4d-47c0-b008-44522d81e797" providerId="AD" clId="Web-{DB5DC844-8091-6B8A-7CCC-347F581348F9}" dt="2026-09-23T09:45:56.358" v="794" actId="1076"/>
        <pc:sldMkLst>
          <pc:docMk/>
          <pc:sldMk cId="1843465102" sldId="521"/>
        </pc:sldMkLst>
        <pc:spChg chg="mod">
          <ac:chgData name="Aashoo Sharma" userId="S::aa1072sh@lu.se::3d80cd70-fb4d-47c0-b008-44522d81e797" providerId="AD" clId="Web-{DB5DC844-8091-6B8A-7CCC-347F581348F9}" dt="2026-09-23T09:16:16.301" v="535" actId="1076"/>
          <ac:spMkLst>
            <pc:docMk/>
            <pc:sldMk cId="1843465102" sldId="521"/>
            <ac:spMk id="8" creationId="{A72A1F30-3BA2-0740-2B6D-E2D3C2E3C323}"/>
          </ac:spMkLst>
        </pc:spChg>
        <pc:spChg chg="add mod">
          <ac:chgData name="Aashoo Sharma" userId="S::aa1072sh@lu.se::3d80cd70-fb4d-47c0-b008-44522d81e797" providerId="AD" clId="Web-{DB5DC844-8091-6B8A-7CCC-347F581348F9}" dt="2026-09-23T09:17:29.645" v="540"/>
          <ac:spMkLst>
            <pc:docMk/>
            <pc:sldMk cId="1843465102" sldId="521"/>
            <ac:spMk id="14" creationId="{CD01FEDB-C46D-E0F5-F6F3-9749A37B281C}"/>
          </ac:spMkLst>
        </pc:spChg>
        <pc:spChg chg="add mod">
          <ac:chgData name="Aashoo Sharma" userId="S::aa1072sh@lu.se::3d80cd70-fb4d-47c0-b008-44522d81e797" providerId="AD" clId="Web-{DB5DC844-8091-6B8A-7CCC-347F581348F9}" dt="2026-09-23T09:45:46.514" v="793" actId="1076"/>
          <ac:spMkLst>
            <pc:docMk/>
            <pc:sldMk cId="1843465102" sldId="521"/>
            <ac:spMk id="16" creationId="{6C96EC27-07A8-569B-175D-9FA9BBA12C8F}"/>
          </ac:spMkLst>
        </pc:spChg>
        <pc:spChg chg="mod">
          <ac:chgData name="Aashoo Sharma" userId="S::aa1072sh@lu.se::3d80cd70-fb4d-47c0-b008-44522d81e797" providerId="AD" clId="Web-{DB5DC844-8091-6B8A-7CCC-347F581348F9}" dt="2026-09-23T09:45:56.358" v="794" actId="1076"/>
          <ac:spMkLst>
            <pc:docMk/>
            <pc:sldMk cId="1843465102" sldId="521"/>
            <ac:spMk id="72" creationId="{E75835CF-E014-94F7-C1F8-92021F81AE1E}"/>
          </ac:spMkLst>
        </pc:spChg>
        <pc:spChg chg="mod">
          <ac:chgData name="Aashoo Sharma" userId="S::aa1072sh@lu.se::3d80cd70-fb4d-47c0-b008-44522d81e797" providerId="AD" clId="Web-{DB5DC844-8091-6B8A-7CCC-347F581348F9}" dt="2026-09-23T09:40:08.587" v="754" actId="20577"/>
          <ac:spMkLst>
            <pc:docMk/>
            <pc:sldMk cId="1843465102" sldId="521"/>
            <ac:spMk id="73" creationId="{933F86F9-5830-6719-FE47-FD6F59A352DA}"/>
          </ac:spMkLst>
        </pc:spChg>
        <pc:spChg chg="mod">
          <ac:chgData name="Aashoo Sharma" userId="S::aa1072sh@lu.se::3d80cd70-fb4d-47c0-b008-44522d81e797" providerId="AD" clId="Web-{DB5DC844-8091-6B8A-7CCC-347F581348F9}" dt="2026-09-23T09:45:27.654" v="789" actId="1076"/>
          <ac:spMkLst>
            <pc:docMk/>
            <pc:sldMk cId="1843465102" sldId="521"/>
            <ac:spMk id="86" creationId="{6E52623D-D205-1A8D-9832-0D9B5989B893}"/>
          </ac:spMkLst>
        </pc:spChg>
        <pc:spChg chg="mod">
          <ac:chgData name="Aashoo Sharma" userId="S::aa1072sh@lu.se::3d80cd70-fb4d-47c0-b008-44522d81e797" providerId="AD" clId="Web-{DB5DC844-8091-6B8A-7CCC-347F581348F9}" dt="2026-09-23T09:44:14.262" v="786" actId="1076"/>
          <ac:spMkLst>
            <pc:docMk/>
            <pc:sldMk cId="1843465102" sldId="521"/>
            <ac:spMk id="89" creationId="{DD2A6615-C04C-057C-37C5-B8A2F13C933B}"/>
          </ac:spMkLst>
        </pc:spChg>
        <pc:spChg chg="mod">
          <ac:chgData name="Aashoo Sharma" userId="S::aa1072sh@lu.se::3d80cd70-fb4d-47c0-b008-44522d81e797" providerId="AD" clId="Web-{DB5DC844-8091-6B8A-7CCC-347F581348F9}" dt="2026-09-23T09:44:28.497" v="788" actId="1076"/>
          <ac:spMkLst>
            <pc:docMk/>
            <pc:sldMk cId="1843465102" sldId="521"/>
            <ac:spMk id="90" creationId="{90BD8456-508D-8B23-DD0B-5E1096B2CDCB}"/>
          </ac:spMkLst>
        </pc:spChg>
      </pc:sldChg>
      <pc:sldChg chg="addSp modSp">
        <pc:chgData name="Aashoo Sharma" userId="S::aa1072sh@lu.se::3d80cd70-fb4d-47c0-b008-44522d81e797" providerId="AD" clId="Web-{DB5DC844-8091-6B8A-7CCC-347F581348F9}" dt="2026-09-23T08:45:54.929" v="286" actId="20577"/>
        <pc:sldMkLst>
          <pc:docMk/>
          <pc:sldMk cId="1590722056" sldId="524"/>
        </pc:sldMkLst>
        <pc:spChg chg="mod">
          <ac:chgData name="Aashoo Sharma" userId="S::aa1072sh@lu.se::3d80cd70-fb4d-47c0-b008-44522d81e797" providerId="AD" clId="Web-{DB5DC844-8091-6B8A-7CCC-347F581348F9}" dt="2026-09-23T08:45:54.929" v="286" actId="20577"/>
          <ac:spMkLst>
            <pc:docMk/>
            <pc:sldMk cId="1590722056" sldId="524"/>
            <ac:spMk id="19" creationId="{417B194D-C624-A7EF-18AA-F137203EEB61}"/>
          </ac:spMkLst>
        </pc:spChg>
      </pc:sldChg>
      <pc:sldChg chg="modSp">
        <pc:chgData name="Aashoo Sharma" userId="S::aa1072sh@lu.se::3d80cd70-fb4d-47c0-b008-44522d81e797" providerId="AD" clId="Web-{DB5DC844-8091-6B8A-7CCC-347F581348F9}" dt="2026-09-23T09:48:57.735" v="820" actId="20577"/>
        <pc:sldMkLst>
          <pc:docMk/>
          <pc:sldMk cId="3149376389" sldId="525"/>
        </pc:sldMkLst>
        <pc:spChg chg="mod">
          <ac:chgData name="Aashoo Sharma" userId="S::aa1072sh@lu.se::3d80cd70-fb4d-47c0-b008-44522d81e797" providerId="AD" clId="Web-{DB5DC844-8091-6B8A-7CCC-347F581348F9}" dt="2026-09-23T09:47:52.781" v="812" actId="20577"/>
          <ac:spMkLst>
            <pc:docMk/>
            <pc:sldMk cId="3149376389" sldId="525"/>
            <ac:spMk id="2" creationId="{01965205-52A4-759A-0A12-7CCFCD5C8042}"/>
          </ac:spMkLst>
        </pc:spChg>
        <pc:spChg chg="mod">
          <ac:chgData name="Aashoo Sharma" userId="S::aa1072sh@lu.se::3d80cd70-fb4d-47c0-b008-44522d81e797" providerId="AD" clId="Web-{DB5DC844-8091-6B8A-7CCC-347F581348F9}" dt="2026-09-23T09:48:57.735" v="820" actId="20577"/>
          <ac:spMkLst>
            <pc:docMk/>
            <pc:sldMk cId="3149376389" sldId="525"/>
            <ac:spMk id="3" creationId="{E9E5C3C6-DF05-C1BA-5C80-E9B2C43EB289}"/>
          </ac:spMkLst>
        </pc:spChg>
      </pc:sldChg>
      <pc:sldChg chg="addSp delSp modSp addAnim">
        <pc:chgData name="Aashoo Sharma" userId="S::aa1072sh@lu.se::3d80cd70-fb4d-47c0-b008-44522d81e797" providerId="AD" clId="Web-{DB5DC844-8091-6B8A-7CCC-347F581348F9}" dt="2026-09-23T10:34:36.230" v="1015" actId="14100"/>
        <pc:sldMkLst>
          <pc:docMk/>
          <pc:sldMk cId="1232057398" sldId="526"/>
        </pc:sldMkLst>
        <pc:spChg chg="mod">
          <ac:chgData name="Aashoo Sharma" userId="S::aa1072sh@lu.se::3d80cd70-fb4d-47c0-b008-44522d81e797" providerId="AD" clId="Web-{DB5DC844-8091-6B8A-7CCC-347F581348F9}" dt="2026-09-23T09:52:09.816" v="836" actId="20577"/>
          <ac:spMkLst>
            <pc:docMk/>
            <pc:sldMk cId="1232057398" sldId="526"/>
            <ac:spMk id="3" creationId="{3FE9F0A0-C624-F6E4-346C-3F6D5494BDD9}"/>
          </ac:spMkLst>
        </pc:spChg>
        <pc:spChg chg="add mod">
          <ac:chgData name="Aashoo Sharma" userId="S::aa1072sh@lu.se::3d80cd70-fb4d-47c0-b008-44522d81e797" providerId="AD" clId="Web-{DB5DC844-8091-6B8A-7CCC-347F581348F9}" dt="2026-09-23T10:03:46.420" v="1001" actId="1076"/>
          <ac:spMkLst>
            <pc:docMk/>
            <pc:sldMk cId="1232057398" sldId="526"/>
            <ac:spMk id="6" creationId="{AE314F90-DC0F-E8C2-DAC5-D6768DF93AB3}"/>
          </ac:spMkLst>
        </pc:spChg>
        <pc:picChg chg="mod">
          <ac:chgData name="Aashoo Sharma" userId="S::aa1072sh@lu.se::3d80cd70-fb4d-47c0-b008-44522d81e797" providerId="AD" clId="Web-{DB5DC844-8091-6B8A-7CCC-347F581348F9}" dt="2026-09-23T10:34:27.230" v="1013" actId="14100"/>
          <ac:picMkLst>
            <pc:docMk/>
            <pc:sldMk cId="1232057398" sldId="526"/>
            <ac:picMk id="5" creationId="{0FBE5626-F12E-C6EB-955C-5E1E793EF7B4}"/>
          </ac:picMkLst>
        </pc:picChg>
        <pc:picChg chg="mod modCrop">
          <ac:chgData name="Aashoo Sharma" userId="S::aa1072sh@lu.se::3d80cd70-fb4d-47c0-b008-44522d81e797" providerId="AD" clId="Web-{DB5DC844-8091-6B8A-7CCC-347F581348F9}" dt="2026-09-23T10:02:14.169" v="990" actId="14100"/>
          <ac:picMkLst>
            <pc:docMk/>
            <pc:sldMk cId="1232057398" sldId="526"/>
            <ac:picMk id="13" creationId="{237AA15B-6E57-914C-153C-E373A628DF1F}"/>
          </ac:picMkLst>
        </pc:picChg>
        <pc:picChg chg="mod modCrop">
          <ac:chgData name="Aashoo Sharma" userId="S::aa1072sh@lu.se::3d80cd70-fb4d-47c0-b008-44522d81e797" providerId="AD" clId="Web-{DB5DC844-8091-6B8A-7CCC-347F581348F9}" dt="2026-09-23T10:02:24.388" v="992" actId="1076"/>
          <ac:picMkLst>
            <pc:docMk/>
            <pc:sldMk cId="1232057398" sldId="526"/>
            <ac:picMk id="15" creationId="{98AD6157-BF0C-72C6-5FA2-C2CC30595602}"/>
          </ac:picMkLst>
        </pc:picChg>
      </pc:sldChg>
      <pc:sldChg chg="modSp">
        <pc:chgData name="Aashoo Sharma" userId="S::aa1072sh@lu.se::3d80cd70-fb4d-47c0-b008-44522d81e797" providerId="AD" clId="Web-{DB5DC844-8091-6B8A-7CCC-347F581348F9}" dt="2026-09-23T09:08:56.325" v="513" actId="14100"/>
        <pc:sldMkLst>
          <pc:docMk/>
          <pc:sldMk cId="1395413106" sldId="528"/>
        </pc:sldMkLst>
        <pc:spChg chg="mod">
          <ac:chgData name="Aashoo Sharma" userId="S::aa1072sh@lu.se::3d80cd70-fb4d-47c0-b008-44522d81e797" providerId="AD" clId="Web-{DB5DC844-8091-6B8A-7CCC-347F581348F9}" dt="2026-09-23T08:46:29.289" v="296" actId="1076"/>
          <ac:spMkLst>
            <pc:docMk/>
            <pc:sldMk cId="1395413106" sldId="528"/>
            <ac:spMk id="4" creationId="{39B7DD64-5BC8-C32E-8057-A8EAD6AEE25B}"/>
          </ac:spMkLst>
        </pc:spChg>
        <pc:spChg chg="mod">
          <ac:chgData name="Aashoo Sharma" userId="S::aa1072sh@lu.se::3d80cd70-fb4d-47c0-b008-44522d81e797" providerId="AD" clId="Web-{DB5DC844-8091-6B8A-7CCC-347F581348F9}" dt="2026-09-23T08:46:29.555" v="298" actId="1076"/>
          <ac:spMkLst>
            <pc:docMk/>
            <pc:sldMk cId="1395413106" sldId="528"/>
            <ac:spMk id="11" creationId="{C37A6682-54C1-BE0C-CBBE-DB179C727873}"/>
          </ac:spMkLst>
        </pc:spChg>
        <pc:spChg chg="mod">
          <ac:chgData name="Aashoo Sharma" userId="S::aa1072sh@lu.se::3d80cd70-fb4d-47c0-b008-44522d81e797" providerId="AD" clId="Web-{DB5DC844-8091-6B8A-7CCC-347F581348F9}" dt="2026-09-23T09:07:50.808" v="499" actId="20577"/>
          <ac:spMkLst>
            <pc:docMk/>
            <pc:sldMk cId="1395413106" sldId="528"/>
            <ac:spMk id="13" creationId="{2C98573E-86D7-D6E2-E494-39D0B8F8E728}"/>
          </ac:spMkLst>
        </pc:spChg>
        <pc:spChg chg="mod">
          <ac:chgData name="Aashoo Sharma" userId="S::aa1072sh@lu.se::3d80cd70-fb4d-47c0-b008-44522d81e797" providerId="AD" clId="Web-{DB5DC844-8091-6B8A-7CCC-347F581348F9}" dt="2026-09-23T09:07:57.386" v="501" actId="20577"/>
          <ac:spMkLst>
            <pc:docMk/>
            <pc:sldMk cId="1395413106" sldId="528"/>
            <ac:spMk id="15" creationId="{0CF20DC5-2BE0-712B-80B5-63FC26EE6C57}"/>
          </ac:spMkLst>
        </pc:spChg>
        <pc:spChg chg="mod">
          <ac:chgData name="Aashoo Sharma" userId="S::aa1072sh@lu.se::3d80cd70-fb4d-47c0-b008-44522d81e797" providerId="AD" clId="Web-{DB5DC844-8091-6B8A-7CCC-347F581348F9}" dt="2026-09-23T09:08:32.715" v="511" actId="20577"/>
          <ac:spMkLst>
            <pc:docMk/>
            <pc:sldMk cId="1395413106" sldId="528"/>
            <ac:spMk id="18" creationId="{64D66B61-3CDB-C4D4-391C-8D5FBE11F537}"/>
          </ac:spMkLst>
        </pc:spChg>
        <pc:spChg chg="mod">
          <ac:chgData name="Aashoo Sharma" userId="S::aa1072sh@lu.se::3d80cd70-fb4d-47c0-b008-44522d81e797" providerId="AD" clId="Web-{DB5DC844-8091-6B8A-7CCC-347F581348F9}" dt="2026-09-23T09:06:28.213" v="489"/>
          <ac:spMkLst>
            <pc:docMk/>
            <pc:sldMk cId="1395413106" sldId="528"/>
            <ac:spMk id="19" creationId="{80471821-1FE0-9AAB-D131-C292B45A7C68}"/>
          </ac:spMkLst>
        </pc:spChg>
        <pc:graphicFrameChg chg="mod modGraphic">
          <ac:chgData name="Aashoo Sharma" userId="S::aa1072sh@lu.se::3d80cd70-fb4d-47c0-b008-44522d81e797" providerId="AD" clId="Web-{DB5DC844-8091-6B8A-7CCC-347F581348F9}" dt="2026-09-23T09:08:56.325" v="513" actId="14100"/>
          <ac:graphicFrameMkLst>
            <pc:docMk/>
            <pc:sldMk cId="1395413106" sldId="528"/>
            <ac:graphicFrameMk id="5" creationId="{CDFAD3A6-E51D-18C1-28F1-C6CE28FDE20A}"/>
          </ac:graphicFrameMkLst>
        </pc:graphicFrameChg>
      </pc:sldChg>
    </pc:docChg>
  </pc:docChgLst>
  <pc:docChgLst>
    <pc:chgData name="Aashoo Sharma" userId="3d80cd70-fb4d-47c0-b008-44522d81e797" providerId="ADAL" clId="{D0879C67-76A6-4C61-9BAA-829821E5E313}"/>
    <pc:docChg chg="undo custSel addSld delSld modSld sldOrd">
      <pc:chgData name="Aashoo Sharma" userId="3d80cd70-fb4d-47c0-b008-44522d81e797" providerId="ADAL" clId="{D0879C67-76A6-4C61-9BAA-829821E5E313}" dt="2026-10-01T12:35:08.634" v="4914" actId="6549"/>
      <pc:docMkLst>
        <pc:docMk/>
      </pc:docMkLst>
      <pc:sldChg chg="modSp mod">
        <pc:chgData name="Aashoo Sharma" userId="3d80cd70-fb4d-47c0-b008-44522d81e797" providerId="ADAL" clId="{D0879C67-76A6-4C61-9BAA-829821E5E313}" dt="2026-09-18T12:26:33.891" v="41" actId="20577"/>
        <pc:sldMkLst>
          <pc:docMk/>
          <pc:sldMk cId="2820082408" sldId="257"/>
        </pc:sldMkLst>
        <pc:spChg chg="mod">
          <ac:chgData name="Aashoo Sharma" userId="3d80cd70-fb4d-47c0-b008-44522d81e797" providerId="ADAL" clId="{D0879C67-76A6-4C61-9BAA-829821E5E313}" dt="2026-09-18T12:26:24.096" v="28" actId="947"/>
          <ac:spMkLst>
            <pc:docMk/>
            <pc:sldMk cId="2820082408" sldId="257"/>
            <ac:spMk id="2" creationId="{54EC273A-1A83-6052-8573-AC8B88412C62}"/>
          </ac:spMkLst>
        </pc:spChg>
        <pc:spChg chg="mod">
          <ac:chgData name="Aashoo Sharma" userId="3d80cd70-fb4d-47c0-b008-44522d81e797" providerId="ADAL" clId="{D0879C67-76A6-4C61-9BAA-829821E5E313}" dt="2026-09-18T12:26:33.891" v="41" actId="20577"/>
          <ac:spMkLst>
            <pc:docMk/>
            <pc:sldMk cId="2820082408" sldId="257"/>
            <ac:spMk id="5" creationId="{00000000-0000-0000-0000-000000000000}"/>
          </ac:spMkLst>
        </pc:spChg>
      </pc:sldChg>
      <pc:sldChg chg="delSp modSp add del mod">
        <pc:chgData name="Aashoo Sharma" userId="3d80cd70-fb4d-47c0-b008-44522d81e797" providerId="ADAL" clId="{D0879C67-76A6-4C61-9BAA-829821E5E313}" dt="2026-10-01T12:28:37.466" v="4819" actId="47"/>
        <pc:sldMkLst>
          <pc:docMk/>
          <pc:sldMk cId="3860779725" sldId="293"/>
        </pc:sldMkLst>
        <pc:spChg chg="del">
          <ac:chgData name="Aashoo Sharma" userId="3d80cd70-fb4d-47c0-b008-44522d81e797" providerId="ADAL" clId="{D0879C67-76A6-4C61-9BAA-829821E5E313}" dt="2026-10-01T12:21:30.522" v="4627" actId="478"/>
          <ac:spMkLst>
            <pc:docMk/>
            <pc:sldMk cId="3860779725" sldId="293"/>
            <ac:spMk id="2" creationId="{1CFD6F93-E513-DCC7-02CA-2304A28D0FB3}"/>
          </ac:spMkLst>
        </pc:spChg>
        <pc:spChg chg="del">
          <ac:chgData name="Aashoo Sharma" userId="3d80cd70-fb4d-47c0-b008-44522d81e797" providerId="ADAL" clId="{D0879C67-76A6-4C61-9BAA-829821E5E313}" dt="2026-10-01T12:21:26.895" v="4626" actId="478"/>
          <ac:spMkLst>
            <pc:docMk/>
            <pc:sldMk cId="3860779725" sldId="293"/>
            <ac:spMk id="7" creationId="{C85778AB-8A50-5086-6F38-3CD40A29B704}"/>
          </ac:spMkLst>
        </pc:spChg>
        <pc:picChg chg="mod">
          <ac:chgData name="Aashoo Sharma" userId="3d80cd70-fb4d-47c0-b008-44522d81e797" providerId="ADAL" clId="{D0879C67-76A6-4C61-9BAA-829821E5E313}" dt="2026-10-01T12:21:57.710" v="4635" actId="1076"/>
          <ac:picMkLst>
            <pc:docMk/>
            <pc:sldMk cId="3860779725" sldId="293"/>
            <ac:picMk id="22" creationId="{3D4E0CD0-301A-3656-410E-2213A566A2E8}"/>
          </ac:picMkLst>
        </pc:picChg>
        <pc:picChg chg="mod">
          <ac:chgData name="Aashoo Sharma" userId="3d80cd70-fb4d-47c0-b008-44522d81e797" providerId="ADAL" clId="{D0879C67-76A6-4C61-9BAA-829821E5E313}" dt="2026-10-01T12:21:59.340" v="4636" actId="1076"/>
          <ac:picMkLst>
            <pc:docMk/>
            <pc:sldMk cId="3860779725" sldId="293"/>
            <ac:picMk id="30" creationId="{F4031A7F-EF98-7633-6150-20A47CA6ABF2}"/>
          </ac:picMkLst>
        </pc:picChg>
        <pc:picChg chg="del">
          <ac:chgData name="Aashoo Sharma" userId="3d80cd70-fb4d-47c0-b008-44522d81e797" providerId="ADAL" clId="{D0879C67-76A6-4C61-9BAA-829821E5E313}" dt="2026-10-01T12:21:40.801" v="4628" actId="478"/>
          <ac:picMkLst>
            <pc:docMk/>
            <pc:sldMk cId="3860779725" sldId="293"/>
            <ac:picMk id="32" creationId="{5F58A33A-F0DE-AE90-4A4A-1071D3F60DCE}"/>
          </ac:picMkLst>
        </pc:picChg>
      </pc:sldChg>
      <pc:sldChg chg="add del">
        <pc:chgData name="Aashoo Sharma" userId="3d80cd70-fb4d-47c0-b008-44522d81e797" providerId="ADAL" clId="{D0879C67-76A6-4C61-9BAA-829821E5E313}" dt="2026-10-01T12:28:32.485" v="4818" actId="47"/>
        <pc:sldMkLst>
          <pc:docMk/>
          <pc:sldMk cId="489329706" sldId="294"/>
        </pc:sldMkLst>
      </pc:sldChg>
      <pc:sldChg chg="add del">
        <pc:chgData name="Aashoo Sharma" userId="3d80cd70-fb4d-47c0-b008-44522d81e797" providerId="ADAL" clId="{D0879C67-76A6-4C61-9BAA-829821E5E313}" dt="2026-10-01T12:28:29.494" v="4817" actId="47"/>
        <pc:sldMkLst>
          <pc:docMk/>
          <pc:sldMk cId="539575542" sldId="297"/>
        </pc:sldMkLst>
      </pc:sldChg>
      <pc:sldChg chg="del">
        <pc:chgData name="Aashoo Sharma" userId="3d80cd70-fb4d-47c0-b008-44522d81e797" providerId="ADAL" clId="{D0879C67-76A6-4C61-9BAA-829821E5E313}" dt="2026-09-22T21:10:38.408" v="3250" actId="47"/>
        <pc:sldMkLst>
          <pc:docMk/>
          <pc:sldMk cId="719382795" sldId="508"/>
        </pc:sldMkLst>
      </pc:sldChg>
      <pc:sldChg chg="modSp mod">
        <pc:chgData name="Aashoo Sharma" userId="3d80cd70-fb4d-47c0-b008-44522d81e797" providerId="ADAL" clId="{D0879C67-76A6-4C61-9BAA-829821E5E313}" dt="2026-10-01T12:29:09.857" v="4822" actId="6549"/>
        <pc:sldMkLst>
          <pc:docMk/>
          <pc:sldMk cId="4190684576" sldId="509"/>
        </pc:sldMkLst>
        <pc:spChg chg="mod">
          <ac:chgData name="Aashoo Sharma" userId="3d80cd70-fb4d-47c0-b008-44522d81e797" providerId="ADAL" clId="{D0879C67-76A6-4C61-9BAA-829821E5E313}" dt="2026-10-01T12:29:09.857" v="4822" actId="6549"/>
          <ac:spMkLst>
            <pc:docMk/>
            <pc:sldMk cId="4190684576" sldId="509"/>
            <ac:spMk id="3" creationId="{00000000-0000-0000-0000-000000000000}"/>
          </ac:spMkLst>
        </pc:spChg>
      </pc:sldChg>
      <pc:sldChg chg="add">
        <pc:chgData name="Aashoo Sharma" userId="3d80cd70-fb4d-47c0-b008-44522d81e797" providerId="ADAL" clId="{D0879C67-76A6-4C61-9BAA-829821E5E313}" dt="2026-09-22T20:58:24.250" v="2549"/>
        <pc:sldMkLst>
          <pc:docMk/>
          <pc:sldMk cId="4288305223" sldId="512"/>
        </pc:sldMkLst>
      </pc:sldChg>
      <pc:sldChg chg="add">
        <pc:chgData name="Aashoo Sharma" userId="3d80cd70-fb4d-47c0-b008-44522d81e797" providerId="ADAL" clId="{D0879C67-76A6-4C61-9BAA-829821E5E313}" dt="2026-09-22T20:59:35.754" v="2553"/>
        <pc:sldMkLst>
          <pc:docMk/>
          <pc:sldMk cId="607158231" sldId="515"/>
        </pc:sldMkLst>
      </pc:sldChg>
      <pc:sldChg chg="modSp add mod">
        <pc:chgData name="Aashoo Sharma" userId="3d80cd70-fb4d-47c0-b008-44522d81e797" providerId="ADAL" clId="{D0879C67-76A6-4C61-9BAA-829821E5E313}" dt="2026-10-01T12:31:17.557" v="4877" actId="5793"/>
        <pc:sldMkLst>
          <pc:docMk/>
          <pc:sldMk cId="1196525087" sldId="517"/>
        </pc:sldMkLst>
        <pc:spChg chg="mod">
          <ac:chgData name="Aashoo Sharma" userId="3d80cd70-fb4d-47c0-b008-44522d81e797" providerId="ADAL" clId="{D0879C67-76A6-4C61-9BAA-829821E5E313}" dt="2026-10-01T12:31:17.557" v="4877" actId="5793"/>
          <ac:spMkLst>
            <pc:docMk/>
            <pc:sldMk cId="1196525087" sldId="517"/>
            <ac:spMk id="3" creationId="{F1AF4491-315D-DD32-1411-7BE54B49A4F3}"/>
          </ac:spMkLst>
        </pc:spChg>
      </pc:sldChg>
      <pc:sldChg chg="modSp add mod">
        <pc:chgData name="Aashoo Sharma" userId="3d80cd70-fb4d-47c0-b008-44522d81e797" providerId="ADAL" clId="{D0879C67-76A6-4C61-9BAA-829821E5E313}" dt="2026-10-01T10:06:51.871" v="3705" actId="1076"/>
        <pc:sldMkLst>
          <pc:docMk/>
          <pc:sldMk cId="1843465102" sldId="521"/>
        </pc:sldMkLst>
        <pc:spChg chg="mod">
          <ac:chgData name="Aashoo Sharma" userId="3d80cd70-fb4d-47c0-b008-44522d81e797" providerId="ADAL" clId="{D0879C67-76A6-4C61-9BAA-829821E5E313}" dt="2026-10-01T10:04:14.615" v="3570" actId="14100"/>
          <ac:spMkLst>
            <pc:docMk/>
            <pc:sldMk cId="1843465102" sldId="521"/>
            <ac:spMk id="14" creationId="{CD01FEDB-C46D-E0F5-F6F3-9749A37B281C}"/>
          </ac:spMkLst>
        </pc:spChg>
        <pc:spChg chg="mod">
          <ac:chgData name="Aashoo Sharma" userId="3d80cd70-fb4d-47c0-b008-44522d81e797" providerId="ADAL" clId="{D0879C67-76A6-4C61-9BAA-829821E5E313}" dt="2026-10-01T10:06:51.871" v="3705" actId="1076"/>
          <ac:spMkLst>
            <pc:docMk/>
            <pc:sldMk cId="1843465102" sldId="521"/>
            <ac:spMk id="16" creationId="{6C96EC27-07A8-569B-175D-9FA9BBA12C8F}"/>
          </ac:spMkLst>
        </pc:spChg>
        <pc:spChg chg="mod">
          <ac:chgData name="Aashoo Sharma" userId="3d80cd70-fb4d-47c0-b008-44522d81e797" providerId="ADAL" clId="{D0879C67-76A6-4C61-9BAA-829821E5E313}" dt="2026-10-01T10:06:40.543" v="3704" actId="6549"/>
          <ac:spMkLst>
            <pc:docMk/>
            <pc:sldMk cId="1843465102" sldId="521"/>
            <ac:spMk id="72" creationId="{E75835CF-E014-94F7-C1F8-92021F81AE1E}"/>
          </ac:spMkLst>
        </pc:spChg>
      </pc:sldChg>
      <pc:sldChg chg="addSp delSp modSp add mod ord">
        <pc:chgData name="Aashoo Sharma" userId="3d80cd70-fb4d-47c0-b008-44522d81e797" providerId="ADAL" clId="{D0879C67-76A6-4C61-9BAA-829821E5E313}" dt="2026-10-01T12:28:50.333" v="4821"/>
        <pc:sldMkLst>
          <pc:docMk/>
          <pc:sldMk cId="1397357109" sldId="522"/>
        </pc:sldMkLst>
      </pc:sldChg>
      <pc:sldChg chg="addSp delSp modSp add mod">
        <pc:chgData name="Aashoo Sharma" userId="3d80cd70-fb4d-47c0-b008-44522d81e797" providerId="ADAL" clId="{D0879C67-76A6-4C61-9BAA-829821E5E313}" dt="2026-10-01T12:35:08.634" v="4914" actId="6549"/>
        <pc:sldMkLst>
          <pc:docMk/>
          <pc:sldMk cId="3759101232" sldId="523"/>
        </pc:sldMkLst>
        <pc:spChg chg="mod">
          <ac:chgData name="Aashoo Sharma" userId="3d80cd70-fb4d-47c0-b008-44522d81e797" providerId="ADAL" clId="{D0879C67-76A6-4C61-9BAA-829821E5E313}" dt="2026-10-01T12:07:22.342" v="4263" actId="20577"/>
          <ac:spMkLst>
            <pc:docMk/>
            <pc:sldMk cId="3759101232" sldId="523"/>
            <ac:spMk id="2" creationId="{00000000-0000-0000-0000-000000000000}"/>
          </ac:spMkLst>
        </pc:spChg>
        <pc:spChg chg="del mod">
          <ac:chgData name="Aashoo Sharma" userId="3d80cd70-fb4d-47c0-b008-44522d81e797" providerId="ADAL" clId="{D0879C67-76A6-4C61-9BAA-829821E5E313}" dt="2026-10-01T10:22:17.717" v="3982" actId="478"/>
          <ac:spMkLst>
            <pc:docMk/>
            <pc:sldMk cId="3759101232" sldId="523"/>
            <ac:spMk id="6" creationId="{2D448A10-6F7B-4967-CD31-0C0875560F72}"/>
          </ac:spMkLst>
        </pc:spChg>
        <pc:spChg chg="mod">
          <ac:chgData name="Aashoo Sharma" userId="3d80cd70-fb4d-47c0-b008-44522d81e797" providerId="ADAL" clId="{D0879C67-76A6-4C61-9BAA-829821E5E313}" dt="2026-10-01T12:09:08.703" v="4362" actId="14100"/>
          <ac:spMkLst>
            <pc:docMk/>
            <pc:sldMk cId="3759101232" sldId="523"/>
            <ac:spMk id="7" creationId="{46A2706E-C184-B592-8D55-9526A7B16757}"/>
          </ac:spMkLst>
        </pc:spChg>
        <pc:spChg chg="del">
          <ac:chgData name="Aashoo Sharma" userId="3d80cd70-fb4d-47c0-b008-44522d81e797" providerId="ADAL" clId="{D0879C67-76A6-4C61-9BAA-829821E5E313}" dt="2026-10-01T10:23:25.982" v="3997" actId="478"/>
          <ac:spMkLst>
            <pc:docMk/>
            <pc:sldMk cId="3759101232" sldId="523"/>
            <ac:spMk id="14" creationId="{A428F48D-96CD-526A-A42A-20EED6C887E6}"/>
          </ac:spMkLst>
        </pc:spChg>
        <pc:graphicFrameChg chg="add mod modGraphic">
          <ac:chgData name="Aashoo Sharma" userId="3d80cd70-fb4d-47c0-b008-44522d81e797" providerId="ADAL" clId="{D0879C67-76A6-4C61-9BAA-829821E5E313}" dt="2026-10-01T12:35:08.634" v="4914" actId="6549"/>
          <ac:graphicFrameMkLst>
            <pc:docMk/>
            <pc:sldMk cId="3759101232" sldId="523"/>
            <ac:graphicFrameMk id="21" creationId="{21158341-36A9-D60E-F132-9D7F7D838173}"/>
          </ac:graphicFrameMkLst>
        </pc:graphicFrameChg>
        <pc:graphicFrameChg chg="add mod">
          <ac:chgData name="Aashoo Sharma" userId="3d80cd70-fb4d-47c0-b008-44522d81e797" providerId="ADAL" clId="{D0879C67-76A6-4C61-9BAA-829821E5E313}" dt="2026-10-01T12:34:33.202" v="4900"/>
          <ac:graphicFrameMkLst>
            <pc:docMk/>
            <pc:sldMk cId="3759101232" sldId="523"/>
            <ac:graphicFrameMk id="22" creationId="{CBE6D1CA-08A9-86F1-298B-9FBD71089D90}"/>
          </ac:graphicFrameMkLst>
        </pc:graphicFrameChg>
        <pc:picChg chg="del mod">
          <ac:chgData name="Aashoo Sharma" userId="3d80cd70-fb4d-47c0-b008-44522d81e797" providerId="ADAL" clId="{D0879C67-76A6-4C61-9BAA-829821E5E313}" dt="2026-10-01T10:28:41.609" v="4029" actId="478"/>
          <ac:picMkLst>
            <pc:docMk/>
            <pc:sldMk cId="3759101232" sldId="523"/>
            <ac:picMk id="5" creationId="{AB551CCC-4446-B7AA-14D3-8AD15AA52605}"/>
          </ac:picMkLst>
        </pc:picChg>
        <pc:picChg chg="del mod">
          <ac:chgData name="Aashoo Sharma" userId="3d80cd70-fb4d-47c0-b008-44522d81e797" providerId="ADAL" clId="{D0879C67-76A6-4C61-9BAA-829821E5E313}" dt="2026-10-01T12:27:50.846" v="4813" actId="478"/>
          <ac:picMkLst>
            <pc:docMk/>
            <pc:sldMk cId="3759101232" sldId="523"/>
            <ac:picMk id="8" creationId="{5687EC48-2164-900E-6D51-17D3FF8F437F}"/>
          </ac:picMkLst>
        </pc:picChg>
        <pc:picChg chg="add del mod">
          <ac:chgData name="Aashoo Sharma" userId="3d80cd70-fb4d-47c0-b008-44522d81e797" providerId="ADAL" clId="{D0879C67-76A6-4C61-9BAA-829821E5E313}" dt="2026-10-01T12:27:54.545" v="4815" actId="478"/>
          <ac:picMkLst>
            <pc:docMk/>
            <pc:sldMk cId="3759101232" sldId="523"/>
            <ac:picMk id="9" creationId="{83999A4C-C2CB-159C-6210-50AB47475BB5}"/>
          </ac:picMkLst>
        </pc:picChg>
        <pc:picChg chg="del">
          <ac:chgData name="Aashoo Sharma" userId="3d80cd70-fb4d-47c0-b008-44522d81e797" providerId="ADAL" clId="{D0879C67-76A6-4C61-9BAA-829821E5E313}" dt="2026-10-01T10:24:07.451" v="3998" actId="478"/>
          <ac:picMkLst>
            <pc:docMk/>
            <pc:sldMk cId="3759101232" sldId="523"/>
            <ac:picMk id="10" creationId="{B4853079-88DE-14B4-A819-57EC8CCFBDB3}"/>
          </ac:picMkLst>
        </pc:picChg>
        <pc:picChg chg="add del mod">
          <ac:chgData name="Aashoo Sharma" userId="3d80cd70-fb4d-47c0-b008-44522d81e797" providerId="ADAL" clId="{D0879C67-76A6-4C61-9BAA-829821E5E313}" dt="2026-10-01T12:27:52.742" v="4814" actId="478"/>
          <ac:picMkLst>
            <pc:docMk/>
            <pc:sldMk cId="3759101232" sldId="523"/>
            <ac:picMk id="12" creationId="{D327C8EF-A452-725D-D496-776A7747645B}"/>
          </ac:picMkLst>
        </pc:picChg>
        <pc:picChg chg="del">
          <ac:chgData name="Aashoo Sharma" userId="3d80cd70-fb4d-47c0-b008-44522d81e797" providerId="ADAL" clId="{D0879C67-76A6-4C61-9BAA-829821E5E313}" dt="2026-10-01T10:23:24.519" v="3996" actId="478"/>
          <ac:picMkLst>
            <pc:docMk/>
            <pc:sldMk cId="3759101232" sldId="523"/>
            <ac:picMk id="13" creationId="{AAD8967B-288C-92A2-692A-E350F4756B11}"/>
          </ac:picMkLst>
        </pc:picChg>
        <pc:picChg chg="add del">
          <ac:chgData name="Aashoo Sharma" userId="3d80cd70-fb4d-47c0-b008-44522d81e797" providerId="ADAL" clId="{D0879C67-76A6-4C61-9BAA-829821E5E313}" dt="2026-10-01T10:28:48.441" v="4031" actId="22"/>
          <ac:picMkLst>
            <pc:docMk/>
            <pc:sldMk cId="3759101232" sldId="523"/>
            <ac:picMk id="15" creationId="{EB51BDFF-7FD6-2815-760A-C5C963CF3798}"/>
          </ac:picMkLst>
        </pc:picChg>
        <pc:picChg chg="add mod">
          <ac:chgData name="Aashoo Sharma" userId="3d80cd70-fb4d-47c0-b008-44522d81e797" providerId="ADAL" clId="{D0879C67-76A6-4C61-9BAA-829821E5E313}" dt="2026-10-01T12:06:51.025" v="4243" actId="1076"/>
          <ac:picMkLst>
            <pc:docMk/>
            <pc:sldMk cId="3759101232" sldId="523"/>
            <ac:picMk id="17" creationId="{089D54B5-D973-CEC5-1283-EB5DC7F58C65}"/>
          </ac:picMkLst>
        </pc:picChg>
        <pc:picChg chg="add mod">
          <ac:chgData name="Aashoo Sharma" userId="3d80cd70-fb4d-47c0-b008-44522d81e797" providerId="ADAL" clId="{D0879C67-76A6-4C61-9BAA-829821E5E313}" dt="2026-10-01T12:07:01.775" v="4249" actId="14100"/>
          <ac:picMkLst>
            <pc:docMk/>
            <pc:sldMk cId="3759101232" sldId="523"/>
            <ac:picMk id="19" creationId="{B7A4DD27-6D74-0245-C531-DED3A38301A8}"/>
          </ac:picMkLst>
        </pc:picChg>
      </pc:sldChg>
      <pc:sldChg chg="addSp delSp modSp add mod">
        <pc:chgData name="Aashoo Sharma" userId="3d80cd70-fb4d-47c0-b008-44522d81e797" providerId="ADAL" clId="{D0879C67-76A6-4C61-9BAA-829821E5E313}" dt="2026-10-01T10:02:46.847" v="3547" actId="1076"/>
        <pc:sldMkLst>
          <pc:docMk/>
          <pc:sldMk cId="1590722056" sldId="524"/>
        </pc:sldMkLst>
        <pc:spChg chg="del mod">
          <ac:chgData name="Aashoo Sharma" userId="3d80cd70-fb4d-47c0-b008-44522d81e797" providerId="ADAL" clId="{D0879C67-76A6-4C61-9BAA-829821E5E313}" dt="2026-10-01T09:55:39.293" v="3333" actId="478"/>
          <ac:spMkLst>
            <pc:docMk/>
            <pc:sldMk cId="1590722056" sldId="524"/>
            <ac:spMk id="2" creationId="{EFCEB88A-626E-F423-294C-9EBCCD6018AE}"/>
          </ac:spMkLst>
        </pc:spChg>
        <pc:spChg chg="del">
          <ac:chgData name="Aashoo Sharma" userId="3d80cd70-fb4d-47c0-b008-44522d81e797" providerId="ADAL" clId="{D0879C67-76A6-4C61-9BAA-829821E5E313}" dt="2026-10-01T09:55:40.582" v="3334" actId="478"/>
          <ac:spMkLst>
            <pc:docMk/>
            <pc:sldMk cId="1590722056" sldId="524"/>
            <ac:spMk id="5" creationId="{0672C602-CE25-B7BE-B426-D54C1C8CDB66}"/>
          </ac:spMkLst>
        </pc:spChg>
        <pc:spChg chg="del">
          <ac:chgData name="Aashoo Sharma" userId="3d80cd70-fb4d-47c0-b008-44522d81e797" providerId="ADAL" clId="{D0879C67-76A6-4C61-9BAA-829821E5E313}" dt="2026-10-01T09:53:40.008" v="3270" actId="478"/>
          <ac:spMkLst>
            <pc:docMk/>
            <pc:sldMk cId="1590722056" sldId="524"/>
            <ac:spMk id="6" creationId="{40AE0802-079C-D887-16A7-E8016ED90302}"/>
          </ac:spMkLst>
        </pc:spChg>
        <pc:spChg chg="del">
          <ac:chgData name="Aashoo Sharma" userId="3d80cd70-fb4d-47c0-b008-44522d81e797" providerId="ADAL" clId="{D0879C67-76A6-4C61-9BAA-829821E5E313}" dt="2026-10-01T09:55:42.529" v="3335" actId="478"/>
          <ac:spMkLst>
            <pc:docMk/>
            <pc:sldMk cId="1590722056" sldId="524"/>
            <ac:spMk id="7" creationId="{925DB551-3D96-C71D-CFF5-BD9568785AE1}"/>
          </ac:spMkLst>
        </pc:spChg>
        <pc:spChg chg="add del mod">
          <ac:chgData name="Aashoo Sharma" userId="3d80cd70-fb4d-47c0-b008-44522d81e797" providerId="ADAL" clId="{D0879C67-76A6-4C61-9BAA-829821E5E313}" dt="2026-10-01T09:59:17.320" v="3518" actId="478"/>
          <ac:spMkLst>
            <pc:docMk/>
            <pc:sldMk cId="1590722056" sldId="524"/>
            <ac:spMk id="15" creationId="{614236AB-B576-002C-ADD8-34E294E65CF8}"/>
          </ac:spMkLst>
        </pc:spChg>
        <pc:spChg chg="add del">
          <ac:chgData name="Aashoo Sharma" userId="3d80cd70-fb4d-47c0-b008-44522d81e797" providerId="ADAL" clId="{D0879C67-76A6-4C61-9BAA-829821E5E313}" dt="2026-10-01T10:00:07.353" v="3522" actId="478"/>
          <ac:spMkLst>
            <pc:docMk/>
            <pc:sldMk cId="1590722056" sldId="524"/>
            <ac:spMk id="17" creationId="{E5766D3D-8BEA-88A1-1C73-BAB05DF1C4E0}"/>
          </ac:spMkLst>
        </pc:spChg>
        <pc:spChg chg="mod">
          <ac:chgData name="Aashoo Sharma" userId="3d80cd70-fb4d-47c0-b008-44522d81e797" providerId="ADAL" clId="{D0879C67-76A6-4C61-9BAA-829821E5E313}" dt="2026-10-01T09:57:01.315" v="3383" actId="20577"/>
          <ac:spMkLst>
            <pc:docMk/>
            <pc:sldMk cId="1590722056" sldId="524"/>
            <ac:spMk id="19" creationId="{417B194D-C624-A7EF-18AA-F137203EEB61}"/>
          </ac:spMkLst>
        </pc:spChg>
        <pc:spChg chg="add mod">
          <ac:chgData name="Aashoo Sharma" userId="3d80cd70-fb4d-47c0-b008-44522d81e797" providerId="ADAL" clId="{D0879C67-76A6-4C61-9BAA-829821E5E313}" dt="2026-10-01T10:02:38.955" v="3546" actId="1036"/>
          <ac:spMkLst>
            <pc:docMk/>
            <pc:sldMk cId="1590722056" sldId="524"/>
            <ac:spMk id="22" creationId="{1D8B1668-0771-4339-2801-BE8C2F757FE7}"/>
          </ac:spMkLst>
        </pc:spChg>
        <pc:spChg chg="add mod">
          <ac:chgData name="Aashoo Sharma" userId="3d80cd70-fb4d-47c0-b008-44522d81e797" providerId="ADAL" clId="{D0879C67-76A6-4C61-9BAA-829821E5E313}" dt="2026-10-01T10:01:46.773" v="3537" actId="1076"/>
          <ac:spMkLst>
            <pc:docMk/>
            <pc:sldMk cId="1590722056" sldId="524"/>
            <ac:spMk id="24" creationId="{504AF3E6-768F-1A01-F317-EFC86FAB927A}"/>
          </ac:spMkLst>
        </pc:spChg>
        <pc:spChg chg="add mod">
          <ac:chgData name="Aashoo Sharma" userId="3d80cd70-fb4d-47c0-b008-44522d81e797" providerId="ADAL" clId="{D0879C67-76A6-4C61-9BAA-829821E5E313}" dt="2026-10-01T10:02:46.847" v="3547" actId="1076"/>
          <ac:spMkLst>
            <pc:docMk/>
            <pc:sldMk cId="1590722056" sldId="524"/>
            <ac:spMk id="26" creationId="{D3EA47A0-FD97-35F7-2E82-393D8AA730AD}"/>
          </ac:spMkLst>
        </pc:spChg>
        <pc:spChg chg="add mod">
          <ac:chgData name="Aashoo Sharma" userId="3d80cd70-fb4d-47c0-b008-44522d81e797" providerId="ADAL" clId="{D0879C67-76A6-4C61-9BAA-829821E5E313}" dt="2026-10-01T10:01:46.773" v="3537" actId="1076"/>
          <ac:spMkLst>
            <pc:docMk/>
            <pc:sldMk cId="1590722056" sldId="524"/>
            <ac:spMk id="28" creationId="{FBA38A62-3252-B1F9-8AB2-A64330AD7FBC}"/>
          </ac:spMkLst>
        </pc:spChg>
        <pc:picChg chg="del">
          <ac:chgData name="Aashoo Sharma" userId="3d80cd70-fb4d-47c0-b008-44522d81e797" providerId="ADAL" clId="{D0879C67-76A6-4C61-9BAA-829821E5E313}" dt="2026-10-01T09:52:23.767" v="3255" actId="478"/>
          <ac:picMkLst>
            <pc:docMk/>
            <pc:sldMk cId="1590722056" sldId="524"/>
            <ac:picMk id="3" creationId="{DEFBEDD3-935A-408F-1DAF-502638BA9029}"/>
          </ac:picMkLst>
        </pc:picChg>
        <pc:picChg chg="add del mod modCrop">
          <ac:chgData name="Aashoo Sharma" userId="3d80cd70-fb4d-47c0-b008-44522d81e797" providerId="ADAL" clId="{D0879C67-76A6-4C61-9BAA-829821E5E313}" dt="2026-10-01T10:00:03.254" v="3520" actId="478"/>
          <ac:picMkLst>
            <pc:docMk/>
            <pc:sldMk cId="1590722056" sldId="524"/>
            <ac:picMk id="9" creationId="{8D5E38D8-6187-7B2D-D3ED-065D08793743}"/>
          </ac:picMkLst>
        </pc:picChg>
        <pc:picChg chg="add mod">
          <ac:chgData name="Aashoo Sharma" userId="3d80cd70-fb4d-47c0-b008-44522d81e797" providerId="ADAL" clId="{D0879C67-76A6-4C61-9BAA-829821E5E313}" dt="2026-10-01T09:56:42.781" v="3354" actId="1076"/>
          <ac:picMkLst>
            <pc:docMk/>
            <pc:sldMk cId="1590722056" sldId="524"/>
            <ac:picMk id="11" creationId="{37320626-080F-9375-B047-52F90737AB88}"/>
          </ac:picMkLst>
        </pc:picChg>
        <pc:picChg chg="add mod modCrop">
          <ac:chgData name="Aashoo Sharma" userId="3d80cd70-fb4d-47c0-b008-44522d81e797" providerId="ADAL" clId="{D0879C67-76A6-4C61-9BAA-829821E5E313}" dt="2026-10-01T10:01:06.077" v="3534" actId="1076"/>
          <ac:picMkLst>
            <pc:docMk/>
            <pc:sldMk cId="1590722056" sldId="524"/>
            <ac:picMk id="13" creationId="{47CE9FB2-DB88-0994-778D-2ED6CF9FDD0B}"/>
          </ac:picMkLst>
        </pc:picChg>
        <pc:picChg chg="add del mod">
          <ac:chgData name="Aashoo Sharma" userId="3d80cd70-fb4d-47c0-b008-44522d81e797" providerId="ADAL" clId="{D0879C67-76A6-4C61-9BAA-829821E5E313}" dt="2026-10-01T10:01:02.504" v="3533" actId="478"/>
          <ac:picMkLst>
            <pc:docMk/>
            <pc:sldMk cId="1590722056" sldId="524"/>
            <ac:picMk id="20" creationId="{EC889730-7476-C9A0-2531-D3D6633A7D49}"/>
          </ac:picMkLst>
        </pc:picChg>
      </pc:sldChg>
      <pc:sldChg chg="add">
        <pc:chgData name="Aashoo Sharma" userId="3d80cd70-fb4d-47c0-b008-44522d81e797" providerId="ADAL" clId="{D0879C67-76A6-4C61-9BAA-829821E5E313}" dt="2026-09-22T20:59:35.754" v="2553"/>
        <pc:sldMkLst>
          <pc:docMk/>
          <pc:sldMk cId="3149376389" sldId="525"/>
        </pc:sldMkLst>
      </pc:sldChg>
      <pc:sldChg chg="addSp modSp add mod">
        <pc:chgData name="Aashoo Sharma" userId="3d80cd70-fb4d-47c0-b008-44522d81e797" providerId="ADAL" clId="{D0879C67-76A6-4C61-9BAA-829821E5E313}" dt="2026-10-01T10:09:01.122" v="3739" actId="14100"/>
        <pc:sldMkLst>
          <pc:docMk/>
          <pc:sldMk cId="1232057398" sldId="526"/>
        </pc:sldMkLst>
        <pc:spChg chg="mod">
          <ac:chgData name="Aashoo Sharma" userId="3d80cd70-fb4d-47c0-b008-44522d81e797" providerId="ADAL" clId="{D0879C67-76A6-4C61-9BAA-829821E5E313}" dt="2026-10-01T10:08:08.315" v="3713" actId="1076"/>
          <ac:spMkLst>
            <pc:docMk/>
            <pc:sldMk cId="1232057398" sldId="526"/>
            <ac:spMk id="6" creationId="{AE314F90-DC0F-E8C2-DAC5-D6768DF93AB3}"/>
          </ac:spMkLst>
        </pc:spChg>
        <pc:picChg chg="add mod">
          <ac:chgData name="Aashoo Sharma" userId="3d80cd70-fb4d-47c0-b008-44522d81e797" providerId="ADAL" clId="{D0879C67-76A6-4C61-9BAA-829821E5E313}" dt="2026-10-01T10:08:20.639" v="3717" actId="14100"/>
          <ac:picMkLst>
            <pc:docMk/>
            <pc:sldMk cId="1232057398" sldId="526"/>
            <ac:picMk id="9" creationId="{E39B502B-B1AD-2809-A2D8-D746338E4C6F}"/>
          </ac:picMkLst>
        </pc:picChg>
        <pc:picChg chg="mod">
          <ac:chgData name="Aashoo Sharma" userId="3d80cd70-fb4d-47c0-b008-44522d81e797" providerId="ADAL" clId="{D0879C67-76A6-4C61-9BAA-829821E5E313}" dt="2026-10-01T10:08:11.028" v="3714" actId="1076"/>
          <ac:picMkLst>
            <pc:docMk/>
            <pc:sldMk cId="1232057398" sldId="526"/>
            <ac:picMk id="13" creationId="{237AA15B-6E57-914C-153C-E373A628DF1F}"/>
          </ac:picMkLst>
        </pc:picChg>
        <pc:picChg chg="mod">
          <ac:chgData name="Aashoo Sharma" userId="3d80cd70-fb4d-47c0-b008-44522d81e797" providerId="ADAL" clId="{D0879C67-76A6-4C61-9BAA-829821E5E313}" dt="2026-10-01T10:08:14.008" v="3715" actId="1076"/>
          <ac:picMkLst>
            <pc:docMk/>
            <pc:sldMk cId="1232057398" sldId="526"/>
            <ac:picMk id="15" creationId="{98AD6157-BF0C-72C6-5FA2-C2CC30595602}"/>
          </ac:picMkLst>
        </pc:picChg>
        <pc:cxnChg chg="add mod">
          <ac:chgData name="Aashoo Sharma" userId="3d80cd70-fb4d-47c0-b008-44522d81e797" providerId="ADAL" clId="{D0879C67-76A6-4C61-9BAA-829821E5E313}" dt="2026-10-01T10:09:01.122" v="3739" actId="14100"/>
          <ac:cxnSpMkLst>
            <pc:docMk/>
            <pc:sldMk cId="1232057398" sldId="526"/>
            <ac:cxnSpMk id="11" creationId="{856795AA-DD61-FB26-23B4-7CB3ADA3E19D}"/>
          </ac:cxnSpMkLst>
        </pc:cxnChg>
      </pc:sldChg>
      <pc:sldChg chg="addSp delSp modSp add mod">
        <pc:chgData name="Aashoo Sharma" userId="3d80cd70-fb4d-47c0-b008-44522d81e797" providerId="ADAL" clId="{D0879C67-76A6-4C61-9BAA-829821E5E313}" dt="2026-10-01T12:32:23.569" v="4882" actId="1076"/>
        <pc:sldMkLst>
          <pc:docMk/>
          <pc:sldMk cId="1284205211" sldId="527"/>
        </pc:sldMkLst>
        <pc:spChg chg="mod">
          <ac:chgData name="Aashoo Sharma" userId="3d80cd70-fb4d-47c0-b008-44522d81e797" providerId="ADAL" clId="{D0879C67-76A6-4C61-9BAA-829821E5E313}" dt="2026-10-01T12:25:53.893" v="4734" actId="1076"/>
          <ac:spMkLst>
            <pc:docMk/>
            <pc:sldMk cId="1284205211" sldId="527"/>
            <ac:spMk id="2" creationId="{9ACC428A-4722-E75D-9464-C68A7414FDE6}"/>
          </ac:spMkLst>
        </pc:spChg>
        <pc:spChg chg="mod">
          <ac:chgData name="Aashoo Sharma" userId="3d80cd70-fb4d-47c0-b008-44522d81e797" providerId="ADAL" clId="{D0879C67-76A6-4C61-9BAA-829821E5E313}" dt="2026-10-01T12:24:43.347" v="4666" actId="1076"/>
          <ac:spMkLst>
            <pc:docMk/>
            <pc:sldMk cId="1284205211" sldId="527"/>
            <ac:spMk id="4" creationId="{12DA3944-6255-DA0B-03B6-104E27C5CEA2}"/>
          </ac:spMkLst>
        </pc:spChg>
        <pc:spChg chg="add mod">
          <ac:chgData name="Aashoo Sharma" userId="3d80cd70-fb4d-47c0-b008-44522d81e797" providerId="ADAL" clId="{D0879C67-76A6-4C61-9BAA-829821E5E313}" dt="2026-10-01T12:32:15.289" v="4879" actId="1076"/>
          <ac:spMkLst>
            <pc:docMk/>
            <pc:sldMk cId="1284205211" sldId="527"/>
            <ac:spMk id="13" creationId="{DA8C8E8C-4354-DA75-5091-76D763CCE766}"/>
          </ac:spMkLst>
        </pc:spChg>
        <pc:spChg chg="add mod">
          <ac:chgData name="Aashoo Sharma" userId="3d80cd70-fb4d-47c0-b008-44522d81e797" providerId="ADAL" clId="{D0879C67-76A6-4C61-9BAA-829821E5E313}" dt="2026-10-01T12:29:56.367" v="4842" actId="1036"/>
          <ac:spMkLst>
            <pc:docMk/>
            <pc:sldMk cId="1284205211" sldId="527"/>
            <ac:spMk id="14" creationId="{D8C4AC6C-1242-A769-093C-969DA05F0D1C}"/>
          </ac:spMkLst>
        </pc:spChg>
        <pc:spChg chg="add del mod">
          <ac:chgData name="Aashoo Sharma" userId="3d80cd70-fb4d-47c0-b008-44522d81e797" providerId="ADAL" clId="{D0879C67-76A6-4C61-9BAA-829821E5E313}" dt="2026-10-01T12:30:25.749" v="4862" actId="478"/>
          <ac:spMkLst>
            <pc:docMk/>
            <pc:sldMk cId="1284205211" sldId="527"/>
            <ac:spMk id="15" creationId="{326A6417-8F0F-535B-EA6B-78D5CC59B1CD}"/>
          </ac:spMkLst>
        </pc:spChg>
        <pc:spChg chg="add del mod">
          <ac:chgData name="Aashoo Sharma" userId="3d80cd70-fb4d-47c0-b008-44522d81e797" providerId="ADAL" clId="{D0879C67-76A6-4C61-9BAA-829821E5E313}" dt="2026-10-01T12:30:27.158" v="4863" actId="478"/>
          <ac:spMkLst>
            <pc:docMk/>
            <pc:sldMk cId="1284205211" sldId="527"/>
            <ac:spMk id="16" creationId="{3DC0A9BD-3B6B-9ECC-7647-C2B1CC1B7232}"/>
          </ac:spMkLst>
        </pc:spChg>
        <pc:spChg chg="mod">
          <ac:chgData name="Aashoo Sharma" userId="3d80cd70-fb4d-47c0-b008-44522d81e797" providerId="ADAL" clId="{D0879C67-76A6-4C61-9BAA-829821E5E313}" dt="2026-10-01T12:24:30.855" v="4665" actId="1076"/>
          <ac:spMkLst>
            <pc:docMk/>
            <pc:sldMk cId="1284205211" sldId="527"/>
            <ac:spMk id="17" creationId="{B2CCDCDE-AD9F-DEBB-9916-9989FAB9CCC9}"/>
          </ac:spMkLst>
        </pc:spChg>
        <pc:spChg chg="mod">
          <ac:chgData name="Aashoo Sharma" userId="3d80cd70-fb4d-47c0-b008-44522d81e797" providerId="ADAL" clId="{D0879C67-76A6-4C61-9BAA-829821E5E313}" dt="2026-10-01T12:24:30.855" v="4665" actId="1076"/>
          <ac:spMkLst>
            <pc:docMk/>
            <pc:sldMk cId="1284205211" sldId="527"/>
            <ac:spMk id="21" creationId="{AFF8EB72-5DF6-41B3-2B42-32D85C82C896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23" creationId="{7BF778E6-5AD0-A136-BAB6-041212D6AFBC}"/>
          </ac:spMkLst>
        </pc:spChg>
        <pc:spChg chg="mod">
          <ac:chgData name="Aashoo Sharma" userId="3d80cd70-fb4d-47c0-b008-44522d81e797" providerId="ADAL" clId="{D0879C67-76A6-4C61-9BAA-829821E5E313}" dt="2026-10-01T12:24:43.347" v="4666" actId="1076"/>
          <ac:spMkLst>
            <pc:docMk/>
            <pc:sldMk cId="1284205211" sldId="527"/>
            <ac:spMk id="25" creationId="{1AD0E869-B5AA-78F0-F47E-75E2C346D429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27" creationId="{05B21E79-83A2-9062-560B-A4369E2BA5A2}"/>
          </ac:spMkLst>
        </pc:spChg>
        <pc:spChg chg="mod">
          <ac:chgData name="Aashoo Sharma" userId="3d80cd70-fb4d-47c0-b008-44522d81e797" providerId="ADAL" clId="{D0879C67-76A6-4C61-9BAA-829821E5E313}" dt="2026-10-01T12:24:30.855" v="4665" actId="1076"/>
          <ac:spMkLst>
            <pc:docMk/>
            <pc:sldMk cId="1284205211" sldId="527"/>
            <ac:spMk id="29" creationId="{97A239B4-25EA-F054-AB05-DF3D9CC33AE0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31" creationId="{F6AEA7F6-EA52-89E2-3D3B-98FA8962BB7C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33" creationId="{BFAFA75F-DCEE-DAAD-4DB7-7C556D65D98F}"/>
          </ac:spMkLst>
        </pc:spChg>
        <pc:spChg chg="mod">
          <ac:chgData name="Aashoo Sharma" userId="3d80cd70-fb4d-47c0-b008-44522d81e797" providerId="ADAL" clId="{D0879C67-76A6-4C61-9BAA-829821E5E313}" dt="2026-10-01T12:24:43.347" v="4666" actId="1076"/>
          <ac:spMkLst>
            <pc:docMk/>
            <pc:sldMk cId="1284205211" sldId="527"/>
            <ac:spMk id="35" creationId="{8E22CBAB-A051-22EC-282E-27904DC926C5}"/>
          </ac:spMkLst>
        </pc:spChg>
        <pc:spChg chg="mod">
          <ac:chgData name="Aashoo Sharma" userId="3d80cd70-fb4d-47c0-b008-44522d81e797" providerId="ADAL" clId="{D0879C67-76A6-4C61-9BAA-829821E5E313}" dt="2026-10-01T12:24:30.855" v="4665" actId="1076"/>
          <ac:spMkLst>
            <pc:docMk/>
            <pc:sldMk cId="1284205211" sldId="527"/>
            <ac:spMk id="37" creationId="{CF05DF0E-B62C-B383-E3BA-EF1BDA205298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39" creationId="{0E84D091-B331-323C-4550-C069769619AF}"/>
          </ac:spMkLst>
        </pc:spChg>
        <pc:spChg chg="mod">
          <ac:chgData name="Aashoo Sharma" userId="3d80cd70-fb4d-47c0-b008-44522d81e797" providerId="ADAL" clId="{D0879C67-76A6-4C61-9BAA-829821E5E313}" dt="2026-10-01T12:24:30.855" v="4665" actId="1076"/>
          <ac:spMkLst>
            <pc:docMk/>
            <pc:sldMk cId="1284205211" sldId="527"/>
            <ac:spMk id="41" creationId="{752F7BD9-2197-2A3F-3097-A7342FA22F84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43" creationId="{636B8815-1CBC-ED65-9D47-60FF8F4DB831}"/>
          </ac:spMkLst>
        </pc:spChg>
        <pc:spChg chg="mod">
          <ac:chgData name="Aashoo Sharma" userId="3d80cd70-fb4d-47c0-b008-44522d81e797" providerId="ADAL" clId="{D0879C67-76A6-4C61-9BAA-829821E5E313}" dt="2026-10-01T12:24:30.855" v="4665" actId="1076"/>
          <ac:spMkLst>
            <pc:docMk/>
            <pc:sldMk cId="1284205211" sldId="527"/>
            <ac:spMk id="47" creationId="{44AE83AC-3E0D-AF1A-AC3B-FAECC7671872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49" creationId="{92FEE916-4F88-7783-2E33-8FC70978B69E}"/>
          </ac:spMkLst>
        </pc:spChg>
        <pc:spChg chg="mod">
          <ac:chgData name="Aashoo Sharma" userId="3d80cd70-fb4d-47c0-b008-44522d81e797" providerId="ADAL" clId="{D0879C67-76A6-4C61-9BAA-829821E5E313}" dt="2026-10-01T12:31:58.948" v="4878" actId="1076"/>
          <ac:spMkLst>
            <pc:docMk/>
            <pc:sldMk cId="1284205211" sldId="527"/>
            <ac:spMk id="51" creationId="{6DE45DF4-ABC4-A56D-C538-18654868D5F3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53" creationId="{81B5802D-566B-96EE-BF63-8D7810D258CC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55" creationId="{EFDFFFC1-70CB-5409-EA14-50FE33623328}"/>
          </ac:spMkLst>
        </pc:spChg>
        <pc:spChg chg="mod">
          <ac:chgData name="Aashoo Sharma" userId="3d80cd70-fb4d-47c0-b008-44522d81e797" providerId="ADAL" clId="{D0879C67-76A6-4C61-9BAA-829821E5E313}" dt="2026-10-01T12:24:43.347" v="4666" actId="1076"/>
          <ac:spMkLst>
            <pc:docMk/>
            <pc:sldMk cId="1284205211" sldId="527"/>
            <ac:spMk id="57" creationId="{F99BD0FC-F959-4A30-BB22-F453F0706B6A}"/>
          </ac:spMkLst>
        </pc:spChg>
        <pc:spChg chg="mod">
          <ac:chgData name="Aashoo Sharma" userId="3d80cd70-fb4d-47c0-b008-44522d81e797" providerId="ADAL" clId="{D0879C67-76A6-4C61-9BAA-829821E5E313}" dt="2026-10-01T12:22:41.120" v="4641" actId="14100"/>
          <ac:spMkLst>
            <pc:docMk/>
            <pc:sldMk cId="1284205211" sldId="527"/>
            <ac:spMk id="59" creationId="{8604D5D3-74AA-BD96-719E-9558EA855CFB}"/>
          </ac:spMkLst>
        </pc:spChg>
        <pc:spChg chg="mod">
          <ac:chgData name="Aashoo Sharma" userId="3d80cd70-fb4d-47c0-b008-44522d81e797" providerId="ADAL" clId="{D0879C67-76A6-4C61-9BAA-829821E5E313}" dt="2026-09-22T21:03:09.971" v="2571" actId="1076"/>
          <ac:spMkLst>
            <pc:docMk/>
            <pc:sldMk cId="1284205211" sldId="527"/>
            <ac:spMk id="61" creationId="{985C7EB2-7344-447E-7C39-2C6AA5694E78}"/>
          </ac:spMkLst>
        </pc:spChg>
        <pc:spChg chg="mod">
          <ac:chgData name="Aashoo Sharma" userId="3d80cd70-fb4d-47c0-b008-44522d81e797" providerId="ADAL" clId="{D0879C67-76A6-4C61-9BAA-829821E5E313}" dt="2026-10-01T12:26:15.907" v="4771" actId="1036"/>
          <ac:spMkLst>
            <pc:docMk/>
            <pc:sldMk cId="1284205211" sldId="527"/>
            <ac:spMk id="63" creationId="{F5871AAD-65D9-3182-7702-57B572A12BA4}"/>
          </ac:spMkLst>
        </pc:spChg>
        <pc:spChg chg="mod">
          <ac:chgData name="Aashoo Sharma" userId="3d80cd70-fb4d-47c0-b008-44522d81e797" providerId="ADAL" clId="{D0879C67-76A6-4C61-9BAA-829821E5E313}" dt="2026-10-01T12:24:43.347" v="4666" actId="1076"/>
          <ac:spMkLst>
            <pc:docMk/>
            <pc:sldMk cId="1284205211" sldId="527"/>
            <ac:spMk id="65" creationId="{0827DB6E-E857-5324-32D0-2456F99FC9B3}"/>
          </ac:spMkLst>
        </pc:spChg>
        <pc:spChg chg="mod">
          <ac:chgData name="Aashoo Sharma" userId="3d80cd70-fb4d-47c0-b008-44522d81e797" providerId="ADAL" clId="{D0879C67-76A6-4C61-9BAA-829821E5E313}" dt="2026-10-01T12:24:43.347" v="4666" actId="1076"/>
          <ac:spMkLst>
            <pc:docMk/>
            <pc:sldMk cId="1284205211" sldId="527"/>
            <ac:spMk id="67" creationId="{2A29AB4F-30DE-72E5-73BF-49702B01FC03}"/>
          </ac:spMkLst>
        </pc:spChg>
        <pc:picChg chg="add mod">
          <ac:chgData name="Aashoo Sharma" userId="3d80cd70-fb4d-47c0-b008-44522d81e797" providerId="ADAL" clId="{D0879C67-76A6-4C61-9BAA-829821E5E313}" dt="2026-10-01T12:32:20.466" v="4881" actId="1076"/>
          <ac:picMkLst>
            <pc:docMk/>
            <pc:sldMk cId="1284205211" sldId="527"/>
            <ac:picMk id="5" creationId="{E8E4DE7B-2B21-630A-4D5D-68F6BB986AD9}"/>
          </ac:picMkLst>
        </pc:picChg>
        <pc:picChg chg="add mod">
          <ac:chgData name="Aashoo Sharma" userId="3d80cd70-fb4d-47c0-b008-44522d81e797" providerId="ADAL" clId="{D0879C67-76A6-4C61-9BAA-829821E5E313}" dt="2026-10-01T12:32:23.569" v="4882" actId="1076"/>
          <ac:picMkLst>
            <pc:docMk/>
            <pc:sldMk cId="1284205211" sldId="527"/>
            <ac:picMk id="7" creationId="{37EAF6FD-2A03-8F17-B87C-378019763DA0}"/>
          </ac:picMkLst>
        </pc:picChg>
        <pc:picChg chg="add del">
          <ac:chgData name="Aashoo Sharma" userId="3d80cd70-fb4d-47c0-b008-44522d81e797" providerId="ADAL" clId="{D0879C67-76A6-4C61-9BAA-829821E5E313}" dt="2026-10-01T12:26:22.116" v="4773" actId="22"/>
          <ac:picMkLst>
            <pc:docMk/>
            <pc:sldMk cId="1284205211" sldId="527"/>
            <ac:picMk id="9" creationId="{C63BC8C0-7A09-7E5C-3419-131EC7FC854D}"/>
          </ac:picMkLst>
        </pc:picChg>
        <pc:picChg chg="add del mod">
          <ac:chgData name="Aashoo Sharma" userId="3d80cd70-fb4d-47c0-b008-44522d81e797" providerId="ADAL" clId="{D0879C67-76A6-4C61-9BAA-829821E5E313}" dt="2026-10-01T12:20:13.164" v="4625" actId="478"/>
          <ac:picMkLst>
            <pc:docMk/>
            <pc:sldMk cId="1284205211" sldId="527"/>
            <ac:picMk id="11" creationId="{269C35B0-A4F2-7DF6-A642-BD2702BB0C81}"/>
          </ac:picMkLst>
        </pc:picChg>
        <pc:picChg chg="add del">
          <ac:chgData name="Aashoo Sharma" userId="3d80cd70-fb4d-47c0-b008-44522d81e797" providerId="ADAL" clId="{D0879C67-76A6-4C61-9BAA-829821E5E313}" dt="2026-10-01T12:26:22.116" v="4773" actId="22"/>
          <ac:picMkLst>
            <pc:docMk/>
            <pc:sldMk cId="1284205211" sldId="527"/>
            <ac:picMk id="12" creationId="{5D16C6B2-D63B-D51B-D3A2-489F7E75DAFE}"/>
          </ac:picMkLst>
        </pc:picChg>
      </pc:sldChg>
      <pc:sldChg chg="add ord">
        <pc:chgData name="Aashoo Sharma" userId="3d80cd70-fb4d-47c0-b008-44522d81e797" providerId="ADAL" clId="{D0879C67-76A6-4C61-9BAA-829821E5E313}" dt="2026-10-01T09:50:11.237" v="3253"/>
        <pc:sldMkLst>
          <pc:docMk/>
          <pc:sldMk cId="1395413106" sldId="528"/>
        </pc:sldMkLst>
      </pc:sldChg>
      <pc:sldChg chg="addSp delSp modSp new del mod ord">
        <pc:chgData name="Aashoo Sharma" userId="3d80cd70-fb4d-47c0-b008-44522d81e797" providerId="ADAL" clId="{D0879C67-76A6-4C61-9BAA-829821E5E313}" dt="2026-10-01T12:28:15.990" v="4816" actId="47"/>
        <pc:sldMkLst>
          <pc:docMk/>
          <pc:sldMk cId="589935240" sldId="536"/>
        </pc:sldMkLst>
        <pc:spChg chg="del">
          <ac:chgData name="Aashoo Sharma" userId="3d80cd70-fb4d-47c0-b008-44522d81e797" providerId="ADAL" clId="{D0879C67-76A6-4C61-9BAA-829821E5E313}" dt="2026-10-01T10:12:29.258" v="3744" actId="478"/>
          <ac:spMkLst>
            <pc:docMk/>
            <pc:sldMk cId="589935240" sldId="536"/>
            <ac:spMk id="2" creationId="{429BE178-0FDD-397B-7781-EFB405002EA4}"/>
          </ac:spMkLst>
        </pc:spChg>
        <pc:spChg chg="del">
          <ac:chgData name="Aashoo Sharma" userId="3d80cd70-fb4d-47c0-b008-44522d81e797" providerId="ADAL" clId="{D0879C67-76A6-4C61-9BAA-829821E5E313}" dt="2026-10-01T10:12:30.771" v="3745" actId="478"/>
          <ac:spMkLst>
            <pc:docMk/>
            <pc:sldMk cId="589935240" sldId="536"/>
            <ac:spMk id="3" creationId="{DD783D49-82F2-0EA6-0482-A212210122AC}"/>
          </ac:spMkLst>
        </pc:spChg>
        <pc:spChg chg="add mod">
          <ac:chgData name="Aashoo Sharma" userId="3d80cd70-fb4d-47c0-b008-44522d81e797" providerId="ADAL" clId="{D0879C67-76A6-4C61-9BAA-829821E5E313}" dt="2026-10-01T10:18:45.539" v="3867" actId="1076"/>
          <ac:spMkLst>
            <pc:docMk/>
            <pc:sldMk cId="589935240" sldId="536"/>
            <ac:spMk id="13" creationId="{DDC7852B-8D31-C5EA-0CB0-C9B192AEC6E8}"/>
          </ac:spMkLst>
        </pc:spChg>
        <pc:spChg chg="add mod">
          <ac:chgData name="Aashoo Sharma" userId="3d80cd70-fb4d-47c0-b008-44522d81e797" providerId="ADAL" clId="{D0879C67-76A6-4C61-9BAA-829821E5E313}" dt="2026-10-01T10:20:45.864" v="3930" actId="1076"/>
          <ac:spMkLst>
            <pc:docMk/>
            <pc:sldMk cId="589935240" sldId="536"/>
            <ac:spMk id="21" creationId="{A864105C-DB09-2405-CB8A-4A34B3FF5694}"/>
          </ac:spMkLst>
        </pc:spChg>
        <pc:spChg chg="add mod">
          <ac:chgData name="Aashoo Sharma" userId="3d80cd70-fb4d-47c0-b008-44522d81e797" providerId="ADAL" clId="{D0879C67-76A6-4C61-9BAA-829821E5E313}" dt="2026-10-01T12:09:41.906" v="4365" actId="1076"/>
          <ac:spMkLst>
            <pc:docMk/>
            <pc:sldMk cId="589935240" sldId="536"/>
            <ac:spMk id="22" creationId="{BA0B66FE-DCC7-1B25-5E68-1378727F5C4F}"/>
          </ac:spMkLst>
        </pc:spChg>
        <pc:spChg chg="add mod">
          <ac:chgData name="Aashoo Sharma" userId="3d80cd70-fb4d-47c0-b008-44522d81e797" providerId="ADAL" clId="{D0879C67-76A6-4C61-9BAA-829821E5E313}" dt="2026-10-01T12:13:00.154" v="4434" actId="113"/>
          <ac:spMkLst>
            <pc:docMk/>
            <pc:sldMk cId="589935240" sldId="536"/>
            <ac:spMk id="30" creationId="{6BF297E1-3FED-252D-7B63-3ED7FC61EB58}"/>
          </ac:spMkLst>
        </pc:spChg>
        <pc:spChg chg="add mod">
          <ac:chgData name="Aashoo Sharma" userId="3d80cd70-fb4d-47c0-b008-44522d81e797" providerId="ADAL" clId="{D0879C67-76A6-4C61-9BAA-829821E5E313}" dt="2026-10-01T12:13:36.848" v="4460" actId="113"/>
          <ac:spMkLst>
            <pc:docMk/>
            <pc:sldMk cId="589935240" sldId="536"/>
            <ac:spMk id="32" creationId="{CAA1FD8D-597E-51BD-F336-E4B0F41D6B85}"/>
          </ac:spMkLst>
        </pc:spChg>
        <pc:picChg chg="add mod">
          <ac:chgData name="Aashoo Sharma" userId="3d80cd70-fb4d-47c0-b008-44522d81e797" providerId="ADAL" clId="{D0879C67-76A6-4C61-9BAA-829821E5E313}" dt="2026-10-01T10:13:15.348" v="3755" actId="1076"/>
          <ac:picMkLst>
            <pc:docMk/>
            <pc:sldMk cId="589935240" sldId="536"/>
            <ac:picMk id="6" creationId="{0D96859A-7926-5059-C4AD-848992627756}"/>
          </ac:picMkLst>
        </pc:picChg>
        <pc:picChg chg="add mod modCrop">
          <ac:chgData name="Aashoo Sharma" userId="3d80cd70-fb4d-47c0-b008-44522d81e797" providerId="ADAL" clId="{D0879C67-76A6-4C61-9BAA-829821E5E313}" dt="2026-10-01T10:20:39.148" v="3929" actId="1076"/>
          <ac:picMkLst>
            <pc:docMk/>
            <pc:sldMk cId="589935240" sldId="536"/>
            <ac:picMk id="8" creationId="{57C46004-97B3-FA2C-EE3B-4D578E2B9D10}"/>
          </ac:picMkLst>
        </pc:picChg>
        <pc:picChg chg="add mod modCrop">
          <ac:chgData name="Aashoo Sharma" userId="3d80cd70-fb4d-47c0-b008-44522d81e797" providerId="ADAL" clId="{D0879C67-76A6-4C61-9BAA-829821E5E313}" dt="2026-10-01T10:14:53.553" v="3771" actId="1076"/>
          <ac:picMkLst>
            <pc:docMk/>
            <pc:sldMk cId="589935240" sldId="536"/>
            <ac:picMk id="10" creationId="{D0EB4089-2668-3439-4666-3823B83FBC16}"/>
          </ac:picMkLst>
        </pc:picChg>
        <pc:picChg chg="add del mod ord modCrop">
          <ac:chgData name="Aashoo Sharma" userId="3d80cd70-fb4d-47c0-b008-44522d81e797" providerId="ADAL" clId="{D0879C67-76A6-4C61-9BAA-829821E5E313}" dt="2026-10-01T10:20:01.130" v="3905" actId="478"/>
          <ac:picMkLst>
            <pc:docMk/>
            <pc:sldMk cId="589935240" sldId="536"/>
            <ac:picMk id="12" creationId="{D1CE851E-7846-7001-EF9F-C45915CB1655}"/>
          </ac:picMkLst>
        </pc:picChg>
        <pc:picChg chg="add del mod">
          <ac:chgData name="Aashoo Sharma" userId="3d80cd70-fb4d-47c0-b008-44522d81e797" providerId="ADAL" clId="{D0879C67-76A6-4C61-9BAA-829821E5E313}" dt="2026-10-01T12:11:54.256" v="4384" actId="478"/>
          <ac:picMkLst>
            <pc:docMk/>
            <pc:sldMk cId="589935240" sldId="536"/>
            <ac:picMk id="15" creationId="{83E7087F-8026-CCD3-7AB7-2C3FBB7A82A6}"/>
          </ac:picMkLst>
        </pc:picChg>
        <pc:picChg chg="add del mod ord">
          <ac:chgData name="Aashoo Sharma" userId="3d80cd70-fb4d-47c0-b008-44522d81e797" providerId="ADAL" clId="{D0879C67-76A6-4C61-9BAA-829821E5E313}" dt="2026-10-01T12:13:15.124" v="4436" actId="478"/>
          <ac:picMkLst>
            <pc:docMk/>
            <pc:sldMk cId="589935240" sldId="536"/>
            <ac:picMk id="17" creationId="{D051C389-AD6E-6173-25C7-A15609BE6196}"/>
          </ac:picMkLst>
        </pc:picChg>
        <pc:picChg chg="add mod">
          <ac:chgData name="Aashoo Sharma" userId="3d80cd70-fb4d-47c0-b008-44522d81e797" providerId="ADAL" clId="{D0879C67-76A6-4C61-9BAA-829821E5E313}" dt="2026-10-01T12:13:51.233" v="4462" actId="1076"/>
          <ac:picMkLst>
            <pc:docMk/>
            <pc:sldMk cId="589935240" sldId="536"/>
            <ac:picMk id="19" creationId="{78EF2078-B45D-FC3C-2201-632EE96E5868}"/>
          </ac:picMkLst>
        </pc:picChg>
        <pc:picChg chg="add del mod">
          <ac:chgData name="Aashoo Sharma" userId="3d80cd70-fb4d-47c0-b008-44522d81e797" providerId="ADAL" clId="{D0879C67-76A6-4C61-9BAA-829821E5E313}" dt="2026-10-01T10:25:32.120" v="4015" actId="478"/>
          <ac:picMkLst>
            <pc:docMk/>
            <pc:sldMk cId="589935240" sldId="536"/>
            <ac:picMk id="24" creationId="{85B49B21-F328-703A-0715-5ABBE7C7E1D3}"/>
          </ac:picMkLst>
        </pc:picChg>
        <pc:picChg chg="add mod">
          <ac:chgData name="Aashoo Sharma" userId="3d80cd70-fb4d-47c0-b008-44522d81e797" providerId="ADAL" clId="{D0879C67-76A6-4C61-9BAA-829821E5E313}" dt="2026-10-01T12:12:25.983" v="4394" actId="1036"/>
          <ac:picMkLst>
            <pc:docMk/>
            <pc:sldMk cId="589935240" sldId="536"/>
            <ac:picMk id="26" creationId="{9A6ADD04-55DE-42A0-82F7-E63935200FF8}"/>
          </ac:picMkLst>
        </pc:picChg>
        <pc:picChg chg="add mod ord">
          <ac:chgData name="Aashoo Sharma" userId="3d80cd70-fb4d-47c0-b008-44522d81e797" providerId="ADAL" clId="{D0879C67-76A6-4C61-9BAA-829821E5E313}" dt="2026-10-01T12:13:54.695" v="4463" actId="1076"/>
          <ac:picMkLst>
            <pc:docMk/>
            <pc:sldMk cId="589935240" sldId="536"/>
            <ac:picMk id="28" creationId="{E8C451E6-6630-EA97-63D7-7245412EF2A3}"/>
          </ac:picMkLst>
        </pc:picChg>
        <pc:picChg chg="add mod">
          <ac:chgData name="Aashoo Sharma" userId="3d80cd70-fb4d-47c0-b008-44522d81e797" providerId="ADAL" clId="{D0879C67-76A6-4C61-9BAA-829821E5E313}" dt="2026-10-01T12:15:27.262" v="4488" actId="1076"/>
          <ac:picMkLst>
            <pc:docMk/>
            <pc:sldMk cId="589935240" sldId="536"/>
            <ac:picMk id="37" creationId="{5F340603-65F5-1AFB-4DC3-9913DABC43A4}"/>
          </ac:picMkLst>
        </pc:picChg>
        <pc:cxnChg chg="add mod">
          <ac:chgData name="Aashoo Sharma" userId="3d80cd70-fb4d-47c0-b008-44522d81e797" providerId="ADAL" clId="{D0879C67-76A6-4C61-9BAA-829821E5E313}" dt="2026-10-01T12:14:29.393" v="4486" actId="1035"/>
          <ac:cxnSpMkLst>
            <pc:docMk/>
            <pc:sldMk cId="589935240" sldId="536"/>
            <ac:cxnSpMk id="34" creationId="{8013B020-AAD2-8677-2225-76EA9E867433}"/>
          </ac:cxnSpMkLst>
        </pc:cxnChg>
      </pc:sldChg>
      <pc:sldChg chg="add del">
        <pc:chgData name="Aashoo Sharma" userId="3d80cd70-fb4d-47c0-b008-44522d81e797" providerId="ADAL" clId="{D0879C67-76A6-4C61-9BAA-829821E5E313}" dt="2026-10-01T10:03:10.273" v="3548" actId="47"/>
        <pc:sldMkLst>
          <pc:docMk/>
          <pc:sldMk cId="3647526570" sldId="536"/>
        </pc:sldMkLst>
      </pc:sldChg>
      <pc:sldChg chg="addSp modSp add mod">
        <pc:chgData name="Aashoo Sharma" userId="3d80cd70-fb4d-47c0-b008-44522d81e797" providerId="ADAL" clId="{D0879C67-76A6-4C61-9BAA-829821E5E313}" dt="2026-10-01T12:19:55.303" v="4624" actId="1038"/>
        <pc:sldMkLst>
          <pc:docMk/>
          <pc:sldMk cId="40217604" sldId="537"/>
        </pc:sldMkLst>
        <pc:spChg chg="mod">
          <ac:chgData name="Aashoo Sharma" userId="3d80cd70-fb4d-47c0-b008-44522d81e797" providerId="ADAL" clId="{D0879C67-76A6-4C61-9BAA-829821E5E313}" dt="2026-10-01T12:16:13.855" v="4495" actId="1076"/>
          <ac:spMkLst>
            <pc:docMk/>
            <pc:sldMk cId="40217604" sldId="537"/>
            <ac:spMk id="13" creationId="{B6A4A6D2-3FB4-981A-E589-EC20EF19C6FA}"/>
          </ac:spMkLst>
        </pc:spChg>
        <pc:spChg chg="mod">
          <ac:chgData name="Aashoo Sharma" userId="3d80cd70-fb4d-47c0-b008-44522d81e797" providerId="ADAL" clId="{D0879C67-76A6-4C61-9BAA-829821E5E313}" dt="2026-10-01T12:16:13.855" v="4495" actId="1076"/>
          <ac:spMkLst>
            <pc:docMk/>
            <pc:sldMk cId="40217604" sldId="537"/>
            <ac:spMk id="21" creationId="{B8AE89EC-8824-2B0E-B628-8E1579D34A7D}"/>
          </ac:spMkLst>
        </pc:spChg>
        <pc:spChg chg="mod">
          <ac:chgData name="Aashoo Sharma" userId="3d80cd70-fb4d-47c0-b008-44522d81e797" providerId="ADAL" clId="{D0879C67-76A6-4C61-9BAA-829821E5E313}" dt="2026-10-01T12:19:55.303" v="4624" actId="1038"/>
          <ac:spMkLst>
            <pc:docMk/>
            <pc:sldMk cId="40217604" sldId="537"/>
            <ac:spMk id="22" creationId="{821A4E96-8E78-D095-1ED1-F5F8D41B1317}"/>
          </ac:spMkLst>
        </pc:spChg>
        <pc:spChg chg="mod">
          <ac:chgData name="Aashoo Sharma" userId="3d80cd70-fb4d-47c0-b008-44522d81e797" providerId="ADAL" clId="{D0879C67-76A6-4C61-9BAA-829821E5E313}" dt="2026-10-01T12:18:56.313" v="4558" actId="1076"/>
          <ac:spMkLst>
            <pc:docMk/>
            <pc:sldMk cId="40217604" sldId="537"/>
            <ac:spMk id="30" creationId="{D8214135-B3A2-EEF7-7203-1A3ADADD329F}"/>
          </ac:spMkLst>
        </pc:spChg>
        <pc:spChg chg="mod">
          <ac:chgData name="Aashoo Sharma" userId="3d80cd70-fb4d-47c0-b008-44522d81e797" providerId="ADAL" clId="{D0879C67-76A6-4C61-9BAA-829821E5E313}" dt="2026-10-01T12:17:36.995" v="4521" actId="14100"/>
          <ac:spMkLst>
            <pc:docMk/>
            <pc:sldMk cId="40217604" sldId="537"/>
            <ac:spMk id="32" creationId="{47367FC3-8470-1041-358A-56D1D32607D4}"/>
          </ac:spMkLst>
        </pc:spChg>
        <pc:picChg chg="mod">
          <ac:chgData name="Aashoo Sharma" userId="3d80cd70-fb4d-47c0-b008-44522d81e797" providerId="ADAL" clId="{D0879C67-76A6-4C61-9BAA-829821E5E313}" dt="2026-10-01T12:16:51.451" v="4507" actId="1076"/>
          <ac:picMkLst>
            <pc:docMk/>
            <pc:sldMk cId="40217604" sldId="537"/>
            <ac:picMk id="6" creationId="{0E9C4F87-758E-37FA-F2EF-B30C0917B858}"/>
          </ac:picMkLst>
        </pc:picChg>
        <pc:picChg chg="mod">
          <ac:chgData name="Aashoo Sharma" userId="3d80cd70-fb4d-47c0-b008-44522d81e797" providerId="ADAL" clId="{D0879C67-76A6-4C61-9BAA-829821E5E313}" dt="2026-10-01T12:16:13.855" v="4495" actId="1076"/>
          <ac:picMkLst>
            <pc:docMk/>
            <pc:sldMk cId="40217604" sldId="537"/>
            <ac:picMk id="8" creationId="{9B8C6099-1EE1-DD70-DF7F-DA64AF46E638}"/>
          </ac:picMkLst>
        </pc:picChg>
        <pc:picChg chg="mod">
          <ac:chgData name="Aashoo Sharma" userId="3d80cd70-fb4d-47c0-b008-44522d81e797" providerId="ADAL" clId="{D0879C67-76A6-4C61-9BAA-829821E5E313}" dt="2026-10-01T12:16:13.855" v="4495" actId="1076"/>
          <ac:picMkLst>
            <pc:docMk/>
            <pc:sldMk cId="40217604" sldId="537"/>
            <ac:picMk id="10" creationId="{41026169-C9F9-E304-80CD-3915E450D107}"/>
          </ac:picMkLst>
        </pc:picChg>
        <pc:picChg chg="mod">
          <ac:chgData name="Aashoo Sharma" userId="3d80cd70-fb4d-47c0-b008-44522d81e797" providerId="ADAL" clId="{D0879C67-76A6-4C61-9BAA-829821E5E313}" dt="2026-10-01T12:19:18.988" v="4574" actId="1037"/>
          <ac:picMkLst>
            <pc:docMk/>
            <pc:sldMk cId="40217604" sldId="537"/>
            <ac:picMk id="19" creationId="{5A94D046-6EF5-4BB1-0DB2-EBFCB9977396}"/>
          </ac:picMkLst>
        </pc:picChg>
        <pc:picChg chg="mod">
          <ac:chgData name="Aashoo Sharma" userId="3d80cd70-fb4d-47c0-b008-44522d81e797" providerId="ADAL" clId="{D0879C67-76A6-4C61-9BAA-829821E5E313}" dt="2026-10-01T12:16:13.855" v="4495" actId="1076"/>
          <ac:picMkLst>
            <pc:docMk/>
            <pc:sldMk cId="40217604" sldId="537"/>
            <ac:picMk id="26" creationId="{9AD59EA6-8315-08F1-4144-ABBA8465CC48}"/>
          </ac:picMkLst>
        </pc:picChg>
        <pc:picChg chg="mod">
          <ac:chgData name="Aashoo Sharma" userId="3d80cd70-fb4d-47c0-b008-44522d81e797" providerId="ADAL" clId="{D0879C67-76A6-4C61-9BAA-829821E5E313}" dt="2026-10-01T12:19:35.528" v="4607" actId="1037"/>
          <ac:picMkLst>
            <pc:docMk/>
            <pc:sldMk cId="40217604" sldId="537"/>
            <ac:picMk id="28" creationId="{3444270B-EA91-2AB3-886D-CACEBA0C4151}"/>
          </ac:picMkLst>
        </pc:picChg>
        <pc:picChg chg="mod">
          <ac:chgData name="Aashoo Sharma" userId="3d80cd70-fb4d-47c0-b008-44522d81e797" providerId="ADAL" clId="{D0879C67-76A6-4C61-9BAA-829821E5E313}" dt="2026-10-01T12:17:40.149" v="4522" actId="1076"/>
          <ac:picMkLst>
            <pc:docMk/>
            <pc:sldMk cId="40217604" sldId="537"/>
            <ac:picMk id="37" creationId="{899B4F15-5B24-9675-4B13-383A19478BFD}"/>
          </ac:picMkLst>
        </pc:picChg>
        <pc:cxnChg chg="add mod">
          <ac:chgData name="Aashoo Sharma" userId="3d80cd70-fb4d-47c0-b008-44522d81e797" providerId="ADAL" clId="{D0879C67-76A6-4C61-9BAA-829821E5E313}" dt="2026-10-01T12:19:07.079" v="4561" actId="14100"/>
          <ac:cxnSpMkLst>
            <pc:docMk/>
            <pc:sldMk cId="40217604" sldId="537"/>
            <ac:cxnSpMk id="3" creationId="{BFFD1283-6B4F-619F-C505-87ADAAEACEE4}"/>
          </ac:cxnSpMkLst>
        </pc:cxnChg>
        <pc:cxnChg chg="mod">
          <ac:chgData name="Aashoo Sharma" userId="3d80cd70-fb4d-47c0-b008-44522d81e797" providerId="ADAL" clId="{D0879C67-76A6-4C61-9BAA-829821E5E313}" dt="2026-10-01T12:16:38.376" v="4502" actId="1076"/>
          <ac:cxnSpMkLst>
            <pc:docMk/>
            <pc:sldMk cId="40217604" sldId="537"/>
            <ac:cxnSpMk id="34" creationId="{9BAFA6AC-B2B7-4372-B092-19F71015F72E}"/>
          </ac:cxnSpMkLst>
        </pc:cxnChg>
      </pc:sldChg>
      <pc:sldMasterChg chg="delSldLayout">
        <pc:chgData name="Aashoo Sharma" userId="3d80cd70-fb4d-47c0-b008-44522d81e797" providerId="ADAL" clId="{D0879C67-76A6-4C61-9BAA-829821E5E313}" dt="2026-10-01T12:28:37.466" v="4819" actId="47"/>
        <pc:sldMasterMkLst>
          <pc:docMk/>
          <pc:sldMasterMk cId="4230557473" sldId="2147483648"/>
        </pc:sldMasterMkLst>
        <pc:sldLayoutChg chg="del">
          <pc:chgData name="Aashoo Sharma" userId="3d80cd70-fb4d-47c0-b008-44522d81e797" providerId="ADAL" clId="{D0879C67-76A6-4C61-9BAA-829821E5E313}" dt="2026-10-01T12:28:37.466" v="4819" actId="47"/>
          <pc:sldLayoutMkLst>
            <pc:docMk/>
            <pc:sldMasterMk cId="4230557473" sldId="2147483648"/>
            <pc:sldLayoutMk cId="3510608476" sldId="2147483700"/>
          </pc:sldLayoutMkLst>
        </pc:sldLayoutChg>
        <pc:sldLayoutChg chg="del">
          <pc:chgData name="Aashoo Sharma" userId="3d80cd70-fb4d-47c0-b008-44522d81e797" providerId="ADAL" clId="{D0879C67-76A6-4C61-9BAA-829821E5E313}" dt="2026-10-01T12:28:32.485" v="4818" actId="47"/>
          <pc:sldLayoutMkLst>
            <pc:docMk/>
            <pc:sldMasterMk cId="4230557473" sldId="2147483648"/>
            <pc:sldLayoutMk cId="1486287717" sldId="2147483701"/>
          </pc:sldLayoutMkLst>
        </pc:sldLayoutChg>
      </pc:sldMasterChg>
    </pc:docChg>
  </pc:docChgLst>
  <pc:docChgLst>
    <pc:chgData name="Aashoo Sharma" userId="S::aa1072sh@lu.se::3d80cd70-fb4d-47c0-b008-44522d81e797" providerId="AD" clId="Web-{00000000-0000-0000-0000-000000000000}"/>
    <pc:docChg chg="modSld">
      <pc:chgData name="Aashoo Sharma" userId="S::aa1072sh@lu.se::3d80cd70-fb4d-47c0-b008-44522d81e797" providerId="AD" clId="Web-{00000000-0000-0000-0000-000000000000}" dt="2026-09-23T13:01:50.019" v="32" actId="20577"/>
      <pc:docMkLst>
        <pc:docMk/>
      </pc:docMkLst>
      <pc:sldChg chg="modSp">
        <pc:chgData name="Aashoo Sharma" userId="S::aa1072sh@lu.se::3d80cd70-fb4d-47c0-b008-44522d81e797" providerId="AD" clId="Web-{00000000-0000-0000-0000-000000000000}" dt="2026-09-23T12:58:56.831" v="8" actId="20577"/>
        <pc:sldMkLst>
          <pc:docMk/>
          <pc:sldMk cId="2820082408" sldId="257"/>
        </pc:sldMkLst>
        <pc:spChg chg="mod">
          <ac:chgData name="Aashoo Sharma" userId="S::aa1072sh@lu.se::3d80cd70-fb4d-47c0-b008-44522d81e797" providerId="AD" clId="Web-{00000000-0000-0000-0000-000000000000}" dt="2026-09-23T12:58:56.831" v="8" actId="20577"/>
          <ac:spMkLst>
            <pc:docMk/>
            <pc:sldMk cId="2820082408" sldId="257"/>
            <ac:spMk id="5" creationId="{00000000-0000-0000-0000-000000000000}"/>
          </ac:spMkLst>
        </pc:spChg>
      </pc:sldChg>
      <pc:sldChg chg="modSp">
        <pc:chgData name="Aashoo Sharma" userId="S::aa1072sh@lu.se::3d80cd70-fb4d-47c0-b008-44522d81e797" providerId="AD" clId="Web-{00000000-0000-0000-0000-000000000000}" dt="2026-09-23T13:01:50.019" v="32" actId="20577"/>
        <pc:sldMkLst>
          <pc:docMk/>
          <pc:sldMk cId="719382795" sldId="508"/>
        </pc:sldMkLst>
        <pc:spChg chg="mod">
          <ac:chgData name="Aashoo Sharma" userId="S::aa1072sh@lu.se::3d80cd70-fb4d-47c0-b008-44522d81e797" providerId="AD" clId="Web-{00000000-0000-0000-0000-000000000000}" dt="2026-09-23T13:01:50.019" v="32" actId="20577"/>
          <ac:spMkLst>
            <pc:docMk/>
            <pc:sldMk cId="719382795" sldId="508"/>
            <ac:spMk id="3" creationId="{00000000-0000-0000-0000-000000000000}"/>
          </ac:spMkLst>
        </pc:spChg>
      </pc:sldChg>
      <pc:sldChg chg="delSp modSp">
        <pc:chgData name="Aashoo Sharma" userId="S::aa1072sh@lu.se::3d80cd70-fb4d-47c0-b008-44522d81e797" providerId="AD" clId="Web-{00000000-0000-0000-0000-000000000000}" dt="2026-09-23T10:35:59.824" v="4" actId="14100"/>
        <pc:sldMkLst>
          <pc:docMk/>
          <pc:sldMk cId="1397357109" sldId="522"/>
        </pc:sldMkLst>
        <pc:picChg chg="mod">
          <ac:chgData name="Aashoo Sharma" userId="S::aa1072sh@lu.se::3d80cd70-fb4d-47c0-b008-44522d81e797" providerId="AD" clId="Web-{00000000-0000-0000-0000-000000000000}" dt="2026-09-23T10:35:59.824" v="4" actId="14100"/>
          <ac:picMkLst>
            <pc:docMk/>
            <pc:sldMk cId="1397357109" sldId="522"/>
            <ac:picMk id="13" creationId="{355969DB-BADB-8D47-D606-000EE32E0A83}"/>
          </ac:picMkLst>
        </pc:picChg>
      </pc:sldChg>
      <pc:sldChg chg="addSp modSp">
        <pc:chgData name="Aashoo Sharma" userId="S::aa1072sh@lu.se::3d80cd70-fb4d-47c0-b008-44522d81e797" providerId="AD" clId="Web-{00000000-0000-0000-0000-000000000000}" dt="2026-09-23T13:00:34.784" v="30" actId="1076"/>
        <pc:sldMkLst>
          <pc:docMk/>
          <pc:sldMk cId="1232057398" sldId="526"/>
        </pc:sldMkLst>
        <pc:spChg chg="add mod">
          <ac:chgData name="Aashoo Sharma" userId="S::aa1072sh@lu.se::3d80cd70-fb4d-47c0-b008-44522d81e797" providerId="AD" clId="Web-{00000000-0000-0000-0000-000000000000}" dt="2026-09-23T13:00:34.784" v="30" actId="1076"/>
          <ac:spMkLst>
            <pc:docMk/>
            <pc:sldMk cId="1232057398" sldId="526"/>
            <ac:spMk id="2" creationId="{77A74D4E-2A7F-3D4E-29AD-00D691B2612A}"/>
          </ac:spMkLst>
        </pc:spChg>
        <pc:picChg chg="mod">
          <ac:chgData name="Aashoo Sharma" userId="S::aa1072sh@lu.se::3d80cd70-fb4d-47c0-b008-44522d81e797" providerId="AD" clId="Web-{00000000-0000-0000-0000-000000000000}" dt="2026-09-23T10:35:11.996" v="1" actId="1076"/>
          <ac:picMkLst>
            <pc:docMk/>
            <pc:sldMk cId="1232057398" sldId="526"/>
            <ac:picMk id="5" creationId="{0FBE5626-F12E-C6EB-955C-5E1E793EF7B4}"/>
          </ac:picMkLst>
        </pc:picChg>
      </pc:sldChg>
    </pc:docChg>
  </pc:docChgLst>
  <pc:docChgLst>
    <pc:chgData name="Aashoo Sharma" userId="S::aa1072sh@lu.se::3d80cd70-fb4d-47c0-b008-44522d81e797" providerId="AD" clId="Web-{6AA3EB53-07BC-B24D-F06B-B29B0CA10E17}"/>
    <pc:docChg chg="modSld">
      <pc:chgData name="Aashoo Sharma" userId="S::aa1072sh@lu.se::3d80cd70-fb4d-47c0-b008-44522d81e797" providerId="AD" clId="Web-{6AA3EB53-07BC-B24D-F06B-B29B0CA10E17}" dt="2026-09-28T14:22:48.873" v="18" actId="20577"/>
      <pc:docMkLst>
        <pc:docMk/>
      </pc:docMkLst>
      <pc:sldChg chg="modSp">
        <pc:chgData name="Aashoo Sharma" userId="S::aa1072sh@lu.se::3d80cd70-fb4d-47c0-b008-44522d81e797" providerId="AD" clId="Web-{6AA3EB53-07BC-B24D-F06B-B29B0CA10E17}" dt="2026-09-28T14:22:48.873" v="18" actId="20577"/>
        <pc:sldMkLst>
          <pc:docMk/>
          <pc:sldMk cId="1232057398" sldId="526"/>
        </pc:sldMkLst>
        <pc:spChg chg="mod">
          <ac:chgData name="Aashoo Sharma" userId="S::aa1072sh@lu.se::3d80cd70-fb4d-47c0-b008-44522d81e797" providerId="AD" clId="Web-{6AA3EB53-07BC-B24D-F06B-B29B0CA10E17}" dt="2026-09-28T14:22:48.873" v="18" actId="20577"/>
          <ac:spMkLst>
            <pc:docMk/>
            <pc:sldMk cId="1232057398" sldId="526"/>
            <ac:spMk id="6" creationId="{AE314F90-DC0F-E8C2-DAC5-D6768DF93AB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sv-SE"/>
              <a:t>Multipole Decomposition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Skew-a_n[units]</c:v>
          </c:tx>
          <c:spPr>
            <a:ln>
              <a:prstDash val="solid"/>
            </a:ln>
          </c:spPr>
          <c:invertIfNegative val="0"/>
          <c:cat>
            <c:numRef>
              <c:f>'I=124A'!$A$4:$A$31</c:f>
              <c:numCache>
                <c:formatCode>General</c:formatCode>
                <c:ptCount val="2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</c:numCache>
            </c:numRef>
          </c:cat>
          <c:val>
            <c:numRef>
              <c:f>'I=124A'!$B$4:$B$31</c:f>
              <c:numCache>
                <c:formatCode>General</c:formatCode>
                <c:ptCount val="28"/>
                <c:pt idx="0">
                  <c:v>-1.6919318155999999E-4</c:v>
                </c:pt>
                <c:pt idx="1">
                  <c:v>-8.2476798134E-5</c:v>
                </c:pt>
                <c:pt idx="2">
                  <c:v>-1.6919318153000001E-4</c:v>
                </c:pt>
                <c:pt idx="3">
                  <c:v>-8.2476798225000002E-5</c:v>
                </c:pt>
                <c:pt idx="4">
                  <c:v>-1.6919318154000001E-4</c:v>
                </c:pt>
                <c:pt idx="5">
                  <c:v>-8.2476798219E-5</c:v>
                </c:pt>
                <c:pt idx="6">
                  <c:v>-1.6919318153000001E-4</c:v>
                </c:pt>
                <c:pt idx="7">
                  <c:v>-8.2476798219E-5</c:v>
                </c:pt>
                <c:pt idx="8">
                  <c:v>-1.6919318154999999E-4</c:v>
                </c:pt>
                <c:pt idx="9">
                  <c:v>-8.2476798254999998E-5</c:v>
                </c:pt>
                <c:pt idx="10">
                  <c:v>-1.6919318154000001E-4</c:v>
                </c:pt>
                <c:pt idx="11">
                  <c:v>-8.2476798214999999E-5</c:v>
                </c:pt>
                <c:pt idx="12">
                  <c:v>-1.6919318153000001E-4</c:v>
                </c:pt>
                <c:pt idx="13">
                  <c:v>-8.2476798240000007E-5</c:v>
                </c:pt>
                <c:pt idx="14">
                  <c:v>-1.6919318154999999E-4</c:v>
                </c:pt>
                <c:pt idx="15">
                  <c:v>-8.2476798215999999E-5</c:v>
                </c:pt>
                <c:pt idx="16">
                  <c:v>-1.691931815E-4</c:v>
                </c:pt>
                <c:pt idx="17">
                  <c:v>-8.2476798096000001E-5</c:v>
                </c:pt>
                <c:pt idx="18">
                  <c:v>-1.6919318134E-4</c:v>
                </c:pt>
                <c:pt idx="19">
                  <c:v>-8.2476798332999996E-5</c:v>
                </c:pt>
                <c:pt idx="20">
                  <c:v>-1.6919318164999999E-4</c:v>
                </c:pt>
                <c:pt idx="21">
                  <c:v>-8.2476798043999998E-5</c:v>
                </c:pt>
                <c:pt idx="22">
                  <c:v>-1.6919318168E-4</c:v>
                </c:pt>
                <c:pt idx="23">
                  <c:v>-8.2476798268000002E-5</c:v>
                </c:pt>
                <c:pt idx="24">
                  <c:v>-1.6919318152E-4</c:v>
                </c:pt>
                <c:pt idx="25">
                  <c:v>-8.2476798244999995E-5</c:v>
                </c:pt>
                <c:pt idx="26">
                  <c:v>-1.6919318152E-4</c:v>
                </c:pt>
                <c:pt idx="27">
                  <c:v>-8.2476798227000002E-5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8-4D00-BACA-15FC58AEC095}"/>
            </c:ext>
          </c:extLst>
        </c:ser>
        <c:ser>
          <c:idx val="1"/>
          <c:order val="1"/>
          <c:tx>
            <c:v>Upright-b_n[units]</c:v>
          </c:tx>
          <c:spPr>
            <a:ln>
              <a:prstDash val="solid"/>
            </a:ln>
          </c:spPr>
          <c:invertIfNegative val="0"/>
          <c:cat>
            <c:numRef>
              <c:f>'I=124A'!$A$4:$A$31</c:f>
              <c:numCache>
                <c:formatCode>General</c:formatCode>
                <c:ptCount val="2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</c:numCache>
            </c:numRef>
          </c:cat>
          <c:val>
            <c:numRef>
              <c:f>'I=124A'!$C$4:$C$31</c:f>
              <c:numCache>
                <c:formatCode>General</c:formatCode>
                <c:ptCount val="28"/>
                <c:pt idx="0">
                  <c:v>1.2996814763</c:v>
                </c:pt>
                <c:pt idx="1">
                  <c:v>-0.50104514171000003</c:v>
                </c:pt>
                <c:pt idx="2">
                  <c:v>1.3146324611</c:v>
                </c:pt>
                <c:pt idx="3">
                  <c:v>6.7636734549999994E-2</c:v>
                </c:pt>
                <c:pt idx="4">
                  <c:v>-0.47517739117000002</c:v>
                </c:pt>
                <c:pt idx="5">
                  <c:v>-0.83901929187000002</c:v>
                </c:pt>
                <c:pt idx="6">
                  <c:v>0.69938230226999998</c:v>
                </c:pt>
                <c:pt idx="7">
                  <c:v>-0.27742898442000002</c:v>
                </c:pt>
                <c:pt idx="8">
                  <c:v>-8.0058115754E-2</c:v>
                </c:pt>
                <c:pt idx="9">
                  <c:v>-0.12934967614000001</c:v>
                </c:pt>
                <c:pt idx="10">
                  <c:v>6.1760259721999999E-2</c:v>
                </c:pt>
                <c:pt idx="11">
                  <c:v>-2.8475892480999999E-2</c:v>
                </c:pt>
                <c:pt idx="12">
                  <c:v>-7.4336867008999996E-3</c:v>
                </c:pt>
                <c:pt idx="13">
                  <c:v>-1.6840655404999998E-2</c:v>
                </c:pt>
                <c:pt idx="14">
                  <c:v>4.5834965387999997E-3</c:v>
                </c:pt>
                <c:pt idx="15">
                  <c:v>-4.8276394237000003E-3</c:v>
                </c:pt>
                <c:pt idx="16">
                  <c:v>6.5789750317000002E-3</c:v>
                </c:pt>
                <c:pt idx="17">
                  <c:v>-5.8361791207999997E-3</c:v>
                </c:pt>
                <c:pt idx="18">
                  <c:v>8.1776215891999997E-4</c:v>
                </c:pt>
                <c:pt idx="19">
                  <c:v>-1.3205479008E-3</c:v>
                </c:pt>
                <c:pt idx="20">
                  <c:v>3.3393220624000001E-3</c:v>
                </c:pt>
                <c:pt idx="21">
                  <c:v>-6.1495161945000001E-3</c:v>
                </c:pt>
                <c:pt idx="22">
                  <c:v>2.6276044924000001E-3</c:v>
                </c:pt>
                <c:pt idx="23">
                  <c:v>7.8867364432999992E-3</c:v>
                </c:pt>
                <c:pt idx="24">
                  <c:v>-6.7793662286000003E-3</c:v>
                </c:pt>
                <c:pt idx="25">
                  <c:v>-3.4023198657E-3</c:v>
                </c:pt>
                <c:pt idx="26">
                  <c:v>5.8149508276E-3</c:v>
                </c:pt>
                <c:pt idx="27">
                  <c:v>6.8425286510999999E-3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A8-4D00-BACA-15FC58AEC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"/>
        <c:axId val="100"/>
      </c:barChart>
      <c:catAx>
        <c:axId val="1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Index</a:t>
                </a:r>
              </a:p>
            </c:rich>
          </c:tx>
          <c:layout>
            <c:manualLayout>
              <c:xMode val="edge"/>
              <c:yMode val="edge"/>
              <c:x val="0.26362032312281902"/>
              <c:y val="0.8801548657494964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00"/>
        <c:crosses val="autoZero"/>
        <c:auto val="0"/>
        <c:lblAlgn val="ctr"/>
        <c:lblOffset val="100"/>
        <c:noMultiLvlLbl val="0"/>
      </c:catAx>
      <c:valAx>
        <c:axId val="1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a_n or b_n [Units]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0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8595414632145457"/>
          <c:y val="0.22866995169771659"/>
          <c:w val="0.27134654456681551"/>
          <c:h val="0.18884343766929318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400"/>
      </a:pPr>
      <a:endParaRPr lang="en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v-SE"/>
              <a:t>Field Quality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>
              <a:prstDash val="solid"/>
            </a:ln>
          </c:spPr>
          <c:marker>
            <c:symbol val="none"/>
          </c:marker>
          <c:xVal>
            <c:numRef>
              <c:f>'I=124A'!$G$2:$G$182</c:f>
              <c:numCache>
                <c:formatCode>General</c:formatCode>
                <c:ptCount val="18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</c:numCache>
            </c:numRef>
          </c:xVal>
          <c:yVal>
            <c:numRef>
              <c:f>'I=124A'!$H$2:$H$182</c:f>
              <c:numCache>
                <c:formatCode>General</c:formatCode>
                <c:ptCount val="181"/>
                <c:pt idx="0">
                  <c:v>2.8186898563999998</c:v>
                </c:pt>
                <c:pt idx="1">
                  <c:v>2.8165207754999999</c:v>
                </c:pt>
                <c:pt idx="2">
                  <c:v>2.8335869399</c:v>
                </c:pt>
                <c:pt idx="3">
                  <c:v>2.8655397522000001</c:v>
                </c:pt>
                <c:pt idx="4">
                  <c:v>2.9113570493999998</c:v>
                </c:pt>
                <c:pt idx="5">
                  <c:v>2.9634355566999999</c:v>
                </c:pt>
                <c:pt idx="6">
                  <c:v>3.0205580158999998</c:v>
                </c:pt>
                <c:pt idx="7">
                  <c:v>3.0928699148000001</c:v>
                </c:pt>
                <c:pt idx="8">
                  <c:v>3.1951198949999999</c:v>
                </c:pt>
                <c:pt idx="9">
                  <c:v>3.2816210481999999</c:v>
                </c:pt>
                <c:pt idx="10">
                  <c:v>3.3758883623</c:v>
                </c:pt>
                <c:pt idx="11">
                  <c:v>3.4608483504000001</c:v>
                </c:pt>
                <c:pt idx="12">
                  <c:v>3.5434225426000001</c:v>
                </c:pt>
                <c:pt idx="13">
                  <c:v>3.6380821708000002</c:v>
                </c:pt>
                <c:pt idx="14">
                  <c:v>3.7304572091999999</c:v>
                </c:pt>
                <c:pt idx="15">
                  <c:v>3.8346446378999999</c:v>
                </c:pt>
                <c:pt idx="16">
                  <c:v>3.9085418781999999</c:v>
                </c:pt>
                <c:pt idx="17">
                  <c:v>3.972400639</c:v>
                </c:pt>
                <c:pt idx="18">
                  <c:v>4.0234335309000002</c:v>
                </c:pt>
                <c:pt idx="19">
                  <c:v>4.0673644757999998</c:v>
                </c:pt>
                <c:pt idx="20">
                  <c:v>4.0863503386</c:v>
                </c:pt>
                <c:pt idx="21">
                  <c:v>4.0945497093999998</c:v>
                </c:pt>
                <c:pt idx="22">
                  <c:v>4.0883953009000003</c:v>
                </c:pt>
                <c:pt idx="23">
                  <c:v>4.0749729707000002</c:v>
                </c:pt>
                <c:pt idx="24">
                  <c:v>4.0542834568000004</c:v>
                </c:pt>
                <c:pt idx="25">
                  <c:v>4.0239974781000001</c:v>
                </c:pt>
                <c:pt idx="26">
                  <c:v>3.9855859171999999</c:v>
                </c:pt>
                <c:pt idx="27">
                  <c:v>3.9333047037000002</c:v>
                </c:pt>
                <c:pt idx="28">
                  <c:v>3.8853181534000001</c:v>
                </c:pt>
                <c:pt idx="29">
                  <c:v>3.8319961295999998</c:v>
                </c:pt>
                <c:pt idx="30">
                  <c:v>3.7925280911999999</c:v>
                </c:pt>
                <c:pt idx="31">
                  <c:v>3.6798459707000002</c:v>
                </c:pt>
                <c:pt idx="32">
                  <c:v>3.5765161098</c:v>
                </c:pt>
                <c:pt idx="33">
                  <c:v>3.4788388617999999</c:v>
                </c:pt>
                <c:pt idx="34">
                  <c:v>3.3888239242</c:v>
                </c:pt>
                <c:pt idx="35">
                  <c:v>3.2973039237999999</c:v>
                </c:pt>
                <c:pt idx="36">
                  <c:v>3.2068481952000001</c:v>
                </c:pt>
                <c:pt idx="37">
                  <c:v>3.1139030007000001</c:v>
                </c:pt>
                <c:pt idx="38">
                  <c:v>3.0192120763000001</c:v>
                </c:pt>
                <c:pt idx="39">
                  <c:v>2.9201731298000002</c:v>
                </c:pt>
                <c:pt idx="40">
                  <c:v>2.8159759902000001</c:v>
                </c:pt>
                <c:pt idx="41">
                  <c:v>2.7075627100999999</c:v>
                </c:pt>
                <c:pt idx="42">
                  <c:v>2.5898565539999998</c:v>
                </c:pt>
                <c:pt idx="43">
                  <c:v>2.4729780235000001</c:v>
                </c:pt>
                <c:pt idx="44">
                  <c:v>2.3488963207000002</c:v>
                </c:pt>
                <c:pt idx="45">
                  <c:v>2.2282416957</c:v>
                </c:pt>
                <c:pt idx="46">
                  <c:v>2.1249279327999999</c:v>
                </c:pt>
                <c:pt idx="47">
                  <c:v>2.0199279778000001</c:v>
                </c:pt>
                <c:pt idx="48">
                  <c:v>1.9143562837999999</c:v>
                </c:pt>
                <c:pt idx="49">
                  <c:v>1.8094658776000001</c:v>
                </c:pt>
                <c:pt idx="50">
                  <c:v>1.6999121925</c:v>
                </c:pt>
                <c:pt idx="51">
                  <c:v>1.5877349948999999</c:v>
                </c:pt>
                <c:pt idx="52">
                  <c:v>1.4713592939</c:v>
                </c:pt>
                <c:pt idx="53">
                  <c:v>1.3519921815</c:v>
                </c:pt>
                <c:pt idx="54">
                  <c:v>1.230720322</c:v>
                </c:pt>
                <c:pt idx="55">
                  <c:v>1.1081182944000001</c:v>
                </c:pt>
                <c:pt idx="56">
                  <c:v>0.98359236591999999</c:v>
                </c:pt>
                <c:pt idx="57">
                  <c:v>0.85344509310000005</c:v>
                </c:pt>
                <c:pt idx="58">
                  <c:v>0.72184809359000002</c:v>
                </c:pt>
                <c:pt idx="59">
                  <c:v>0.58730953979</c:v>
                </c:pt>
                <c:pt idx="60">
                  <c:v>0.46454686900999997</c:v>
                </c:pt>
                <c:pt idx="61">
                  <c:v>0.35284511349999997</c:v>
                </c:pt>
                <c:pt idx="62">
                  <c:v>0.23712028709999999</c:v>
                </c:pt>
                <c:pt idx="63">
                  <c:v>0.12204703709</c:v>
                </c:pt>
                <c:pt idx="64">
                  <c:v>9.8062867854999992E-3</c:v>
                </c:pt>
                <c:pt idx="65">
                  <c:v>-0.10569720204999999</c:v>
                </c:pt>
                <c:pt idx="66">
                  <c:v>-0.22017385597</c:v>
                </c:pt>
                <c:pt idx="67">
                  <c:v>-0.33524223540999998</c:v>
                </c:pt>
                <c:pt idx="68">
                  <c:v>-0.44610225276999999</c:v>
                </c:pt>
                <c:pt idx="69">
                  <c:v>-0.54880405733000004</c:v>
                </c:pt>
                <c:pt idx="70">
                  <c:v>-0.64162932554999996</c:v>
                </c:pt>
                <c:pt idx="71">
                  <c:v>-0.72528326684</c:v>
                </c:pt>
                <c:pt idx="72">
                  <c:v>-0.80103387842999996</c:v>
                </c:pt>
                <c:pt idx="73">
                  <c:v>-0.86251175527000001</c:v>
                </c:pt>
                <c:pt idx="74">
                  <c:v>-0.91313636016999999</c:v>
                </c:pt>
                <c:pt idx="75">
                  <c:v>-0.93148990500999995</c:v>
                </c:pt>
                <c:pt idx="76">
                  <c:v>-0.92273874459000005</c:v>
                </c:pt>
                <c:pt idx="77">
                  <c:v>-0.90279444781999996</c:v>
                </c:pt>
                <c:pt idx="78">
                  <c:v>-0.86972980371999997</c:v>
                </c:pt>
                <c:pt idx="79">
                  <c:v>-0.82028832196000001</c:v>
                </c:pt>
                <c:pt idx="80">
                  <c:v>-0.76682885480999996</c:v>
                </c:pt>
                <c:pt idx="81">
                  <c:v>-0.70294450255999996</c:v>
                </c:pt>
                <c:pt idx="82">
                  <c:v>-0.62966327272</c:v>
                </c:pt>
                <c:pt idx="83">
                  <c:v>-0.54287096130000001</c:v>
                </c:pt>
                <c:pt idx="84">
                  <c:v>-0.43759741128000001</c:v>
                </c:pt>
                <c:pt idx="85">
                  <c:v>-0.3137904621</c:v>
                </c:pt>
                <c:pt idx="86">
                  <c:v>-0.17153505192999999</c:v>
                </c:pt>
                <c:pt idx="87">
                  <c:v>-1.5494227669000001E-2</c:v>
                </c:pt>
                <c:pt idx="88">
                  <c:v>0.1665132752</c:v>
                </c:pt>
                <c:pt idx="89">
                  <c:v>0.36630224142000001</c:v>
                </c:pt>
                <c:pt idx="90">
                  <c:v>0.60538748697</c:v>
                </c:pt>
                <c:pt idx="91">
                  <c:v>0.83875894282999996</c:v>
                </c:pt>
                <c:pt idx="92">
                  <c:v>1.0558911402</c:v>
                </c:pt>
                <c:pt idx="93">
                  <c:v>1.2556486581999999</c:v>
                </c:pt>
                <c:pt idx="94">
                  <c:v>1.4405846467000001</c:v>
                </c:pt>
                <c:pt idx="95">
                  <c:v>1.5959556103000001</c:v>
                </c:pt>
                <c:pt idx="96">
                  <c:v>1.7320086704</c:v>
                </c:pt>
                <c:pt idx="97">
                  <c:v>1.8489008503</c:v>
                </c:pt>
                <c:pt idx="98">
                  <c:v>1.9512291106999999</c:v>
                </c:pt>
                <c:pt idx="99">
                  <c:v>2.0409756862999999</c:v>
                </c:pt>
                <c:pt idx="100">
                  <c:v>2.1177511277000001</c:v>
                </c:pt>
                <c:pt idx="101">
                  <c:v>2.1828078556000001</c:v>
                </c:pt>
                <c:pt idx="102">
                  <c:v>2.231755578</c:v>
                </c:pt>
                <c:pt idx="103">
                  <c:v>2.2813049997000001</c:v>
                </c:pt>
                <c:pt idx="104">
                  <c:v>2.3225617392000002</c:v>
                </c:pt>
                <c:pt idx="105">
                  <c:v>2.3729026339999999</c:v>
                </c:pt>
                <c:pt idx="106">
                  <c:v>2.3271729680000002</c:v>
                </c:pt>
                <c:pt idx="107">
                  <c:v>2.2731494688999998</c:v>
                </c:pt>
                <c:pt idx="108">
                  <c:v>2.2089526854999999</c:v>
                </c:pt>
                <c:pt idx="109">
                  <c:v>2.1360219635000002</c:v>
                </c:pt>
                <c:pt idx="110">
                  <c:v>2.0448013860000001</c:v>
                </c:pt>
                <c:pt idx="111">
                  <c:v>1.9434137622000001</c:v>
                </c:pt>
                <c:pt idx="112">
                  <c:v>1.8339046076000001</c:v>
                </c:pt>
                <c:pt idx="113">
                  <c:v>1.7179594992</c:v>
                </c:pt>
                <c:pt idx="114">
                  <c:v>1.5967740238000001</c:v>
                </c:pt>
                <c:pt idx="115">
                  <c:v>1.4700628073999999</c:v>
                </c:pt>
                <c:pt idx="116">
                  <c:v>1.3391803293</c:v>
                </c:pt>
                <c:pt idx="117">
                  <c:v>1.2023578413</c:v>
                </c:pt>
                <c:pt idx="118">
                  <c:v>1.0717405132</c:v>
                </c:pt>
                <c:pt idx="119">
                  <c:v>0.94432232966999996</c:v>
                </c:pt>
                <c:pt idx="120">
                  <c:v>0.82231298012999998</c:v>
                </c:pt>
                <c:pt idx="121">
                  <c:v>0.66937637583999998</c:v>
                </c:pt>
                <c:pt idx="122">
                  <c:v>0.52646355146000001</c:v>
                </c:pt>
                <c:pt idx="123">
                  <c:v>0.39456940723</c:v>
                </c:pt>
                <c:pt idx="124">
                  <c:v>0.27328922794999999</c:v>
                </c:pt>
                <c:pt idx="125">
                  <c:v>0.15960299875</c:v>
                </c:pt>
                <c:pt idx="126">
                  <c:v>5.5701062417E-2</c:v>
                </c:pt>
                <c:pt idx="127">
                  <c:v>-4.0912437310000001E-2</c:v>
                </c:pt>
                <c:pt idx="128">
                  <c:v>-0.12872913453000001</c:v>
                </c:pt>
                <c:pt idx="129">
                  <c:v>-0.20913922135999999</c:v>
                </c:pt>
                <c:pt idx="130">
                  <c:v>-0.28177424022000003</c:v>
                </c:pt>
                <c:pt idx="131">
                  <c:v>-0.34686168963000003</c:v>
                </c:pt>
                <c:pt idx="132">
                  <c:v>-0.40532236635000002</c:v>
                </c:pt>
                <c:pt idx="133">
                  <c:v>-0.45475508164</c:v>
                </c:pt>
                <c:pt idx="134">
                  <c:v>-0.49773578049</c:v>
                </c:pt>
                <c:pt idx="135">
                  <c:v>-0.53278920624000004</c:v>
                </c:pt>
                <c:pt idx="136">
                  <c:v>-0.54473138833000001</c:v>
                </c:pt>
                <c:pt idx="137">
                  <c:v>-0.55274144196999997</c:v>
                </c:pt>
                <c:pt idx="138">
                  <c:v>-0.55562224265000004</c:v>
                </c:pt>
                <c:pt idx="139">
                  <c:v>-0.55427634279000004</c:v>
                </c:pt>
                <c:pt idx="140">
                  <c:v>-0.54468550694999995</c:v>
                </c:pt>
                <c:pt idx="141">
                  <c:v>-0.53263266768999995</c:v>
                </c:pt>
                <c:pt idx="142">
                  <c:v>-0.51945600863999997</c:v>
                </c:pt>
                <c:pt idx="143">
                  <c:v>-0.50444547156999997</c:v>
                </c:pt>
                <c:pt idx="144">
                  <c:v>-0.48775479281</c:v>
                </c:pt>
                <c:pt idx="145">
                  <c:v>-0.46867299148000002</c:v>
                </c:pt>
                <c:pt idx="146">
                  <c:v>-0.44841900646999999</c:v>
                </c:pt>
                <c:pt idx="147">
                  <c:v>-0.42748554415000001</c:v>
                </c:pt>
                <c:pt idx="148">
                  <c:v>-0.41008366485999997</c:v>
                </c:pt>
                <c:pt idx="149">
                  <c:v>-0.39406303674999998</c:v>
                </c:pt>
                <c:pt idx="150">
                  <c:v>-0.37118829308000001</c:v>
                </c:pt>
                <c:pt idx="151">
                  <c:v>-0.35640537846999998</c:v>
                </c:pt>
                <c:pt idx="152">
                  <c:v>-0.36032172400000001</c:v>
                </c:pt>
                <c:pt idx="153">
                  <c:v>-0.37862421116</c:v>
                </c:pt>
                <c:pt idx="154">
                  <c:v>-0.41196033758</c:v>
                </c:pt>
                <c:pt idx="155">
                  <c:v>-0.45577339394999999</c:v>
                </c:pt>
                <c:pt idx="156">
                  <c:v>-0.51403159658999997</c:v>
                </c:pt>
                <c:pt idx="157">
                  <c:v>-0.58673380587000001</c:v>
                </c:pt>
                <c:pt idx="158">
                  <c:v>-0.67286783835999997</c:v>
                </c:pt>
                <c:pt idx="159">
                  <c:v>-0.76875585599999996</c:v>
                </c:pt>
                <c:pt idx="160">
                  <c:v>-0.87325651783000002</c:v>
                </c:pt>
                <c:pt idx="161">
                  <c:v>-0.98701483160000003</c:v>
                </c:pt>
                <c:pt idx="162">
                  <c:v>-1.1113096570000001</c:v>
                </c:pt>
                <c:pt idx="163">
                  <c:v>-1.2470598554000001</c:v>
                </c:pt>
                <c:pt idx="164">
                  <c:v>-1.3930490212</c:v>
                </c:pt>
                <c:pt idx="165">
                  <c:v>-1.5328568676000001</c:v>
                </c:pt>
                <c:pt idx="166">
                  <c:v>-1.710660761</c:v>
                </c:pt>
                <c:pt idx="167">
                  <c:v>-1.8889738223000001</c:v>
                </c:pt>
                <c:pt idx="168">
                  <c:v>-2.0667191214999998</c:v>
                </c:pt>
                <c:pt idx="169">
                  <c:v>-2.2383896712000002</c:v>
                </c:pt>
                <c:pt idx="170">
                  <c:v>-2.4000073843999998</c:v>
                </c:pt>
                <c:pt idx="171">
                  <c:v>-2.5514072455000001</c:v>
                </c:pt>
                <c:pt idx="172">
                  <c:v>-2.6925805204</c:v>
                </c:pt>
                <c:pt idx="173">
                  <c:v>-2.8174180522999999</c:v>
                </c:pt>
                <c:pt idx="174">
                  <c:v>-2.9306323589000001</c:v>
                </c:pt>
                <c:pt idx="175">
                  <c:v>-3.0330330145</c:v>
                </c:pt>
                <c:pt idx="176">
                  <c:v>-3.1198914590000002</c:v>
                </c:pt>
                <c:pt idx="177">
                  <c:v>-3.1913081189999999</c:v>
                </c:pt>
                <c:pt idx="178">
                  <c:v>-3.2472176107999999</c:v>
                </c:pt>
                <c:pt idx="179">
                  <c:v>-3.2817879245000001</c:v>
                </c:pt>
                <c:pt idx="180">
                  <c:v>-3.2831648095000001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A41-487F-9E10-E99371E7C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"/>
        <c:axId val="20"/>
      </c:scatterChart>
      <c:valAx>
        <c:axId val="1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Theta[deg]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20"/>
        <c:crosses val="autoZero"/>
        <c:crossBetween val="midCat"/>
      </c:valAx>
      <c:valAx>
        <c:axId val="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Bmod[Units]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0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  <a:ln>
      <a:solidFill>
        <a:srgbClr val="00570C"/>
      </a:solidFill>
    </a:ln>
  </c:spPr>
  <c:txPr>
    <a:bodyPr/>
    <a:lstStyle/>
    <a:p>
      <a:pPr>
        <a:defRPr sz="1200"/>
      </a:pPr>
      <a:endParaRPr lang="en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>
                <a:latin typeface="Calibri"/>
              </a:defRPr>
            </a:pPr>
            <a:r>
              <a:rPr lang="sv-SE" sz="1800"/>
              <a:t>Multipole Decomposition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Skew-a_n[units]</c:v>
          </c:tx>
          <c:spPr>
            <a:ln>
              <a:prstDash val="solid"/>
            </a:ln>
          </c:spPr>
          <c:invertIfNegative val="0"/>
          <c:cat>
            <c:numRef>
              <c:f>'I=834A'!$A$4:$A$31</c:f>
              <c:numCache>
                <c:formatCode>General</c:formatCode>
                <c:ptCount val="2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</c:numCache>
            </c:numRef>
          </c:cat>
          <c:val>
            <c:numRef>
              <c:f>'I=834A'!$B$4:$B$31</c:f>
              <c:numCache>
                <c:formatCode>General</c:formatCode>
                <c:ptCount val="28"/>
                <c:pt idx="0">
                  <c:v>3.5596855768999999E-4</c:v>
                </c:pt>
                <c:pt idx="1">
                  <c:v>-2.1154624401999999E-4</c:v>
                </c:pt>
                <c:pt idx="2">
                  <c:v>3.5596855766000001E-4</c:v>
                </c:pt>
                <c:pt idx="3">
                  <c:v>-2.1154624400000001E-4</c:v>
                </c:pt>
                <c:pt idx="4">
                  <c:v>3.5596855768999999E-4</c:v>
                </c:pt>
                <c:pt idx="5">
                  <c:v>-2.1154624400000001E-4</c:v>
                </c:pt>
                <c:pt idx="6">
                  <c:v>3.5596855766999999E-4</c:v>
                </c:pt>
                <c:pt idx="7">
                  <c:v>-2.1154624398E-4</c:v>
                </c:pt>
                <c:pt idx="8">
                  <c:v>3.5596855768999999E-4</c:v>
                </c:pt>
                <c:pt idx="9">
                  <c:v>-2.1154624400000001E-4</c:v>
                </c:pt>
                <c:pt idx="10">
                  <c:v>3.5596855768000002E-4</c:v>
                </c:pt>
                <c:pt idx="11">
                  <c:v>-2.1154624399000001E-4</c:v>
                </c:pt>
                <c:pt idx="12">
                  <c:v>3.5596855768999999E-4</c:v>
                </c:pt>
                <c:pt idx="13">
                  <c:v>-2.1154624399000001E-4</c:v>
                </c:pt>
                <c:pt idx="14">
                  <c:v>3.5596855768000002E-4</c:v>
                </c:pt>
                <c:pt idx="15">
                  <c:v>-2.1154624399000001E-4</c:v>
                </c:pt>
                <c:pt idx="16">
                  <c:v>3.5596855762999997E-4</c:v>
                </c:pt>
                <c:pt idx="17">
                  <c:v>-2.1154624406E-4</c:v>
                </c:pt>
                <c:pt idx="18">
                  <c:v>3.5596855766000001E-4</c:v>
                </c:pt>
                <c:pt idx="19">
                  <c:v>-2.1154624382000001E-4</c:v>
                </c:pt>
                <c:pt idx="20">
                  <c:v>3.5596855807000001E-4</c:v>
                </c:pt>
                <c:pt idx="21">
                  <c:v>-2.1154624388E-4</c:v>
                </c:pt>
                <c:pt idx="22">
                  <c:v>3.5596855771E-4</c:v>
                </c:pt>
                <c:pt idx="23">
                  <c:v>-2.1154624393999999E-4</c:v>
                </c:pt>
                <c:pt idx="24">
                  <c:v>3.5596855768000002E-4</c:v>
                </c:pt>
                <c:pt idx="25">
                  <c:v>-2.1154624400000001E-4</c:v>
                </c:pt>
                <c:pt idx="26">
                  <c:v>3.5596855768000002E-4</c:v>
                </c:pt>
                <c:pt idx="27">
                  <c:v>-2.1154624400000001E-4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1A-44D0-9A03-E9156C026603}"/>
            </c:ext>
          </c:extLst>
        </c:ser>
        <c:ser>
          <c:idx val="1"/>
          <c:order val="1"/>
          <c:tx>
            <c:v>Upright-b_n[units]</c:v>
          </c:tx>
          <c:spPr>
            <a:ln>
              <a:prstDash val="solid"/>
            </a:ln>
          </c:spPr>
          <c:invertIfNegative val="0"/>
          <c:cat>
            <c:numRef>
              <c:f>'I=834A'!$A$4:$A$31</c:f>
              <c:numCache>
                <c:formatCode>General</c:formatCode>
                <c:ptCount val="2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</c:numCache>
            </c:numRef>
          </c:cat>
          <c:val>
            <c:numRef>
              <c:f>'I=834A'!$C$4:$C$31</c:f>
              <c:numCache>
                <c:formatCode>General</c:formatCode>
                <c:ptCount val="28"/>
                <c:pt idx="0">
                  <c:v>-0.60557749185999998</c:v>
                </c:pt>
                <c:pt idx="1">
                  <c:v>0.24426224929000001</c:v>
                </c:pt>
                <c:pt idx="2">
                  <c:v>-0.10031500335</c:v>
                </c:pt>
                <c:pt idx="3">
                  <c:v>0.19559755678999999</c:v>
                </c:pt>
                <c:pt idx="4">
                  <c:v>-7.8317233045999995E-2</c:v>
                </c:pt>
                <c:pt idx="5">
                  <c:v>4.7447413234999999E-2</c:v>
                </c:pt>
                <c:pt idx="6">
                  <c:v>-1.2931637389E-2</c:v>
                </c:pt>
                <c:pt idx="7">
                  <c:v>5.0001008777999997E-3</c:v>
                </c:pt>
                <c:pt idx="8">
                  <c:v>-1.9699918025999998E-3</c:v>
                </c:pt>
                <c:pt idx="9">
                  <c:v>-5.1937416437000004E-3</c:v>
                </c:pt>
                <c:pt idx="10">
                  <c:v>2.3308443864E-3</c:v>
                </c:pt>
                <c:pt idx="11">
                  <c:v>-8.3976189439000006E-3</c:v>
                </c:pt>
                <c:pt idx="12">
                  <c:v>5.8627620241000003E-3</c:v>
                </c:pt>
                <c:pt idx="13">
                  <c:v>-6.5359619834000002E-3</c:v>
                </c:pt>
                <c:pt idx="14">
                  <c:v>-2.1444823878000001E-3</c:v>
                </c:pt>
                <c:pt idx="15">
                  <c:v>1.5734895998000001E-4</c:v>
                </c:pt>
                <c:pt idx="16">
                  <c:v>5.2155114652E-3</c:v>
                </c:pt>
                <c:pt idx="17">
                  <c:v>-2.3014115430000002E-3</c:v>
                </c:pt>
                <c:pt idx="18">
                  <c:v>5.4833594130999997E-3</c:v>
                </c:pt>
                <c:pt idx="19">
                  <c:v>1.2864234038999999E-3</c:v>
                </c:pt>
                <c:pt idx="20">
                  <c:v>-1.6386168448E-3</c:v>
                </c:pt>
                <c:pt idx="21">
                  <c:v>2.0915239532999998E-3</c:v>
                </c:pt>
                <c:pt idx="22">
                  <c:v>-5.2189492886999997E-4</c:v>
                </c:pt>
                <c:pt idx="23">
                  <c:v>2.3284746142E-3</c:v>
                </c:pt>
                <c:pt idx="24">
                  <c:v>-4.7678278158000001E-3</c:v>
                </c:pt>
                <c:pt idx="25">
                  <c:v>4.1714902946999996E-3</c:v>
                </c:pt>
                <c:pt idx="26">
                  <c:v>-2.9704119025000001E-3</c:v>
                </c:pt>
                <c:pt idx="27">
                  <c:v>3.3713253612000001E-3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1A-44D0-9A03-E9156C026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"/>
        <c:axId val="100"/>
      </c:barChart>
      <c:catAx>
        <c:axId val="1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>
                    <a:latin typeface="Calibri"/>
                  </a:defRPr>
                </a:pPr>
                <a:r>
                  <a:rPr lang="sv-SE" sz="1800"/>
                  <a:t>Index</a:t>
                </a:r>
              </a:p>
            </c:rich>
          </c:tx>
          <c:layout>
            <c:manualLayout>
              <c:xMode val="edge"/>
              <c:yMode val="edge"/>
              <c:x val="0.25563704517896391"/>
              <c:y val="0.9159423901086141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Calibri"/>
              </a:defRPr>
            </a:pPr>
            <a:endParaRPr lang="en-SE"/>
          </a:p>
        </c:txPr>
        <c:crossAx val="100"/>
        <c:crosses val="autoZero"/>
        <c:auto val="0"/>
        <c:lblAlgn val="ctr"/>
        <c:lblOffset val="100"/>
        <c:tickLblSkip val="2"/>
        <c:noMultiLvlLbl val="0"/>
      </c:catAx>
      <c:valAx>
        <c:axId val="1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>
                    <a:latin typeface="Calibri"/>
                  </a:defRPr>
                </a:pPr>
                <a:r>
                  <a:rPr lang="sv-SE" sz="1600"/>
                  <a:t>a_n or b_n [Units]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Calibri"/>
              </a:defRPr>
            </a:pPr>
            <a:endParaRPr lang="en-SE"/>
          </a:p>
        </c:txPr>
        <c:crossAx val="10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72150350369883631"/>
          <c:y val="7.8345918726544186E-2"/>
          <c:w val="0.26387556551774355"/>
          <c:h val="0.17278456490107783"/>
        </c:manualLayout>
      </c:layout>
      <c:overlay val="1"/>
      <c:txPr>
        <a:bodyPr/>
        <a:lstStyle/>
        <a:p>
          <a:pPr>
            <a:defRPr sz="1600"/>
          </a:pPr>
          <a:endParaRPr lang="en-SE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Calibri"/>
              </a:defRPr>
            </a:pPr>
            <a:r>
              <a:rPr lang="sv-SE" sz="1600"/>
              <a:t>Field Quality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>
              <a:prstDash val="solid"/>
            </a:ln>
          </c:spPr>
          <c:marker>
            <c:symbol val="none"/>
          </c:marker>
          <c:xVal>
            <c:numRef>
              <c:f>'I=834A'!$G$2:$G$182</c:f>
              <c:numCache>
                <c:formatCode>General</c:formatCode>
                <c:ptCount val="18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</c:numCache>
            </c:numRef>
          </c:xVal>
          <c:yVal>
            <c:numRef>
              <c:f>'I=834A'!$H$2:$H$182</c:f>
              <c:numCache>
                <c:formatCode>General</c:formatCode>
                <c:ptCount val="181"/>
                <c:pt idx="0">
                  <c:v>-2.7226608495</c:v>
                </c:pt>
                <c:pt idx="1">
                  <c:v>-2.7261758039999999</c:v>
                </c:pt>
                <c:pt idx="2">
                  <c:v>-2.7272383943</c:v>
                </c:pt>
                <c:pt idx="3">
                  <c:v>-2.7272832495000001</c:v>
                </c:pt>
                <c:pt idx="4">
                  <c:v>-2.7268004129999999</c:v>
                </c:pt>
                <c:pt idx="5">
                  <c:v>-2.7256497005</c:v>
                </c:pt>
                <c:pt idx="6">
                  <c:v>-2.7249504462999998</c:v>
                </c:pt>
                <c:pt idx="7">
                  <c:v>-2.7242354636999999</c:v>
                </c:pt>
                <c:pt idx="8">
                  <c:v>-2.7236736696000001</c:v>
                </c:pt>
                <c:pt idx="9">
                  <c:v>-2.7201855225</c:v>
                </c:pt>
                <c:pt idx="10">
                  <c:v>-2.7167176241000002</c:v>
                </c:pt>
                <c:pt idx="11">
                  <c:v>-2.7113338022</c:v>
                </c:pt>
                <c:pt idx="12">
                  <c:v>-2.7066671513</c:v>
                </c:pt>
                <c:pt idx="13">
                  <c:v>-2.7014545475</c:v>
                </c:pt>
                <c:pt idx="14">
                  <c:v>-2.6978117445000001</c:v>
                </c:pt>
                <c:pt idx="15">
                  <c:v>-2.6929379792999999</c:v>
                </c:pt>
                <c:pt idx="16">
                  <c:v>-2.6935511445000002</c:v>
                </c:pt>
                <c:pt idx="17">
                  <c:v>-2.6942347284000001</c:v>
                </c:pt>
                <c:pt idx="18">
                  <c:v>-2.6918500537000001</c:v>
                </c:pt>
                <c:pt idx="19">
                  <c:v>-2.6852212506000002</c:v>
                </c:pt>
                <c:pt idx="20">
                  <c:v>-2.6777992174</c:v>
                </c:pt>
                <c:pt idx="21">
                  <c:v>-2.6698699966000001</c:v>
                </c:pt>
                <c:pt idx="22">
                  <c:v>-2.6622016381</c:v>
                </c:pt>
                <c:pt idx="23">
                  <c:v>-2.6548203993000001</c:v>
                </c:pt>
                <c:pt idx="24">
                  <c:v>-2.6419706649000001</c:v>
                </c:pt>
                <c:pt idx="25">
                  <c:v>-2.6295551252</c:v>
                </c:pt>
                <c:pt idx="26">
                  <c:v>-2.6146665592999998</c:v>
                </c:pt>
                <c:pt idx="27">
                  <c:v>-2.5948683432999999</c:v>
                </c:pt>
                <c:pt idx="28">
                  <c:v>-2.5710547020000001</c:v>
                </c:pt>
                <c:pt idx="29">
                  <c:v>-2.5468934636</c:v>
                </c:pt>
                <c:pt idx="30">
                  <c:v>-2.5208516986</c:v>
                </c:pt>
                <c:pt idx="31">
                  <c:v>-2.4904414281</c:v>
                </c:pt>
                <c:pt idx="32">
                  <c:v>-2.4567873801000002</c:v>
                </c:pt>
                <c:pt idx="33">
                  <c:v>-2.4210067166</c:v>
                </c:pt>
                <c:pt idx="34">
                  <c:v>-2.3824368160999998</c:v>
                </c:pt>
                <c:pt idx="35">
                  <c:v>-2.3412545748000002</c:v>
                </c:pt>
                <c:pt idx="36">
                  <c:v>-2.3009530191000001</c:v>
                </c:pt>
                <c:pt idx="37">
                  <c:v>-2.2613003933</c:v>
                </c:pt>
                <c:pt idx="38">
                  <c:v>-2.2243278841</c:v>
                </c:pt>
                <c:pt idx="39">
                  <c:v>-2.1857154609</c:v>
                </c:pt>
                <c:pt idx="40">
                  <c:v>-2.1457922624000001</c:v>
                </c:pt>
                <c:pt idx="41">
                  <c:v>-2.1058366533999999</c:v>
                </c:pt>
                <c:pt idx="42">
                  <c:v>-2.06599742</c:v>
                </c:pt>
                <c:pt idx="43">
                  <c:v>-2.0215638705000001</c:v>
                </c:pt>
                <c:pt idx="44">
                  <c:v>-1.9779786487</c:v>
                </c:pt>
                <c:pt idx="45">
                  <c:v>-1.9326703515000001</c:v>
                </c:pt>
                <c:pt idx="46">
                  <c:v>-1.8852137583999999</c:v>
                </c:pt>
                <c:pt idx="47">
                  <c:v>-1.8373337896999999</c:v>
                </c:pt>
                <c:pt idx="48">
                  <c:v>-1.788329866</c:v>
                </c:pt>
                <c:pt idx="49">
                  <c:v>-1.736114798</c:v>
                </c:pt>
                <c:pt idx="50">
                  <c:v>-1.6798695475000001</c:v>
                </c:pt>
                <c:pt idx="51">
                  <c:v>-1.6221971046000001</c:v>
                </c:pt>
                <c:pt idx="52">
                  <c:v>-1.5661532878</c:v>
                </c:pt>
                <c:pt idx="53">
                  <c:v>-1.5120917440999999</c:v>
                </c:pt>
                <c:pt idx="54">
                  <c:v>-1.4561335258000001</c:v>
                </c:pt>
                <c:pt idx="55">
                  <c:v>-1.4009246259999999</c:v>
                </c:pt>
                <c:pt idx="56">
                  <c:v>-1.3453825972</c:v>
                </c:pt>
                <c:pt idx="57">
                  <c:v>-1.2880413631000001</c:v>
                </c:pt>
                <c:pt idx="58">
                  <c:v>-1.2236146218999999</c:v>
                </c:pt>
                <c:pt idx="59">
                  <c:v>-1.1594583806000001</c:v>
                </c:pt>
                <c:pt idx="60">
                  <c:v>-1.0947266526999999</c:v>
                </c:pt>
                <c:pt idx="61">
                  <c:v>-1.0493424036000001</c:v>
                </c:pt>
                <c:pt idx="62">
                  <c:v>-1.0031770280000001</c:v>
                </c:pt>
                <c:pt idx="63">
                  <c:v>-0.95850009877999998</c:v>
                </c:pt>
                <c:pt idx="64">
                  <c:v>-0.90792287075</c:v>
                </c:pt>
                <c:pt idx="65">
                  <c:v>-0.85454122347000006</c:v>
                </c:pt>
                <c:pt idx="66">
                  <c:v>-0.80021131562000003</c:v>
                </c:pt>
                <c:pt idx="67">
                  <c:v>-0.74557207115000002</c:v>
                </c:pt>
                <c:pt idx="68">
                  <c:v>-0.69086268705999998</c:v>
                </c:pt>
                <c:pt idx="69">
                  <c:v>-0.63636580856000002</c:v>
                </c:pt>
                <c:pt idx="70">
                  <c:v>-0.58474205476999996</c:v>
                </c:pt>
                <c:pt idx="71">
                  <c:v>-0.53380743454000001</c:v>
                </c:pt>
                <c:pt idx="72">
                  <c:v>-0.48239274948999999</c:v>
                </c:pt>
                <c:pt idx="73">
                  <c:v>-0.42687252966</c:v>
                </c:pt>
                <c:pt idx="74">
                  <c:v>-0.37106533831999999</c:v>
                </c:pt>
                <c:pt idx="75">
                  <c:v>-0.31603418215000001</c:v>
                </c:pt>
                <c:pt idx="76">
                  <c:v>-0.26768799434000001</c:v>
                </c:pt>
                <c:pt idx="77">
                  <c:v>-0.22004678848000001</c:v>
                </c:pt>
                <c:pt idx="78">
                  <c:v>-0.17353796032999999</c:v>
                </c:pt>
                <c:pt idx="79">
                  <c:v>-0.12605616717000001</c:v>
                </c:pt>
                <c:pt idx="80">
                  <c:v>-8.0156223686999997E-2</c:v>
                </c:pt>
                <c:pt idx="81">
                  <c:v>-3.7333504518999999E-2</c:v>
                </c:pt>
                <c:pt idx="82">
                  <c:v>4.8543852994999996E-3</c:v>
                </c:pt>
                <c:pt idx="83">
                  <c:v>4.5033270748000002E-2</c:v>
                </c:pt>
                <c:pt idx="84">
                  <c:v>8.5111887779000001E-2</c:v>
                </c:pt>
                <c:pt idx="85">
                  <c:v>0.12305862525</c:v>
                </c:pt>
                <c:pt idx="86">
                  <c:v>0.16084921681</c:v>
                </c:pt>
                <c:pt idx="87">
                  <c:v>0.19946235449999999</c:v>
                </c:pt>
                <c:pt idx="88">
                  <c:v>0.23873487101999999</c:v>
                </c:pt>
                <c:pt idx="89">
                  <c:v>0.27868648501999999</c:v>
                </c:pt>
                <c:pt idx="90">
                  <c:v>0.32011108545</c:v>
                </c:pt>
                <c:pt idx="91">
                  <c:v>0.35225945644000001</c:v>
                </c:pt>
                <c:pt idx="92">
                  <c:v>0.38238689761</c:v>
                </c:pt>
                <c:pt idx="93">
                  <c:v>0.40744212873000002</c:v>
                </c:pt>
                <c:pt idx="94">
                  <c:v>0.43813899352000002</c:v>
                </c:pt>
                <c:pt idx="95">
                  <c:v>0.46953450464000002</c:v>
                </c:pt>
                <c:pt idx="96">
                  <c:v>0.50315520916000001</c:v>
                </c:pt>
                <c:pt idx="97">
                  <c:v>0.53766660626999996</c:v>
                </c:pt>
                <c:pt idx="98">
                  <c:v>0.57401200276999997</c:v>
                </c:pt>
                <c:pt idx="99">
                  <c:v>0.60903765501999996</c:v>
                </c:pt>
                <c:pt idx="100">
                  <c:v>0.64041284740000004</c:v>
                </c:pt>
                <c:pt idx="101">
                  <c:v>0.67184947275999995</c:v>
                </c:pt>
                <c:pt idx="102">
                  <c:v>0.70426424513999997</c:v>
                </c:pt>
                <c:pt idx="103">
                  <c:v>0.73699274883999999</c:v>
                </c:pt>
                <c:pt idx="104">
                  <c:v>0.76938979328000001</c:v>
                </c:pt>
                <c:pt idx="105">
                  <c:v>0.80108065197</c:v>
                </c:pt>
                <c:pt idx="106">
                  <c:v>0.81890719053000005</c:v>
                </c:pt>
                <c:pt idx="107">
                  <c:v>0.84161982270000002</c:v>
                </c:pt>
                <c:pt idx="108">
                  <c:v>0.86619450716000002</c:v>
                </c:pt>
                <c:pt idx="109">
                  <c:v>0.88804913503000005</c:v>
                </c:pt>
                <c:pt idx="110">
                  <c:v>0.91134432652999997</c:v>
                </c:pt>
                <c:pt idx="111">
                  <c:v>0.93675761467999996</c:v>
                </c:pt>
                <c:pt idx="112">
                  <c:v>0.96268359025000005</c:v>
                </c:pt>
                <c:pt idx="113">
                  <c:v>0.99288120230999999</c:v>
                </c:pt>
                <c:pt idx="114">
                  <c:v>1.0262996106</c:v>
                </c:pt>
                <c:pt idx="115">
                  <c:v>1.0640223359000001</c:v>
                </c:pt>
                <c:pt idx="116">
                  <c:v>1.1013753158999999</c:v>
                </c:pt>
                <c:pt idx="117">
                  <c:v>1.1370057367999999</c:v>
                </c:pt>
                <c:pt idx="118">
                  <c:v>1.1735313038999999</c:v>
                </c:pt>
                <c:pt idx="119">
                  <c:v>1.2117633597999999</c:v>
                </c:pt>
                <c:pt idx="120">
                  <c:v>1.2508293812</c:v>
                </c:pt>
                <c:pt idx="121">
                  <c:v>1.2837722573000001</c:v>
                </c:pt>
                <c:pt idx="122">
                  <c:v>1.3156576721</c:v>
                </c:pt>
                <c:pt idx="123">
                  <c:v>1.3463094943</c:v>
                </c:pt>
                <c:pt idx="124">
                  <c:v>1.3758116881</c:v>
                </c:pt>
                <c:pt idx="125">
                  <c:v>1.4033722912</c:v>
                </c:pt>
                <c:pt idx="126">
                  <c:v>1.4281923510000001</c:v>
                </c:pt>
                <c:pt idx="127">
                  <c:v>1.4535723247000001</c:v>
                </c:pt>
                <c:pt idx="128">
                  <c:v>1.4804004171</c:v>
                </c:pt>
                <c:pt idx="129">
                  <c:v>1.5078977768999999</c:v>
                </c:pt>
                <c:pt idx="130">
                  <c:v>1.5339873016000001</c:v>
                </c:pt>
                <c:pt idx="131">
                  <c:v>1.5608577249</c:v>
                </c:pt>
                <c:pt idx="132">
                  <c:v>1.5855264705000001</c:v>
                </c:pt>
                <c:pt idx="133">
                  <c:v>1.6075329944000001</c:v>
                </c:pt>
                <c:pt idx="134">
                  <c:v>1.6272437931999999</c:v>
                </c:pt>
                <c:pt idx="135">
                  <c:v>1.6435499917</c:v>
                </c:pt>
                <c:pt idx="136">
                  <c:v>1.6697889406999999</c:v>
                </c:pt>
                <c:pt idx="137">
                  <c:v>1.6935113427999999</c:v>
                </c:pt>
                <c:pt idx="138">
                  <c:v>1.7126939574</c:v>
                </c:pt>
                <c:pt idx="139">
                  <c:v>1.7266008945</c:v>
                </c:pt>
                <c:pt idx="140">
                  <c:v>1.7379531663000001</c:v>
                </c:pt>
                <c:pt idx="141">
                  <c:v>1.745356474</c:v>
                </c:pt>
                <c:pt idx="142">
                  <c:v>1.7517316573999999</c:v>
                </c:pt>
                <c:pt idx="143">
                  <c:v>1.7584933469999999</c:v>
                </c:pt>
                <c:pt idx="144">
                  <c:v>1.7678067742000001</c:v>
                </c:pt>
                <c:pt idx="145">
                  <c:v>1.7766173809000001</c:v>
                </c:pt>
                <c:pt idx="146">
                  <c:v>1.7794874912</c:v>
                </c:pt>
                <c:pt idx="147">
                  <c:v>1.7790896173999999</c:v>
                </c:pt>
                <c:pt idx="148">
                  <c:v>1.7740778930000001</c:v>
                </c:pt>
                <c:pt idx="149">
                  <c:v>1.7662797511999999</c:v>
                </c:pt>
                <c:pt idx="150">
                  <c:v>1.7566419178999999</c:v>
                </c:pt>
                <c:pt idx="151">
                  <c:v>1.7363576797</c:v>
                </c:pt>
                <c:pt idx="152">
                  <c:v>1.7162590203999999</c:v>
                </c:pt>
                <c:pt idx="153">
                  <c:v>1.6950699064999999</c:v>
                </c:pt>
                <c:pt idx="154">
                  <c:v>1.6696623354</c:v>
                </c:pt>
                <c:pt idx="155">
                  <c:v>1.6395881830000001</c:v>
                </c:pt>
                <c:pt idx="156">
                  <c:v>1.605497425</c:v>
                </c:pt>
                <c:pt idx="157">
                  <c:v>1.5699097433</c:v>
                </c:pt>
                <c:pt idx="158">
                  <c:v>1.5332135922000001</c:v>
                </c:pt>
                <c:pt idx="159">
                  <c:v>1.4965976803000001</c:v>
                </c:pt>
                <c:pt idx="160">
                  <c:v>1.4616790914</c:v>
                </c:pt>
                <c:pt idx="161">
                  <c:v>1.4263676577</c:v>
                </c:pt>
                <c:pt idx="162">
                  <c:v>1.3894519622999999</c:v>
                </c:pt>
                <c:pt idx="163">
                  <c:v>1.3469019870000001</c:v>
                </c:pt>
                <c:pt idx="164">
                  <c:v>1.3017523366999999</c:v>
                </c:pt>
                <c:pt idx="165">
                  <c:v>1.2567383809999999</c:v>
                </c:pt>
                <c:pt idx="166">
                  <c:v>1.2248743218</c:v>
                </c:pt>
                <c:pt idx="167">
                  <c:v>1.1955895083000001</c:v>
                </c:pt>
                <c:pt idx="168">
                  <c:v>1.1679846077</c:v>
                </c:pt>
                <c:pt idx="169">
                  <c:v>1.1426882947999999</c:v>
                </c:pt>
                <c:pt idx="170">
                  <c:v>1.1187359818</c:v>
                </c:pt>
                <c:pt idx="171">
                  <c:v>1.0964531915</c:v>
                </c:pt>
                <c:pt idx="172">
                  <c:v>1.0750493721000001</c:v>
                </c:pt>
                <c:pt idx="173">
                  <c:v>1.0543297550999999</c:v>
                </c:pt>
                <c:pt idx="174">
                  <c:v>1.0348610859</c:v>
                </c:pt>
                <c:pt idx="175">
                  <c:v>1.0172609056999999</c:v>
                </c:pt>
                <c:pt idx="176">
                  <c:v>1.0012456518999999</c:v>
                </c:pt>
                <c:pt idx="177">
                  <c:v>0.98629177193999995</c:v>
                </c:pt>
                <c:pt idx="178">
                  <c:v>0.97334488573</c:v>
                </c:pt>
                <c:pt idx="179">
                  <c:v>0.96074649911999999</c:v>
                </c:pt>
                <c:pt idx="180">
                  <c:v>0.94968447857000005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272-4CEA-8583-B0A30D3BD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"/>
        <c:axId val="20"/>
      </c:scatterChart>
      <c:valAx>
        <c:axId val="1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600">
                    <a:latin typeface="Calibri"/>
                  </a:defRPr>
                </a:pPr>
                <a:r>
                  <a:rPr lang="sv-SE" sz="1600"/>
                  <a:t>Theta[deg]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Calibri"/>
              </a:defRPr>
            </a:pPr>
            <a:endParaRPr lang="en-SE"/>
          </a:p>
        </c:txPr>
        <c:crossAx val="20"/>
        <c:crosses val="autoZero"/>
        <c:crossBetween val="midCat"/>
      </c:valAx>
      <c:valAx>
        <c:axId val="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>
                    <a:latin typeface="Calibri"/>
                  </a:defRPr>
                </a:pPr>
                <a:r>
                  <a:rPr lang="sv-SE" sz="1600"/>
                  <a:t>Bmod[Units]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Calibri"/>
              </a:defRPr>
            </a:pPr>
            <a:endParaRPr lang="en-SE"/>
          </a:p>
        </c:txPr>
        <c:crossAx val="10"/>
        <c:crosses val="autoZero"/>
        <c:crossBetween val="midCat"/>
      </c:valAx>
      <c:spPr>
        <a:ln>
          <a:solidFill>
            <a:schemeClr val="accent4">
              <a:lumMod val="90000"/>
              <a:lumOff val="10000"/>
            </a:schemeClr>
          </a:solidFill>
        </a:ln>
      </c:spPr>
    </c:plotArea>
    <c:plotVisOnly val="1"/>
    <c:dispBlanksAs val="gap"/>
    <c:showDLblsOverMax val="0"/>
  </c:chart>
  <c:spPr>
    <a:solidFill>
      <a:srgbClr val="FFFFFF"/>
    </a:solidFill>
    <a:ln>
      <a:solidFill>
        <a:schemeClr val="accent4">
          <a:lumMod val="90000"/>
          <a:lumOff val="10000"/>
        </a:schemeClr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sv-SE"/>
              <a:t>Multipole Decomposition</a:t>
            </a:r>
          </a:p>
        </c:rich>
      </c:tx>
      <c:layout>
        <c:manualLayout>
          <c:xMode val="edge"/>
          <c:yMode val="edge"/>
          <c:x val="0.19158210822646232"/>
          <c:y val="3.9724741945573974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Skew-a_n[units]</c:v>
          </c:tx>
          <c:spPr>
            <a:ln>
              <a:prstDash val="solid"/>
            </a:ln>
          </c:spPr>
          <c:invertIfNegative val="0"/>
          <c:cat>
            <c:numRef>
              <c:f>'I=95A'!$A$5:$A$31</c:f>
              <c:numCache>
                <c:formatCode>General</c:formatCode>
                <c:ptCount val="2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  <c:pt idx="24">
                  <c:v>28</c:v>
                </c:pt>
                <c:pt idx="25">
                  <c:v>29</c:v>
                </c:pt>
                <c:pt idx="26">
                  <c:v>30</c:v>
                </c:pt>
              </c:numCache>
            </c:numRef>
          </c:cat>
          <c:val>
            <c:numRef>
              <c:f>'I=95A'!$B$5:$B$31</c:f>
              <c:numCache>
                <c:formatCode>General</c:formatCode>
                <c:ptCount val="27"/>
                <c:pt idx="0">
                  <c:v>-2.5108403074000001E-4</c:v>
                </c:pt>
                <c:pt idx="1">
                  <c:v>5.4486647843999999E-15</c:v>
                </c:pt>
                <c:pt idx="2">
                  <c:v>-2.5108403060999999E-4</c:v>
                </c:pt>
                <c:pt idx="3">
                  <c:v>4.9181353603999997E-15</c:v>
                </c:pt>
                <c:pt idx="4">
                  <c:v>-2.5108403065999998E-4</c:v>
                </c:pt>
                <c:pt idx="5">
                  <c:v>2.1438187216000001E-15</c:v>
                </c:pt>
                <c:pt idx="6">
                  <c:v>-2.5108403063E-4</c:v>
                </c:pt>
                <c:pt idx="7">
                  <c:v>1.1398924291999999E-14</c:v>
                </c:pt>
                <c:pt idx="8">
                  <c:v>-2.5108403062000002E-4</c:v>
                </c:pt>
                <c:pt idx="9">
                  <c:v>1.0589246891E-14</c:v>
                </c:pt>
                <c:pt idx="10">
                  <c:v>-2.5108403062000002E-4</c:v>
                </c:pt>
                <c:pt idx="11">
                  <c:v>-4.3223530936999998E-15</c:v>
                </c:pt>
                <c:pt idx="12">
                  <c:v>-2.5108403060999999E-4</c:v>
                </c:pt>
                <c:pt idx="13">
                  <c:v>-1.1886935280999999E-14</c:v>
                </c:pt>
                <c:pt idx="14">
                  <c:v>-2.5108403058000001E-4</c:v>
                </c:pt>
                <c:pt idx="15">
                  <c:v>-3.4399735126000001E-14</c:v>
                </c:pt>
                <c:pt idx="16">
                  <c:v>-2.5108403049000001E-4</c:v>
                </c:pt>
                <c:pt idx="17">
                  <c:v>-6.8783295574000001E-14</c:v>
                </c:pt>
                <c:pt idx="18">
                  <c:v>-2.5108403065E-4</c:v>
                </c:pt>
                <c:pt idx="19">
                  <c:v>-1.6720662786999999E-14</c:v>
                </c:pt>
                <c:pt idx="20">
                  <c:v>-2.5108403063E-4</c:v>
                </c:pt>
                <c:pt idx="21">
                  <c:v>-1.0383569392E-13</c:v>
                </c:pt>
                <c:pt idx="22">
                  <c:v>-2.5108403060999999E-4</c:v>
                </c:pt>
                <c:pt idx="23">
                  <c:v>3.6309275623999998E-14</c:v>
                </c:pt>
                <c:pt idx="24">
                  <c:v>-2.5108403063E-4</c:v>
                </c:pt>
                <c:pt idx="25">
                  <c:v>1.3343629736999999E-14</c:v>
                </c:pt>
                <c:pt idx="26">
                  <c:v>-2.5108403062000002E-4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C8-44D9-B9BB-CBDA98C0709D}"/>
            </c:ext>
          </c:extLst>
        </c:ser>
        <c:ser>
          <c:idx val="1"/>
          <c:order val="1"/>
          <c:tx>
            <c:v>Upright-b_n[units]</c:v>
          </c:tx>
          <c:spPr>
            <a:ln>
              <a:prstDash val="solid"/>
            </a:ln>
          </c:spPr>
          <c:invertIfNegative val="0"/>
          <c:cat>
            <c:numRef>
              <c:f>'I=95A'!$A$5:$A$31</c:f>
              <c:numCache>
                <c:formatCode>General</c:formatCode>
                <c:ptCount val="2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  <c:pt idx="24">
                  <c:v>28</c:v>
                </c:pt>
                <c:pt idx="25">
                  <c:v>29</c:v>
                </c:pt>
                <c:pt idx="26">
                  <c:v>30</c:v>
                </c:pt>
              </c:numCache>
            </c:numRef>
          </c:cat>
          <c:val>
            <c:numRef>
              <c:f>'I=95A'!$C$5:$C$31</c:f>
              <c:numCache>
                <c:formatCode>General</c:formatCode>
                <c:ptCount val="27"/>
                <c:pt idx="0">
                  <c:v>-3.0476544619000002E-14</c:v>
                </c:pt>
                <c:pt idx="1">
                  <c:v>-9.8873221181999996E-2</c:v>
                </c:pt>
                <c:pt idx="2">
                  <c:v>-2.3367556671E-14</c:v>
                </c:pt>
                <c:pt idx="3">
                  <c:v>-9.0695130302E-3</c:v>
                </c:pt>
                <c:pt idx="4">
                  <c:v>1.1977169015000001E-14</c:v>
                </c:pt>
                <c:pt idx="5">
                  <c:v>-0.74637944414000001</c:v>
                </c:pt>
                <c:pt idx="6">
                  <c:v>1.2562332905000001E-15</c:v>
                </c:pt>
                <c:pt idx="7">
                  <c:v>8.1634758667999997E-4</c:v>
                </c:pt>
                <c:pt idx="8">
                  <c:v>6.3771362060000003E-15</c:v>
                </c:pt>
                <c:pt idx="9">
                  <c:v>4.7975924031000003E-3</c:v>
                </c:pt>
                <c:pt idx="10">
                  <c:v>-5.9228074852000001E-15</c:v>
                </c:pt>
                <c:pt idx="11">
                  <c:v>-1.0095660286000001</c:v>
                </c:pt>
                <c:pt idx="12">
                  <c:v>-2.6109224424000001E-14</c:v>
                </c:pt>
                <c:pt idx="13">
                  <c:v>-5.2488564383000001E-3</c:v>
                </c:pt>
                <c:pt idx="14">
                  <c:v>-8.4395573604000005E-14</c:v>
                </c:pt>
                <c:pt idx="15">
                  <c:v>-1.0762859019E-3</c:v>
                </c:pt>
                <c:pt idx="16">
                  <c:v>-1.1857308663E-13</c:v>
                </c:pt>
                <c:pt idx="17">
                  <c:v>-1.6518392974E-3</c:v>
                </c:pt>
                <c:pt idx="18">
                  <c:v>-2.7465321371000001E-14</c:v>
                </c:pt>
                <c:pt idx="19">
                  <c:v>3.6193751214000001E-4</c:v>
                </c:pt>
                <c:pt idx="20">
                  <c:v>4.1390251048000002E-14</c:v>
                </c:pt>
                <c:pt idx="21">
                  <c:v>1.7614521021999999E-3</c:v>
                </c:pt>
                <c:pt idx="22">
                  <c:v>-7.9915996654E-14</c:v>
                </c:pt>
                <c:pt idx="23">
                  <c:v>-7.7183141219999999E-3</c:v>
                </c:pt>
                <c:pt idx="24">
                  <c:v>6.9005487718000003E-14</c:v>
                </c:pt>
                <c:pt idx="25">
                  <c:v>2.2213518316000001E-3</c:v>
                </c:pt>
                <c:pt idx="26">
                  <c:v>1.5489350481E-14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C8-44D9-B9BB-CBDA98C07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"/>
        <c:axId val="100"/>
      </c:barChart>
      <c:catAx>
        <c:axId val="1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Index</a:t>
                </a:r>
              </a:p>
            </c:rich>
          </c:tx>
          <c:layout>
            <c:manualLayout>
              <c:xMode val="edge"/>
              <c:yMode val="edge"/>
              <c:x val="0.20833187363152955"/>
              <c:y val="0.9007873005943071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00"/>
        <c:crosses val="autoZero"/>
        <c:auto val="0"/>
        <c:lblAlgn val="ctr"/>
        <c:lblOffset val="100"/>
        <c:noMultiLvlLbl val="0"/>
      </c:catAx>
      <c:valAx>
        <c:axId val="1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a_n or b_n [Units]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0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5562152017516417"/>
          <c:y val="5.7342821395057815E-2"/>
          <c:w val="0.34437847982483577"/>
          <c:h val="0.30853925555208006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en-S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v-SE"/>
              <a:t>Field Quality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>
              <a:prstDash val="solid"/>
            </a:ln>
          </c:spPr>
          <c:marker>
            <c:symbol val="none"/>
          </c:marker>
          <c:xVal>
            <c:numRef>
              <c:f>'I=95A'!$G$2:$G$182</c:f>
              <c:numCache>
                <c:formatCode>General</c:formatCode>
                <c:ptCount val="18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</c:numCache>
            </c:numRef>
          </c:xVal>
          <c:yVal>
            <c:numRef>
              <c:f>'I=95A'!$H$2:$H$182</c:f>
              <c:numCache>
                <c:formatCode>General</c:formatCode>
                <c:ptCount val="181"/>
                <c:pt idx="0">
                  <c:v>-1.8720423561999999</c:v>
                </c:pt>
                <c:pt idx="1">
                  <c:v>-1.8471980599</c:v>
                </c:pt>
                <c:pt idx="2">
                  <c:v>-1.7810012824999999</c:v>
                </c:pt>
                <c:pt idx="3">
                  <c:v>-1.6674212497000001</c:v>
                </c:pt>
                <c:pt idx="4">
                  <c:v>-1.5156912234</c:v>
                </c:pt>
                <c:pt idx="5">
                  <c:v>-1.319645443</c:v>
                </c:pt>
                <c:pt idx="6">
                  <c:v>-1.0572673506000001</c:v>
                </c:pt>
                <c:pt idx="7">
                  <c:v>-0.74406529855000003</c:v>
                </c:pt>
                <c:pt idx="8">
                  <c:v>-0.49217399479000001</c:v>
                </c:pt>
                <c:pt idx="9">
                  <c:v>-0.24246393516</c:v>
                </c:pt>
                <c:pt idx="10">
                  <c:v>3.0749711103E-2</c:v>
                </c:pt>
                <c:pt idx="11">
                  <c:v>0.27898872156999999</c:v>
                </c:pt>
                <c:pt idx="12">
                  <c:v>0.49172495757000001</c:v>
                </c:pt>
                <c:pt idx="13">
                  <c:v>0.66761905085999995</c:v>
                </c:pt>
                <c:pt idx="14">
                  <c:v>0.82082597081999997</c:v>
                </c:pt>
                <c:pt idx="15">
                  <c:v>0.95352591641999995</c:v>
                </c:pt>
                <c:pt idx="16">
                  <c:v>0.97780017052000001</c:v>
                </c:pt>
                <c:pt idx="17">
                  <c:v>0.98145398351000002</c:v>
                </c:pt>
                <c:pt idx="18">
                  <c:v>0.95735721701999998</c:v>
                </c:pt>
                <c:pt idx="19">
                  <c:v>0.89159336042000004</c:v>
                </c:pt>
                <c:pt idx="20">
                  <c:v>0.78933371424999998</c:v>
                </c:pt>
                <c:pt idx="21">
                  <c:v>0.67508064135000001</c:v>
                </c:pt>
                <c:pt idx="22">
                  <c:v>0.54645474585999998</c:v>
                </c:pt>
                <c:pt idx="23">
                  <c:v>0.39753411352000001</c:v>
                </c:pt>
                <c:pt idx="24">
                  <c:v>0.21988837491999999</c:v>
                </c:pt>
                <c:pt idx="25">
                  <c:v>7.9180771287999996E-2</c:v>
                </c:pt>
                <c:pt idx="26">
                  <c:v>-4.9352953929E-2</c:v>
                </c:pt>
                <c:pt idx="27">
                  <c:v>-0.16005076044</c:v>
                </c:pt>
                <c:pt idx="28">
                  <c:v>-0.25694608837999999</c:v>
                </c:pt>
                <c:pt idx="29">
                  <c:v>-0.31422752269999998</c:v>
                </c:pt>
                <c:pt idx="30">
                  <c:v>-0.34245260579999998</c:v>
                </c:pt>
                <c:pt idx="31">
                  <c:v>-0.30167822337</c:v>
                </c:pt>
                <c:pt idx="32">
                  <c:v>-0.22295057692</c:v>
                </c:pt>
                <c:pt idx="33">
                  <c:v>-0.11812177892</c:v>
                </c:pt>
                <c:pt idx="34">
                  <c:v>-3.0794858656E-3</c:v>
                </c:pt>
                <c:pt idx="35">
                  <c:v>0.12492906245</c:v>
                </c:pt>
                <c:pt idx="36">
                  <c:v>0.29857568955000002</c:v>
                </c:pt>
                <c:pt idx="37">
                  <c:v>0.48273206349999997</c:v>
                </c:pt>
                <c:pt idx="38">
                  <c:v>0.57757567505999996</c:v>
                </c:pt>
                <c:pt idx="39">
                  <c:v>0.72145845760000005</c:v>
                </c:pt>
                <c:pt idx="40">
                  <c:v>0.85875982707999998</c:v>
                </c:pt>
                <c:pt idx="41">
                  <c:v>0.95959615689</c:v>
                </c:pt>
                <c:pt idx="42">
                  <c:v>1.0230979461</c:v>
                </c:pt>
                <c:pt idx="43">
                  <c:v>1.0488894382</c:v>
                </c:pt>
                <c:pt idx="44">
                  <c:v>1.0619235396</c:v>
                </c:pt>
                <c:pt idx="45">
                  <c:v>1.0520402469000001</c:v>
                </c:pt>
                <c:pt idx="46">
                  <c:v>0.93278310935999997</c:v>
                </c:pt>
                <c:pt idx="47">
                  <c:v>0.79426627137000005</c:v>
                </c:pt>
                <c:pt idx="48">
                  <c:v>0.62800843914000004</c:v>
                </c:pt>
                <c:pt idx="49">
                  <c:v>0.42166850623000002</c:v>
                </c:pt>
                <c:pt idx="50">
                  <c:v>0.17319250286999999</c:v>
                </c:pt>
                <c:pt idx="51">
                  <c:v>-8.4026504101000002E-2</c:v>
                </c:pt>
                <c:pt idx="52">
                  <c:v>-0.35799385894000002</c:v>
                </c:pt>
                <c:pt idx="53">
                  <c:v>-0.61254256582</c:v>
                </c:pt>
                <c:pt idx="54">
                  <c:v>-0.90097710494000005</c:v>
                </c:pt>
                <c:pt idx="55">
                  <c:v>-1.1352322924</c:v>
                </c:pt>
                <c:pt idx="56">
                  <c:v>-1.3268147401999999</c:v>
                </c:pt>
                <c:pt idx="57">
                  <c:v>-1.4854085009</c:v>
                </c:pt>
                <c:pt idx="58">
                  <c:v>-1.6090865751000001</c:v>
                </c:pt>
                <c:pt idx="59">
                  <c:v>-1.6734659220000001</c:v>
                </c:pt>
                <c:pt idx="60">
                  <c:v>-1.6917468854</c:v>
                </c:pt>
                <c:pt idx="61">
                  <c:v>-1.6758463471</c:v>
                </c:pt>
                <c:pt idx="62">
                  <c:v>-1.6059204213</c:v>
                </c:pt>
                <c:pt idx="63">
                  <c:v>-1.4866710554</c:v>
                </c:pt>
                <c:pt idx="64">
                  <c:v>-1.3267730917</c:v>
                </c:pt>
                <c:pt idx="65">
                  <c:v>-1.1263259781999999</c:v>
                </c:pt>
                <c:pt idx="66">
                  <c:v>-0.85242581345000001</c:v>
                </c:pt>
                <c:pt idx="67">
                  <c:v>-0.54084617013000003</c:v>
                </c:pt>
                <c:pt idx="68">
                  <c:v>-0.31791386403999999</c:v>
                </c:pt>
                <c:pt idx="69">
                  <c:v>-2.4533697212000001E-2</c:v>
                </c:pt>
                <c:pt idx="70">
                  <c:v>0.24493172401999999</c:v>
                </c:pt>
                <c:pt idx="71">
                  <c:v>0.47916966216000001</c:v>
                </c:pt>
                <c:pt idx="72">
                  <c:v>0.67526668169000004</c:v>
                </c:pt>
                <c:pt idx="73">
                  <c:v>0.83274110828000003</c:v>
                </c:pt>
                <c:pt idx="74">
                  <c:v>0.96957925651999999</c:v>
                </c:pt>
                <c:pt idx="75">
                  <c:v>1.0894587674</c:v>
                </c:pt>
                <c:pt idx="76">
                  <c:v>1.1191222044</c:v>
                </c:pt>
                <c:pt idx="77">
                  <c:v>1.1308539664999999</c:v>
                </c:pt>
                <c:pt idx="78">
                  <c:v>1.1166477945</c:v>
                </c:pt>
                <c:pt idx="79">
                  <c:v>1.0629462695</c:v>
                </c:pt>
                <c:pt idx="80">
                  <c:v>0.96601731590999995</c:v>
                </c:pt>
                <c:pt idx="81">
                  <c:v>0.83983717312999995</c:v>
                </c:pt>
                <c:pt idx="82">
                  <c:v>0.72428747676000005</c:v>
                </c:pt>
                <c:pt idx="83">
                  <c:v>0.59522221296</c:v>
                </c:pt>
                <c:pt idx="84">
                  <c:v>0.38813775194</c:v>
                </c:pt>
                <c:pt idx="85">
                  <c:v>0.22158183668</c:v>
                </c:pt>
                <c:pt idx="86">
                  <c:v>9.2598052080999999E-2</c:v>
                </c:pt>
                <c:pt idx="87">
                  <c:v>-1.3134638113999999E-2</c:v>
                </c:pt>
                <c:pt idx="88">
                  <c:v>-9.9738073748999997E-2</c:v>
                </c:pt>
                <c:pt idx="89">
                  <c:v>-0.16066878492</c:v>
                </c:pt>
                <c:pt idx="90">
                  <c:v>-0.18939793007</c:v>
                </c:pt>
                <c:pt idx="91">
                  <c:v>-0.16066878492</c:v>
                </c:pt>
                <c:pt idx="92">
                  <c:v>-9.9738073748999997E-2</c:v>
                </c:pt>
                <c:pt idx="93">
                  <c:v>-1.3134638112E-2</c:v>
                </c:pt>
                <c:pt idx="94">
                  <c:v>9.2598052082999996E-2</c:v>
                </c:pt>
                <c:pt idx="95">
                  <c:v>0.22158183668</c:v>
                </c:pt>
                <c:pt idx="96">
                  <c:v>0.38813775194</c:v>
                </c:pt>
                <c:pt idx="97">
                  <c:v>0.59522221296</c:v>
                </c:pt>
                <c:pt idx="98">
                  <c:v>0.72428747676000005</c:v>
                </c:pt>
                <c:pt idx="99">
                  <c:v>0.83983717312999995</c:v>
                </c:pt>
                <c:pt idx="100">
                  <c:v>0.96601731590999995</c:v>
                </c:pt>
                <c:pt idx="101">
                  <c:v>1.0629462695</c:v>
                </c:pt>
                <c:pt idx="102">
                  <c:v>1.1166477945</c:v>
                </c:pt>
                <c:pt idx="103">
                  <c:v>1.1308539664999999</c:v>
                </c:pt>
                <c:pt idx="104">
                  <c:v>1.1191222044</c:v>
                </c:pt>
                <c:pt idx="105">
                  <c:v>1.0894587674</c:v>
                </c:pt>
                <c:pt idx="106">
                  <c:v>0.96957925651999999</c:v>
                </c:pt>
                <c:pt idx="107">
                  <c:v>0.83274110828000003</c:v>
                </c:pt>
                <c:pt idx="108">
                  <c:v>0.67526668169000004</c:v>
                </c:pt>
                <c:pt idx="109">
                  <c:v>0.47916966216000001</c:v>
                </c:pt>
                <c:pt idx="110">
                  <c:v>0.24493172401999999</c:v>
                </c:pt>
                <c:pt idx="111">
                  <c:v>-2.4533697212000001E-2</c:v>
                </c:pt>
                <c:pt idx="112">
                  <c:v>-0.31791386403999999</c:v>
                </c:pt>
                <c:pt idx="113">
                  <c:v>-0.54084617013000003</c:v>
                </c:pt>
                <c:pt idx="114">
                  <c:v>-0.85242581345000001</c:v>
                </c:pt>
                <c:pt idx="115">
                  <c:v>-1.1263259781999999</c:v>
                </c:pt>
                <c:pt idx="116">
                  <c:v>-1.3267730917</c:v>
                </c:pt>
                <c:pt idx="117">
                  <c:v>-1.4866710554</c:v>
                </c:pt>
                <c:pt idx="118">
                  <c:v>-1.6059204213</c:v>
                </c:pt>
                <c:pt idx="119">
                  <c:v>-1.6758463471</c:v>
                </c:pt>
                <c:pt idx="120">
                  <c:v>-1.6917468854</c:v>
                </c:pt>
                <c:pt idx="121">
                  <c:v>-1.6734659220000001</c:v>
                </c:pt>
                <c:pt idx="122">
                  <c:v>-1.6090865751000001</c:v>
                </c:pt>
                <c:pt idx="123">
                  <c:v>-1.4854085009</c:v>
                </c:pt>
                <c:pt idx="124">
                  <c:v>-1.3268147401999999</c:v>
                </c:pt>
                <c:pt idx="125">
                  <c:v>-1.1352322924</c:v>
                </c:pt>
                <c:pt idx="126">
                  <c:v>-0.90097710494000005</c:v>
                </c:pt>
                <c:pt idx="127">
                  <c:v>-0.61254256582</c:v>
                </c:pt>
                <c:pt idx="128">
                  <c:v>-0.35799385894000002</c:v>
                </c:pt>
                <c:pt idx="129">
                  <c:v>-8.4026504101000002E-2</c:v>
                </c:pt>
                <c:pt idx="130">
                  <c:v>0.17319250286999999</c:v>
                </c:pt>
                <c:pt idx="131">
                  <c:v>0.42166850623000002</c:v>
                </c:pt>
                <c:pt idx="132">
                  <c:v>0.62800843914000004</c:v>
                </c:pt>
                <c:pt idx="133">
                  <c:v>0.79426627137000005</c:v>
                </c:pt>
                <c:pt idx="134">
                  <c:v>0.93278310935999997</c:v>
                </c:pt>
                <c:pt idx="135">
                  <c:v>1.0520402469000001</c:v>
                </c:pt>
                <c:pt idx="136">
                  <c:v>1.0619235396</c:v>
                </c:pt>
                <c:pt idx="137">
                  <c:v>1.0488894382</c:v>
                </c:pt>
                <c:pt idx="138">
                  <c:v>1.0230979461</c:v>
                </c:pt>
                <c:pt idx="139">
                  <c:v>0.95959615689</c:v>
                </c:pt>
                <c:pt idx="140">
                  <c:v>0.85875982707999998</c:v>
                </c:pt>
                <c:pt idx="141">
                  <c:v>0.72145845760000005</c:v>
                </c:pt>
                <c:pt idx="142">
                  <c:v>0.57757567505999996</c:v>
                </c:pt>
                <c:pt idx="143">
                  <c:v>0.48273206349999997</c:v>
                </c:pt>
                <c:pt idx="144">
                  <c:v>0.29857568955000002</c:v>
                </c:pt>
                <c:pt idx="145">
                  <c:v>0.12492906245</c:v>
                </c:pt>
                <c:pt idx="146">
                  <c:v>-3.0794858656E-3</c:v>
                </c:pt>
                <c:pt idx="147">
                  <c:v>-0.11812177892</c:v>
                </c:pt>
                <c:pt idx="148">
                  <c:v>-0.22295057692</c:v>
                </c:pt>
                <c:pt idx="149">
                  <c:v>-0.30167822337</c:v>
                </c:pt>
                <c:pt idx="150">
                  <c:v>-0.34245260579999998</c:v>
                </c:pt>
                <c:pt idx="151">
                  <c:v>-0.31422752268999998</c:v>
                </c:pt>
                <c:pt idx="152">
                  <c:v>-0.25694608837999999</c:v>
                </c:pt>
                <c:pt idx="153">
                  <c:v>-0.16005076044</c:v>
                </c:pt>
                <c:pt idx="154">
                  <c:v>-4.9352953929E-2</c:v>
                </c:pt>
                <c:pt idx="155">
                  <c:v>7.9180771287999996E-2</c:v>
                </c:pt>
                <c:pt idx="156">
                  <c:v>0.21988837491999999</c:v>
                </c:pt>
                <c:pt idx="157">
                  <c:v>0.39753411352000001</c:v>
                </c:pt>
                <c:pt idx="158">
                  <c:v>0.54645474585999998</c:v>
                </c:pt>
                <c:pt idx="159">
                  <c:v>0.67508064135000001</c:v>
                </c:pt>
                <c:pt idx="160">
                  <c:v>0.78933371424999998</c:v>
                </c:pt>
                <c:pt idx="161">
                  <c:v>0.89159336042000004</c:v>
                </c:pt>
                <c:pt idx="162">
                  <c:v>0.95735721701999998</c:v>
                </c:pt>
                <c:pt idx="163">
                  <c:v>0.98145398351000002</c:v>
                </c:pt>
                <c:pt idx="164">
                  <c:v>0.97780017052000001</c:v>
                </c:pt>
                <c:pt idx="165">
                  <c:v>0.95352591641999995</c:v>
                </c:pt>
                <c:pt idx="166">
                  <c:v>0.82082597081999997</c:v>
                </c:pt>
                <c:pt idx="167">
                  <c:v>0.66761905085999995</c:v>
                </c:pt>
                <c:pt idx="168">
                  <c:v>0.49172495757000001</c:v>
                </c:pt>
                <c:pt idx="169">
                  <c:v>0.27898872156999999</c:v>
                </c:pt>
                <c:pt idx="170">
                  <c:v>3.0749711103E-2</c:v>
                </c:pt>
                <c:pt idx="171">
                  <c:v>-0.24246393516</c:v>
                </c:pt>
                <c:pt idx="172">
                  <c:v>-0.49217399479000001</c:v>
                </c:pt>
                <c:pt idx="173">
                  <c:v>-0.74406529855000003</c:v>
                </c:pt>
                <c:pt idx="174">
                  <c:v>-1.0572673506000001</c:v>
                </c:pt>
                <c:pt idx="175">
                  <c:v>-1.319645443</c:v>
                </c:pt>
                <c:pt idx="176">
                  <c:v>-1.5156912234</c:v>
                </c:pt>
                <c:pt idx="177">
                  <c:v>-1.6674212497000001</c:v>
                </c:pt>
                <c:pt idx="178">
                  <c:v>-1.7810012824999999</c:v>
                </c:pt>
                <c:pt idx="179">
                  <c:v>-1.8471980599</c:v>
                </c:pt>
                <c:pt idx="180">
                  <c:v>-1.8720423561999999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AF1-4573-A038-B22D0B3B3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"/>
        <c:axId val="20"/>
      </c:scatterChart>
      <c:valAx>
        <c:axId val="1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Theta[deg]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20"/>
        <c:crosses val="autoZero"/>
        <c:crossBetween val="midCat"/>
      </c:valAx>
      <c:valAx>
        <c:axId val="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Bmod[Units]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0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  <a:ln>
      <a:solidFill>
        <a:srgbClr val="00570C"/>
      </a:solidFill>
    </a:ln>
  </c:spPr>
  <c:txPr>
    <a:bodyPr/>
    <a:lstStyle/>
    <a:p>
      <a:pPr>
        <a:defRPr sz="1600"/>
      </a:pPr>
      <a:endParaRPr lang="en-SE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4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09CEE8-AE65-410A-964C-A50B8D9D464D}" type="doc">
      <dgm:prSet loTypeId="urn:microsoft.com/office/officeart/2005/8/layout/chevron2" loCatId="list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en-SE"/>
        </a:p>
      </dgm:t>
    </dgm:pt>
    <dgm:pt modelId="{368EF69A-B890-4C8D-A5C3-BDDCFB2DAD39}">
      <dgm:prSet phldrT="[Text]"/>
      <dgm:spPr/>
      <dgm:t>
        <a:bodyPr/>
        <a:lstStyle/>
        <a:p>
          <a:r>
            <a:rPr lang="en-GB"/>
            <a:t>Design and Validation</a:t>
          </a:r>
          <a:endParaRPr lang="en-SE"/>
        </a:p>
      </dgm:t>
    </dgm:pt>
    <dgm:pt modelId="{CC2414DE-6A55-429B-8DC6-F7ADCDEC453B}" type="parTrans" cxnId="{A86D3DAF-C667-44FB-98EA-0E181FA3E5ED}">
      <dgm:prSet/>
      <dgm:spPr/>
      <dgm:t>
        <a:bodyPr/>
        <a:lstStyle/>
        <a:p>
          <a:endParaRPr lang="en-SE"/>
        </a:p>
      </dgm:t>
    </dgm:pt>
    <dgm:pt modelId="{7A8EC13B-A42D-4012-BEB5-925930ECBA20}" type="sibTrans" cxnId="{A86D3DAF-C667-44FB-98EA-0E181FA3E5ED}">
      <dgm:prSet/>
      <dgm:spPr/>
      <dgm:t>
        <a:bodyPr/>
        <a:lstStyle/>
        <a:p>
          <a:endParaRPr lang="en-SE"/>
        </a:p>
      </dgm:t>
    </dgm:pt>
    <dgm:pt modelId="{3B242257-3FD5-4EDD-AC36-56587DBE6C1E}">
      <dgm:prSet phldrT="[Text]" custT="1"/>
      <dgm:spPr/>
      <dgm:t>
        <a:bodyPr/>
        <a:lstStyle/>
        <a:p>
          <a:r>
            <a:rPr lang="en-GB" sz="1800" kern="1200"/>
            <a:t>Conceptual Design - </a:t>
          </a:r>
          <a:r>
            <a:rPr lang="en-GB" sz="2200" b="1" kern="1200">
              <a:solidFill>
                <a:srgbClr val="00570C"/>
              </a:solidFill>
              <a:latin typeface="+mn-lt"/>
              <a:ea typeface="+mn-ea"/>
              <a:cs typeface="+mn-cs"/>
            </a:rPr>
            <a:t>Completed</a:t>
          </a:r>
          <a:endParaRPr lang="en-SE" sz="2200" b="1" kern="1200">
            <a:solidFill>
              <a:srgbClr val="00570C"/>
            </a:solidFill>
            <a:latin typeface="+mn-lt"/>
            <a:ea typeface="+mn-ea"/>
            <a:cs typeface="+mn-cs"/>
          </a:endParaRPr>
        </a:p>
      </dgm:t>
    </dgm:pt>
    <dgm:pt modelId="{9C7D495F-AFE6-465F-A10F-EF60E2726510}" type="parTrans" cxnId="{9C2C3175-1BF9-4A77-B364-2B0799C36193}">
      <dgm:prSet/>
      <dgm:spPr/>
      <dgm:t>
        <a:bodyPr/>
        <a:lstStyle/>
        <a:p>
          <a:endParaRPr lang="en-SE"/>
        </a:p>
      </dgm:t>
    </dgm:pt>
    <dgm:pt modelId="{0826430D-9861-4532-A9A6-C3667B2743DD}" type="sibTrans" cxnId="{9C2C3175-1BF9-4A77-B364-2B0799C36193}">
      <dgm:prSet/>
      <dgm:spPr/>
      <dgm:t>
        <a:bodyPr/>
        <a:lstStyle/>
        <a:p>
          <a:endParaRPr lang="en-SE"/>
        </a:p>
      </dgm:t>
    </dgm:pt>
    <dgm:pt modelId="{2FF9097F-C9A2-4677-B26D-04E468B55F5B}">
      <dgm:prSet phldrT="[Text]"/>
      <dgm:spPr/>
      <dgm:t>
        <a:bodyPr/>
        <a:lstStyle/>
        <a:p>
          <a:r>
            <a:rPr lang="en-GB"/>
            <a:t>Manufacturing</a:t>
          </a:r>
          <a:endParaRPr lang="en-SE"/>
        </a:p>
      </dgm:t>
    </dgm:pt>
    <dgm:pt modelId="{6A0590BF-26A5-4E16-ADE7-77CF7356076F}" type="parTrans" cxnId="{890A4055-BC01-4B09-A346-76B619AAA1EB}">
      <dgm:prSet/>
      <dgm:spPr/>
      <dgm:t>
        <a:bodyPr/>
        <a:lstStyle/>
        <a:p>
          <a:endParaRPr lang="en-SE"/>
        </a:p>
      </dgm:t>
    </dgm:pt>
    <dgm:pt modelId="{99BD2EC1-3AC3-4099-B5B1-EA617F4FAFB1}" type="sibTrans" cxnId="{890A4055-BC01-4B09-A346-76B619AAA1EB}">
      <dgm:prSet/>
      <dgm:spPr/>
      <dgm:t>
        <a:bodyPr/>
        <a:lstStyle/>
        <a:p>
          <a:endParaRPr lang="en-SE"/>
        </a:p>
      </dgm:t>
    </dgm:pt>
    <dgm:pt modelId="{D97D7443-A131-4634-A74B-9254B5788736}">
      <dgm:prSet phldrT="[Text]"/>
      <dgm:spPr/>
      <dgm:t>
        <a:bodyPr/>
        <a:lstStyle/>
        <a:p>
          <a:r>
            <a:rPr lang="en-GB"/>
            <a:t>Launch Procurement for Series production</a:t>
          </a:r>
          <a:endParaRPr lang="en-SE"/>
        </a:p>
      </dgm:t>
    </dgm:pt>
    <dgm:pt modelId="{ACFB0756-DCD3-4759-A52A-20016859CF4A}" type="parTrans" cxnId="{F35CC156-79CB-45F7-8F9D-5F5C7DF6BD52}">
      <dgm:prSet/>
      <dgm:spPr/>
      <dgm:t>
        <a:bodyPr/>
        <a:lstStyle/>
        <a:p>
          <a:endParaRPr lang="en-SE"/>
        </a:p>
      </dgm:t>
    </dgm:pt>
    <dgm:pt modelId="{8E256ADF-5AAD-49D8-9DF8-1DBFC5E7DDA6}" type="sibTrans" cxnId="{F35CC156-79CB-45F7-8F9D-5F5C7DF6BD52}">
      <dgm:prSet/>
      <dgm:spPr/>
      <dgm:t>
        <a:bodyPr/>
        <a:lstStyle/>
        <a:p>
          <a:endParaRPr lang="en-SE"/>
        </a:p>
      </dgm:t>
    </dgm:pt>
    <dgm:pt modelId="{098C5B2B-C2D0-4D79-A15F-F26B1D9B39EC}">
      <dgm:prSet phldrT="[Text]"/>
      <dgm:spPr/>
      <dgm:t>
        <a:bodyPr/>
        <a:lstStyle/>
        <a:p>
          <a:r>
            <a:rPr lang="en-GB"/>
            <a:t>Integration and commissioning</a:t>
          </a:r>
          <a:endParaRPr lang="en-SE"/>
        </a:p>
      </dgm:t>
    </dgm:pt>
    <dgm:pt modelId="{AFBAB045-D74F-4A41-BBD0-D819ACAA0877}" type="parTrans" cxnId="{A8B7E4FD-308D-4A49-B1BF-6C852201EDC2}">
      <dgm:prSet/>
      <dgm:spPr/>
      <dgm:t>
        <a:bodyPr/>
        <a:lstStyle/>
        <a:p>
          <a:endParaRPr lang="en-SE"/>
        </a:p>
      </dgm:t>
    </dgm:pt>
    <dgm:pt modelId="{60282877-D61E-473C-9D6B-FA23EF344FE8}" type="sibTrans" cxnId="{A8B7E4FD-308D-4A49-B1BF-6C852201EDC2}">
      <dgm:prSet/>
      <dgm:spPr/>
      <dgm:t>
        <a:bodyPr/>
        <a:lstStyle/>
        <a:p>
          <a:endParaRPr lang="en-SE"/>
        </a:p>
      </dgm:t>
    </dgm:pt>
    <dgm:pt modelId="{9246669E-F5C5-4B95-984A-5D6760718CC2}">
      <dgm:prSet phldrT="[Text]"/>
      <dgm:spPr/>
      <dgm:t>
        <a:bodyPr/>
        <a:lstStyle/>
        <a:p>
          <a:r>
            <a:rPr lang="en-GB" sz="1800" kern="1200"/>
            <a:t>Handover for Installation</a:t>
          </a:r>
          <a:endParaRPr lang="en-SE" sz="1800" kern="1200"/>
        </a:p>
      </dgm:t>
    </dgm:pt>
    <dgm:pt modelId="{68858BC4-135B-44B6-8A96-ED95DA819199}" type="parTrans" cxnId="{71B0314A-859B-4F0D-9B44-E15BFDB28E4A}">
      <dgm:prSet/>
      <dgm:spPr/>
      <dgm:t>
        <a:bodyPr/>
        <a:lstStyle/>
        <a:p>
          <a:endParaRPr lang="en-SE"/>
        </a:p>
      </dgm:t>
    </dgm:pt>
    <dgm:pt modelId="{3BE32985-D6FB-49F6-B265-E942C51A491B}" type="sibTrans" cxnId="{71B0314A-859B-4F0D-9B44-E15BFDB28E4A}">
      <dgm:prSet/>
      <dgm:spPr/>
      <dgm:t>
        <a:bodyPr/>
        <a:lstStyle/>
        <a:p>
          <a:endParaRPr lang="en-SE"/>
        </a:p>
      </dgm:t>
    </dgm:pt>
    <dgm:pt modelId="{3BAC1C8E-7CC1-45A4-9370-F337D35EB828}">
      <dgm:prSet custT="1"/>
      <dgm:spPr/>
      <dgm:t>
        <a:bodyPr/>
        <a:lstStyle/>
        <a:p>
          <a:pPr rtl="0"/>
          <a:r>
            <a:rPr lang="en-GB" sz="1800" kern="1200"/>
            <a:t>Technical Design     - </a:t>
          </a:r>
          <a:r>
            <a:rPr lang="en-GB" sz="2200" b="1" kern="1200">
              <a:solidFill>
                <a:srgbClr val="00570C"/>
              </a:solidFill>
              <a:latin typeface="Calibri" panose="020F0502020204030204"/>
              <a:ea typeface="+mn-ea"/>
              <a:cs typeface="+mn-cs"/>
            </a:rPr>
            <a:t>Ongoing (Henrique's presentation)</a:t>
          </a:r>
          <a:endParaRPr lang="en-SE" sz="2200" b="1" kern="1200">
            <a:solidFill>
              <a:srgbClr val="00570C"/>
            </a:solidFill>
            <a:latin typeface="Calibri" panose="020F0502020204030204"/>
            <a:ea typeface="+mn-ea"/>
            <a:cs typeface="+mn-cs"/>
          </a:endParaRPr>
        </a:p>
      </dgm:t>
    </dgm:pt>
    <dgm:pt modelId="{72D706C7-846F-4321-B934-B599A55D73CF}" type="parTrans" cxnId="{130F4838-B041-4C3B-B7D3-B9F74C2494E0}">
      <dgm:prSet/>
      <dgm:spPr/>
      <dgm:t>
        <a:bodyPr/>
        <a:lstStyle/>
        <a:p>
          <a:endParaRPr lang="en-SE"/>
        </a:p>
      </dgm:t>
    </dgm:pt>
    <dgm:pt modelId="{354B92A1-B23C-4B94-8EF0-74E1E86B6EC7}" type="sibTrans" cxnId="{130F4838-B041-4C3B-B7D3-B9F74C2494E0}">
      <dgm:prSet/>
      <dgm:spPr/>
      <dgm:t>
        <a:bodyPr/>
        <a:lstStyle/>
        <a:p>
          <a:endParaRPr lang="en-SE"/>
        </a:p>
      </dgm:t>
    </dgm:pt>
    <dgm:pt modelId="{D7D2BFF3-2575-4F25-B12D-1721243B3B50}">
      <dgm:prSet custT="1"/>
      <dgm:spPr/>
      <dgm:t>
        <a:bodyPr/>
        <a:lstStyle/>
        <a:p>
          <a:r>
            <a:rPr lang="en-GB" sz="1800" kern="1200"/>
            <a:t>Prototype                 - </a:t>
          </a:r>
          <a:r>
            <a:rPr lang="en-GB" sz="2200" b="1" kern="1200">
              <a:solidFill>
                <a:srgbClr val="00570C"/>
              </a:solidFill>
              <a:latin typeface="Calibri" panose="020F0502020204030204"/>
              <a:ea typeface="+mn-ea"/>
              <a:cs typeface="+mn-cs"/>
            </a:rPr>
            <a:t>Ongoing</a:t>
          </a:r>
          <a:endParaRPr lang="en-SE" sz="2200" b="1" kern="1200">
            <a:solidFill>
              <a:srgbClr val="00570C"/>
            </a:solidFill>
            <a:latin typeface="Calibri" panose="020F0502020204030204"/>
            <a:ea typeface="+mn-ea"/>
            <a:cs typeface="+mn-cs"/>
          </a:endParaRPr>
        </a:p>
      </dgm:t>
    </dgm:pt>
    <dgm:pt modelId="{A76C55A9-6ACE-4145-9409-24019F3BA8ED}" type="parTrans" cxnId="{F1983AC8-FE03-4DCA-A9C1-FE017F96C3C8}">
      <dgm:prSet/>
      <dgm:spPr/>
      <dgm:t>
        <a:bodyPr/>
        <a:lstStyle/>
        <a:p>
          <a:endParaRPr lang="en-SE"/>
        </a:p>
      </dgm:t>
    </dgm:pt>
    <dgm:pt modelId="{47420923-7D69-4516-A99B-C675A2A4AB42}" type="sibTrans" cxnId="{F1983AC8-FE03-4DCA-A9C1-FE017F96C3C8}">
      <dgm:prSet/>
      <dgm:spPr/>
      <dgm:t>
        <a:bodyPr/>
        <a:lstStyle/>
        <a:p>
          <a:endParaRPr lang="en-SE"/>
        </a:p>
      </dgm:t>
    </dgm:pt>
    <dgm:pt modelId="{6339BC42-4778-441A-B178-518C574BBA37}">
      <dgm:prSet/>
      <dgm:spPr/>
      <dgm:t>
        <a:bodyPr/>
        <a:lstStyle/>
        <a:p>
          <a:r>
            <a:rPr lang="en-GB" sz="1800" kern="1200"/>
            <a:t>Generate final technical specification for Procurement</a:t>
          </a:r>
          <a:endParaRPr lang="en-SE" sz="1800" kern="1200"/>
        </a:p>
      </dgm:t>
    </dgm:pt>
    <dgm:pt modelId="{231AB17E-9F19-4EB3-BF20-75AEA026A72E}" type="parTrans" cxnId="{A3232309-9964-44C4-BFC1-20E91A10224B}">
      <dgm:prSet/>
      <dgm:spPr/>
      <dgm:t>
        <a:bodyPr/>
        <a:lstStyle/>
        <a:p>
          <a:endParaRPr lang="en-SE"/>
        </a:p>
      </dgm:t>
    </dgm:pt>
    <dgm:pt modelId="{BA7B9F42-CD7F-40F0-AB17-2912C0389A9D}" type="sibTrans" cxnId="{A3232309-9964-44C4-BFC1-20E91A10224B}">
      <dgm:prSet/>
      <dgm:spPr/>
      <dgm:t>
        <a:bodyPr/>
        <a:lstStyle/>
        <a:p>
          <a:endParaRPr lang="en-SE"/>
        </a:p>
      </dgm:t>
    </dgm:pt>
    <dgm:pt modelId="{E9768F11-5774-410C-9162-98EC794181C5}">
      <dgm:prSet/>
      <dgm:spPr/>
      <dgm:t>
        <a:bodyPr/>
        <a:lstStyle/>
        <a:p>
          <a:r>
            <a:rPr lang="en-GB"/>
            <a:t>Follow up series production</a:t>
          </a:r>
          <a:endParaRPr lang="en-SE"/>
        </a:p>
      </dgm:t>
    </dgm:pt>
    <dgm:pt modelId="{4D87746D-4AF1-461A-8605-8D811A4C6763}" type="parTrans" cxnId="{1EB24286-9FB6-4844-BC73-FFB0B0A2373E}">
      <dgm:prSet/>
      <dgm:spPr/>
      <dgm:t>
        <a:bodyPr/>
        <a:lstStyle/>
        <a:p>
          <a:endParaRPr lang="en-SE"/>
        </a:p>
      </dgm:t>
    </dgm:pt>
    <dgm:pt modelId="{CBBF8DEF-7723-4BEC-B1EA-3B7BE0C4CB88}" type="sibTrans" cxnId="{1EB24286-9FB6-4844-BC73-FFB0B0A2373E}">
      <dgm:prSet/>
      <dgm:spPr/>
      <dgm:t>
        <a:bodyPr/>
        <a:lstStyle/>
        <a:p>
          <a:endParaRPr lang="en-SE"/>
        </a:p>
      </dgm:t>
    </dgm:pt>
    <dgm:pt modelId="{143FE63E-0E44-4D0F-80B7-743F70931A2D}">
      <dgm:prSet/>
      <dgm:spPr/>
      <dgm:t>
        <a:bodyPr/>
        <a:lstStyle/>
        <a:p>
          <a:r>
            <a:rPr lang="en-GB"/>
            <a:t>Factory acceptance test</a:t>
          </a:r>
          <a:endParaRPr lang="en-SE"/>
        </a:p>
      </dgm:t>
    </dgm:pt>
    <dgm:pt modelId="{EF4CE7B6-8279-4843-9C2E-21DF602FFEB1}" type="parTrans" cxnId="{A93DDE0A-F2B8-4966-8D65-57A5DBAD7AE1}">
      <dgm:prSet/>
      <dgm:spPr/>
      <dgm:t>
        <a:bodyPr/>
        <a:lstStyle/>
        <a:p>
          <a:endParaRPr lang="en-SE"/>
        </a:p>
      </dgm:t>
    </dgm:pt>
    <dgm:pt modelId="{16A1F635-3974-4685-AEA2-62CD8C34ABE8}" type="sibTrans" cxnId="{A93DDE0A-F2B8-4966-8D65-57A5DBAD7AE1}">
      <dgm:prSet/>
      <dgm:spPr/>
      <dgm:t>
        <a:bodyPr/>
        <a:lstStyle/>
        <a:p>
          <a:endParaRPr lang="en-SE"/>
        </a:p>
      </dgm:t>
    </dgm:pt>
    <dgm:pt modelId="{396328E9-774F-480F-A337-91CC4C459F4F}">
      <dgm:prSet/>
      <dgm:spPr/>
      <dgm:t>
        <a:bodyPr/>
        <a:lstStyle/>
        <a:p>
          <a:r>
            <a:rPr lang="en-US"/>
            <a:t>Incoming inspection and storage</a:t>
          </a:r>
          <a:endParaRPr lang="en-SE"/>
        </a:p>
      </dgm:t>
    </dgm:pt>
    <dgm:pt modelId="{2E40859B-928B-4CB9-AA32-FFCA8AA32D75}" type="parTrans" cxnId="{E22B1C3F-C80A-43DC-90CA-E78DE2B42643}">
      <dgm:prSet/>
      <dgm:spPr/>
      <dgm:t>
        <a:bodyPr/>
        <a:lstStyle/>
        <a:p>
          <a:endParaRPr lang="en-SE"/>
        </a:p>
      </dgm:t>
    </dgm:pt>
    <dgm:pt modelId="{7CE5A6EA-3402-432C-8EA3-86A77D48BE69}" type="sibTrans" cxnId="{E22B1C3F-C80A-43DC-90CA-E78DE2B42643}">
      <dgm:prSet/>
      <dgm:spPr/>
      <dgm:t>
        <a:bodyPr/>
        <a:lstStyle/>
        <a:p>
          <a:endParaRPr lang="en-SE"/>
        </a:p>
      </dgm:t>
    </dgm:pt>
    <dgm:pt modelId="{CBAAB551-8802-4327-A832-A9A6DBCCE5E1}">
      <dgm:prSet custT="1"/>
      <dgm:spPr/>
      <dgm:t>
        <a:bodyPr/>
        <a:lstStyle/>
        <a:p>
          <a:pPr rtl="0"/>
          <a:r>
            <a:rPr lang="en-GB" sz="1800" kern="1200">
              <a:latin typeface="Calibri" panose="020F0502020204030204"/>
              <a:ea typeface="+mn-ea"/>
              <a:cs typeface="+mn-cs"/>
            </a:rPr>
            <a:t>Magnet system installation and partial commissioning of installed achromats</a:t>
          </a:r>
          <a:endParaRPr lang="en-SE" sz="1800" kern="1200">
            <a:latin typeface="Calibri" panose="020F0502020204030204"/>
            <a:ea typeface="+mn-ea"/>
            <a:cs typeface="+mn-cs"/>
          </a:endParaRPr>
        </a:p>
      </dgm:t>
    </dgm:pt>
    <dgm:pt modelId="{86978A73-5B49-46C3-A6D5-D3A965BFFF60}" type="parTrans" cxnId="{77CFE056-BE63-4C6F-B38F-353CAF721714}">
      <dgm:prSet/>
      <dgm:spPr/>
      <dgm:t>
        <a:bodyPr/>
        <a:lstStyle/>
        <a:p>
          <a:endParaRPr lang="en-SE"/>
        </a:p>
      </dgm:t>
    </dgm:pt>
    <dgm:pt modelId="{11D2AF6F-F072-4981-8399-997FB042ED3D}" type="sibTrans" cxnId="{77CFE056-BE63-4C6F-B38F-353CAF721714}">
      <dgm:prSet/>
      <dgm:spPr/>
      <dgm:t>
        <a:bodyPr/>
        <a:lstStyle/>
        <a:p>
          <a:endParaRPr lang="en-SE"/>
        </a:p>
      </dgm:t>
    </dgm:pt>
    <dgm:pt modelId="{F47AB60B-CC6B-44F5-8C8E-21BEBE92618A}">
      <dgm:prSet custT="1"/>
      <dgm:spPr/>
      <dgm:t>
        <a:bodyPr/>
        <a:lstStyle/>
        <a:p>
          <a:r>
            <a:rPr lang="en-GB" sz="1800" kern="1200">
              <a:latin typeface="Calibri" panose="020F0502020204030204"/>
              <a:ea typeface="+mn-ea"/>
              <a:cs typeface="+mn-cs"/>
            </a:rPr>
            <a:t>Magnet system commissioning as per MAX4U Commissioning plan</a:t>
          </a:r>
          <a:endParaRPr lang="en-SE" sz="1800" kern="1200">
            <a:latin typeface="Calibri" panose="020F0502020204030204"/>
            <a:ea typeface="+mn-ea"/>
            <a:cs typeface="+mn-cs"/>
          </a:endParaRPr>
        </a:p>
      </dgm:t>
    </dgm:pt>
    <dgm:pt modelId="{77CBD32F-863D-46FF-B9A2-F0C697A062B3}" type="parTrans" cxnId="{194F8C7F-1E16-4626-98AA-3C934FD9428E}">
      <dgm:prSet/>
      <dgm:spPr/>
      <dgm:t>
        <a:bodyPr/>
        <a:lstStyle/>
        <a:p>
          <a:endParaRPr lang="en-SE"/>
        </a:p>
      </dgm:t>
    </dgm:pt>
    <dgm:pt modelId="{4009986E-1497-47B3-BA16-4D86CBD5CAFE}" type="sibTrans" cxnId="{194F8C7F-1E16-4626-98AA-3C934FD9428E}">
      <dgm:prSet/>
      <dgm:spPr/>
      <dgm:t>
        <a:bodyPr/>
        <a:lstStyle/>
        <a:p>
          <a:endParaRPr lang="en-SE"/>
        </a:p>
      </dgm:t>
    </dgm:pt>
    <dgm:pt modelId="{5AE89AC7-E741-48F2-9A89-4BCA5E1D2C00}" type="pres">
      <dgm:prSet presAssocID="{8909CEE8-AE65-410A-964C-A50B8D9D464D}" presName="linearFlow" presStyleCnt="0">
        <dgm:presLayoutVars>
          <dgm:dir/>
          <dgm:animLvl val="lvl"/>
          <dgm:resizeHandles val="exact"/>
        </dgm:presLayoutVars>
      </dgm:prSet>
      <dgm:spPr/>
    </dgm:pt>
    <dgm:pt modelId="{D45C1BAC-5863-4F24-B234-9DA1FF261701}" type="pres">
      <dgm:prSet presAssocID="{368EF69A-B890-4C8D-A5C3-BDDCFB2DAD39}" presName="composite" presStyleCnt="0"/>
      <dgm:spPr/>
    </dgm:pt>
    <dgm:pt modelId="{CB0BF6CA-CEC2-4482-90DE-DE96005AEE5F}" type="pres">
      <dgm:prSet presAssocID="{368EF69A-B890-4C8D-A5C3-BDDCFB2DAD39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FA5B3869-F919-4D28-B609-85717424E6BF}" type="pres">
      <dgm:prSet presAssocID="{368EF69A-B890-4C8D-A5C3-BDDCFB2DAD39}" presName="descendantText" presStyleLbl="alignAcc1" presStyleIdx="0" presStyleCnt="3" custLinFactNeighborY="17590">
        <dgm:presLayoutVars>
          <dgm:bulletEnabled val="1"/>
        </dgm:presLayoutVars>
      </dgm:prSet>
      <dgm:spPr/>
    </dgm:pt>
    <dgm:pt modelId="{241675E7-4392-4B12-8AD8-44B6138C60BE}" type="pres">
      <dgm:prSet presAssocID="{7A8EC13B-A42D-4012-BEB5-925930ECBA20}" presName="sp" presStyleCnt="0"/>
      <dgm:spPr/>
    </dgm:pt>
    <dgm:pt modelId="{C1325227-AE3E-4683-9921-D6E9BB763214}" type="pres">
      <dgm:prSet presAssocID="{2FF9097F-C9A2-4677-B26D-04E468B55F5B}" presName="composite" presStyleCnt="0"/>
      <dgm:spPr/>
    </dgm:pt>
    <dgm:pt modelId="{1A8D0031-E23D-49FC-B27A-10BE28378276}" type="pres">
      <dgm:prSet presAssocID="{2FF9097F-C9A2-4677-B26D-04E468B55F5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E042F1B-DEC8-4BB2-9ACE-ACE0339F03A3}" type="pres">
      <dgm:prSet presAssocID="{2FF9097F-C9A2-4677-B26D-04E468B55F5B}" presName="descendantText" presStyleLbl="alignAcc1" presStyleIdx="1" presStyleCnt="3">
        <dgm:presLayoutVars>
          <dgm:bulletEnabled val="1"/>
        </dgm:presLayoutVars>
      </dgm:prSet>
      <dgm:spPr/>
    </dgm:pt>
    <dgm:pt modelId="{FB726506-9D9B-4FA3-B2C0-C52643BA09BA}" type="pres">
      <dgm:prSet presAssocID="{99BD2EC1-3AC3-4099-B5B1-EA617F4FAFB1}" presName="sp" presStyleCnt="0"/>
      <dgm:spPr/>
    </dgm:pt>
    <dgm:pt modelId="{2728F56C-C6DF-460C-BF0E-25D977F7EBC4}" type="pres">
      <dgm:prSet presAssocID="{098C5B2B-C2D0-4D79-A15F-F26B1D9B39EC}" presName="composite" presStyleCnt="0"/>
      <dgm:spPr/>
    </dgm:pt>
    <dgm:pt modelId="{0F4AE776-77EE-47D7-BE66-B8C265795180}" type="pres">
      <dgm:prSet presAssocID="{098C5B2B-C2D0-4D79-A15F-F26B1D9B39E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9D333C5-4370-4A6E-8570-B7B642776F43}" type="pres">
      <dgm:prSet presAssocID="{098C5B2B-C2D0-4D79-A15F-F26B1D9B39E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A3232309-9964-44C4-BFC1-20E91A10224B}" srcId="{368EF69A-B890-4C8D-A5C3-BDDCFB2DAD39}" destId="{6339BC42-4778-441A-B178-518C574BBA37}" srcOrd="3" destOrd="0" parTransId="{231AB17E-9F19-4EB3-BF20-75AEA026A72E}" sibTransId="{BA7B9F42-CD7F-40F0-AB17-2912C0389A9D}"/>
    <dgm:cxn modelId="{A93DDE0A-F2B8-4966-8D65-57A5DBAD7AE1}" srcId="{2FF9097F-C9A2-4677-B26D-04E468B55F5B}" destId="{143FE63E-0E44-4D0F-80B7-743F70931A2D}" srcOrd="2" destOrd="0" parTransId="{EF4CE7B6-8279-4843-9C2E-21DF602FFEB1}" sibTransId="{16A1F635-3974-4685-AEA2-62CD8C34ABE8}"/>
    <dgm:cxn modelId="{CA7E5211-7581-483C-970C-5DC3C1A33CD4}" type="presOf" srcId="{F47AB60B-CC6B-44F5-8C8E-21BEBE92618A}" destId="{09D333C5-4370-4A6E-8570-B7B642776F43}" srcOrd="0" destOrd="2" presId="urn:microsoft.com/office/officeart/2005/8/layout/chevron2"/>
    <dgm:cxn modelId="{B54D2715-369D-4360-9380-2A96DC0C07CF}" type="presOf" srcId="{E9768F11-5774-410C-9162-98EC794181C5}" destId="{DE042F1B-DEC8-4BB2-9ACE-ACE0339F03A3}" srcOrd="0" destOrd="1" presId="urn:microsoft.com/office/officeart/2005/8/layout/chevron2"/>
    <dgm:cxn modelId="{BCE4C221-25E5-4E06-9CF6-88B3DD594259}" type="presOf" srcId="{6339BC42-4778-441A-B178-518C574BBA37}" destId="{FA5B3869-F919-4D28-B609-85717424E6BF}" srcOrd="0" destOrd="3" presId="urn:microsoft.com/office/officeart/2005/8/layout/chevron2"/>
    <dgm:cxn modelId="{4C64BF36-D77E-44F8-85E0-A2AC469F5077}" type="presOf" srcId="{3BAC1C8E-7CC1-45A4-9370-F337D35EB828}" destId="{FA5B3869-F919-4D28-B609-85717424E6BF}" srcOrd="0" destOrd="1" presId="urn:microsoft.com/office/officeart/2005/8/layout/chevron2"/>
    <dgm:cxn modelId="{130F4838-B041-4C3B-B7D3-B9F74C2494E0}" srcId="{368EF69A-B890-4C8D-A5C3-BDDCFB2DAD39}" destId="{3BAC1C8E-7CC1-45A4-9370-F337D35EB828}" srcOrd="1" destOrd="0" parTransId="{72D706C7-846F-4321-B934-B599A55D73CF}" sibTransId="{354B92A1-B23C-4B94-8EF0-74E1E86B6EC7}"/>
    <dgm:cxn modelId="{0B7F9F3E-91A7-4341-953B-616BF153A1AC}" type="presOf" srcId="{8909CEE8-AE65-410A-964C-A50B8D9D464D}" destId="{5AE89AC7-E741-48F2-9A89-4BCA5E1D2C00}" srcOrd="0" destOrd="0" presId="urn:microsoft.com/office/officeart/2005/8/layout/chevron2"/>
    <dgm:cxn modelId="{E22B1C3F-C80A-43DC-90CA-E78DE2B42643}" srcId="{2FF9097F-C9A2-4677-B26D-04E468B55F5B}" destId="{396328E9-774F-480F-A337-91CC4C459F4F}" srcOrd="3" destOrd="0" parTransId="{2E40859B-928B-4CB9-AA32-FFCA8AA32D75}" sibTransId="{7CE5A6EA-3402-432C-8EA3-86A77D48BE69}"/>
    <dgm:cxn modelId="{5083D048-41DD-4A7A-AF0B-6D56939376B1}" type="presOf" srcId="{3B242257-3FD5-4EDD-AC36-56587DBE6C1E}" destId="{FA5B3869-F919-4D28-B609-85717424E6BF}" srcOrd="0" destOrd="0" presId="urn:microsoft.com/office/officeart/2005/8/layout/chevron2"/>
    <dgm:cxn modelId="{71B0314A-859B-4F0D-9B44-E15BFDB28E4A}" srcId="{098C5B2B-C2D0-4D79-A15F-F26B1D9B39EC}" destId="{9246669E-F5C5-4B95-984A-5D6760718CC2}" srcOrd="0" destOrd="0" parTransId="{68858BC4-135B-44B6-8A96-ED95DA819199}" sibTransId="{3BE32985-D6FB-49F6-B265-E942C51A491B}"/>
    <dgm:cxn modelId="{9C2C3175-1BF9-4A77-B364-2B0799C36193}" srcId="{368EF69A-B890-4C8D-A5C3-BDDCFB2DAD39}" destId="{3B242257-3FD5-4EDD-AC36-56587DBE6C1E}" srcOrd="0" destOrd="0" parTransId="{9C7D495F-AFE6-465F-A10F-EF60E2726510}" sibTransId="{0826430D-9861-4532-A9A6-C3667B2743DD}"/>
    <dgm:cxn modelId="{890A4055-BC01-4B09-A346-76B619AAA1EB}" srcId="{8909CEE8-AE65-410A-964C-A50B8D9D464D}" destId="{2FF9097F-C9A2-4677-B26D-04E468B55F5B}" srcOrd="1" destOrd="0" parTransId="{6A0590BF-26A5-4E16-ADE7-77CF7356076F}" sibTransId="{99BD2EC1-3AC3-4099-B5B1-EA617F4FAFB1}"/>
    <dgm:cxn modelId="{F35CC156-79CB-45F7-8F9D-5F5C7DF6BD52}" srcId="{2FF9097F-C9A2-4677-B26D-04E468B55F5B}" destId="{D97D7443-A131-4634-A74B-9254B5788736}" srcOrd="0" destOrd="0" parTransId="{ACFB0756-DCD3-4759-A52A-20016859CF4A}" sibTransId="{8E256ADF-5AAD-49D8-9DF8-1DBFC5E7DDA6}"/>
    <dgm:cxn modelId="{77CFE056-BE63-4C6F-B38F-353CAF721714}" srcId="{098C5B2B-C2D0-4D79-A15F-F26B1D9B39EC}" destId="{CBAAB551-8802-4327-A832-A9A6DBCCE5E1}" srcOrd="1" destOrd="0" parTransId="{86978A73-5B49-46C3-A6D5-D3A965BFFF60}" sibTransId="{11D2AF6F-F072-4981-8399-997FB042ED3D}"/>
    <dgm:cxn modelId="{3639C37D-EC5F-47EA-8FB0-5AD8AC1EADA6}" type="presOf" srcId="{D7D2BFF3-2575-4F25-B12D-1721243B3B50}" destId="{FA5B3869-F919-4D28-B609-85717424E6BF}" srcOrd="0" destOrd="2" presId="urn:microsoft.com/office/officeart/2005/8/layout/chevron2"/>
    <dgm:cxn modelId="{194F8C7F-1E16-4626-98AA-3C934FD9428E}" srcId="{098C5B2B-C2D0-4D79-A15F-F26B1D9B39EC}" destId="{F47AB60B-CC6B-44F5-8C8E-21BEBE92618A}" srcOrd="2" destOrd="0" parTransId="{77CBD32F-863D-46FF-B9A2-F0C697A062B3}" sibTransId="{4009986E-1497-47B3-BA16-4D86CBD5CAFE}"/>
    <dgm:cxn modelId="{1EB24286-9FB6-4844-BC73-FFB0B0A2373E}" srcId="{2FF9097F-C9A2-4677-B26D-04E468B55F5B}" destId="{E9768F11-5774-410C-9162-98EC794181C5}" srcOrd="1" destOrd="0" parTransId="{4D87746D-4AF1-461A-8605-8D811A4C6763}" sibTransId="{CBBF8DEF-7723-4BEC-B1EA-3B7BE0C4CB88}"/>
    <dgm:cxn modelId="{9CC11E93-CCA2-4F81-B8C7-851BEC856F70}" type="presOf" srcId="{396328E9-774F-480F-A337-91CC4C459F4F}" destId="{DE042F1B-DEC8-4BB2-9ACE-ACE0339F03A3}" srcOrd="0" destOrd="3" presId="urn:microsoft.com/office/officeart/2005/8/layout/chevron2"/>
    <dgm:cxn modelId="{154E4BAC-4433-4EF3-BE47-31AB68FFDC9A}" type="presOf" srcId="{D97D7443-A131-4634-A74B-9254B5788736}" destId="{DE042F1B-DEC8-4BB2-9ACE-ACE0339F03A3}" srcOrd="0" destOrd="0" presId="urn:microsoft.com/office/officeart/2005/8/layout/chevron2"/>
    <dgm:cxn modelId="{353548AD-CA17-46D3-B679-54B1CDAD2737}" type="presOf" srcId="{CBAAB551-8802-4327-A832-A9A6DBCCE5E1}" destId="{09D333C5-4370-4A6E-8570-B7B642776F43}" srcOrd="0" destOrd="1" presId="urn:microsoft.com/office/officeart/2005/8/layout/chevron2"/>
    <dgm:cxn modelId="{F0D8B7AE-82BC-4885-811B-8A10FFD86529}" type="presOf" srcId="{9246669E-F5C5-4B95-984A-5D6760718CC2}" destId="{09D333C5-4370-4A6E-8570-B7B642776F43}" srcOrd="0" destOrd="0" presId="urn:microsoft.com/office/officeart/2005/8/layout/chevron2"/>
    <dgm:cxn modelId="{A86D3DAF-C667-44FB-98EA-0E181FA3E5ED}" srcId="{8909CEE8-AE65-410A-964C-A50B8D9D464D}" destId="{368EF69A-B890-4C8D-A5C3-BDDCFB2DAD39}" srcOrd="0" destOrd="0" parTransId="{CC2414DE-6A55-429B-8DC6-F7ADCDEC453B}" sibTransId="{7A8EC13B-A42D-4012-BEB5-925930ECBA20}"/>
    <dgm:cxn modelId="{48501ABC-4CFB-436D-AE85-DA35D87F8BD7}" type="presOf" srcId="{143FE63E-0E44-4D0F-80B7-743F70931A2D}" destId="{DE042F1B-DEC8-4BB2-9ACE-ACE0339F03A3}" srcOrd="0" destOrd="2" presId="urn:microsoft.com/office/officeart/2005/8/layout/chevron2"/>
    <dgm:cxn modelId="{3989FCBE-A472-4FB8-9B27-8E2A041253DC}" type="presOf" srcId="{368EF69A-B890-4C8D-A5C3-BDDCFB2DAD39}" destId="{CB0BF6CA-CEC2-4482-90DE-DE96005AEE5F}" srcOrd="0" destOrd="0" presId="urn:microsoft.com/office/officeart/2005/8/layout/chevron2"/>
    <dgm:cxn modelId="{E71E00C2-1938-4DEC-9BCE-3D3B02566B7E}" type="presOf" srcId="{2FF9097F-C9A2-4677-B26D-04E468B55F5B}" destId="{1A8D0031-E23D-49FC-B27A-10BE28378276}" srcOrd="0" destOrd="0" presId="urn:microsoft.com/office/officeart/2005/8/layout/chevron2"/>
    <dgm:cxn modelId="{F1983AC8-FE03-4DCA-A9C1-FE017F96C3C8}" srcId="{368EF69A-B890-4C8D-A5C3-BDDCFB2DAD39}" destId="{D7D2BFF3-2575-4F25-B12D-1721243B3B50}" srcOrd="2" destOrd="0" parTransId="{A76C55A9-6ACE-4145-9409-24019F3BA8ED}" sibTransId="{47420923-7D69-4516-A99B-C675A2A4AB42}"/>
    <dgm:cxn modelId="{9AA47FD2-14E8-47F1-AB47-453711DC26FE}" type="presOf" srcId="{098C5B2B-C2D0-4D79-A15F-F26B1D9B39EC}" destId="{0F4AE776-77EE-47D7-BE66-B8C265795180}" srcOrd="0" destOrd="0" presId="urn:microsoft.com/office/officeart/2005/8/layout/chevron2"/>
    <dgm:cxn modelId="{A8B7E4FD-308D-4A49-B1BF-6C852201EDC2}" srcId="{8909CEE8-AE65-410A-964C-A50B8D9D464D}" destId="{098C5B2B-C2D0-4D79-A15F-F26B1D9B39EC}" srcOrd="2" destOrd="0" parTransId="{AFBAB045-D74F-4A41-BBD0-D819ACAA0877}" sibTransId="{60282877-D61E-473C-9D6B-FA23EF344FE8}"/>
    <dgm:cxn modelId="{03090737-7484-4FEC-8998-BDCF5C86F37C}" type="presParOf" srcId="{5AE89AC7-E741-48F2-9A89-4BCA5E1D2C00}" destId="{D45C1BAC-5863-4F24-B234-9DA1FF261701}" srcOrd="0" destOrd="0" presId="urn:microsoft.com/office/officeart/2005/8/layout/chevron2"/>
    <dgm:cxn modelId="{56D2F2ED-F361-4169-8B4E-DE3F0DAC392A}" type="presParOf" srcId="{D45C1BAC-5863-4F24-B234-9DA1FF261701}" destId="{CB0BF6CA-CEC2-4482-90DE-DE96005AEE5F}" srcOrd="0" destOrd="0" presId="urn:microsoft.com/office/officeart/2005/8/layout/chevron2"/>
    <dgm:cxn modelId="{76695697-055A-45EF-827B-FBB775083624}" type="presParOf" srcId="{D45C1BAC-5863-4F24-B234-9DA1FF261701}" destId="{FA5B3869-F919-4D28-B609-85717424E6BF}" srcOrd="1" destOrd="0" presId="urn:microsoft.com/office/officeart/2005/8/layout/chevron2"/>
    <dgm:cxn modelId="{72303D69-0155-45E4-B267-962DA602DA51}" type="presParOf" srcId="{5AE89AC7-E741-48F2-9A89-4BCA5E1D2C00}" destId="{241675E7-4392-4B12-8AD8-44B6138C60BE}" srcOrd="1" destOrd="0" presId="urn:microsoft.com/office/officeart/2005/8/layout/chevron2"/>
    <dgm:cxn modelId="{559300F9-4FA6-427F-9265-3154DF21171F}" type="presParOf" srcId="{5AE89AC7-E741-48F2-9A89-4BCA5E1D2C00}" destId="{C1325227-AE3E-4683-9921-D6E9BB763214}" srcOrd="2" destOrd="0" presId="urn:microsoft.com/office/officeart/2005/8/layout/chevron2"/>
    <dgm:cxn modelId="{C3812144-A0AE-4A28-ACC2-9C728F0C5ED8}" type="presParOf" srcId="{C1325227-AE3E-4683-9921-D6E9BB763214}" destId="{1A8D0031-E23D-49FC-B27A-10BE28378276}" srcOrd="0" destOrd="0" presId="urn:microsoft.com/office/officeart/2005/8/layout/chevron2"/>
    <dgm:cxn modelId="{391AC6DB-750E-46EC-B9E6-9BC439CC9393}" type="presParOf" srcId="{C1325227-AE3E-4683-9921-D6E9BB763214}" destId="{DE042F1B-DEC8-4BB2-9ACE-ACE0339F03A3}" srcOrd="1" destOrd="0" presId="urn:microsoft.com/office/officeart/2005/8/layout/chevron2"/>
    <dgm:cxn modelId="{83F4CE67-A5BA-4772-B3FE-40DCD5078AC9}" type="presParOf" srcId="{5AE89AC7-E741-48F2-9A89-4BCA5E1D2C00}" destId="{FB726506-9D9B-4FA3-B2C0-C52643BA09BA}" srcOrd="3" destOrd="0" presId="urn:microsoft.com/office/officeart/2005/8/layout/chevron2"/>
    <dgm:cxn modelId="{8278C59C-E3B1-4664-9E0C-D08D6645824F}" type="presParOf" srcId="{5AE89AC7-E741-48F2-9A89-4BCA5E1D2C00}" destId="{2728F56C-C6DF-460C-BF0E-25D977F7EBC4}" srcOrd="4" destOrd="0" presId="urn:microsoft.com/office/officeart/2005/8/layout/chevron2"/>
    <dgm:cxn modelId="{4F447DE5-04CC-470A-BD84-4833E50E6446}" type="presParOf" srcId="{2728F56C-C6DF-460C-BF0E-25D977F7EBC4}" destId="{0F4AE776-77EE-47D7-BE66-B8C265795180}" srcOrd="0" destOrd="0" presId="urn:microsoft.com/office/officeart/2005/8/layout/chevron2"/>
    <dgm:cxn modelId="{470B4B78-DA41-428D-9A0C-74975D5434A3}" type="presParOf" srcId="{2728F56C-C6DF-460C-BF0E-25D977F7EBC4}" destId="{09D333C5-4370-4A6E-8570-B7B642776F4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7609CA-E6A7-40A8-AAAC-5E49104B582D}" type="doc">
      <dgm:prSet loTypeId="urn:microsoft.com/office/officeart/2005/8/layout/list1" loCatId="list" qsTypeId="urn:microsoft.com/office/officeart/2005/8/quickstyle/simple1#6" qsCatId="simple" csTypeId="urn:microsoft.com/office/officeart/2005/8/colors/colorful3#4" csCatId="colorful" phldr="1"/>
      <dgm:spPr/>
      <dgm:t>
        <a:bodyPr/>
        <a:lstStyle/>
        <a:p>
          <a:endParaRPr lang="en-SE"/>
        </a:p>
      </dgm:t>
    </dgm:pt>
    <dgm:pt modelId="{B2D8BAED-58AB-4E2B-8144-09229F135B5C}">
      <dgm:prSet phldrT="[Text]" custT="1"/>
      <dgm:spPr/>
      <dgm:t>
        <a:bodyPr/>
        <a:lstStyle/>
        <a:p>
          <a:pPr>
            <a:buNone/>
          </a:pPr>
          <a:r>
            <a:rPr lang="en-US" sz="2400"/>
            <a:t>Validation of manufacturing procedures</a:t>
          </a:r>
          <a:endParaRPr lang="en-SE" sz="2400"/>
        </a:p>
      </dgm:t>
    </dgm:pt>
    <dgm:pt modelId="{2B9D70CE-E6B3-479E-BD76-3BC6230CBFD8}" type="parTrans" cxnId="{5C5BE1D3-422B-48E4-8660-CFE3C2D27FD3}">
      <dgm:prSet/>
      <dgm:spPr/>
      <dgm:t>
        <a:bodyPr/>
        <a:lstStyle/>
        <a:p>
          <a:endParaRPr lang="en-SE"/>
        </a:p>
      </dgm:t>
    </dgm:pt>
    <dgm:pt modelId="{81503486-745A-4F58-9D0E-C810CBA0B711}" type="sibTrans" cxnId="{5C5BE1D3-422B-48E4-8660-CFE3C2D27FD3}">
      <dgm:prSet/>
      <dgm:spPr/>
      <dgm:t>
        <a:bodyPr/>
        <a:lstStyle/>
        <a:p>
          <a:endParaRPr lang="en-SE"/>
        </a:p>
      </dgm:t>
    </dgm:pt>
    <dgm:pt modelId="{95C960EA-559B-4AF7-9EBA-0D764F8CA847}">
      <dgm:prSet phldrT="[Text]" phldr="0"/>
      <dgm:spPr/>
      <dgm:t>
        <a:bodyPr/>
        <a:lstStyle/>
        <a:p>
          <a:endParaRPr lang="en-SE"/>
        </a:p>
      </dgm:t>
    </dgm:pt>
    <dgm:pt modelId="{442DF6E0-2E51-420C-97D3-125E25767380}" type="parTrans" cxnId="{D5531BF0-D29B-45C0-8F14-C313526FADFF}">
      <dgm:prSet/>
      <dgm:spPr/>
      <dgm:t>
        <a:bodyPr/>
        <a:lstStyle/>
        <a:p>
          <a:endParaRPr lang="en-SE"/>
        </a:p>
      </dgm:t>
    </dgm:pt>
    <dgm:pt modelId="{291D1723-2868-4169-B796-2D86E7B0075A}" type="sibTrans" cxnId="{D5531BF0-D29B-45C0-8F14-C313526FADFF}">
      <dgm:prSet/>
      <dgm:spPr/>
      <dgm:t>
        <a:bodyPr/>
        <a:lstStyle/>
        <a:p>
          <a:endParaRPr lang="en-SE"/>
        </a:p>
      </dgm:t>
    </dgm:pt>
    <dgm:pt modelId="{EA92D43E-77B3-4C8F-9828-775D50C94E61}">
      <dgm:prSet phldrT="[Text]" custT="1"/>
      <dgm:spPr/>
      <dgm:t>
        <a:bodyPr/>
        <a:lstStyle/>
        <a:p>
          <a:pPr>
            <a:buNone/>
          </a:pPr>
          <a:r>
            <a:rPr lang="en-US" sz="2400"/>
            <a:t>Validation of Magnet designs</a:t>
          </a:r>
          <a:endParaRPr lang="en-SE" sz="2400"/>
        </a:p>
      </dgm:t>
    </dgm:pt>
    <dgm:pt modelId="{EACB31CD-E254-4603-BA14-F5F2A0B68A4A}" type="parTrans" cxnId="{AA4EF509-546D-432A-8778-0778984E1A72}">
      <dgm:prSet/>
      <dgm:spPr/>
      <dgm:t>
        <a:bodyPr/>
        <a:lstStyle/>
        <a:p>
          <a:endParaRPr lang="en-SE"/>
        </a:p>
      </dgm:t>
    </dgm:pt>
    <dgm:pt modelId="{B8F4FD8D-13B7-487F-8941-569AE1872508}" type="sibTrans" cxnId="{AA4EF509-546D-432A-8778-0778984E1A72}">
      <dgm:prSet/>
      <dgm:spPr/>
      <dgm:t>
        <a:bodyPr/>
        <a:lstStyle/>
        <a:p>
          <a:endParaRPr lang="en-SE"/>
        </a:p>
      </dgm:t>
    </dgm:pt>
    <dgm:pt modelId="{EBE1374B-5E30-42FD-A9CE-31013E5C8920}">
      <dgm:prSet phldrT="[Text]"/>
      <dgm:spPr/>
      <dgm:t>
        <a:bodyPr/>
        <a:lstStyle/>
        <a:p>
          <a:endParaRPr lang="en-SE"/>
        </a:p>
      </dgm:t>
    </dgm:pt>
    <dgm:pt modelId="{DBEEC8E3-5B42-4E0D-8204-EE3C65C23E77}" type="parTrans" cxnId="{B99E4BAD-268C-45E0-9DE1-02BB3412E53F}">
      <dgm:prSet/>
      <dgm:spPr/>
      <dgm:t>
        <a:bodyPr/>
        <a:lstStyle/>
        <a:p>
          <a:endParaRPr lang="en-SE"/>
        </a:p>
      </dgm:t>
    </dgm:pt>
    <dgm:pt modelId="{81385552-A588-4DFD-A34F-1D01E269309C}" type="sibTrans" cxnId="{B99E4BAD-268C-45E0-9DE1-02BB3412E53F}">
      <dgm:prSet/>
      <dgm:spPr/>
      <dgm:t>
        <a:bodyPr/>
        <a:lstStyle/>
        <a:p>
          <a:endParaRPr lang="en-SE"/>
        </a:p>
      </dgm:t>
    </dgm:pt>
    <dgm:pt modelId="{BCE3BE4B-C80A-4263-AD14-7B2726E7CB59}">
      <dgm:prSet phldrT="[Text]" custT="1"/>
      <dgm:spPr/>
      <dgm:t>
        <a:bodyPr/>
        <a:lstStyle/>
        <a:p>
          <a:pPr>
            <a:buNone/>
          </a:pPr>
          <a:r>
            <a:rPr lang="en-US" sz="2400"/>
            <a:t>Production readiness</a:t>
          </a:r>
          <a:endParaRPr lang="en-SE" sz="2400"/>
        </a:p>
      </dgm:t>
    </dgm:pt>
    <dgm:pt modelId="{3641EB74-C577-4CD8-861B-79B8192F1133}" type="parTrans" cxnId="{B2C75D0A-FFAF-4940-93A4-1EC29174B154}">
      <dgm:prSet/>
      <dgm:spPr/>
      <dgm:t>
        <a:bodyPr/>
        <a:lstStyle/>
        <a:p>
          <a:endParaRPr lang="en-SE"/>
        </a:p>
      </dgm:t>
    </dgm:pt>
    <dgm:pt modelId="{6DEBFD1B-413D-4E66-8374-CE68FF6DF183}" type="sibTrans" cxnId="{B2C75D0A-FFAF-4940-93A4-1EC29174B154}">
      <dgm:prSet/>
      <dgm:spPr/>
      <dgm:t>
        <a:bodyPr/>
        <a:lstStyle/>
        <a:p>
          <a:endParaRPr lang="en-SE"/>
        </a:p>
      </dgm:t>
    </dgm:pt>
    <dgm:pt modelId="{13657F6F-5C46-498C-B5D1-70A760DAD039}">
      <dgm:prSet phldrT="[Text]"/>
      <dgm:spPr/>
      <dgm:t>
        <a:bodyPr/>
        <a:lstStyle/>
        <a:p>
          <a:endParaRPr lang="en-SE"/>
        </a:p>
      </dgm:t>
    </dgm:pt>
    <dgm:pt modelId="{58F0A637-A1E1-4585-9B01-7F418786F9BA}" type="parTrans" cxnId="{2F2D9512-4D2D-4C9E-B100-72D898B4284C}">
      <dgm:prSet/>
      <dgm:spPr/>
      <dgm:t>
        <a:bodyPr/>
        <a:lstStyle/>
        <a:p>
          <a:endParaRPr lang="en-SE"/>
        </a:p>
      </dgm:t>
    </dgm:pt>
    <dgm:pt modelId="{897C7641-39E9-4560-927F-A1F5B9E908F6}" type="sibTrans" cxnId="{2F2D9512-4D2D-4C9E-B100-72D898B4284C}">
      <dgm:prSet/>
      <dgm:spPr/>
      <dgm:t>
        <a:bodyPr/>
        <a:lstStyle/>
        <a:p>
          <a:endParaRPr lang="en-SE"/>
        </a:p>
      </dgm:t>
    </dgm:pt>
    <dgm:pt modelId="{34833C70-8D71-4AE0-BFEA-C1416A46984B}" type="pres">
      <dgm:prSet presAssocID="{107609CA-E6A7-40A8-AAAC-5E49104B582D}" presName="linear" presStyleCnt="0">
        <dgm:presLayoutVars>
          <dgm:dir/>
          <dgm:animLvl val="lvl"/>
          <dgm:resizeHandles val="exact"/>
        </dgm:presLayoutVars>
      </dgm:prSet>
      <dgm:spPr/>
    </dgm:pt>
    <dgm:pt modelId="{DF790C49-2A34-46CC-A357-564C4CFEFECE}" type="pres">
      <dgm:prSet presAssocID="{B2D8BAED-58AB-4E2B-8144-09229F135B5C}" presName="parentLin" presStyleCnt="0"/>
      <dgm:spPr/>
    </dgm:pt>
    <dgm:pt modelId="{37BC34EA-365A-4E7F-B28E-E64F98E112FD}" type="pres">
      <dgm:prSet presAssocID="{B2D8BAED-58AB-4E2B-8144-09229F135B5C}" presName="parentLeftMargin" presStyleLbl="node1" presStyleIdx="0" presStyleCnt="3"/>
      <dgm:spPr/>
    </dgm:pt>
    <dgm:pt modelId="{9D18B7C0-0E4D-44B2-8AF9-B5E04744766B}" type="pres">
      <dgm:prSet presAssocID="{B2D8BAED-58AB-4E2B-8144-09229F135B5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6FC8C18-84D2-404C-B031-A1794BF5E3B8}" type="pres">
      <dgm:prSet presAssocID="{B2D8BAED-58AB-4E2B-8144-09229F135B5C}" presName="negativeSpace" presStyleCnt="0"/>
      <dgm:spPr/>
    </dgm:pt>
    <dgm:pt modelId="{3AE37AB2-4201-4756-8B57-F5902228552E}" type="pres">
      <dgm:prSet presAssocID="{B2D8BAED-58AB-4E2B-8144-09229F135B5C}" presName="childText" presStyleLbl="conFgAcc1" presStyleIdx="0" presStyleCnt="3">
        <dgm:presLayoutVars>
          <dgm:bulletEnabled val="1"/>
        </dgm:presLayoutVars>
      </dgm:prSet>
      <dgm:spPr/>
    </dgm:pt>
    <dgm:pt modelId="{9350AFF7-6B6A-41F5-8A9B-E07C07A92C7A}" type="pres">
      <dgm:prSet presAssocID="{81503486-745A-4F58-9D0E-C810CBA0B711}" presName="spaceBetweenRectangles" presStyleCnt="0"/>
      <dgm:spPr/>
    </dgm:pt>
    <dgm:pt modelId="{E6BFEF91-FB32-4739-89E5-8B74C3B6C282}" type="pres">
      <dgm:prSet presAssocID="{EA92D43E-77B3-4C8F-9828-775D50C94E61}" presName="parentLin" presStyleCnt="0"/>
      <dgm:spPr/>
    </dgm:pt>
    <dgm:pt modelId="{484B641C-D404-428F-9D10-CF52E0EB1E9E}" type="pres">
      <dgm:prSet presAssocID="{EA92D43E-77B3-4C8F-9828-775D50C94E61}" presName="parentLeftMargin" presStyleLbl="node1" presStyleIdx="0" presStyleCnt="3"/>
      <dgm:spPr/>
    </dgm:pt>
    <dgm:pt modelId="{A651AC67-2064-4793-9582-21CE8E066843}" type="pres">
      <dgm:prSet presAssocID="{EA92D43E-77B3-4C8F-9828-775D50C94E6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91E6921-4F1D-4F53-B713-62C0731B139B}" type="pres">
      <dgm:prSet presAssocID="{EA92D43E-77B3-4C8F-9828-775D50C94E61}" presName="negativeSpace" presStyleCnt="0"/>
      <dgm:spPr/>
    </dgm:pt>
    <dgm:pt modelId="{A52AAD8A-45C7-453D-B409-801EFC6B56F1}" type="pres">
      <dgm:prSet presAssocID="{EA92D43E-77B3-4C8F-9828-775D50C94E61}" presName="childText" presStyleLbl="conFgAcc1" presStyleIdx="1" presStyleCnt="3">
        <dgm:presLayoutVars>
          <dgm:bulletEnabled val="1"/>
        </dgm:presLayoutVars>
      </dgm:prSet>
      <dgm:spPr/>
    </dgm:pt>
    <dgm:pt modelId="{01128A04-146F-40CA-B5F3-9C3956491D38}" type="pres">
      <dgm:prSet presAssocID="{B8F4FD8D-13B7-487F-8941-569AE1872508}" presName="spaceBetweenRectangles" presStyleCnt="0"/>
      <dgm:spPr/>
    </dgm:pt>
    <dgm:pt modelId="{C78BDE12-72BF-46F3-BF39-EA28C30ACC83}" type="pres">
      <dgm:prSet presAssocID="{BCE3BE4B-C80A-4263-AD14-7B2726E7CB59}" presName="parentLin" presStyleCnt="0"/>
      <dgm:spPr/>
    </dgm:pt>
    <dgm:pt modelId="{79C9F4A5-72A5-4904-81A3-6E3DC45365B5}" type="pres">
      <dgm:prSet presAssocID="{BCE3BE4B-C80A-4263-AD14-7B2726E7CB59}" presName="parentLeftMargin" presStyleLbl="node1" presStyleIdx="1" presStyleCnt="3"/>
      <dgm:spPr/>
    </dgm:pt>
    <dgm:pt modelId="{2457BF3E-91CD-4F13-AE3E-7BBF42E8CD45}" type="pres">
      <dgm:prSet presAssocID="{BCE3BE4B-C80A-4263-AD14-7B2726E7CB5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B898046-0CA5-4963-9ED7-715743229EF9}" type="pres">
      <dgm:prSet presAssocID="{BCE3BE4B-C80A-4263-AD14-7B2726E7CB59}" presName="negativeSpace" presStyleCnt="0"/>
      <dgm:spPr/>
    </dgm:pt>
    <dgm:pt modelId="{F8C36453-52BD-4F39-96A3-87A48BB53323}" type="pres">
      <dgm:prSet presAssocID="{BCE3BE4B-C80A-4263-AD14-7B2726E7CB5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A4EF509-546D-432A-8778-0778984E1A72}" srcId="{107609CA-E6A7-40A8-AAAC-5E49104B582D}" destId="{EA92D43E-77B3-4C8F-9828-775D50C94E61}" srcOrd="1" destOrd="0" parTransId="{EACB31CD-E254-4603-BA14-F5F2A0B68A4A}" sibTransId="{B8F4FD8D-13B7-487F-8941-569AE1872508}"/>
    <dgm:cxn modelId="{B2C75D0A-FFAF-4940-93A4-1EC29174B154}" srcId="{107609CA-E6A7-40A8-AAAC-5E49104B582D}" destId="{BCE3BE4B-C80A-4263-AD14-7B2726E7CB59}" srcOrd="2" destOrd="0" parTransId="{3641EB74-C577-4CD8-861B-79B8192F1133}" sibTransId="{6DEBFD1B-413D-4E66-8374-CE68FF6DF183}"/>
    <dgm:cxn modelId="{2F2D9512-4D2D-4C9E-B100-72D898B4284C}" srcId="{BCE3BE4B-C80A-4263-AD14-7B2726E7CB59}" destId="{13657F6F-5C46-498C-B5D1-70A760DAD039}" srcOrd="0" destOrd="0" parTransId="{58F0A637-A1E1-4585-9B01-7F418786F9BA}" sibTransId="{897C7641-39E9-4560-927F-A1F5B9E908F6}"/>
    <dgm:cxn modelId="{23F7EF1A-1C48-4BAE-A1B0-61BDFEAD1AFF}" type="presOf" srcId="{13657F6F-5C46-498C-B5D1-70A760DAD039}" destId="{F8C36453-52BD-4F39-96A3-87A48BB53323}" srcOrd="0" destOrd="0" presId="urn:microsoft.com/office/officeart/2005/8/layout/list1"/>
    <dgm:cxn modelId="{0F1F9034-6B89-4476-9655-5A9FEF19A8CB}" type="presOf" srcId="{BCE3BE4B-C80A-4263-AD14-7B2726E7CB59}" destId="{79C9F4A5-72A5-4904-81A3-6E3DC45365B5}" srcOrd="0" destOrd="0" presId="urn:microsoft.com/office/officeart/2005/8/layout/list1"/>
    <dgm:cxn modelId="{19699664-C9D1-4941-860D-2A1C4840C49E}" type="presOf" srcId="{BCE3BE4B-C80A-4263-AD14-7B2726E7CB59}" destId="{2457BF3E-91CD-4F13-AE3E-7BBF42E8CD45}" srcOrd="1" destOrd="0" presId="urn:microsoft.com/office/officeart/2005/8/layout/list1"/>
    <dgm:cxn modelId="{09CDED76-F465-41B3-9DF5-FC1D90A0688D}" type="presOf" srcId="{EA92D43E-77B3-4C8F-9828-775D50C94E61}" destId="{A651AC67-2064-4793-9582-21CE8E066843}" srcOrd="1" destOrd="0" presId="urn:microsoft.com/office/officeart/2005/8/layout/list1"/>
    <dgm:cxn modelId="{63FDE688-E1B5-4DDC-AC69-4C655F35B21E}" type="presOf" srcId="{B2D8BAED-58AB-4E2B-8144-09229F135B5C}" destId="{9D18B7C0-0E4D-44B2-8AF9-B5E04744766B}" srcOrd="1" destOrd="0" presId="urn:microsoft.com/office/officeart/2005/8/layout/list1"/>
    <dgm:cxn modelId="{B99E4BAD-268C-45E0-9DE1-02BB3412E53F}" srcId="{EA92D43E-77B3-4C8F-9828-775D50C94E61}" destId="{EBE1374B-5E30-42FD-A9CE-31013E5C8920}" srcOrd="0" destOrd="0" parTransId="{DBEEC8E3-5B42-4E0D-8204-EE3C65C23E77}" sibTransId="{81385552-A588-4DFD-A34F-1D01E269309C}"/>
    <dgm:cxn modelId="{1248D4CA-5F13-474A-AB69-5E4AFA0FBDDE}" type="presOf" srcId="{EA92D43E-77B3-4C8F-9828-775D50C94E61}" destId="{484B641C-D404-428F-9D10-CF52E0EB1E9E}" srcOrd="0" destOrd="0" presId="urn:microsoft.com/office/officeart/2005/8/layout/list1"/>
    <dgm:cxn modelId="{9DCDBED0-996E-4AE3-B1E8-3C7F9E39B6DE}" type="presOf" srcId="{EBE1374B-5E30-42FD-A9CE-31013E5C8920}" destId="{A52AAD8A-45C7-453D-B409-801EFC6B56F1}" srcOrd="0" destOrd="0" presId="urn:microsoft.com/office/officeart/2005/8/layout/list1"/>
    <dgm:cxn modelId="{5C5BE1D3-422B-48E4-8660-CFE3C2D27FD3}" srcId="{107609CA-E6A7-40A8-AAAC-5E49104B582D}" destId="{B2D8BAED-58AB-4E2B-8144-09229F135B5C}" srcOrd="0" destOrd="0" parTransId="{2B9D70CE-E6B3-479E-BD76-3BC6230CBFD8}" sibTransId="{81503486-745A-4F58-9D0E-C810CBA0B711}"/>
    <dgm:cxn modelId="{BE288BDA-F7DD-486D-A6A6-975C6EF67837}" type="presOf" srcId="{107609CA-E6A7-40A8-AAAC-5E49104B582D}" destId="{34833C70-8D71-4AE0-BFEA-C1416A46984B}" srcOrd="0" destOrd="0" presId="urn:microsoft.com/office/officeart/2005/8/layout/list1"/>
    <dgm:cxn modelId="{D5531BF0-D29B-45C0-8F14-C313526FADFF}" srcId="{B2D8BAED-58AB-4E2B-8144-09229F135B5C}" destId="{95C960EA-559B-4AF7-9EBA-0D764F8CA847}" srcOrd="0" destOrd="0" parTransId="{442DF6E0-2E51-420C-97D3-125E25767380}" sibTransId="{291D1723-2868-4169-B796-2D86E7B0075A}"/>
    <dgm:cxn modelId="{69BE62F4-0D48-4299-BCDF-B1C7F84FD5ED}" type="presOf" srcId="{B2D8BAED-58AB-4E2B-8144-09229F135B5C}" destId="{37BC34EA-365A-4E7F-B28E-E64F98E112FD}" srcOrd="0" destOrd="0" presId="urn:microsoft.com/office/officeart/2005/8/layout/list1"/>
    <dgm:cxn modelId="{CF96F3FF-027A-4598-B56C-6108CF6628A2}" type="presOf" srcId="{95C960EA-559B-4AF7-9EBA-0D764F8CA847}" destId="{3AE37AB2-4201-4756-8B57-F5902228552E}" srcOrd="0" destOrd="0" presId="urn:microsoft.com/office/officeart/2005/8/layout/list1"/>
    <dgm:cxn modelId="{2ADFFAC9-E8BF-46EB-B4B1-AFBC6BB1FE3F}" type="presParOf" srcId="{34833C70-8D71-4AE0-BFEA-C1416A46984B}" destId="{DF790C49-2A34-46CC-A357-564C4CFEFECE}" srcOrd="0" destOrd="0" presId="urn:microsoft.com/office/officeart/2005/8/layout/list1"/>
    <dgm:cxn modelId="{AF622EEC-7DD8-458A-8927-325796FED9D9}" type="presParOf" srcId="{DF790C49-2A34-46CC-A357-564C4CFEFECE}" destId="{37BC34EA-365A-4E7F-B28E-E64F98E112FD}" srcOrd="0" destOrd="0" presId="urn:microsoft.com/office/officeart/2005/8/layout/list1"/>
    <dgm:cxn modelId="{F6642994-36F9-4CD7-B499-04738AF8EF90}" type="presParOf" srcId="{DF790C49-2A34-46CC-A357-564C4CFEFECE}" destId="{9D18B7C0-0E4D-44B2-8AF9-B5E04744766B}" srcOrd="1" destOrd="0" presId="urn:microsoft.com/office/officeart/2005/8/layout/list1"/>
    <dgm:cxn modelId="{3FF75A89-A4E7-45A0-B3DF-C98CEF6A70D1}" type="presParOf" srcId="{34833C70-8D71-4AE0-BFEA-C1416A46984B}" destId="{86FC8C18-84D2-404C-B031-A1794BF5E3B8}" srcOrd="1" destOrd="0" presId="urn:microsoft.com/office/officeart/2005/8/layout/list1"/>
    <dgm:cxn modelId="{FF8270C4-4F3F-438E-9B4D-775F21104387}" type="presParOf" srcId="{34833C70-8D71-4AE0-BFEA-C1416A46984B}" destId="{3AE37AB2-4201-4756-8B57-F5902228552E}" srcOrd="2" destOrd="0" presId="urn:microsoft.com/office/officeart/2005/8/layout/list1"/>
    <dgm:cxn modelId="{6FE3980D-C336-42C0-938B-8092F152A74D}" type="presParOf" srcId="{34833C70-8D71-4AE0-BFEA-C1416A46984B}" destId="{9350AFF7-6B6A-41F5-8A9B-E07C07A92C7A}" srcOrd="3" destOrd="0" presId="urn:microsoft.com/office/officeart/2005/8/layout/list1"/>
    <dgm:cxn modelId="{5A28EE93-4D89-406B-987E-1E40C6CFC5C7}" type="presParOf" srcId="{34833C70-8D71-4AE0-BFEA-C1416A46984B}" destId="{E6BFEF91-FB32-4739-89E5-8B74C3B6C282}" srcOrd="4" destOrd="0" presId="urn:microsoft.com/office/officeart/2005/8/layout/list1"/>
    <dgm:cxn modelId="{2AAFC630-C1BE-4699-AFD8-6E45860D9482}" type="presParOf" srcId="{E6BFEF91-FB32-4739-89E5-8B74C3B6C282}" destId="{484B641C-D404-428F-9D10-CF52E0EB1E9E}" srcOrd="0" destOrd="0" presId="urn:microsoft.com/office/officeart/2005/8/layout/list1"/>
    <dgm:cxn modelId="{548FECEF-84FE-4DB4-8AD9-8B0DB2EF01F0}" type="presParOf" srcId="{E6BFEF91-FB32-4739-89E5-8B74C3B6C282}" destId="{A651AC67-2064-4793-9582-21CE8E066843}" srcOrd="1" destOrd="0" presId="urn:microsoft.com/office/officeart/2005/8/layout/list1"/>
    <dgm:cxn modelId="{FDB36C81-BA13-414E-A31D-1D008D52C1C7}" type="presParOf" srcId="{34833C70-8D71-4AE0-BFEA-C1416A46984B}" destId="{291E6921-4F1D-4F53-B713-62C0731B139B}" srcOrd="5" destOrd="0" presId="urn:microsoft.com/office/officeart/2005/8/layout/list1"/>
    <dgm:cxn modelId="{2AAC8796-3810-44E9-99BC-57EFBD6ECEBB}" type="presParOf" srcId="{34833C70-8D71-4AE0-BFEA-C1416A46984B}" destId="{A52AAD8A-45C7-453D-B409-801EFC6B56F1}" srcOrd="6" destOrd="0" presId="urn:microsoft.com/office/officeart/2005/8/layout/list1"/>
    <dgm:cxn modelId="{C4DB7DF2-8F94-4D28-B240-9793F8250534}" type="presParOf" srcId="{34833C70-8D71-4AE0-BFEA-C1416A46984B}" destId="{01128A04-146F-40CA-B5F3-9C3956491D38}" srcOrd="7" destOrd="0" presId="urn:microsoft.com/office/officeart/2005/8/layout/list1"/>
    <dgm:cxn modelId="{EC4EEE87-2429-4428-8261-DF6D00EE2F6F}" type="presParOf" srcId="{34833C70-8D71-4AE0-BFEA-C1416A46984B}" destId="{C78BDE12-72BF-46F3-BF39-EA28C30ACC83}" srcOrd="8" destOrd="0" presId="urn:microsoft.com/office/officeart/2005/8/layout/list1"/>
    <dgm:cxn modelId="{7B4010DF-A975-4FB1-8FE0-6A8882580C68}" type="presParOf" srcId="{C78BDE12-72BF-46F3-BF39-EA28C30ACC83}" destId="{79C9F4A5-72A5-4904-81A3-6E3DC45365B5}" srcOrd="0" destOrd="0" presId="urn:microsoft.com/office/officeart/2005/8/layout/list1"/>
    <dgm:cxn modelId="{CE1DDD2D-0332-4482-BFCB-6E4F995AB4BD}" type="presParOf" srcId="{C78BDE12-72BF-46F3-BF39-EA28C30ACC83}" destId="{2457BF3E-91CD-4F13-AE3E-7BBF42E8CD45}" srcOrd="1" destOrd="0" presId="urn:microsoft.com/office/officeart/2005/8/layout/list1"/>
    <dgm:cxn modelId="{C8E56435-3F8C-4D18-9F84-AE3E0673AFB2}" type="presParOf" srcId="{34833C70-8D71-4AE0-BFEA-C1416A46984B}" destId="{8B898046-0CA5-4963-9ED7-715743229EF9}" srcOrd="9" destOrd="0" presId="urn:microsoft.com/office/officeart/2005/8/layout/list1"/>
    <dgm:cxn modelId="{04A09E5F-5B27-4CD4-B9E7-BC5F02815E37}" type="presParOf" srcId="{34833C70-8D71-4AE0-BFEA-C1416A46984B}" destId="{F8C36453-52BD-4F39-96A3-87A48BB5332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BF6CA-CEC2-4482-90DE-DE96005AEE5F}">
      <dsp:nvSpPr>
        <dsp:cNvPr id="0" name=""/>
        <dsp:cNvSpPr/>
      </dsp:nvSpPr>
      <dsp:spPr>
        <a:xfrm rot="5400000">
          <a:off x="-307831" y="312908"/>
          <a:ext cx="2052210" cy="143654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Design and Validation</a:t>
          </a:r>
          <a:endParaRPr lang="en-SE" sz="1700" kern="1200"/>
        </a:p>
      </dsp:txBody>
      <dsp:txXfrm rot="-5400000">
        <a:off x="1" y="723351"/>
        <a:ext cx="1436547" cy="615663"/>
      </dsp:txXfrm>
    </dsp:sp>
    <dsp:sp modelId="{FA5B3869-F919-4D28-B609-85717424E6BF}">
      <dsp:nvSpPr>
        <dsp:cNvPr id="0" name=""/>
        <dsp:cNvSpPr/>
      </dsp:nvSpPr>
      <dsp:spPr>
        <a:xfrm rot="5400000">
          <a:off x="4564521" y="-2888257"/>
          <a:ext cx="1333936" cy="75898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Conceptual Design - </a:t>
          </a:r>
          <a:r>
            <a:rPr lang="en-GB" sz="2200" b="1" kern="1200">
              <a:solidFill>
                <a:srgbClr val="00570C"/>
              </a:solidFill>
              <a:latin typeface="+mn-lt"/>
              <a:ea typeface="+mn-ea"/>
              <a:cs typeface="+mn-cs"/>
            </a:rPr>
            <a:t>Completed</a:t>
          </a:r>
          <a:endParaRPr lang="en-SE" sz="2200" b="1" kern="1200">
            <a:solidFill>
              <a:srgbClr val="00570C"/>
            </a:solidFill>
            <a:latin typeface="+mn-lt"/>
            <a:ea typeface="+mn-ea"/>
            <a:cs typeface="+mn-cs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Technical Design     - </a:t>
          </a:r>
          <a:r>
            <a:rPr lang="en-GB" sz="2200" b="1" kern="1200">
              <a:solidFill>
                <a:srgbClr val="00570C"/>
              </a:solidFill>
              <a:latin typeface="Calibri" panose="020F0502020204030204"/>
              <a:ea typeface="+mn-ea"/>
              <a:cs typeface="+mn-cs"/>
            </a:rPr>
            <a:t>Ongoing (Henrique's presentation)</a:t>
          </a:r>
          <a:endParaRPr lang="en-SE" sz="2200" b="1" kern="1200">
            <a:solidFill>
              <a:srgbClr val="00570C"/>
            </a:solidFill>
            <a:latin typeface="Calibri" panose="020F0502020204030204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Prototype                 - </a:t>
          </a:r>
          <a:r>
            <a:rPr lang="en-GB" sz="2200" b="1" kern="1200">
              <a:solidFill>
                <a:srgbClr val="00570C"/>
              </a:solidFill>
              <a:latin typeface="Calibri" panose="020F0502020204030204"/>
              <a:ea typeface="+mn-ea"/>
              <a:cs typeface="+mn-cs"/>
            </a:rPr>
            <a:t>Ongoing</a:t>
          </a:r>
          <a:endParaRPr lang="en-SE" sz="2200" b="1" kern="1200">
            <a:solidFill>
              <a:srgbClr val="00570C"/>
            </a:solidFill>
            <a:latin typeface="Calibri" panose="020F0502020204030204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Generate final technical specification for Procurement</a:t>
          </a:r>
          <a:endParaRPr lang="en-SE" sz="1800" kern="1200"/>
        </a:p>
      </dsp:txBody>
      <dsp:txXfrm rot="-5400000">
        <a:off x="1436548" y="304833"/>
        <a:ext cx="7524767" cy="1203702"/>
      </dsp:txXfrm>
    </dsp:sp>
    <dsp:sp modelId="{1A8D0031-E23D-49FC-B27A-10BE28378276}">
      <dsp:nvSpPr>
        <dsp:cNvPr id="0" name=""/>
        <dsp:cNvSpPr/>
      </dsp:nvSpPr>
      <dsp:spPr>
        <a:xfrm rot="5400000">
          <a:off x="-307831" y="2175148"/>
          <a:ext cx="2052210" cy="1436547"/>
        </a:xfrm>
        <a:prstGeom prst="chevron">
          <a:avLst/>
        </a:prstGeom>
        <a:solidFill>
          <a:schemeClr val="accent4">
            <a:hueOff val="-2625857"/>
            <a:satOff val="-3913"/>
            <a:lumOff val="18922"/>
            <a:alphaOff val="0"/>
          </a:schemeClr>
        </a:solidFill>
        <a:ln w="12700" cap="flat" cmpd="sng" algn="ctr">
          <a:solidFill>
            <a:schemeClr val="accent4">
              <a:hueOff val="-2625857"/>
              <a:satOff val="-3913"/>
              <a:lumOff val="18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Manufacturing</a:t>
          </a:r>
          <a:endParaRPr lang="en-SE" sz="1700" kern="1200"/>
        </a:p>
      </dsp:txBody>
      <dsp:txXfrm rot="-5400000">
        <a:off x="1" y="2585591"/>
        <a:ext cx="1436547" cy="615663"/>
      </dsp:txXfrm>
    </dsp:sp>
    <dsp:sp modelId="{DE042F1B-DEC8-4BB2-9ACE-ACE0339F03A3}">
      <dsp:nvSpPr>
        <dsp:cNvPr id="0" name=""/>
        <dsp:cNvSpPr/>
      </dsp:nvSpPr>
      <dsp:spPr>
        <a:xfrm rot="5400000">
          <a:off x="4564521" y="-1260657"/>
          <a:ext cx="1333936" cy="75898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2625857"/>
              <a:satOff val="-3913"/>
              <a:lumOff val="18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Launch Procurement for Series production</a:t>
          </a:r>
          <a:endParaRPr lang="en-SE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Follow up series production</a:t>
          </a:r>
          <a:endParaRPr lang="en-SE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Factory acceptance test</a:t>
          </a:r>
          <a:endParaRPr lang="en-SE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Incoming inspection and storage</a:t>
          </a:r>
          <a:endParaRPr lang="en-SE" sz="1800" kern="1200"/>
        </a:p>
      </dsp:txBody>
      <dsp:txXfrm rot="-5400000">
        <a:off x="1436548" y="1932433"/>
        <a:ext cx="7524767" cy="1203702"/>
      </dsp:txXfrm>
    </dsp:sp>
    <dsp:sp modelId="{0F4AE776-77EE-47D7-BE66-B8C265795180}">
      <dsp:nvSpPr>
        <dsp:cNvPr id="0" name=""/>
        <dsp:cNvSpPr/>
      </dsp:nvSpPr>
      <dsp:spPr>
        <a:xfrm rot="5400000">
          <a:off x="-307831" y="4037388"/>
          <a:ext cx="2052210" cy="1436547"/>
        </a:xfrm>
        <a:prstGeom prst="chevron">
          <a:avLst/>
        </a:prstGeom>
        <a:solidFill>
          <a:schemeClr val="accent4">
            <a:hueOff val="-5251714"/>
            <a:satOff val="-7826"/>
            <a:lumOff val="37844"/>
            <a:alphaOff val="0"/>
          </a:schemeClr>
        </a:solidFill>
        <a:ln w="12700" cap="flat" cmpd="sng" algn="ctr">
          <a:solidFill>
            <a:schemeClr val="accent4">
              <a:hueOff val="-5251714"/>
              <a:satOff val="-7826"/>
              <a:lumOff val="37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Integration and commissioning</a:t>
          </a:r>
          <a:endParaRPr lang="en-SE" sz="1700" kern="1200"/>
        </a:p>
      </dsp:txBody>
      <dsp:txXfrm rot="-5400000">
        <a:off x="1" y="4447831"/>
        <a:ext cx="1436547" cy="615663"/>
      </dsp:txXfrm>
    </dsp:sp>
    <dsp:sp modelId="{09D333C5-4370-4A6E-8570-B7B642776F43}">
      <dsp:nvSpPr>
        <dsp:cNvPr id="0" name=""/>
        <dsp:cNvSpPr/>
      </dsp:nvSpPr>
      <dsp:spPr>
        <a:xfrm rot="5400000">
          <a:off x="4564521" y="601583"/>
          <a:ext cx="1333936" cy="75898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5251714"/>
              <a:satOff val="-7826"/>
              <a:lumOff val="37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Handover for Installation</a:t>
          </a:r>
          <a:endParaRPr lang="en-SE" sz="1800" kern="120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Calibri" panose="020F0502020204030204"/>
              <a:ea typeface="+mn-ea"/>
              <a:cs typeface="+mn-cs"/>
            </a:rPr>
            <a:t>Magnet system installation and partial commissioning of installed achromats</a:t>
          </a:r>
          <a:endParaRPr lang="en-SE" sz="1800" kern="1200">
            <a:latin typeface="Calibri" panose="020F0502020204030204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Calibri" panose="020F0502020204030204"/>
              <a:ea typeface="+mn-ea"/>
              <a:cs typeface="+mn-cs"/>
            </a:rPr>
            <a:t>Magnet system commissioning as per MAX4U Commissioning plan</a:t>
          </a:r>
          <a:endParaRPr lang="en-SE" sz="1800" kern="1200">
            <a:latin typeface="Calibri" panose="020F0502020204030204"/>
            <a:ea typeface="+mn-ea"/>
            <a:cs typeface="+mn-cs"/>
          </a:endParaRPr>
        </a:p>
      </dsp:txBody>
      <dsp:txXfrm rot="-5400000">
        <a:off x="1436548" y="3794674"/>
        <a:ext cx="7524767" cy="12037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37AB2-4201-4756-8B57-F5902228552E}">
      <dsp:nvSpPr>
        <dsp:cNvPr id="0" name=""/>
        <dsp:cNvSpPr/>
      </dsp:nvSpPr>
      <dsp:spPr>
        <a:xfrm>
          <a:off x="0" y="664877"/>
          <a:ext cx="3784146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3692" tIns="874776" rIns="293692" bIns="298704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SE" sz="4200" kern="1200"/>
        </a:p>
      </dsp:txBody>
      <dsp:txXfrm>
        <a:off x="0" y="664877"/>
        <a:ext cx="3784146" cy="1058400"/>
      </dsp:txXfrm>
    </dsp:sp>
    <dsp:sp modelId="{9D18B7C0-0E4D-44B2-8AF9-B5E04744766B}">
      <dsp:nvSpPr>
        <dsp:cNvPr id="0" name=""/>
        <dsp:cNvSpPr/>
      </dsp:nvSpPr>
      <dsp:spPr>
        <a:xfrm>
          <a:off x="189207" y="44957"/>
          <a:ext cx="2648902" cy="1239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122" tIns="0" rIns="10012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Validation of manufacturing procedures</a:t>
          </a:r>
          <a:endParaRPr lang="en-SE" sz="2400" kern="1200"/>
        </a:p>
      </dsp:txBody>
      <dsp:txXfrm>
        <a:off x="249731" y="105481"/>
        <a:ext cx="2527854" cy="1118792"/>
      </dsp:txXfrm>
    </dsp:sp>
    <dsp:sp modelId="{A52AAD8A-45C7-453D-B409-801EFC6B56F1}">
      <dsp:nvSpPr>
        <dsp:cNvPr id="0" name=""/>
        <dsp:cNvSpPr/>
      </dsp:nvSpPr>
      <dsp:spPr>
        <a:xfrm>
          <a:off x="0" y="2569997"/>
          <a:ext cx="3784146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3848486"/>
              <a:satOff val="48795"/>
              <a:lumOff val="-25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3692" tIns="874776" rIns="293692" bIns="298704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SE" sz="4200" kern="1200"/>
        </a:p>
      </dsp:txBody>
      <dsp:txXfrm>
        <a:off x="0" y="2569997"/>
        <a:ext cx="3784146" cy="1058400"/>
      </dsp:txXfrm>
    </dsp:sp>
    <dsp:sp modelId="{A651AC67-2064-4793-9582-21CE8E066843}">
      <dsp:nvSpPr>
        <dsp:cNvPr id="0" name=""/>
        <dsp:cNvSpPr/>
      </dsp:nvSpPr>
      <dsp:spPr>
        <a:xfrm>
          <a:off x="189207" y="1950077"/>
          <a:ext cx="2648902" cy="1239840"/>
        </a:xfrm>
        <a:prstGeom prst="roundRect">
          <a:avLst/>
        </a:prstGeom>
        <a:solidFill>
          <a:schemeClr val="accent3">
            <a:hueOff val="3848486"/>
            <a:satOff val="48795"/>
            <a:lumOff val="-25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122" tIns="0" rIns="10012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Validation of Magnet designs</a:t>
          </a:r>
          <a:endParaRPr lang="en-SE" sz="2400" kern="1200"/>
        </a:p>
      </dsp:txBody>
      <dsp:txXfrm>
        <a:off x="249731" y="2010601"/>
        <a:ext cx="2527854" cy="1118792"/>
      </dsp:txXfrm>
    </dsp:sp>
    <dsp:sp modelId="{F8C36453-52BD-4F39-96A3-87A48BB53323}">
      <dsp:nvSpPr>
        <dsp:cNvPr id="0" name=""/>
        <dsp:cNvSpPr/>
      </dsp:nvSpPr>
      <dsp:spPr>
        <a:xfrm>
          <a:off x="0" y="4475117"/>
          <a:ext cx="3784146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7696971"/>
              <a:satOff val="97590"/>
              <a:lumOff val="-50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3692" tIns="874776" rIns="293692" bIns="298704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SE" sz="4200" kern="1200"/>
        </a:p>
      </dsp:txBody>
      <dsp:txXfrm>
        <a:off x="0" y="4475117"/>
        <a:ext cx="3784146" cy="1058400"/>
      </dsp:txXfrm>
    </dsp:sp>
    <dsp:sp modelId="{2457BF3E-91CD-4F13-AE3E-7BBF42E8CD45}">
      <dsp:nvSpPr>
        <dsp:cNvPr id="0" name=""/>
        <dsp:cNvSpPr/>
      </dsp:nvSpPr>
      <dsp:spPr>
        <a:xfrm>
          <a:off x="189207" y="3855197"/>
          <a:ext cx="2648902" cy="1239840"/>
        </a:xfrm>
        <a:prstGeom prst="roundRect">
          <a:avLst/>
        </a:prstGeom>
        <a:solidFill>
          <a:schemeClr val="accent3">
            <a:hueOff val="7696971"/>
            <a:satOff val="97590"/>
            <a:lumOff val="-50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122" tIns="0" rIns="10012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Production readiness</a:t>
          </a:r>
          <a:endParaRPr lang="en-SE" sz="2400" kern="1200"/>
        </a:p>
      </dsp:txBody>
      <dsp:txXfrm>
        <a:off x="249731" y="3915721"/>
        <a:ext cx="2527854" cy="1118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3542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Refer to error models etc??</a:t>
            </a:r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1034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This representation has been shown earlier, but here I have stacked the different cells to give you a visual context of why UC2 was selected for prototyping.</a:t>
            </a:r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3101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5249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370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3AC17-3D2B-040F-E7A0-E4F01EFAF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B4A7B-2563-A1C1-BB38-6FC96CF4E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C3121F-BE8A-873B-61CE-9318BF8F6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A69DD-FD21-615C-B963-36C41C28F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5842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6218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9149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/>
              <a:t>NSLS II-MAX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C2A72-A698-56D0-8C1A-C7027C43A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6BFFB-6D54-7AAF-1826-CA6B43ED3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91E9D-FE4D-642C-9813-72E554433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33B3-4CFB-4E66-993B-E35969C6469E}" type="datetimeFigureOut">
              <a:rPr lang="en-SE" smtClean="0"/>
              <a:t>2026-10-01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D2358-C845-C51B-C4F9-6FE84BD2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631DE-B9AD-637E-8BF5-DE547181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C521-2198-4C78-9DB5-E5DE1BC05EF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37163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79A57-7F8A-5399-0AB6-1A69557E1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54A0E-CDEC-C79E-F113-F376A7B3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37EB3-41FC-DB72-4BE8-918CB4224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33B3-4CFB-4E66-993B-E35969C6469E}" type="datetimeFigureOut">
              <a:rPr lang="en-SE" smtClean="0"/>
              <a:t>2026-10-01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AC839-95C7-C576-096C-370CAB33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C71C7-EDCB-C35D-3B4D-7FD0F5447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C521-2198-4C78-9DB5-E5DE1BC05EF5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4967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mall för </a:t>
            </a:r>
            <a:r>
              <a:rPr lang="en-GB" noProof="0" err="1"/>
              <a:t>rubrikformat</a:t>
            </a:r>
            <a:endParaRPr lang="en-GB" noProof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format </a:t>
            </a:r>
            <a:r>
              <a:rPr lang="en-GB" noProof="0" err="1"/>
              <a:t>på</a:t>
            </a:r>
            <a:r>
              <a:rPr lang="en-GB" noProof="0"/>
              <a:t> </a:t>
            </a:r>
            <a:r>
              <a:rPr lang="en-GB" noProof="0" err="1"/>
              <a:t>bakgrundstexten</a:t>
            </a:r>
            <a:endParaRPr lang="en-GB" noProof="0"/>
          </a:p>
          <a:p>
            <a:pPr lvl="1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två</a:t>
            </a:r>
            <a:endParaRPr lang="en-GB" noProof="0"/>
          </a:p>
          <a:p>
            <a:pPr lvl="2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tre</a:t>
            </a:r>
            <a:endParaRPr lang="en-GB" noProof="0"/>
          </a:p>
          <a:p>
            <a:pPr lvl="3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fyra</a:t>
            </a:r>
            <a:endParaRPr lang="en-GB" noProof="0"/>
          </a:p>
          <a:p>
            <a:pPr lvl="4"/>
            <a:r>
              <a:rPr lang="en-GB" noProof="0" err="1"/>
              <a:t>Nivå</a:t>
            </a:r>
            <a:r>
              <a:rPr lang="en-GB" noProof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  <p:sldLayoutId id="2147483700" r:id="rId6"/>
    <p:sldLayoutId id="2147483701" r:id="rId7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1.png"/><Relationship Id="rId4" Type="http://schemas.openxmlformats.org/officeDocument/2006/relationships/image" Target="../media/image44.png"/><Relationship Id="rId9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C273A-1A83-6052-8573-AC8B88412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65" y="1985927"/>
            <a:ext cx="10515600" cy="923330"/>
          </a:xfrm>
        </p:spPr>
        <p:txBody>
          <a:bodyPr/>
          <a:lstStyle/>
          <a:p>
            <a:r>
              <a:rPr lang="sv-SE" dirty="0"/>
              <a:t>8. MAX 4</a:t>
            </a:r>
            <a:r>
              <a:rPr lang="sv-SE" baseline="30000" dirty="0"/>
              <a:t>U</a:t>
            </a:r>
            <a:r>
              <a:rPr lang="sv-SE" dirty="0"/>
              <a:t> Magnet system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234780" y="3437522"/>
            <a:ext cx="7916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>
                <a:solidFill>
                  <a:schemeClr val="bg1"/>
                </a:solidFill>
              </a:rPr>
              <a:t>NSLS II-MAX IV workshop</a:t>
            </a:r>
          </a:p>
          <a:p>
            <a:pPr algn="ctr"/>
            <a:r>
              <a:rPr lang="en-GB" sz="3600" b="1">
                <a:solidFill>
                  <a:schemeClr val="bg1"/>
                </a:solidFill>
              </a:rPr>
              <a:t>5-6 Oct.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79053" y="5168061"/>
            <a:ext cx="8440141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</a:rPr>
              <a:t>Aashoo Sharma, Henrique C. Duarte</a:t>
            </a:r>
          </a:p>
          <a:p>
            <a:pPr algn="ctr"/>
            <a:r>
              <a:rPr lang="en-GB" sz="2800" b="1">
                <a:solidFill>
                  <a:schemeClr val="bg1"/>
                </a:solidFill>
                <a:ea typeface="Calibri"/>
                <a:cs typeface="Calibri"/>
              </a:rPr>
              <a:t>(Contributions from Karl Åhnberg &amp; Linus Roslund)</a:t>
            </a:r>
          </a:p>
        </p:txBody>
      </p:sp>
    </p:spTree>
    <p:extLst>
      <p:ext uri="{BB962C8B-B14F-4D97-AF65-F5344CB8AC3E}">
        <p14:creationId xmlns:p14="http://schemas.microsoft.com/office/powerpoint/2010/main" val="282008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3860" y="1690688"/>
            <a:ext cx="10481930" cy="323558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/>
              <a:t>MAXIV Magnet system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Magnet system development plan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Prototyping activity planning, status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Magnetic measurements of reverse bend in Magnet block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Permanent Magnet Dipole project status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Magnet workshop set up</a:t>
            </a:r>
          </a:p>
          <a:p>
            <a:pPr marL="0" indent="0">
              <a:buNone/>
            </a:pP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C5828-8CF3-2619-D16E-B9F4EB26E92D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93288-6045-60A8-ABD2-32E812E277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51224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</a:rPr>
              <a:pPr algn="ctr"/>
              <a:t>2</a:t>
            </a:fld>
            <a:endParaRPr lang="en-US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AD3D2-66D1-CEDE-6548-BDDF2DFF8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7DD64-5BC8-C32E-8057-A8EAD6AEE25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930319"/>
            <a:ext cx="492512" cy="365125"/>
          </a:xfrm>
        </p:spPr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DFAD3A6-E51D-18C1-28F1-C6CE28FDE2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5969583"/>
              </p:ext>
            </p:extLst>
          </p:nvPr>
        </p:nvGraphicFramePr>
        <p:xfrm>
          <a:off x="261259" y="946897"/>
          <a:ext cx="9026432" cy="5786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37A6682-54C1-BE0C-CBBE-DB179C727873}"/>
              </a:ext>
            </a:extLst>
          </p:cNvPr>
          <p:cNvSpPr/>
          <p:nvPr/>
        </p:nvSpPr>
        <p:spPr>
          <a:xfrm>
            <a:off x="9287691" y="1568320"/>
            <a:ext cx="1694004" cy="495013"/>
          </a:xfrm>
          <a:prstGeom prst="round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2026-28</a:t>
            </a:r>
            <a:endParaRPr lang="en-SE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C98573E-86D7-D6E2-E494-39D0B8F8E728}"/>
              </a:ext>
            </a:extLst>
          </p:cNvPr>
          <p:cNvSpPr/>
          <p:nvPr/>
        </p:nvSpPr>
        <p:spPr>
          <a:xfrm>
            <a:off x="9287691" y="3221551"/>
            <a:ext cx="1694004" cy="49501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/>
              <a:t>2029- 31 Q2</a:t>
            </a:r>
            <a:endParaRPr lang="en-SE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CF20DC5-2BE0-712B-80B5-63FC26EE6C57}"/>
              </a:ext>
            </a:extLst>
          </p:cNvPr>
          <p:cNvSpPr/>
          <p:nvPr/>
        </p:nvSpPr>
        <p:spPr>
          <a:xfrm>
            <a:off x="9305201" y="5030162"/>
            <a:ext cx="1694004" cy="495013"/>
          </a:xfrm>
          <a:prstGeom prst="roundRect">
            <a:avLst/>
          </a:prstGeom>
          <a:solidFill>
            <a:srgbClr val="998F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/>
              <a:t>2031 Q3 - 32 </a:t>
            </a:r>
            <a:endParaRPr lang="en-S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D66B61-3CDB-C4D4-391C-8D5FBE11F537}"/>
              </a:ext>
            </a:extLst>
          </p:cNvPr>
          <p:cNvSpPr txBox="1"/>
          <p:nvPr/>
        </p:nvSpPr>
        <p:spPr>
          <a:xfrm>
            <a:off x="9359536" y="1052577"/>
            <a:ext cx="128913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2400" b="1">
                <a:solidFill>
                  <a:schemeClr val="tx1">
                    <a:lumMod val="50000"/>
                    <a:lumOff val="50000"/>
                  </a:schemeClr>
                </a:solidFill>
              </a:rPr>
              <a:t>Timeline</a:t>
            </a:r>
            <a:endParaRPr lang="en-SE" sz="2400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0471821-1FE0-9AAB-D131-C292B45A7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810" y="-157784"/>
            <a:ext cx="12196169" cy="1106896"/>
          </a:xfrm>
        </p:spPr>
        <p:txBody>
          <a:bodyPr>
            <a:noAutofit/>
          </a:bodyPr>
          <a:lstStyle/>
          <a:p>
            <a:r>
              <a:rPr lang="en-GB" sz="4200"/>
              <a:t>MAX4</a:t>
            </a:r>
            <a:r>
              <a:rPr lang="en-GB" sz="4200" baseline="30000"/>
              <a:t>U</a:t>
            </a:r>
            <a:r>
              <a:rPr lang="en-GB" sz="4200"/>
              <a:t> </a:t>
            </a:r>
            <a:r>
              <a:rPr lang="pl-PL" sz="4200"/>
              <a:t>Magnet System </a:t>
            </a:r>
            <a:r>
              <a:rPr lang="en-GB" sz="4200"/>
              <a:t>development plan</a:t>
            </a:r>
          </a:p>
        </p:txBody>
      </p:sp>
    </p:spTree>
    <p:extLst>
      <p:ext uri="{BB962C8B-B14F-4D97-AF65-F5344CB8AC3E}">
        <p14:creationId xmlns:p14="http://schemas.microsoft.com/office/powerpoint/2010/main" val="139541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59E2E-0D8E-B0CC-9F25-4012798A773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17B194D-C624-A7EF-18AA-F137203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" y="-9617"/>
            <a:ext cx="11925163" cy="570673"/>
          </a:xfrm>
        </p:spPr>
        <p:txBody>
          <a:bodyPr>
            <a:noAutofit/>
          </a:bodyPr>
          <a:lstStyle/>
          <a:p>
            <a:r>
              <a:rPr lang="en-GB" sz="3200">
                <a:latin typeface="Maven Pro Medium"/>
              </a:rPr>
              <a:t>MAX4</a:t>
            </a:r>
            <a:r>
              <a:rPr lang="en-GB" sz="3200" baseline="30000">
                <a:latin typeface="Maven Pro Medium"/>
              </a:rPr>
              <a:t>U</a:t>
            </a:r>
            <a:r>
              <a:rPr lang="en-GB" sz="3200">
                <a:latin typeface="Maven Pro Medium"/>
              </a:rPr>
              <a:t> Magnet System – Design approach</a:t>
            </a:r>
            <a:endParaRPr lang="en-GB" sz="32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320626-080F-9375-B047-52F90737A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4973" y="199264"/>
            <a:ext cx="5264153" cy="40677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CE9FB2-DB88-0994-778D-2ED6CF9FDD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51" t="36942" b="15952"/>
          <a:stretch>
            <a:fillRect/>
          </a:stretch>
        </p:blipFill>
        <p:spPr>
          <a:xfrm>
            <a:off x="4439149" y="1266549"/>
            <a:ext cx="7931623" cy="311285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D8B1668-0771-4339-2801-BE8C2F757FE7}"/>
              </a:ext>
            </a:extLst>
          </p:cNvPr>
          <p:cNvSpPr txBox="1"/>
          <p:nvPr/>
        </p:nvSpPr>
        <p:spPr>
          <a:xfrm>
            <a:off x="0" y="5050839"/>
            <a:ext cx="1219199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>
                <a:ea typeface="+mn-lt"/>
                <a:cs typeface="+mn-lt"/>
              </a:rPr>
              <a:t>Maximise performance • Minimise modifications • Reuse existing components</a:t>
            </a:r>
            <a:endParaRPr lang="en-US" sz="3200">
              <a:ea typeface="+mn-lt"/>
              <a:cs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4AF3E6-768F-1A01-F317-EFC86FAB927A}"/>
              </a:ext>
            </a:extLst>
          </p:cNvPr>
          <p:cNvSpPr txBox="1"/>
          <p:nvPr/>
        </p:nvSpPr>
        <p:spPr>
          <a:xfrm>
            <a:off x="1204935" y="4267019"/>
            <a:ext cx="421364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/>
              <a:t>MAX IV magnet system</a:t>
            </a:r>
            <a:endParaRPr lang="en-GB" sz="3200">
              <a:ea typeface="Calibri"/>
              <a:cs typeface="Calibri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D3EA47A0-FD97-35F7-2E82-393D8AA730AD}"/>
              </a:ext>
            </a:extLst>
          </p:cNvPr>
          <p:cNvSpPr/>
          <p:nvPr/>
        </p:nvSpPr>
        <p:spPr>
          <a:xfrm>
            <a:off x="5478955" y="4352367"/>
            <a:ext cx="978407" cy="4846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BA38A62-3252-B1F9-8AB2-A64330AD7FBC}"/>
              </a:ext>
            </a:extLst>
          </p:cNvPr>
          <p:cNvSpPr txBox="1"/>
          <p:nvPr/>
        </p:nvSpPr>
        <p:spPr>
          <a:xfrm>
            <a:off x="6821158" y="4302296"/>
            <a:ext cx="3988592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3200"/>
              <a:t>MAX4</a:t>
            </a:r>
            <a:r>
              <a:rPr lang="en-GB" sz="3200" baseline="30000"/>
              <a:t>U</a:t>
            </a:r>
            <a:r>
              <a:rPr lang="en-GB" sz="3200"/>
              <a:t> magnet system</a:t>
            </a:r>
            <a:endParaRPr lang="en-SE" sz="3200"/>
          </a:p>
        </p:txBody>
      </p:sp>
    </p:spTree>
    <p:extLst>
      <p:ext uri="{BB962C8B-B14F-4D97-AF65-F5344CB8AC3E}">
        <p14:creationId xmlns:p14="http://schemas.microsoft.com/office/powerpoint/2010/main" val="159072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F7231-82A4-269B-B267-D8B0158E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82098"/>
            <a:ext cx="10842171" cy="566056"/>
          </a:xfrm>
        </p:spPr>
        <p:txBody>
          <a:bodyPr>
            <a:normAutofit fontScale="90000"/>
          </a:bodyPr>
          <a:lstStyle/>
          <a:p>
            <a:r>
              <a:rPr lang="en-GB"/>
              <a:t>Prototyping plan 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C8ADE-5238-4EA2-55A1-5CBE7EB3574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ECFB877-5FA0-B353-AC1E-C13C7C955C42}"/>
              </a:ext>
            </a:extLst>
          </p:cNvPr>
          <p:cNvGraphicFramePr/>
          <p:nvPr/>
        </p:nvGraphicFramePr>
        <p:xfrm>
          <a:off x="283029" y="914399"/>
          <a:ext cx="3784146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F305452-F7C7-20B9-1FF2-5F5C0132927E}"/>
              </a:ext>
            </a:extLst>
          </p:cNvPr>
          <p:cNvSpPr/>
          <p:nvPr/>
        </p:nvSpPr>
        <p:spPr>
          <a:xfrm>
            <a:off x="4205716" y="735127"/>
            <a:ext cx="7710310" cy="15568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Validate precision machining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Validate coil fabrication, hydraulic and power supply interfaces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Finalise dimensional measurement procedures</a:t>
            </a:r>
            <a:endParaRPr lang="en-S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Apply lessons learnt from R3 and finalise MAX4</a:t>
            </a:r>
            <a:r>
              <a:rPr lang="en-GB" baseline="30000"/>
              <a:t>U</a:t>
            </a:r>
            <a:r>
              <a:rPr lang="en-GB"/>
              <a:t> processes</a:t>
            </a:r>
            <a:endParaRPr lang="en-GB" baseline="30000">
              <a:ea typeface="Calibri"/>
              <a:cs typeface="Calibri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E4EB3CF-1AA2-838F-8B6D-5FC4438C1FE1}"/>
              </a:ext>
            </a:extLst>
          </p:cNvPr>
          <p:cNvSpPr/>
          <p:nvPr/>
        </p:nvSpPr>
        <p:spPr>
          <a:xfrm>
            <a:off x="4202368" y="2584309"/>
            <a:ext cx="7724061" cy="1917298"/>
          </a:xfrm>
          <a:prstGeom prst="roundRect">
            <a:avLst/>
          </a:prstGeom>
          <a:solidFill>
            <a:srgbClr val="9BA3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/>
              <a:t>Validate insulation integrity, cooling flow and pressure performance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/>
              <a:t>Validate magnetic performance through excitation curves, field mapping, harmonics and cross-talk measurements</a:t>
            </a:r>
            <a:endParaRPr lang="en-GB">
              <a:ea typeface="Calibri"/>
              <a:cs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/>
              <a:t>Verify magnetic axis alignment</a:t>
            </a:r>
            <a:endParaRPr lang="en-GB">
              <a:ea typeface="Calibri"/>
              <a:cs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/>
              <a:t>Validate new designs: reverse bends, trim coils and pole-face strips </a:t>
            </a:r>
            <a:endParaRPr lang="en-GB">
              <a:ea typeface="Calibri"/>
              <a:cs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/>
              <a:t>Finalize magnetic measurement methods and acceptance procedures</a:t>
            </a:r>
            <a:endParaRPr lang="en-SE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886C99-B256-FD98-23A3-9B88DCDEC55B}"/>
              </a:ext>
            </a:extLst>
          </p:cNvPr>
          <p:cNvSpPr/>
          <p:nvPr/>
        </p:nvSpPr>
        <p:spPr>
          <a:xfrm>
            <a:off x="4202368" y="4676906"/>
            <a:ext cx="7717006" cy="1281196"/>
          </a:xfrm>
          <a:prstGeom prst="roundRect">
            <a:avLst/>
          </a:prstGeom>
          <a:solidFill>
            <a:srgbClr val="00570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ea typeface="Calibri"/>
                <a:cs typeface="Calibri"/>
              </a:rPr>
              <a:t>Use prototype results to finalise the technical specification for procurement of the MAX4</a:t>
            </a:r>
            <a:r>
              <a:rPr lang="en-GB" baseline="30000">
                <a:ea typeface="Calibri"/>
                <a:cs typeface="Calibri"/>
              </a:rPr>
              <a:t>U</a:t>
            </a:r>
            <a:r>
              <a:rPr lang="en-GB">
                <a:ea typeface="Calibri"/>
                <a:cs typeface="Calibri"/>
              </a:rPr>
              <a:t> magnet system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8AA345E0-C15C-2649-A25F-438719615604}"/>
              </a:ext>
            </a:extLst>
          </p:cNvPr>
          <p:cNvSpPr/>
          <p:nvPr/>
        </p:nvSpPr>
        <p:spPr>
          <a:xfrm>
            <a:off x="1576059" y="2199454"/>
            <a:ext cx="315299" cy="597408"/>
          </a:xfrm>
          <a:prstGeom prst="downArrow">
            <a:avLst/>
          </a:prstGeom>
          <a:solidFill>
            <a:schemeClr val="tx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45BBBEB8-4BBC-5CDA-A6E2-80A5036DDC33}"/>
              </a:ext>
            </a:extLst>
          </p:cNvPr>
          <p:cNvSpPr/>
          <p:nvPr/>
        </p:nvSpPr>
        <p:spPr>
          <a:xfrm>
            <a:off x="1576059" y="4097398"/>
            <a:ext cx="315299" cy="597408"/>
          </a:xfrm>
          <a:prstGeom prst="downArrow">
            <a:avLst/>
          </a:prstGeom>
          <a:solidFill>
            <a:schemeClr val="tx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15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03A3D-5578-5A18-5F2D-8C154945E83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000000-0008-0000-1400-000010000000}"/>
              </a:ext>
            </a:extLst>
          </p:cNvPr>
          <p:cNvSpPr/>
          <p:nvPr/>
        </p:nvSpPr>
        <p:spPr>
          <a:xfrm>
            <a:off x="556991" y="5272856"/>
            <a:ext cx="273457" cy="3875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000000-0008-0000-1400-000011000000}"/>
              </a:ext>
            </a:extLst>
          </p:cNvPr>
          <p:cNvSpPr/>
          <p:nvPr/>
        </p:nvSpPr>
        <p:spPr>
          <a:xfrm>
            <a:off x="1156727" y="5272856"/>
            <a:ext cx="257887" cy="3875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000000-0008-0000-1400-000014000000}"/>
              </a:ext>
            </a:extLst>
          </p:cNvPr>
          <p:cNvSpPr/>
          <p:nvPr/>
        </p:nvSpPr>
        <p:spPr>
          <a:xfrm>
            <a:off x="410577" y="2729495"/>
            <a:ext cx="315304" cy="3785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000000-0008-0000-1400-000015000000}"/>
              </a:ext>
            </a:extLst>
          </p:cNvPr>
          <p:cNvSpPr/>
          <p:nvPr/>
        </p:nvSpPr>
        <p:spPr>
          <a:xfrm>
            <a:off x="1078141" y="2729495"/>
            <a:ext cx="315304" cy="3785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000000-0008-0000-1400-000016000000}"/>
              </a:ext>
            </a:extLst>
          </p:cNvPr>
          <p:cNvSpPr/>
          <p:nvPr/>
        </p:nvSpPr>
        <p:spPr>
          <a:xfrm>
            <a:off x="424262" y="1391255"/>
            <a:ext cx="315304" cy="3785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000000-0008-0000-1400-000017000000}"/>
              </a:ext>
            </a:extLst>
          </p:cNvPr>
          <p:cNvSpPr/>
          <p:nvPr/>
        </p:nvSpPr>
        <p:spPr>
          <a:xfrm>
            <a:off x="1091826" y="1391255"/>
            <a:ext cx="315304" cy="3785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5" name="TextBox 38">
            <a:extLst>
              <a:ext uri="{FF2B5EF4-FFF2-40B4-BE49-F238E27FC236}">
                <a16:creationId xmlns:a16="http://schemas.microsoft.com/office/drawing/2014/main" id="{00000000-0008-0000-1400-00001B000000}"/>
              </a:ext>
            </a:extLst>
          </p:cNvPr>
          <p:cNvSpPr txBox="1"/>
          <p:nvPr/>
        </p:nvSpPr>
        <p:spPr>
          <a:xfrm>
            <a:off x="2513826" y="4897590"/>
            <a:ext cx="442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S1</a:t>
            </a:r>
          </a:p>
        </p:txBody>
      </p:sp>
      <p:sp>
        <p:nvSpPr>
          <p:cNvPr id="19" name="TextBox 42">
            <a:extLst>
              <a:ext uri="{FF2B5EF4-FFF2-40B4-BE49-F238E27FC236}">
                <a16:creationId xmlns:a16="http://schemas.microsoft.com/office/drawing/2014/main" id="{00000000-0008-0000-1400-00001F000000}"/>
              </a:ext>
            </a:extLst>
          </p:cNvPr>
          <p:cNvSpPr txBox="1"/>
          <p:nvPr/>
        </p:nvSpPr>
        <p:spPr>
          <a:xfrm>
            <a:off x="1399336" y="3109918"/>
            <a:ext cx="436996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S3</a:t>
            </a:r>
          </a:p>
        </p:txBody>
      </p:sp>
      <p:sp>
        <p:nvSpPr>
          <p:cNvPr id="20" name="TextBox 43">
            <a:extLst>
              <a:ext uri="{FF2B5EF4-FFF2-40B4-BE49-F238E27FC236}">
                <a16:creationId xmlns:a16="http://schemas.microsoft.com/office/drawing/2014/main" id="{00000000-0008-0000-1400-000020000000}"/>
              </a:ext>
            </a:extLst>
          </p:cNvPr>
          <p:cNvSpPr txBox="1"/>
          <p:nvPr/>
        </p:nvSpPr>
        <p:spPr>
          <a:xfrm>
            <a:off x="3408457" y="3116089"/>
            <a:ext cx="436996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S3</a:t>
            </a:r>
          </a:p>
        </p:txBody>
      </p:sp>
      <p:sp>
        <p:nvSpPr>
          <p:cNvPr id="21" name="TextBox 44">
            <a:extLst>
              <a:ext uri="{FF2B5EF4-FFF2-40B4-BE49-F238E27FC236}">
                <a16:creationId xmlns:a16="http://schemas.microsoft.com/office/drawing/2014/main" id="{00000000-0008-0000-1400-000021000000}"/>
              </a:ext>
            </a:extLst>
          </p:cNvPr>
          <p:cNvSpPr txBox="1"/>
          <p:nvPr/>
        </p:nvSpPr>
        <p:spPr>
          <a:xfrm>
            <a:off x="1373879" y="1791605"/>
            <a:ext cx="436996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S3</a:t>
            </a:r>
          </a:p>
        </p:txBody>
      </p:sp>
      <p:sp>
        <p:nvSpPr>
          <p:cNvPr id="22" name="TextBox 59">
            <a:extLst>
              <a:ext uri="{FF2B5EF4-FFF2-40B4-BE49-F238E27FC236}">
                <a16:creationId xmlns:a16="http://schemas.microsoft.com/office/drawing/2014/main" id="{00000000-0008-0000-1400-000022000000}"/>
              </a:ext>
            </a:extLst>
          </p:cNvPr>
          <p:cNvSpPr txBox="1"/>
          <p:nvPr/>
        </p:nvSpPr>
        <p:spPr>
          <a:xfrm>
            <a:off x="675924" y="3096518"/>
            <a:ext cx="482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S4</a:t>
            </a:r>
          </a:p>
        </p:txBody>
      </p:sp>
      <p:sp>
        <p:nvSpPr>
          <p:cNvPr id="23" name="TextBox 60">
            <a:extLst>
              <a:ext uri="{FF2B5EF4-FFF2-40B4-BE49-F238E27FC236}">
                <a16:creationId xmlns:a16="http://schemas.microsoft.com/office/drawing/2014/main" id="{00000000-0008-0000-1400-000023000000}"/>
              </a:ext>
            </a:extLst>
          </p:cNvPr>
          <p:cNvSpPr txBox="1"/>
          <p:nvPr/>
        </p:nvSpPr>
        <p:spPr>
          <a:xfrm>
            <a:off x="690615" y="1794693"/>
            <a:ext cx="458020" cy="3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000000-0008-0000-1400-000025000000}"/>
              </a:ext>
            </a:extLst>
          </p:cNvPr>
          <p:cNvSpPr/>
          <p:nvPr/>
        </p:nvSpPr>
        <p:spPr>
          <a:xfrm>
            <a:off x="1495901" y="5272856"/>
            <a:ext cx="878264" cy="387568"/>
          </a:xfrm>
          <a:prstGeom prst="rect">
            <a:avLst/>
          </a:prstGeom>
          <a:solidFill>
            <a:srgbClr val="152B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0000000-0008-0000-1400-000026000000}"/>
              </a:ext>
            </a:extLst>
          </p:cNvPr>
          <p:cNvSpPr/>
          <p:nvPr/>
        </p:nvSpPr>
        <p:spPr>
          <a:xfrm>
            <a:off x="2656325" y="5278490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0000000-0008-0000-1400-00002B000000}"/>
              </a:ext>
            </a:extLst>
          </p:cNvPr>
          <p:cNvSpPr/>
          <p:nvPr/>
        </p:nvSpPr>
        <p:spPr>
          <a:xfrm>
            <a:off x="820266" y="2729496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0000000-0008-0000-1400-00002C000000}"/>
              </a:ext>
            </a:extLst>
          </p:cNvPr>
          <p:cNvSpPr/>
          <p:nvPr/>
        </p:nvSpPr>
        <p:spPr>
          <a:xfrm>
            <a:off x="1555011" y="2718750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0000000-0008-0000-1400-00002D000000}"/>
              </a:ext>
            </a:extLst>
          </p:cNvPr>
          <p:cNvSpPr/>
          <p:nvPr/>
        </p:nvSpPr>
        <p:spPr>
          <a:xfrm>
            <a:off x="1718502" y="2718749"/>
            <a:ext cx="1816884" cy="387568"/>
          </a:xfrm>
          <a:prstGeom prst="rect">
            <a:avLst/>
          </a:prstGeom>
          <a:solidFill>
            <a:srgbClr val="152B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000000-0008-0000-1400-00002E000000}"/>
              </a:ext>
            </a:extLst>
          </p:cNvPr>
          <p:cNvSpPr/>
          <p:nvPr/>
        </p:nvSpPr>
        <p:spPr>
          <a:xfrm>
            <a:off x="3545103" y="2718748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0000000-0008-0000-1400-00002F000000}"/>
              </a:ext>
            </a:extLst>
          </p:cNvPr>
          <p:cNvSpPr/>
          <p:nvPr/>
        </p:nvSpPr>
        <p:spPr>
          <a:xfrm>
            <a:off x="833950" y="1391256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0000000-0008-0000-1400-000030000000}"/>
              </a:ext>
            </a:extLst>
          </p:cNvPr>
          <p:cNvSpPr/>
          <p:nvPr/>
        </p:nvSpPr>
        <p:spPr>
          <a:xfrm>
            <a:off x="1511731" y="1395393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0" name="TextBox 96">
            <a:extLst>
              <a:ext uri="{FF2B5EF4-FFF2-40B4-BE49-F238E27FC236}">
                <a16:creationId xmlns:a16="http://schemas.microsoft.com/office/drawing/2014/main" id="{00000000-0008-0000-1400-000034000000}"/>
              </a:ext>
            </a:extLst>
          </p:cNvPr>
          <p:cNvSpPr txBox="1"/>
          <p:nvPr/>
        </p:nvSpPr>
        <p:spPr>
          <a:xfrm>
            <a:off x="262583" y="2369372"/>
            <a:ext cx="56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FC000"/>
                </a:solidFill>
              </a:rPr>
              <a:t>R2</a:t>
            </a:r>
          </a:p>
        </p:txBody>
      </p:sp>
      <p:sp>
        <p:nvSpPr>
          <p:cNvPr id="41" name="TextBox 97">
            <a:extLst>
              <a:ext uri="{FF2B5EF4-FFF2-40B4-BE49-F238E27FC236}">
                <a16:creationId xmlns:a16="http://schemas.microsoft.com/office/drawing/2014/main" id="{00000000-0008-0000-1400-000035000000}"/>
              </a:ext>
            </a:extLst>
          </p:cNvPr>
          <p:cNvSpPr txBox="1"/>
          <p:nvPr/>
        </p:nvSpPr>
        <p:spPr>
          <a:xfrm>
            <a:off x="919657" y="2345014"/>
            <a:ext cx="567998" cy="3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FC000"/>
                </a:solidFill>
              </a:rPr>
              <a:t>R2</a:t>
            </a:r>
          </a:p>
        </p:txBody>
      </p:sp>
      <p:sp>
        <p:nvSpPr>
          <p:cNvPr id="42" name="TextBox 98">
            <a:extLst>
              <a:ext uri="{FF2B5EF4-FFF2-40B4-BE49-F238E27FC236}">
                <a16:creationId xmlns:a16="http://schemas.microsoft.com/office/drawing/2014/main" id="{00000000-0008-0000-1400-000036000000}"/>
              </a:ext>
            </a:extLst>
          </p:cNvPr>
          <p:cNvSpPr txBox="1"/>
          <p:nvPr/>
        </p:nvSpPr>
        <p:spPr>
          <a:xfrm>
            <a:off x="332774" y="1039839"/>
            <a:ext cx="556676" cy="3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FFC000"/>
                </a:solidFill>
              </a:rPr>
              <a:t>R2</a:t>
            </a:r>
          </a:p>
        </p:txBody>
      </p:sp>
      <p:sp>
        <p:nvSpPr>
          <p:cNvPr id="43" name="TextBox 99">
            <a:extLst>
              <a:ext uri="{FF2B5EF4-FFF2-40B4-BE49-F238E27FC236}">
                <a16:creationId xmlns:a16="http://schemas.microsoft.com/office/drawing/2014/main" id="{00000000-0008-0000-1400-000037000000}"/>
              </a:ext>
            </a:extLst>
          </p:cNvPr>
          <p:cNvSpPr txBox="1"/>
          <p:nvPr/>
        </p:nvSpPr>
        <p:spPr>
          <a:xfrm>
            <a:off x="1020742" y="1046490"/>
            <a:ext cx="556676" cy="3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FFC000"/>
                </a:solidFill>
              </a:rPr>
              <a:t>R2</a:t>
            </a:r>
          </a:p>
        </p:txBody>
      </p:sp>
      <p:sp>
        <p:nvSpPr>
          <p:cNvPr id="45" name="TextBox 127">
            <a:extLst>
              <a:ext uri="{FF2B5EF4-FFF2-40B4-BE49-F238E27FC236}">
                <a16:creationId xmlns:a16="http://schemas.microsoft.com/office/drawing/2014/main" id="{00000000-0008-0000-1400-00003A000000}"/>
              </a:ext>
            </a:extLst>
          </p:cNvPr>
          <p:cNvSpPr txBox="1"/>
          <p:nvPr/>
        </p:nvSpPr>
        <p:spPr>
          <a:xfrm>
            <a:off x="462564" y="4891888"/>
            <a:ext cx="49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F0000"/>
                </a:solidFill>
              </a:rPr>
              <a:t>Q1</a:t>
            </a:r>
          </a:p>
        </p:txBody>
      </p:sp>
      <p:sp>
        <p:nvSpPr>
          <p:cNvPr id="46" name="TextBox 128">
            <a:extLst>
              <a:ext uri="{FF2B5EF4-FFF2-40B4-BE49-F238E27FC236}">
                <a16:creationId xmlns:a16="http://schemas.microsoft.com/office/drawing/2014/main" id="{00000000-0008-0000-1400-00003B000000}"/>
              </a:ext>
            </a:extLst>
          </p:cNvPr>
          <p:cNvSpPr txBox="1"/>
          <p:nvPr/>
        </p:nvSpPr>
        <p:spPr>
          <a:xfrm>
            <a:off x="982578" y="4890304"/>
            <a:ext cx="642890" cy="3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F0000"/>
                </a:solidFill>
              </a:rPr>
              <a:t>Q2</a:t>
            </a:r>
          </a:p>
        </p:txBody>
      </p:sp>
      <p:sp>
        <p:nvSpPr>
          <p:cNvPr id="47" name="TextBox 35">
            <a:extLst>
              <a:ext uri="{FF2B5EF4-FFF2-40B4-BE49-F238E27FC236}">
                <a16:creationId xmlns:a16="http://schemas.microsoft.com/office/drawing/2014/main" id="{00000000-0008-0000-1400-00001A000000}"/>
              </a:ext>
            </a:extLst>
          </p:cNvPr>
          <p:cNvSpPr txBox="1"/>
          <p:nvPr/>
        </p:nvSpPr>
        <p:spPr>
          <a:xfrm>
            <a:off x="1581831" y="5283828"/>
            <a:ext cx="707085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chemeClr val="bg1"/>
                </a:solidFill>
              </a:rPr>
              <a:t>D1</a:t>
            </a:r>
          </a:p>
        </p:txBody>
      </p:sp>
      <p:sp>
        <p:nvSpPr>
          <p:cNvPr id="49" name="TextBox 102">
            <a:extLst>
              <a:ext uri="{FF2B5EF4-FFF2-40B4-BE49-F238E27FC236}">
                <a16:creationId xmlns:a16="http://schemas.microsoft.com/office/drawing/2014/main" id="{00000000-0008-0000-1400-000038000000}"/>
              </a:ext>
            </a:extLst>
          </p:cNvPr>
          <p:cNvSpPr txBox="1"/>
          <p:nvPr/>
        </p:nvSpPr>
        <p:spPr>
          <a:xfrm>
            <a:off x="2457294" y="2728933"/>
            <a:ext cx="508157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chemeClr val="bg1"/>
                </a:solidFill>
              </a:rPr>
              <a:t>D2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9AA307A-7902-5D55-F0E6-8C21D562A67E}"/>
              </a:ext>
            </a:extLst>
          </p:cNvPr>
          <p:cNvSpPr/>
          <p:nvPr/>
        </p:nvSpPr>
        <p:spPr>
          <a:xfrm>
            <a:off x="1681785" y="1395671"/>
            <a:ext cx="1816884" cy="387568"/>
          </a:xfrm>
          <a:prstGeom prst="rect">
            <a:avLst/>
          </a:prstGeom>
          <a:solidFill>
            <a:srgbClr val="152B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1" name="TextBox 102">
            <a:extLst>
              <a:ext uri="{FF2B5EF4-FFF2-40B4-BE49-F238E27FC236}">
                <a16:creationId xmlns:a16="http://schemas.microsoft.com/office/drawing/2014/main" id="{B8006950-9A39-D29C-6E2B-3D0F47F519BF}"/>
              </a:ext>
            </a:extLst>
          </p:cNvPr>
          <p:cNvSpPr txBox="1"/>
          <p:nvPr/>
        </p:nvSpPr>
        <p:spPr>
          <a:xfrm>
            <a:off x="2420577" y="1406744"/>
            <a:ext cx="508157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chemeClr val="bg1"/>
                </a:solidFill>
              </a:rPr>
              <a:t>D2</a:t>
            </a:r>
          </a:p>
        </p:txBody>
      </p:sp>
      <p:sp>
        <p:nvSpPr>
          <p:cNvPr id="52" name="TextBox 44">
            <a:extLst>
              <a:ext uri="{FF2B5EF4-FFF2-40B4-BE49-F238E27FC236}">
                <a16:creationId xmlns:a16="http://schemas.microsoft.com/office/drawing/2014/main" id="{F85ED07A-E675-B63C-3922-81226FBA17FC}"/>
              </a:ext>
            </a:extLst>
          </p:cNvPr>
          <p:cNvSpPr txBox="1"/>
          <p:nvPr/>
        </p:nvSpPr>
        <p:spPr>
          <a:xfrm>
            <a:off x="3366509" y="1791605"/>
            <a:ext cx="436996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DD8426C-E82E-7FC9-3123-461DEA2033CF}"/>
              </a:ext>
            </a:extLst>
          </p:cNvPr>
          <p:cNvSpPr/>
          <p:nvPr/>
        </p:nvSpPr>
        <p:spPr>
          <a:xfrm>
            <a:off x="3504361" y="1395393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8903446-71A0-DE98-3ED6-B81BDFDAA075}"/>
              </a:ext>
            </a:extLst>
          </p:cNvPr>
          <p:cNvSpPr/>
          <p:nvPr/>
        </p:nvSpPr>
        <p:spPr>
          <a:xfrm>
            <a:off x="3756107" y="1397097"/>
            <a:ext cx="315304" cy="3785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160DFA9-DC44-E605-5ECE-C5E253EDC3EF}"/>
              </a:ext>
            </a:extLst>
          </p:cNvPr>
          <p:cNvSpPr/>
          <p:nvPr/>
        </p:nvSpPr>
        <p:spPr>
          <a:xfrm>
            <a:off x="4423671" y="1397097"/>
            <a:ext cx="315304" cy="3785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29AC26E-FB34-D17D-8906-B80B6B676C7D}"/>
              </a:ext>
            </a:extLst>
          </p:cNvPr>
          <p:cNvSpPr/>
          <p:nvPr/>
        </p:nvSpPr>
        <p:spPr>
          <a:xfrm>
            <a:off x="4172420" y="1397343"/>
            <a:ext cx="159983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7" name="TextBox 98">
            <a:extLst>
              <a:ext uri="{FF2B5EF4-FFF2-40B4-BE49-F238E27FC236}">
                <a16:creationId xmlns:a16="http://schemas.microsoft.com/office/drawing/2014/main" id="{E6418BCB-E127-F95A-5613-2E494A399AAD}"/>
              </a:ext>
            </a:extLst>
          </p:cNvPr>
          <p:cNvSpPr txBox="1"/>
          <p:nvPr/>
        </p:nvSpPr>
        <p:spPr>
          <a:xfrm>
            <a:off x="3664619" y="1039839"/>
            <a:ext cx="556676" cy="3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FFC000"/>
                </a:solidFill>
              </a:rPr>
              <a:t>R2</a:t>
            </a:r>
          </a:p>
        </p:txBody>
      </p:sp>
      <p:sp>
        <p:nvSpPr>
          <p:cNvPr id="58" name="TextBox 99">
            <a:extLst>
              <a:ext uri="{FF2B5EF4-FFF2-40B4-BE49-F238E27FC236}">
                <a16:creationId xmlns:a16="http://schemas.microsoft.com/office/drawing/2014/main" id="{7AB1DD6E-3E3C-7536-9B4C-00A31A5232AA}"/>
              </a:ext>
            </a:extLst>
          </p:cNvPr>
          <p:cNvSpPr txBox="1"/>
          <p:nvPr/>
        </p:nvSpPr>
        <p:spPr>
          <a:xfrm>
            <a:off x="4352587" y="1046490"/>
            <a:ext cx="556676" cy="3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FFC000"/>
                </a:solidFill>
              </a:rPr>
              <a:t>R2</a:t>
            </a:r>
          </a:p>
        </p:txBody>
      </p:sp>
      <p:sp>
        <p:nvSpPr>
          <p:cNvPr id="59" name="TextBox 60">
            <a:extLst>
              <a:ext uri="{FF2B5EF4-FFF2-40B4-BE49-F238E27FC236}">
                <a16:creationId xmlns:a16="http://schemas.microsoft.com/office/drawing/2014/main" id="{12CB90DC-0F91-C6EE-9D77-7AC7BC28BFD8}"/>
              </a:ext>
            </a:extLst>
          </p:cNvPr>
          <p:cNvSpPr txBox="1"/>
          <p:nvPr/>
        </p:nvSpPr>
        <p:spPr>
          <a:xfrm>
            <a:off x="4058655" y="1790883"/>
            <a:ext cx="458020" cy="3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S4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5A42B35-4C3E-5105-6C6D-408EA0449728}"/>
              </a:ext>
            </a:extLst>
          </p:cNvPr>
          <p:cNvSpPr/>
          <p:nvPr/>
        </p:nvSpPr>
        <p:spPr>
          <a:xfrm>
            <a:off x="414033" y="4174348"/>
            <a:ext cx="315304" cy="3785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AEF9152-FAE6-8415-FF44-CDAECB1D751F}"/>
              </a:ext>
            </a:extLst>
          </p:cNvPr>
          <p:cNvSpPr/>
          <p:nvPr/>
        </p:nvSpPr>
        <p:spPr>
          <a:xfrm>
            <a:off x="1081597" y="4174348"/>
            <a:ext cx="315304" cy="3785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62" name="TextBox 42">
            <a:extLst>
              <a:ext uri="{FF2B5EF4-FFF2-40B4-BE49-F238E27FC236}">
                <a16:creationId xmlns:a16="http://schemas.microsoft.com/office/drawing/2014/main" id="{6CB59C01-0BF9-78BD-32ED-E55536991491}"/>
              </a:ext>
            </a:extLst>
          </p:cNvPr>
          <p:cNvSpPr txBox="1"/>
          <p:nvPr/>
        </p:nvSpPr>
        <p:spPr>
          <a:xfrm>
            <a:off x="1402792" y="4554771"/>
            <a:ext cx="436996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S3</a:t>
            </a:r>
          </a:p>
        </p:txBody>
      </p:sp>
      <p:sp>
        <p:nvSpPr>
          <p:cNvPr id="63" name="TextBox 43">
            <a:extLst>
              <a:ext uri="{FF2B5EF4-FFF2-40B4-BE49-F238E27FC236}">
                <a16:creationId xmlns:a16="http://schemas.microsoft.com/office/drawing/2014/main" id="{285A44D7-C30D-3600-CD15-FD93EC37D7A2}"/>
              </a:ext>
            </a:extLst>
          </p:cNvPr>
          <p:cNvSpPr txBox="1"/>
          <p:nvPr/>
        </p:nvSpPr>
        <p:spPr>
          <a:xfrm>
            <a:off x="3411913" y="4560942"/>
            <a:ext cx="436996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S3</a:t>
            </a:r>
          </a:p>
        </p:txBody>
      </p:sp>
      <p:sp>
        <p:nvSpPr>
          <p:cNvPr id="64" name="TextBox 59">
            <a:extLst>
              <a:ext uri="{FF2B5EF4-FFF2-40B4-BE49-F238E27FC236}">
                <a16:creationId xmlns:a16="http://schemas.microsoft.com/office/drawing/2014/main" id="{B7460C57-FE6A-AC0F-0F45-38011A638C41}"/>
              </a:ext>
            </a:extLst>
          </p:cNvPr>
          <p:cNvSpPr txBox="1"/>
          <p:nvPr/>
        </p:nvSpPr>
        <p:spPr>
          <a:xfrm>
            <a:off x="679380" y="4553983"/>
            <a:ext cx="482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0B050"/>
                </a:solidFill>
              </a:rPr>
              <a:t>S2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9057AE-2D62-7794-3648-2A34F378A58C}"/>
              </a:ext>
            </a:extLst>
          </p:cNvPr>
          <p:cNvSpPr/>
          <p:nvPr/>
        </p:nvSpPr>
        <p:spPr>
          <a:xfrm>
            <a:off x="823722" y="4174349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89D2780-C229-0C9A-9CE2-5481945E6CBE}"/>
              </a:ext>
            </a:extLst>
          </p:cNvPr>
          <p:cNvSpPr/>
          <p:nvPr/>
        </p:nvSpPr>
        <p:spPr>
          <a:xfrm>
            <a:off x="1558467" y="4163603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245C3C1-4B32-004A-9AAD-60213F7BB019}"/>
              </a:ext>
            </a:extLst>
          </p:cNvPr>
          <p:cNvSpPr/>
          <p:nvPr/>
        </p:nvSpPr>
        <p:spPr>
          <a:xfrm>
            <a:off x="1721958" y="4163602"/>
            <a:ext cx="1816884" cy="387568"/>
          </a:xfrm>
          <a:prstGeom prst="rect">
            <a:avLst/>
          </a:prstGeom>
          <a:solidFill>
            <a:srgbClr val="152B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44E856B-0B9F-9AA4-FE94-BFBFAF47D6E5}"/>
              </a:ext>
            </a:extLst>
          </p:cNvPr>
          <p:cNvSpPr/>
          <p:nvPr/>
        </p:nvSpPr>
        <p:spPr>
          <a:xfrm>
            <a:off x="3551480" y="4163601"/>
            <a:ext cx="163491" cy="387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69" name="TextBox 96">
            <a:extLst>
              <a:ext uri="{FF2B5EF4-FFF2-40B4-BE49-F238E27FC236}">
                <a16:creationId xmlns:a16="http://schemas.microsoft.com/office/drawing/2014/main" id="{FCF40DFE-FBF2-59DA-46A9-3FA0583D41EC}"/>
              </a:ext>
            </a:extLst>
          </p:cNvPr>
          <p:cNvSpPr txBox="1"/>
          <p:nvPr/>
        </p:nvSpPr>
        <p:spPr>
          <a:xfrm>
            <a:off x="266039" y="3814225"/>
            <a:ext cx="56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FC000"/>
                </a:solidFill>
              </a:rPr>
              <a:t>R1</a:t>
            </a:r>
          </a:p>
        </p:txBody>
      </p:sp>
      <p:sp>
        <p:nvSpPr>
          <p:cNvPr id="70" name="TextBox 97">
            <a:extLst>
              <a:ext uri="{FF2B5EF4-FFF2-40B4-BE49-F238E27FC236}">
                <a16:creationId xmlns:a16="http://schemas.microsoft.com/office/drawing/2014/main" id="{0D037E0E-8F11-55FE-B728-9AE15DF98D92}"/>
              </a:ext>
            </a:extLst>
          </p:cNvPr>
          <p:cNvSpPr txBox="1"/>
          <p:nvPr/>
        </p:nvSpPr>
        <p:spPr>
          <a:xfrm>
            <a:off x="923113" y="3789867"/>
            <a:ext cx="567998" cy="36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FC000"/>
                </a:solidFill>
              </a:rPr>
              <a:t>R2</a:t>
            </a:r>
          </a:p>
        </p:txBody>
      </p:sp>
      <p:sp>
        <p:nvSpPr>
          <p:cNvPr id="71" name="TextBox 102">
            <a:extLst>
              <a:ext uri="{FF2B5EF4-FFF2-40B4-BE49-F238E27FC236}">
                <a16:creationId xmlns:a16="http://schemas.microsoft.com/office/drawing/2014/main" id="{E59DBE79-A0B8-F01A-10E1-F1D6936B7A54}"/>
              </a:ext>
            </a:extLst>
          </p:cNvPr>
          <p:cNvSpPr txBox="1"/>
          <p:nvPr/>
        </p:nvSpPr>
        <p:spPr>
          <a:xfrm>
            <a:off x="2460750" y="4173786"/>
            <a:ext cx="508157" cy="3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chemeClr val="bg1"/>
                </a:solidFill>
              </a:rPr>
              <a:t>D2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75835CF-E014-94F7-C1F8-92021F81AE1E}"/>
              </a:ext>
            </a:extLst>
          </p:cNvPr>
          <p:cNvSpPr txBox="1"/>
          <p:nvPr/>
        </p:nvSpPr>
        <p:spPr>
          <a:xfrm>
            <a:off x="6120247" y="867029"/>
            <a:ext cx="5877914" cy="3108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>
                <a:ea typeface="+mn-lt"/>
                <a:cs typeface="+mn-lt"/>
              </a:rPr>
              <a:t>Why UC2 was selected</a:t>
            </a:r>
            <a:endParaRPr lang="en-US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/>
              <a:t>Validates the most demanding magnet designs: D2 and R2</a:t>
            </a:r>
            <a:endParaRPr lang="en-GB" sz="2400">
              <a:ea typeface="Calibri"/>
              <a:cs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/>
              <a:t>Allows validation of S1/S2 (only coils need to be replaced) </a:t>
            </a:r>
            <a:endParaRPr lang="en-GB" sz="2400">
              <a:ea typeface="Calibri"/>
              <a:cs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/>
              <a:t>Lower cost than UC3</a:t>
            </a:r>
            <a:endParaRPr lang="en-GB" sz="2400">
              <a:ea typeface="Calibri"/>
              <a:cs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/>
              <a:t>If budget and schedule allow, a second MC1/2 prototype will be built</a:t>
            </a:r>
            <a:endParaRPr lang="en-GB" sz="2400">
              <a:ea typeface="Calibri"/>
              <a:cs typeface="Calibri"/>
            </a:endParaRP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933F86F9-5830-6719-FE47-FD6F59A352DA}"/>
              </a:ext>
            </a:extLst>
          </p:cNvPr>
          <p:cNvSpPr txBox="1">
            <a:spLocks/>
          </p:cNvSpPr>
          <p:nvPr/>
        </p:nvSpPr>
        <p:spPr>
          <a:xfrm>
            <a:off x="146922" y="-38304"/>
            <a:ext cx="10481930" cy="904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000000"/>
                </a:solidFill>
                <a:latin typeface="Maven Pro Medium" pitchFamily="2" charset="77"/>
                <a:ea typeface="+mj-ea"/>
                <a:cs typeface="+mj-cs"/>
              </a:defRPr>
            </a:lvl1pPr>
          </a:lstStyle>
          <a:p>
            <a:r>
              <a:rPr lang="en-GB">
                <a:latin typeface="Maven Pro Medium"/>
              </a:rPr>
              <a:t>Selection of Prototype Cell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3CB1318-E5DD-1B1F-8298-28E1D9803CDB}"/>
              </a:ext>
            </a:extLst>
          </p:cNvPr>
          <p:cNvSpPr/>
          <p:nvPr/>
        </p:nvSpPr>
        <p:spPr>
          <a:xfrm>
            <a:off x="262583" y="2671011"/>
            <a:ext cx="3540922" cy="501537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EBCDE65-F14C-8AEE-2366-CB8A5139A7C8}"/>
              </a:ext>
            </a:extLst>
          </p:cNvPr>
          <p:cNvSpPr/>
          <p:nvPr/>
        </p:nvSpPr>
        <p:spPr>
          <a:xfrm>
            <a:off x="262583" y="1322271"/>
            <a:ext cx="4646680" cy="501537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F14CD35-AD63-ED64-F990-A7C512E328CB}"/>
              </a:ext>
            </a:extLst>
          </p:cNvPr>
          <p:cNvSpPr/>
          <p:nvPr/>
        </p:nvSpPr>
        <p:spPr>
          <a:xfrm>
            <a:off x="254963" y="4103571"/>
            <a:ext cx="3548542" cy="501537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036443F-D6A7-8001-04E0-271BB8B6EFDF}"/>
              </a:ext>
            </a:extLst>
          </p:cNvPr>
          <p:cNvSpPr/>
          <p:nvPr/>
        </p:nvSpPr>
        <p:spPr>
          <a:xfrm>
            <a:off x="254963" y="5225069"/>
            <a:ext cx="2690779" cy="501537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0000000-0008-0000-1400-000040000000}"/>
              </a:ext>
            </a:extLst>
          </p:cNvPr>
          <p:cNvSpPr/>
          <p:nvPr/>
        </p:nvSpPr>
        <p:spPr>
          <a:xfrm>
            <a:off x="941934" y="5283789"/>
            <a:ext cx="95243" cy="387227"/>
          </a:xfrm>
          <a:prstGeom prst="rect">
            <a:avLst/>
          </a:prstGeom>
          <a:solidFill>
            <a:srgbClr val="F347D2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81" name="TextBox 127">
            <a:extLst>
              <a:ext uri="{FF2B5EF4-FFF2-40B4-BE49-F238E27FC236}">
                <a16:creationId xmlns:a16="http://schemas.microsoft.com/office/drawing/2014/main" id="{00000000-0008-0000-1400-000041000000}"/>
              </a:ext>
            </a:extLst>
          </p:cNvPr>
          <p:cNvSpPr txBox="1"/>
          <p:nvPr/>
        </p:nvSpPr>
        <p:spPr>
          <a:xfrm>
            <a:off x="185267" y="5682610"/>
            <a:ext cx="500640" cy="285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347D2"/>
                </a:solidFill>
              </a:rPr>
              <a:t>O1</a:t>
            </a:r>
          </a:p>
        </p:txBody>
      </p:sp>
      <p:sp>
        <p:nvSpPr>
          <p:cNvPr id="82" name="TextBox 127">
            <a:extLst>
              <a:ext uri="{FF2B5EF4-FFF2-40B4-BE49-F238E27FC236}">
                <a16:creationId xmlns:a16="http://schemas.microsoft.com/office/drawing/2014/main" id="{00000000-0008-0000-1400-000042000000}"/>
              </a:ext>
            </a:extLst>
          </p:cNvPr>
          <p:cNvSpPr txBox="1"/>
          <p:nvPr/>
        </p:nvSpPr>
        <p:spPr>
          <a:xfrm>
            <a:off x="748209" y="5679047"/>
            <a:ext cx="482691" cy="284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347D2"/>
                </a:solidFill>
              </a:rPr>
              <a:t>O2</a:t>
            </a:r>
          </a:p>
        </p:txBody>
      </p:sp>
      <p:sp>
        <p:nvSpPr>
          <p:cNvPr id="83" name="TextBox 127">
            <a:extLst>
              <a:ext uri="{FF2B5EF4-FFF2-40B4-BE49-F238E27FC236}">
                <a16:creationId xmlns:a16="http://schemas.microsoft.com/office/drawing/2014/main" id="{00000000-0008-0000-1400-000043000000}"/>
              </a:ext>
            </a:extLst>
          </p:cNvPr>
          <p:cNvSpPr txBox="1"/>
          <p:nvPr/>
        </p:nvSpPr>
        <p:spPr>
          <a:xfrm>
            <a:off x="2077906" y="5713558"/>
            <a:ext cx="867836" cy="284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sv-SE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347D2"/>
                </a:solidFill>
              </a:rPr>
              <a:t>O3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0000000-0008-0000-1400-000044000000}"/>
              </a:ext>
            </a:extLst>
          </p:cNvPr>
          <p:cNvSpPr/>
          <p:nvPr/>
        </p:nvSpPr>
        <p:spPr>
          <a:xfrm>
            <a:off x="387966" y="5275875"/>
            <a:ext cx="95243" cy="387227"/>
          </a:xfrm>
          <a:prstGeom prst="rect">
            <a:avLst/>
          </a:prstGeom>
          <a:solidFill>
            <a:srgbClr val="F347D2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0000000-0008-0000-1400-000045000000}"/>
              </a:ext>
            </a:extLst>
          </p:cNvPr>
          <p:cNvSpPr/>
          <p:nvPr/>
        </p:nvSpPr>
        <p:spPr>
          <a:xfrm>
            <a:off x="2469479" y="5282175"/>
            <a:ext cx="95243" cy="387227"/>
          </a:xfrm>
          <a:prstGeom prst="rect">
            <a:avLst/>
          </a:prstGeom>
          <a:solidFill>
            <a:srgbClr val="F347D2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E52623D-D205-1A8D-9832-0D9B5989B893}"/>
              </a:ext>
            </a:extLst>
          </p:cNvPr>
          <p:cNvSpPr txBox="1"/>
          <p:nvPr/>
        </p:nvSpPr>
        <p:spPr>
          <a:xfrm>
            <a:off x="5626511" y="4741200"/>
            <a:ext cx="6563902" cy="13163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/>
              <a:t>Note: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All sextupoles have identical yoke, pole root, pole tip designs, S3, S4  and S1, S2 use identical coils </a:t>
            </a:r>
            <a:endParaRPr lang="en-GB" sz="160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Horizontal and Vertical corrector magnets, CH, CV are not represented in these schematics</a:t>
            </a:r>
            <a:endParaRPr lang="en-SE" sz="160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7853FA4-014B-C71B-DB49-BFB90F56249B}"/>
              </a:ext>
            </a:extLst>
          </p:cNvPr>
          <p:cNvSpPr txBox="1"/>
          <p:nvPr/>
        </p:nvSpPr>
        <p:spPr>
          <a:xfrm>
            <a:off x="4846761" y="1302194"/>
            <a:ext cx="788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/>
              <a:t>UC3</a:t>
            </a:r>
            <a:endParaRPr lang="en-SE" sz="28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D2A6615-C04C-057C-37C5-B8A2F13C933B}"/>
              </a:ext>
            </a:extLst>
          </p:cNvPr>
          <p:cNvSpPr txBox="1"/>
          <p:nvPr/>
        </p:nvSpPr>
        <p:spPr>
          <a:xfrm>
            <a:off x="4009831" y="4102016"/>
            <a:ext cx="1111202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2800"/>
              <a:t>UC1/5</a:t>
            </a:r>
            <a:endParaRPr lang="en-SE" sz="28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0BD8456-508D-8B23-DD0B-5E1096B2CDCB}"/>
              </a:ext>
            </a:extLst>
          </p:cNvPr>
          <p:cNvSpPr txBox="1"/>
          <p:nvPr/>
        </p:nvSpPr>
        <p:spPr>
          <a:xfrm>
            <a:off x="3977093" y="5229776"/>
            <a:ext cx="1188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/>
              <a:t>MC1/2</a:t>
            </a:r>
            <a:endParaRPr lang="en-SE" sz="28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B975D7-050D-73E5-912A-DE8F668AD3F5}"/>
              </a:ext>
            </a:extLst>
          </p:cNvPr>
          <p:cNvSpPr/>
          <p:nvPr/>
        </p:nvSpPr>
        <p:spPr>
          <a:xfrm>
            <a:off x="1074025" y="1052629"/>
            <a:ext cx="3844789" cy="1074107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3F099C3-E1F3-4B07-6667-30061BA45D3D}"/>
              </a:ext>
            </a:extLst>
          </p:cNvPr>
          <p:cNvSpPr/>
          <p:nvPr/>
        </p:nvSpPr>
        <p:spPr>
          <a:xfrm>
            <a:off x="752221" y="3778073"/>
            <a:ext cx="3044409" cy="1177561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5D3FE13-D3C9-4D08-82B5-0583D9FAC9AD}"/>
              </a:ext>
            </a:extLst>
          </p:cNvPr>
          <p:cNvSpPr/>
          <p:nvPr/>
        </p:nvSpPr>
        <p:spPr>
          <a:xfrm>
            <a:off x="130503" y="1038841"/>
            <a:ext cx="635467" cy="1074107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2A1F30-3BA2-0740-2B6D-E2D3C2E3C323}"/>
              </a:ext>
            </a:extLst>
          </p:cNvPr>
          <p:cNvSpPr txBox="1"/>
          <p:nvPr/>
        </p:nvSpPr>
        <p:spPr>
          <a:xfrm>
            <a:off x="4060423" y="2656264"/>
            <a:ext cx="1111202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2800"/>
              <a:t>UC2/4</a:t>
            </a:r>
            <a:endParaRPr lang="en-SE" sz="28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D01FEDB-C46D-E0F5-F6F3-9749A37B281C}"/>
              </a:ext>
            </a:extLst>
          </p:cNvPr>
          <p:cNvSpPr/>
          <p:nvPr/>
        </p:nvSpPr>
        <p:spPr>
          <a:xfrm>
            <a:off x="96101" y="2347648"/>
            <a:ext cx="5075523" cy="1151505"/>
          </a:xfrm>
          <a:prstGeom prst="roundRect">
            <a:avLst/>
          </a:prstGeom>
          <a:noFill/>
          <a:ln w="920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96EC27-07A8-569B-175D-9FA9BBA12C8F}"/>
              </a:ext>
            </a:extLst>
          </p:cNvPr>
          <p:cNvSpPr txBox="1"/>
          <p:nvPr/>
        </p:nvSpPr>
        <p:spPr>
          <a:xfrm>
            <a:off x="5879779" y="4124881"/>
            <a:ext cx="6383863" cy="7623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200">
                <a:solidFill>
                  <a:srgbClr val="7D4600"/>
                </a:solidFill>
                <a:ea typeface="+mn-lt"/>
                <a:cs typeface="+mn-lt"/>
              </a:rPr>
              <a:t>UC2/4 provides the best balance of design coverage, validation capability and cost</a:t>
            </a:r>
            <a:endParaRPr lang="en-US" sz="2200">
              <a:solidFill>
                <a:srgbClr val="7D4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6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86" grpId="0"/>
      <p:bldP spid="2" grpId="0" animBg="1"/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5205-52A4-759A-0A12-7CCFCD5C8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644" y="118181"/>
            <a:ext cx="10481930" cy="1325563"/>
          </a:xfrm>
        </p:spPr>
        <p:txBody>
          <a:bodyPr/>
          <a:lstStyle/>
          <a:p>
            <a:r>
              <a:rPr lang="en-GB">
                <a:latin typeface="Maven Pro Medium"/>
              </a:rPr>
              <a:t>Status of UC2 Prototype</a:t>
            </a:r>
            <a:endParaRPr lang="en-SE">
              <a:latin typeface="Maven Pro Medium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E5C3C6-DF05-C1BA-5C80-E9B2C43EB2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5035" y="1309688"/>
            <a:ext cx="10481930" cy="113026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GB" sz="2400">
                <a:latin typeface="Calibri"/>
                <a:ea typeface="Calibri"/>
                <a:cs typeface="Calibri"/>
              </a:rPr>
              <a:t>Contract awarded</a:t>
            </a:r>
            <a:endParaRPr lang="en-US" sz="2400">
              <a:latin typeface="Calibri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GB" sz="2400">
                <a:latin typeface="Calibri"/>
                <a:ea typeface="Calibri"/>
                <a:cs typeface="Calibri"/>
              </a:rPr>
              <a:t>Manufacturing and qualification expected during 2027</a:t>
            </a:r>
            <a:endParaRPr lang="en-SE" sz="240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91569-E335-BC88-A04B-8515CF6FC7E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EA30EF-695B-9419-85EC-F4AA6B21C5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815" b="30825"/>
          <a:stretch>
            <a:fillRect/>
          </a:stretch>
        </p:blipFill>
        <p:spPr>
          <a:xfrm>
            <a:off x="0" y="2797522"/>
            <a:ext cx="12011110" cy="346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7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7DDBB-BF6E-8A1E-D1CF-A5DC7F035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9F0A0-C624-F6E4-346C-3F6D5494BD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0320" y="146623"/>
            <a:ext cx="10460764" cy="5940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b="1">
                <a:latin typeface="Maven Pro Medium"/>
              </a:rPr>
              <a:t>Rotating coil Measurement Plan for Reverse Bends</a:t>
            </a:r>
            <a:endParaRPr lang="en-SE" b="1">
              <a:latin typeface="Maven Pro Medium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769FA-2BDD-E4E4-3E20-574A133051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7AA15B-6E57-914C-153C-E373A628DF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903" b="28637"/>
          <a:stretch>
            <a:fillRect/>
          </a:stretch>
        </p:blipFill>
        <p:spPr>
          <a:xfrm>
            <a:off x="7998614" y="4186887"/>
            <a:ext cx="1862503" cy="22252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AD6157-BF0C-72C6-5FA2-C2CC305956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9802" b="34550"/>
          <a:stretch>
            <a:fillRect/>
          </a:stretch>
        </p:blipFill>
        <p:spPr>
          <a:xfrm>
            <a:off x="10020538" y="4233833"/>
            <a:ext cx="2023756" cy="2131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BE5626-F12E-C6EB-955C-5E1E793EF7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451" b="10122"/>
          <a:stretch>
            <a:fillRect/>
          </a:stretch>
        </p:blipFill>
        <p:spPr>
          <a:xfrm>
            <a:off x="20388" y="761813"/>
            <a:ext cx="5931735" cy="278853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314F90-DC0F-E8C2-DAC5-D6768DF93AB3}"/>
              </a:ext>
            </a:extLst>
          </p:cNvPr>
          <p:cNvSpPr txBox="1"/>
          <p:nvPr/>
        </p:nvSpPr>
        <p:spPr>
          <a:xfrm>
            <a:off x="0" y="4789639"/>
            <a:ext cx="77688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400">
                <a:ea typeface="+mn-lt"/>
                <a:cs typeface="+mn-lt"/>
              </a:rPr>
              <a:t>Optimise rotating coil measurement position </a:t>
            </a:r>
            <a:endParaRPr lang="en-GB" sz="24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>
                <a:ea typeface="+mn-lt"/>
                <a:cs typeface="+mn-lt"/>
              </a:rPr>
              <a:t>Assess measurements against CST simulation results </a:t>
            </a:r>
            <a:endParaRPr lang="en-GB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GB" sz="2400">
                <a:ea typeface="+mn-lt"/>
                <a:cs typeface="+mn-lt"/>
              </a:rPr>
              <a:t>Finalise measurement procedure and acceptance criteria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30B9FA-027E-B5DC-369C-F8CBB8071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4720" y="744600"/>
            <a:ext cx="6177280" cy="34180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A74D4E-2A7F-3D4E-29AD-00D691B2612A}"/>
              </a:ext>
            </a:extLst>
          </p:cNvPr>
          <p:cNvSpPr txBox="1"/>
          <p:nvPr/>
        </p:nvSpPr>
        <p:spPr>
          <a:xfrm>
            <a:off x="4760577" y="3184404"/>
            <a:ext cx="124968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Calibri"/>
                <a:cs typeface="Calibri"/>
              </a:rPr>
              <a:t>From Linus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9B502B-B1AD-2809-A2D8-D746338E4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2124" y="2915106"/>
            <a:ext cx="2063775" cy="1778192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56795AA-DD61-FB26-23B4-7CB3ADA3E19D}"/>
              </a:ext>
            </a:extLst>
          </p:cNvPr>
          <p:cNvCxnSpPr>
            <a:cxnSpLocks/>
          </p:cNvCxnSpPr>
          <p:nvPr/>
        </p:nvCxnSpPr>
        <p:spPr>
          <a:xfrm flipH="1">
            <a:off x="3489650" y="1903445"/>
            <a:ext cx="394750" cy="91532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05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558" y="76368"/>
            <a:ext cx="10481930" cy="694022"/>
          </a:xfrm>
        </p:spPr>
        <p:txBody>
          <a:bodyPr>
            <a:normAutofit fontScale="90000"/>
          </a:bodyPr>
          <a:lstStyle/>
          <a:p>
            <a:r>
              <a:rPr lang="en-GB"/>
              <a:t>Permanent Magnet Dipole prototype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B541A-3127-4F88-04F7-729D479FA70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492875"/>
            <a:ext cx="492512" cy="365125"/>
          </a:xfrm>
        </p:spPr>
        <p:txBody>
          <a:bodyPr/>
          <a:lstStyle/>
          <a:p>
            <a:fld id="{B60D0738-23DA-A745-9B84-DD183761B382}" type="slidenum"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pPr/>
              <a:t>9</a:t>
            </a:fld>
            <a:endParaRPr lang="en-US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A2706E-C184-B592-8D55-9526A7B16757}"/>
              </a:ext>
            </a:extLst>
          </p:cNvPr>
          <p:cNvSpPr txBox="1"/>
          <p:nvPr/>
        </p:nvSpPr>
        <p:spPr>
          <a:xfrm>
            <a:off x="0" y="665380"/>
            <a:ext cx="7695162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/>
              <a:t>EU funded Project, RF 2.0, duration 2024-26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/>
              <a:t>A resistive dipole magnet of UC1 of MAX IV R3, has been replicated with a Permanent Magnet based dipole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/>
              <a:t>All procurement and manufacturing (Yoke, Poles, supports, Pole face trip, Trim coils and assembly tooling) completed. Assembly is ongoing at vendor site</a:t>
            </a:r>
          </a:p>
          <a:p>
            <a:pPr algn="just"/>
            <a:endParaRPr lang="en-GB" sz="2000"/>
          </a:p>
          <a:p>
            <a:pPr algn="just"/>
            <a:r>
              <a:rPr lang="en-GB" sz="2000"/>
              <a:t>MAX 4</a:t>
            </a:r>
            <a:r>
              <a:rPr lang="en-GB" sz="2000" baseline="30000"/>
              <a:t>U</a:t>
            </a:r>
            <a:r>
              <a:rPr lang="en-GB" sz="2000"/>
              <a:t> magnet system will likely be, mainly resistive electromagnets, but this may be adapted based on our overall experience with PM technology and its possible impact on other work packages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89D54B5-D973-CEC5-1283-EB5DC7F58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87" y="3835479"/>
            <a:ext cx="3991142" cy="27780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7A4DD27-6D74-0245-C531-DED3A3830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162" y="1093076"/>
            <a:ext cx="4001886" cy="2474665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1158341-36A9-D60E-F132-9D7F7D838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707453"/>
              </p:ext>
            </p:extLst>
          </p:nvPr>
        </p:nvGraphicFramePr>
        <p:xfrm>
          <a:off x="4906537" y="3796692"/>
          <a:ext cx="694313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746">
                  <a:extLst>
                    <a:ext uri="{9D8B030D-6E8A-4147-A177-3AD203B41FA5}">
                      <a16:colId xmlns:a16="http://schemas.microsoft.com/office/drawing/2014/main" val="697283200"/>
                    </a:ext>
                  </a:extLst>
                </a:gridCol>
                <a:gridCol w="4233393">
                  <a:extLst>
                    <a:ext uri="{9D8B030D-6E8A-4147-A177-3AD203B41FA5}">
                      <a16:colId xmlns:a16="http://schemas.microsoft.com/office/drawing/2014/main" val="2218037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PM Material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NdFeB, Grade: N46 M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62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PM Br /  HcB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sz="1600" b="0">
                          <a:solidFill>
                            <a:schemeClr val="tx1"/>
                          </a:solidFill>
                        </a:rPr>
                        <a:t>1.35 T / 1015 kA/m 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42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Integrated Dipole Strength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0.5 T.m, Tuning range ± 2.2 % with Trim Coils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7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Integrated Gradient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8.6 T, Tuning range ± 5 % with Pole face trip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56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Pole Face Strip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Air cooled, ±150 A 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36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Designed Temp stability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&lt; 25 ppm</a:t>
                      </a:r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/°C using NiFe shunts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35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Trim coil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Water cooled, </a:t>
                      </a:r>
                      <a:r>
                        <a:rPr lang="en-SE" sz="1600"/>
                        <a:t>Nominal current: ±300 A 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30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PM Support structure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Aluminium</a:t>
                      </a:r>
                      <a:endParaRPr lang="en-S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489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10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573BD-92AB-D714-2F25-682144DEF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41680-1A9B-13F4-B75A-235B226B629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9C4F87-758E-37FA-F2EF-B30C0917B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98" y="326303"/>
            <a:ext cx="7000424" cy="20600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8C6099-1EE1-DD70-DF7F-DA64AF46E6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695" b="44585"/>
          <a:stretch>
            <a:fillRect/>
          </a:stretch>
        </p:blipFill>
        <p:spPr>
          <a:xfrm>
            <a:off x="4638278" y="2386324"/>
            <a:ext cx="7651102" cy="14404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026169-C9F9-E304-80CD-3915E450D10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8694" b="39735"/>
          <a:stretch>
            <a:fillRect/>
          </a:stretch>
        </p:blipFill>
        <p:spPr>
          <a:xfrm>
            <a:off x="4654902" y="3552651"/>
            <a:ext cx="7725747" cy="1081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6A4A6D2-3FB4-981A-E589-EC20EF19C6FA}"/>
              </a:ext>
            </a:extLst>
          </p:cNvPr>
          <p:cNvSpPr txBox="1"/>
          <p:nvPr/>
        </p:nvSpPr>
        <p:spPr>
          <a:xfrm>
            <a:off x="6383693" y="2461006"/>
            <a:ext cx="4268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/>
              <a:t>Gap between magnet and Alu. supports</a:t>
            </a:r>
            <a:endParaRPr lang="en-SE" sz="14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A94D046-6EF5-4BB1-0DB2-EBFCB99773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593" y="2807612"/>
            <a:ext cx="3573410" cy="173052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8AE89EC-8824-2B0E-B628-8E1579D34A7D}"/>
              </a:ext>
            </a:extLst>
          </p:cNvPr>
          <p:cNvSpPr txBox="1"/>
          <p:nvPr/>
        </p:nvSpPr>
        <p:spPr>
          <a:xfrm>
            <a:off x="6383693" y="3518984"/>
            <a:ext cx="4268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/>
              <a:t>Elevation difference</a:t>
            </a:r>
            <a:endParaRPr lang="en-SE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1A4E96-8E78-D095-1ED1-F5F8D41B1317}"/>
              </a:ext>
            </a:extLst>
          </p:cNvPr>
          <p:cNvSpPr txBox="1"/>
          <p:nvPr/>
        </p:nvSpPr>
        <p:spPr>
          <a:xfrm>
            <a:off x="199284" y="2857917"/>
            <a:ext cx="2394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/>
              <a:t>Customized tooling</a:t>
            </a:r>
            <a:endParaRPr lang="en-SE" sz="240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AD59EA6-8315-08F1-4144-ABBA8465C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5496" y="4642159"/>
            <a:ext cx="6705628" cy="21296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444270B-EA91-2AB3-886D-CACEBA0C41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0912" y="4161591"/>
            <a:ext cx="1657581" cy="261021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8214135-B3A2-EEF7-7203-1A3ADADD329F}"/>
              </a:ext>
            </a:extLst>
          </p:cNvPr>
          <p:cNvSpPr txBox="1"/>
          <p:nvPr/>
        </p:nvSpPr>
        <p:spPr>
          <a:xfrm>
            <a:off x="2691404" y="5058128"/>
            <a:ext cx="2604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/>
              <a:t>Fully assembled Lower Yoke</a:t>
            </a:r>
            <a:endParaRPr lang="en-SE" b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367FC3-8470-1041-358A-56D1D32607D4}"/>
              </a:ext>
            </a:extLst>
          </p:cNvPr>
          <p:cNvSpPr txBox="1"/>
          <p:nvPr/>
        </p:nvSpPr>
        <p:spPr>
          <a:xfrm>
            <a:off x="94354" y="-33599"/>
            <a:ext cx="4720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/>
              <a:t>Assembly Progress</a:t>
            </a:r>
            <a:endParaRPr lang="en-SE" sz="4000" b="1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BAFA6AC-B2B7-4372-B092-19F71015F72E}"/>
              </a:ext>
            </a:extLst>
          </p:cNvPr>
          <p:cNvCxnSpPr>
            <a:cxnSpLocks/>
          </p:cNvCxnSpPr>
          <p:nvPr/>
        </p:nvCxnSpPr>
        <p:spPr>
          <a:xfrm>
            <a:off x="3927873" y="1297898"/>
            <a:ext cx="710405" cy="0"/>
          </a:xfrm>
          <a:prstGeom prst="straightConnector1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899B4F15-5B24-9675-4B13-383A19478B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594" y="626980"/>
            <a:ext cx="3327816" cy="1881713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FFD1283-6B4F-619F-C505-87ADAAEACEE4}"/>
              </a:ext>
            </a:extLst>
          </p:cNvPr>
          <p:cNvCxnSpPr>
            <a:cxnSpLocks/>
          </p:cNvCxnSpPr>
          <p:nvPr/>
        </p:nvCxnSpPr>
        <p:spPr>
          <a:xfrm>
            <a:off x="4299699" y="5466698"/>
            <a:ext cx="995797" cy="0"/>
          </a:xfrm>
          <a:prstGeom prst="straightConnector1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4DE2C-9D9D-7F00-6020-28EB37C74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C428A-4722-E75D-9464-C68A7414F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42" y="-55619"/>
            <a:ext cx="6712932" cy="694022"/>
          </a:xfrm>
        </p:spPr>
        <p:txBody>
          <a:bodyPr>
            <a:normAutofit fontScale="90000"/>
          </a:bodyPr>
          <a:lstStyle/>
          <a:p>
            <a:r>
              <a:rPr lang="en-GB"/>
              <a:t>Sorting of PM blocks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A3944-6255-DA0B-03B6-104E27C5CE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524516" y="6489271"/>
            <a:ext cx="492512" cy="365125"/>
          </a:xfrm>
        </p:spPr>
        <p:txBody>
          <a:bodyPr/>
          <a:lstStyle/>
          <a:p>
            <a:fld id="{B60D0738-23DA-A745-9B84-DD183761B382}" type="slidenum"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pPr/>
              <a:t>11</a:t>
            </a:fld>
            <a:endParaRPr lang="en-US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B2CCDCDE-AD9F-DEBB-9916-9989FAB9CCC9}"/>
              </a:ext>
            </a:extLst>
          </p:cNvPr>
          <p:cNvSpPr/>
          <p:nvPr/>
        </p:nvSpPr>
        <p:spPr>
          <a:xfrm>
            <a:off x="264278" y="3760190"/>
            <a:ext cx="4762358" cy="3017520"/>
          </a:xfrm>
          <a:prstGeom prst="roundRect">
            <a:avLst>
              <a:gd name="adj" fmla="val 3093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  <p:txBody>
          <a:bodyPr/>
          <a:lstStyle/>
          <a:p>
            <a:endParaRPr lang="en-SE"/>
          </a:p>
        </p:txBody>
      </p:sp>
      <p:sp>
        <p:nvSpPr>
          <p:cNvPr id="19" name="Shape 5">
            <a:extLst>
              <a:ext uri="{FF2B5EF4-FFF2-40B4-BE49-F238E27FC236}">
                <a16:creationId xmlns:a16="http://schemas.microsoft.com/office/drawing/2014/main" id="{1613D674-FF91-0CD4-2E46-B092A526B410}"/>
              </a:ext>
            </a:extLst>
          </p:cNvPr>
          <p:cNvSpPr/>
          <p:nvPr/>
        </p:nvSpPr>
        <p:spPr>
          <a:xfrm>
            <a:off x="259706" y="3760190"/>
            <a:ext cx="141732" cy="3017520"/>
          </a:xfrm>
          <a:prstGeom prst="rect">
            <a:avLst/>
          </a:prstGeom>
          <a:solidFill>
            <a:srgbClr val="1F78C8"/>
          </a:solidFill>
          <a:ln w="12700">
            <a:solidFill>
              <a:srgbClr val="1F7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/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AFF8EB72-5DF6-41B3-2B42-32D85C82C896}"/>
              </a:ext>
            </a:extLst>
          </p:cNvPr>
          <p:cNvSpPr/>
          <p:nvPr/>
        </p:nvSpPr>
        <p:spPr>
          <a:xfrm>
            <a:off x="556886" y="3815054"/>
            <a:ext cx="530352" cy="530352"/>
          </a:xfrm>
          <a:prstGeom prst="roundRect">
            <a:avLst>
              <a:gd name="adj" fmla="val 13793"/>
            </a:avLst>
          </a:prstGeom>
          <a:solidFill>
            <a:srgbClr val="EAF3FC"/>
          </a:solidFill>
          <a:ln w="12700">
            <a:solidFill>
              <a:srgbClr val="EAF3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/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7BF778E6-5AD0-A136-BAB6-041212D6AFBC}"/>
              </a:ext>
            </a:extLst>
          </p:cNvPr>
          <p:cNvSpPr/>
          <p:nvPr/>
        </p:nvSpPr>
        <p:spPr>
          <a:xfrm>
            <a:off x="5614754" y="3756586"/>
            <a:ext cx="4550002" cy="3035808"/>
          </a:xfrm>
          <a:prstGeom prst="roundRect">
            <a:avLst>
              <a:gd name="adj" fmla="val 3093"/>
            </a:avLst>
          </a:prstGeom>
          <a:solidFill>
            <a:srgbClr val="FFFFFF"/>
          </a:solidFill>
          <a:ln w="12700">
            <a:solidFill>
              <a:srgbClr val="D6E0EA"/>
            </a:solidFill>
            <a:prstDash val="solid"/>
          </a:ln>
        </p:spPr>
        <p:txBody>
          <a:bodyPr/>
          <a:lstStyle/>
          <a:p>
            <a:endParaRPr lang="en-SE"/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1AD0E869-B5AA-78F0-F47E-75E2C346D429}"/>
              </a:ext>
            </a:extLst>
          </p:cNvPr>
          <p:cNvSpPr/>
          <p:nvPr/>
        </p:nvSpPr>
        <p:spPr>
          <a:xfrm>
            <a:off x="5614754" y="3756586"/>
            <a:ext cx="146304" cy="3035808"/>
          </a:xfrm>
          <a:prstGeom prst="rect">
            <a:avLst/>
          </a:prstGeom>
          <a:solidFill>
            <a:srgbClr val="F3A43B"/>
          </a:solidFill>
          <a:ln w="12700">
            <a:solidFill>
              <a:srgbClr val="F3A4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05B21E79-83A2-9062-560B-A4369E2BA5A2}"/>
              </a:ext>
            </a:extLst>
          </p:cNvPr>
          <p:cNvSpPr/>
          <p:nvPr/>
        </p:nvSpPr>
        <p:spPr>
          <a:xfrm>
            <a:off x="5907362" y="3811450"/>
            <a:ext cx="530352" cy="530352"/>
          </a:xfrm>
          <a:prstGeom prst="roundRect">
            <a:avLst>
              <a:gd name="adj" fmla="val 13793"/>
            </a:avLst>
          </a:prstGeom>
          <a:solidFill>
            <a:srgbClr val="FFF2DF"/>
          </a:solidFill>
          <a:ln w="12700">
            <a:solidFill>
              <a:srgbClr val="FFF2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97A239B4-25EA-F054-AB05-DF3D9CC33AE0}"/>
              </a:ext>
            </a:extLst>
          </p:cNvPr>
          <p:cNvSpPr/>
          <p:nvPr/>
        </p:nvSpPr>
        <p:spPr>
          <a:xfrm>
            <a:off x="694046" y="3915638"/>
            <a:ext cx="256032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1F7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▦</a:t>
            </a:r>
            <a:endParaRPr lang="en-US" sz="1600"/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F6AEA7F6-EA52-89E2-3D3B-98FA8962BB7C}"/>
              </a:ext>
            </a:extLst>
          </p:cNvPr>
          <p:cNvSpPr/>
          <p:nvPr/>
        </p:nvSpPr>
        <p:spPr>
          <a:xfrm>
            <a:off x="1206110" y="3842486"/>
            <a:ext cx="2560320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50" b="1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Main mapping campaign</a:t>
            </a:r>
            <a:endParaRPr lang="en-US" sz="1550"/>
          </a:p>
        </p:txBody>
      </p:sp>
      <p:sp>
        <p:nvSpPr>
          <p:cNvPr id="33" name="Text 19">
            <a:extLst>
              <a:ext uri="{FF2B5EF4-FFF2-40B4-BE49-F238E27FC236}">
                <a16:creationId xmlns:a16="http://schemas.microsoft.com/office/drawing/2014/main" id="{BFAFA75F-DCEE-DAAD-4DB7-7C556D65D98F}"/>
              </a:ext>
            </a:extLst>
          </p:cNvPr>
          <p:cNvSpPr/>
          <p:nvPr/>
        </p:nvSpPr>
        <p:spPr>
          <a:xfrm>
            <a:off x="6044522" y="3912034"/>
            <a:ext cx="256032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F3A4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↯</a:t>
            </a:r>
            <a:endParaRPr lang="en-US" sz="1600"/>
          </a:p>
        </p:txBody>
      </p:sp>
      <p:sp>
        <p:nvSpPr>
          <p:cNvPr id="35" name="Text 20">
            <a:extLst>
              <a:ext uri="{FF2B5EF4-FFF2-40B4-BE49-F238E27FC236}">
                <a16:creationId xmlns:a16="http://schemas.microsoft.com/office/drawing/2014/main" id="{8E22CBAB-A051-22EC-282E-27904DC926C5}"/>
              </a:ext>
            </a:extLst>
          </p:cNvPr>
          <p:cNvSpPr/>
          <p:nvPr/>
        </p:nvSpPr>
        <p:spPr>
          <a:xfrm>
            <a:off x="6565730" y="3949909"/>
            <a:ext cx="2935446" cy="23667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550" b="1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Tuning &amp; thermal stability</a:t>
            </a:r>
            <a:endParaRPr lang="en-US" sz="1550"/>
          </a:p>
        </p:txBody>
      </p:sp>
      <p:sp>
        <p:nvSpPr>
          <p:cNvPr id="37" name="Shape 22">
            <a:extLst>
              <a:ext uri="{FF2B5EF4-FFF2-40B4-BE49-F238E27FC236}">
                <a16:creationId xmlns:a16="http://schemas.microsoft.com/office/drawing/2014/main" id="{CF05DF0E-B62C-B383-E3BA-EF1BDA205298}"/>
              </a:ext>
            </a:extLst>
          </p:cNvPr>
          <p:cNvSpPr/>
          <p:nvPr/>
        </p:nvSpPr>
        <p:spPr>
          <a:xfrm>
            <a:off x="584318" y="4564862"/>
            <a:ext cx="82296" cy="82296"/>
          </a:xfrm>
          <a:prstGeom prst="ellipse">
            <a:avLst/>
          </a:prstGeom>
          <a:solidFill>
            <a:srgbClr val="1F78C8"/>
          </a:solidFill>
          <a:ln w="12700">
            <a:solidFill>
              <a:srgbClr val="1F7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 sz="1400">
              <a:latin typeface="Aptos" panose="020B0004020202020204" pitchFamily="34" charset="0"/>
            </a:endParaRPr>
          </a:p>
        </p:txBody>
      </p:sp>
      <p:sp>
        <p:nvSpPr>
          <p:cNvPr id="39" name="Text 23">
            <a:extLst>
              <a:ext uri="{FF2B5EF4-FFF2-40B4-BE49-F238E27FC236}">
                <a16:creationId xmlns:a16="http://schemas.microsoft.com/office/drawing/2014/main" id="{0E84D091-B331-323C-4550-C069769619AF}"/>
              </a:ext>
            </a:extLst>
          </p:cNvPr>
          <p:cNvSpPr/>
          <p:nvPr/>
        </p:nvSpPr>
        <p:spPr>
          <a:xfrm>
            <a:off x="739766" y="4482566"/>
            <a:ext cx="2679192" cy="2834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400"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Complete 2D field map</a:t>
            </a:r>
            <a:endParaRPr lang="en-US" sz="1400">
              <a:latin typeface="Aptos" panose="020B0004020202020204" pitchFamily="34" charset="0"/>
            </a:endParaRPr>
          </a:p>
        </p:txBody>
      </p:sp>
      <p:sp>
        <p:nvSpPr>
          <p:cNvPr id="41" name="Text 24">
            <a:extLst>
              <a:ext uri="{FF2B5EF4-FFF2-40B4-BE49-F238E27FC236}">
                <a16:creationId xmlns:a16="http://schemas.microsoft.com/office/drawing/2014/main" id="{752F7BD9-2197-2A3F-3097-A7342FA22F84}"/>
              </a:ext>
            </a:extLst>
          </p:cNvPr>
          <p:cNvSpPr/>
          <p:nvPr/>
        </p:nvSpPr>
        <p:spPr>
          <a:xfrm>
            <a:off x="739766" y="4830038"/>
            <a:ext cx="2651760" cy="2194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x = ±15 mm,  Δx = 1 mm</a:t>
            </a:r>
            <a:endParaRPr lang="en-US" sz="1400">
              <a:latin typeface="Aptos" panose="020B0004020202020204" pitchFamily="34" charset="0"/>
            </a:endParaRPr>
          </a:p>
        </p:txBody>
      </p:sp>
      <p:sp>
        <p:nvSpPr>
          <p:cNvPr id="43" name="Text 25">
            <a:extLst>
              <a:ext uri="{FF2B5EF4-FFF2-40B4-BE49-F238E27FC236}">
                <a16:creationId xmlns:a16="http://schemas.microsoft.com/office/drawing/2014/main" id="{636B8815-1CBC-ED65-9D47-60FF8F4DB831}"/>
              </a:ext>
            </a:extLst>
          </p:cNvPr>
          <p:cNvSpPr/>
          <p:nvPr/>
        </p:nvSpPr>
        <p:spPr>
          <a:xfrm>
            <a:off x="739766" y="5076926"/>
            <a:ext cx="2788920" cy="2194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s = 0–1223.78 mm,  </a:t>
            </a:r>
            <a:r>
              <a:rPr lang="en-US" sz="1400" err="1"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Δs</a:t>
            </a:r>
            <a:r>
              <a:rPr lang="en-US" sz="1400"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 = 5 mm</a:t>
            </a:r>
            <a:endParaRPr lang="en-US" sz="1400">
              <a:latin typeface="Aptos" panose="020B0004020202020204" pitchFamily="34" charset="0"/>
            </a:endParaRPr>
          </a:p>
        </p:txBody>
      </p:sp>
      <p:sp>
        <p:nvSpPr>
          <p:cNvPr id="45" name="Text 26">
            <a:extLst>
              <a:ext uri="{FF2B5EF4-FFF2-40B4-BE49-F238E27FC236}">
                <a16:creationId xmlns:a16="http://schemas.microsoft.com/office/drawing/2014/main" id="{0F0D2031-CB9C-41DD-CF5F-4C1D182953D6}"/>
              </a:ext>
            </a:extLst>
          </p:cNvPr>
          <p:cNvSpPr/>
          <p:nvPr/>
        </p:nvSpPr>
        <p:spPr>
          <a:xfrm>
            <a:off x="739766" y="5323814"/>
            <a:ext cx="1828800" cy="2194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≈ 7,600 points</a:t>
            </a:r>
            <a:endParaRPr lang="en-US" sz="1400">
              <a:latin typeface="Aptos" panose="020B0004020202020204" pitchFamily="34" charset="0"/>
            </a:endParaRPr>
          </a:p>
        </p:txBody>
      </p:sp>
      <p:sp>
        <p:nvSpPr>
          <p:cNvPr id="47" name="Shape 27">
            <a:extLst>
              <a:ext uri="{FF2B5EF4-FFF2-40B4-BE49-F238E27FC236}">
                <a16:creationId xmlns:a16="http://schemas.microsoft.com/office/drawing/2014/main" id="{44AE83AC-3E0D-AF1A-AC3B-FAECC7671872}"/>
              </a:ext>
            </a:extLst>
          </p:cNvPr>
          <p:cNvSpPr/>
          <p:nvPr/>
        </p:nvSpPr>
        <p:spPr>
          <a:xfrm>
            <a:off x="584318" y="5835878"/>
            <a:ext cx="82296" cy="82296"/>
          </a:xfrm>
          <a:prstGeom prst="ellipse">
            <a:avLst/>
          </a:prstGeom>
          <a:solidFill>
            <a:srgbClr val="1F78C8"/>
          </a:solidFill>
          <a:ln w="12700">
            <a:solidFill>
              <a:srgbClr val="1F7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 sz="1400">
              <a:latin typeface="Aptos" panose="020B0004020202020204" pitchFamily="34" charset="0"/>
            </a:endParaRPr>
          </a:p>
        </p:txBody>
      </p:sp>
      <p:sp>
        <p:nvSpPr>
          <p:cNvPr id="49" name="Text 28">
            <a:extLst>
              <a:ext uri="{FF2B5EF4-FFF2-40B4-BE49-F238E27FC236}">
                <a16:creationId xmlns:a16="http://schemas.microsoft.com/office/drawing/2014/main" id="{92FEE916-4F88-7783-2E33-8FC70978B69E}"/>
              </a:ext>
            </a:extLst>
          </p:cNvPr>
          <p:cNvSpPr/>
          <p:nvPr/>
        </p:nvSpPr>
        <p:spPr>
          <a:xfrm>
            <a:off x="739766" y="5753582"/>
            <a:ext cx="2679192" cy="2834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400"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Selected line scans</a:t>
            </a:r>
            <a:endParaRPr lang="en-US" sz="1400">
              <a:latin typeface="Aptos" panose="020B0004020202020204" pitchFamily="34" charset="0"/>
            </a:endParaRPr>
          </a:p>
        </p:txBody>
      </p:sp>
      <p:sp>
        <p:nvSpPr>
          <p:cNvPr id="51" name="Text 29">
            <a:extLst>
              <a:ext uri="{FF2B5EF4-FFF2-40B4-BE49-F238E27FC236}">
                <a16:creationId xmlns:a16="http://schemas.microsoft.com/office/drawing/2014/main" id="{6DE45DF4-ABC4-A56D-C538-18654868D5F3}"/>
              </a:ext>
            </a:extLst>
          </p:cNvPr>
          <p:cNvSpPr/>
          <p:nvPr/>
        </p:nvSpPr>
        <p:spPr>
          <a:xfrm>
            <a:off x="694046" y="5887249"/>
            <a:ext cx="4149205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12 transverse positions + longitudinal scan along x = 0</a:t>
            </a:r>
            <a:endParaRPr lang="en-US" sz="1400">
              <a:latin typeface="Aptos" panose="020B0004020202020204" pitchFamily="34" charset="0"/>
            </a:endParaRPr>
          </a:p>
        </p:txBody>
      </p:sp>
      <p:sp>
        <p:nvSpPr>
          <p:cNvPr id="53" name="Shape 34">
            <a:extLst>
              <a:ext uri="{FF2B5EF4-FFF2-40B4-BE49-F238E27FC236}">
                <a16:creationId xmlns:a16="http://schemas.microsoft.com/office/drawing/2014/main" id="{81B5802D-566B-96EE-BF63-8D7810D258CC}"/>
              </a:ext>
            </a:extLst>
          </p:cNvPr>
          <p:cNvSpPr/>
          <p:nvPr/>
        </p:nvSpPr>
        <p:spPr>
          <a:xfrm>
            <a:off x="5939366" y="4696073"/>
            <a:ext cx="82296" cy="82296"/>
          </a:xfrm>
          <a:prstGeom prst="ellipse">
            <a:avLst/>
          </a:prstGeom>
          <a:solidFill>
            <a:srgbClr val="F3A43B"/>
          </a:solidFill>
          <a:ln w="12700">
            <a:solidFill>
              <a:srgbClr val="F3A4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 sz="1400"/>
          </a:p>
        </p:txBody>
      </p:sp>
      <p:sp>
        <p:nvSpPr>
          <p:cNvPr id="55" name="Text 35">
            <a:extLst>
              <a:ext uri="{FF2B5EF4-FFF2-40B4-BE49-F238E27FC236}">
                <a16:creationId xmlns:a16="http://schemas.microsoft.com/office/drawing/2014/main" id="{EFDFFFC1-70CB-5409-EA14-50FE33623328}"/>
              </a:ext>
            </a:extLst>
          </p:cNvPr>
          <p:cNvSpPr/>
          <p:nvPr/>
        </p:nvSpPr>
        <p:spPr>
          <a:xfrm>
            <a:off x="6094814" y="4613777"/>
            <a:ext cx="3945858" cy="35228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Trim-coil effect on dipole field tuning</a:t>
            </a:r>
            <a:endParaRPr lang="en-US" sz="1400"/>
          </a:p>
        </p:txBody>
      </p:sp>
      <p:sp>
        <p:nvSpPr>
          <p:cNvPr id="57" name="Shape 36">
            <a:extLst>
              <a:ext uri="{FF2B5EF4-FFF2-40B4-BE49-F238E27FC236}">
                <a16:creationId xmlns:a16="http://schemas.microsoft.com/office/drawing/2014/main" id="{F99BD0FC-F959-4A30-BB22-F453F0706B6A}"/>
              </a:ext>
            </a:extLst>
          </p:cNvPr>
          <p:cNvSpPr/>
          <p:nvPr/>
        </p:nvSpPr>
        <p:spPr>
          <a:xfrm>
            <a:off x="5950101" y="5102176"/>
            <a:ext cx="82296" cy="82296"/>
          </a:xfrm>
          <a:prstGeom prst="ellipse">
            <a:avLst/>
          </a:prstGeom>
          <a:solidFill>
            <a:srgbClr val="F3A43B"/>
          </a:solidFill>
          <a:ln w="12700">
            <a:solidFill>
              <a:srgbClr val="F3A4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 sz="1400"/>
          </a:p>
        </p:txBody>
      </p:sp>
      <p:sp>
        <p:nvSpPr>
          <p:cNvPr id="59" name="Text 37">
            <a:extLst>
              <a:ext uri="{FF2B5EF4-FFF2-40B4-BE49-F238E27FC236}">
                <a16:creationId xmlns:a16="http://schemas.microsoft.com/office/drawing/2014/main" id="{8604D5D3-74AA-BD96-719E-9558EA855CFB}"/>
              </a:ext>
            </a:extLst>
          </p:cNvPr>
          <p:cNvSpPr/>
          <p:nvPr/>
        </p:nvSpPr>
        <p:spPr>
          <a:xfrm>
            <a:off x="6105548" y="5019880"/>
            <a:ext cx="3861971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Pole-face-strip for gradient tuning</a:t>
            </a:r>
            <a:endParaRPr lang="en-US" sz="1400"/>
          </a:p>
        </p:txBody>
      </p:sp>
      <p:sp>
        <p:nvSpPr>
          <p:cNvPr id="61" name="Shape 38">
            <a:extLst>
              <a:ext uri="{FF2B5EF4-FFF2-40B4-BE49-F238E27FC236}">
                <a16:creationId xmlns:a16="http://schemas.microsoft.com/office/drawing/2014/main" id="{985C7EB2-7344-447E-7C39-2C6AA5694E78}"/>
              </a:ext>
            </a:extLst>
          </p:cNvPr>
          <p:cNvSpPr/>
          <p:nvPr/>
        </p:nvSpPr>
        <p:spPr>
          <a:xfrm>
            <a:off x="5950101" y="5475557"/>
            <a:ext cx="82296" cy="82296"/>
          </a:xfrm>
          <a:prstGeom prst="ellipse">
            <a:avLst/>
          </a:prstGeom>
          <a:solidFill>
            <a:srgbClr val="F3A43B"/>
          </a:solidFill>
          <a:ln w="12700">
            <a:solidFill>
              <a:srgbClr val="F3A4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 sz="1400"/>
          </a:p>
        </p:txBody>
      </p:sp>
      <p:sp>
        <p:nvSpPr>
          <p:cNvPr id="63" name="Text 39">
            <a:extLst>
              <a:ext uri="{FF2B5EF4-FFF2-40B4-BE49-F238E27FC236}">
                <a16:creationId xmlns:a16="http://schemas.microsoft.com/office/drawing/2014/main" id="{F5871AAD-65D9-3182-7702-57B572A12BA4}"/>
              </a:ext>
            </a:extLst>
          </p:cNvPr>
          <p:cNvSpPr/>
          <p:nvPr/>
        </p:nvSpPr>
        <p:spPr>
          <a:xfrm>
            <a:off x="6105548" y="5393261"/>
            <a:ext cx="3935123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Temperature dependence to assess NiFe shunt thickness</a:t>
            </a:r>
            <a:endParaRPr lang="en-US" sz="1400"/>
          </a:p>
        </p:txBody>
      </p:sp>
      <p:sp>
        <p:nvSpPr>
          <p:cNvPr id="65" name="Shape 38">
            <a:extLst>
              <a:ext uri="{FF2B5EF4-FFF2-40B4-BE49-F238E27FC236}">
                <a16:creationId xmlns:a16="http://schemas.microsoft.com/office/drawing/2014/main" id="{0827DB6E-E857-5324-32D0-2456F99FC9B3}"/>
              </a:ext>
            </a:extLst>
          </p:cNvPr>
          <p:cNvSpPr/>
          <p:nvPr/>
        </p:nvSpPr>
        <p:spPr>
          <a:xfrm>
            <a:off x="5960837" y="5962803"/>
            <a:ext cx="82296" cy="82296"/>
          </a:xfrm>
          <a:prstGeom prst="ellipse">
            <a:avLst/>
          </a:prstGeom>
          <a:solidFill>
            <a:srgbClr val="F3A43B"/>
          </a:solidFill>
          <a:ln w="12700">
            <a:solidFill>
              <a:srgbClr val="F3A4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E" sz="1400"/>
          </a:p>
        </p:txBody>
      </p:sp>
      <p:sp>
        <p:nvSpPr>
          <p:cNvPr id="67" name="Text 39">
            <a:extLst>
              <a:ext uri="{FF2B5EF4-FFF2-40B4-BE49-F238E27FC236}">
                <a16:creationId xmlns:a16="http://schemas.microsoft.com/office/drawing/2014/main" id="{2A29AB4F-30DE-72E5-73BF-49702B01FC03}"/>
              </a:ext>
            </a:extLst>
          </p:cNvPr>
          <p:cNvSpPr/>
          <p:nvPr/>
        </p:nvSpPr>
        <p:spPr>
          <a:xfrm>
            <a:off x="6116284" y="5880507"/>
            <a:ext cx="3851235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r>
              <a:rPr lang="en-US" sz="140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Reproducibility after dismantling/remounting top magnet half</a:t>
            </a:r>
            <a:endParaRPr 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E4DE7B-2B21-630A-4D5D-68F6BB986A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0" t="21115" r="3420" b="2403"/>
          <a:stretch>
            <a:fillRect/>
          </a:stretch>
        </p:blipFill>
        <p:spPr>
          <a:xfrm>
            <a:off x="220972" y="718047"/>
            <a:ext cx="6096000" cy="23449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EAF6FD-2A03-8F17-B87C-378019763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714" y="718047"/>
            <a:ext cx="5318076" cy="241834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A8C8E8C-4354-DA75-5091-76D763CCE766}"/>
              </a:ext>
            </a:extLst>
          </p:cNvPr>
          <p:cNvSpPr txBox="1">
            <a:spLocks/>
          </p:cNvSpPr>
          <p:nvPr/>
        </p:nvSpPr>
        <p:spPr>
          <a:xfrm>
            <a:off x="188654" y="3154735"/>
            <a:ext cx="6712932" cy="694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000000"/>
                </a:solidFill>
                <a:latin typeface="Maven Pro Medium" pitchFamily="2" charset="77"/>
                <a:ea typeface="+mj-ea"/>
                <a:cs typeface="+mj-cs"/>
              </a:defRPr>
            </a:lvl1pPr>
          </a:lstStyle>
          <a:p>
            <a:r>
              <a:rPr lang="en-GB" sz="2800"/>
              <a:t>Magnetic measurement plan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D8C4AC6C-1242-A769-093C-969DA05F0D1C}"/>
              </a:ext>
            </a:extLst>
          </p:cNvPr>
          <p:cNvSpPr txBox="1">
            <a:spLocks/>
          </p:cNvSpPr>
          <p:nvPr/>
        </p:nvSpPr>
        <p:spPr>
          <a:xfrm>
            <a:off x="10556996" y="6866521"/>
            <a:ext cx="492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0D0738-23DA-A745-9B84-DD183761B382}" type="slidenum">
              <a:rPr lang="en-GB" smtClean="0">
                <a:solidFill>
                  <a:schemeClr val="bg1">
                    <a:lumMod val="95000"/>
                  </a:schemeClr>
                </a:solidFill>
              </a:rPr>
              <a:pPr/>
              <a:t>11</a:t>
            </a:fld>
            <a:endParaRPr lang="en-US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420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81663-77E9-1159-8ED0-EB7344AC4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B44B1-35A4-8987-B5C9-9F2F76084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-2772"/>
            <a:ext cx="11230561" cy="1051783"/>
          </a:xfrm>
        </p:spPr>
        <p:txBody>
          <a:bodyPr>
            <a:noAutofit/>
          </a:bodyPr>
          <a:lstStyle/>
          <a:p>
            <a:r>
              <a:rPr lang="en-GB" sz="3200">
                <a:latin typeface="Maven Pro Medium"/>
              </a:rPr>
              <a:t>Development of Magnet Lab to Support Prototyping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EC21E-21E6-D4B5-AC83-150E7EDAB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268" y="959642"/>
            <a:ext cx="11646667" cy="216194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0">
              <a:spcAft>
                <a:spcPts val="100"/>
              </a:spcAft>
              <a:buFont typeface="Arial" panose="05000000000000000000" pitchFamily="2" charset="2"/>
              <a:buChar char="•"/>
            </a:pPr>
            <a:r>
              <a:rPr lang="en-GB" sz="1800">
                <a:latin typeface="Maven Pro Medium"/>
              </a:rPr>
              <a:t> Building an in-house capability for:</a:t>
            </a:r>
            <a:endParaRPr lang="en-US">
              <a:latin typeface="Maven Pro Medium"/>
            </a:endParaRPr>
          </a:p>
          <a:p>
            <a:pPr lvl="1" indent="0">
              <a:spcAft>
                <a:spcPts val="100"/>
              </a:spcAft>
              <a:buFont typeface="Courier New" panose="05000000000000000000" pitchFamily="2" charset="2"/>
              <a:buChar char="o"/>
            </a:pPr>
            <a:r>
              <a:rPr lang="en-GB" sz="1800">
                <a:latin typeface="Maven Pro Medium"/>
              </a:rPr>
              <a:t> Installation trials and interface checks with subsystems, e.g. vacuum chamber</a:t>
            </a:r>
          </a:p>
          <a:p>
            <a:pPr lvl="1" indent="0">
              <a:spcAft>
                <a:spcPts val="100"/>
              </a:spcAft>
              <a:buFont typeface="Courier New" panose="05000000000000000000" pitchFamily="2" charset="2"/>
              <a:buChar char="o"/>
            </a:pPr>
            <a:r>
              <a:rPr lang="en-GB" sz="1800">
                <a:latin typeface="Maven Pro Medium"/>
              </a:rPr>
              <a:t> Testing new magnets within the existing unit/matching-cell footprint, including new coils and additional cooling</a:t>
            </a:r>
          </a:p>
          <a:p>
            <a:pPr lvl="1" indent="0">
              <a:spcAft>
                <a:spcPts val="100"/>
              </a:spcAft>
              <a:buFont typeface="Courier New" panose="05000000000000000000" pitchFamily="2" charset="2"/>
              <a:buChar char="o"/>
            </a:pPr>
            <a:r>
              <a:rPr lang="en-GB" sz="1800">
                <a:latin typeface="Maven Pro Medium"/>
              </a:rPr>
              <a:t> Incoming inspection and pre-assembly inspection</a:t>
            </a:r>
          </a:p>
          <a:p>
            <a:pPr marL="0" indent="0" algn="ctr">
              <a:spcAft>
                <a:spcPts val="100"/>
              </a:spcAft>
              <a:buNone/>
            </a:pPr>
            <a:r>
              <a:rPr lang="en-GB" sz="1800">
                <a:latin typeface="Maven Pro Medium"/>
              </a:rPr>
              <a:t>These tests are not intended to cover the full SAT scope, to avoid delaying the return of unit cells to the supplier for repair or corrective action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76064-6B01-39F5-734E-D3E90DA95B5A}"/>
              </a:ext>
            </a:extLst>
          </p:cNvPr>
          <p:cNvSpPr txBox="1"/>
          <p:nvPr/>
        </p:nvSpPr>
        <p:spPr>
          <a:xfrm>
            <a:off x="10016810" y="626197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C53858-487B-A3C0-3513-73217C54C4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757578" y="640048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</a:rPr>
              <a:pPr algn="ctr"/>
              <a:t>12</a:t>
            </a:fld>
            <a:endParaRPr lang="en-US">
              <a:solidFill>
                <a:srgbClr val="F2F2F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5969DB-BADB-8D47-D606-000EE32E0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284" y="5744388"/>
            <a:ext cx="4034798" cy="1017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D89D4B-532A-5958-170F-8D2965D11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04" y="3564555"/>
            <a:ext cx="4129239" cy="32020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C1A669-D5DE-6054-9DF2-A6BB4013DA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022" r="10651" b="-278"/>
          <a:stretch>
            <a:fillRect/>
          </a:stretch>
        </p:blipFill>
        <p:spPr>
          <a:xfrm>
            <a:off x="5724157" y="3657600"/>
            <a:ext cx="1524610" cy="32066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2A3655-E108-0A46-7BC4-8F993540EE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97" b="16883"/>
          <a:stretch>
            <a:fillRect/>
          </a:stretch>
        </p:blipFill>
        <p:spPr>
          <a:xfrm>
            <a:off x="9498865" y="3256549"/>
            <a:ext cx="2262354" cy="24019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DE0947D-232B-6DEF-7B24-E2D93AF3ED62}"/>
              </a:ext>
            </a:extLst>
          </p:cNvPr>
          <p:cNvSpPr txBox="1"/>
          <p:nvPr/>
        </p:nvSpPr>
        <p:spPr>
          <a:xfrm>
            <a:off x="139508" y="3206062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Calibri"/>
                <a:cs typeface="Calibri"/>
              </a:rPr>
              <a:t>Lab Area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B03113-CD50-2285-5D86-5D0E46CAEEC8}"/>
              </a:ext>
            </a:extLst>
          </p:cNvPr>
          <p:cNvSpPr txBox="1"/>
          <p:nvPr/>
        </p:nvSpPr>
        <p:spPr>
          <a:xfrm>
            <a:off x="4692551" y="3659943"/>
            <a:ext cx="103204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Calibri"/>
                <a:cs typeface="Calibri"/>
              </a:rPr>
              <a:t>Control Cabinet</a:t>
            </a:r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AF37C0-E880-C7B9-E05E-11AC4A617109}"/>
              </a:ext>
            </a:extLst>
          </p:cNvPr>
          <p:cNvSpPr txBox="1"/>
          <p:nvPr/>
        </p:nvSpPr>
        <p:spPr>
          <a:xfrm>
            <a:off x="8168340" y="3392574"/>
            <a:ext cx="152667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Calibri"/>
                <a:cs typeface="Calibri"/>
              </a:rPr>
              <a:t>Cooling connections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D83A82-0A27-1AAA-00C7-F19B49BA4B14}"/>
              </a:ext>
            </a:extLst>
          </p:cNvPr>
          <p:cNvSpPr txBox="1"/>
          <p:nvPr/>
        </p:nvSpPr>
        <p:spPr>
          <a:xfrm>
            <a:off x="7721510" y="5022306"/>
            <a:ext cx="152667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Calibri"/>
                <a:cs typeface="Calibri"/>
              </a:rPr>
              <a:t>Rotating coil set up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5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39352-4076-56F1-C92A-433F7A33D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5604D-0AA3-A2D8-B88E-DD302386C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77" y="-217"/>
            <a:ext cx="10481930" cy="1325563"/>
          </a:xfrm>
        </p:spPr>
        <p:txBody>
          <a:bodyPr/>
          <a:lstStyle/>
          <a:p>
            <a:r>
              <a:rPr lang="en-GB">
                <a:latin typeface="Maven Pro Medium"/>
              </a:rPr>
              <a:t>Conclusions and 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F4491-315D-DD32-1411-7BE54B49A4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4530" y="1324160"/>
            <a:ext cx="11828477" cy="40049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Maven Pro Medium"/>
              </a:rPr>
              <a:t>Magnet design for TDR-01 lattice is ongoing</a:t>
            </a:r>
          </a:p>
          <a:p>
            <a:r>
              <a:rPr lang="en-GB">
                <a:latin typeface="Maven Pro Medium"/>
              </a:rPr>
              <a:t>Prototyping activities for the MAX4</a:t>
            </a:r>
            <a:r>
              <a:rPr lang="en-GB" baseline="30000">
                <a:latin typeface="Maven Pro Medium"/>
              </a:rPr>
              <a:t>U</a:t>
            </a:r>
            <a:r>
              <a:rPr lang="en-GB">
                <a:latin typeface="Maven Pro Medium"/>
              </a:rPr>
              <a:t> Unit cell have been initiated</a:t>
            </a:r>
          </a:p>
          <a:p>
            <a:r>
              <a:rPr lang="en-GB">
                <a:latin typeface="Maven Pro Medium"/>
              </a:rPr>
              <a:t>A permanent magnet based gradient dipole has been manufactured and assembled, characterisation is ongoing</a:t>
            </a:r>
          </a:p>
          <a:p>
            <a:r>
              <a:rPr lang="en-GB">
                <a:latin typeface="Maven Pro Medium"/>
              </a:rPr>
              <a:t>Magnet lab is being built to support prototyping and selective acceptance testing of MAX4</a:t>
            </a:r>
            <a:r>
              <a:rPr lang="en-GB" baseline="30000">
                <a:latin typeface="Maven Pro Medium"/>
              </a:rPr>
              <a:t>U</a:t>
            </a:r>
            <a:r>
              <a:rPr lang="en-GB">
                <a:latin typeface="Maven Pro Medium"/>
              </a:rPr>
              <a:t> magnets</a:t>
            </a:r>
          </a:p>
          <a:p>
            <a:r>
              <a:rPr lang="en-GB">
                <a:latin typeface="Maven Pro Medium"/>
              </a:rPr>
              <a:t>Lessons learnt from current prototyping activities will be used to finalise the magnet system design for the TDR-01 lattice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76C18-D69B-188B-55CA-2755B87F99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492875"/>
            <a:ext cx="492512" cy="365125"/>
          </a:xfrm>
        </p:spPr>
        <p:txBody>
          <a:bodyPr/>
          <a:lstStyle/>
          <a:p>
            <a:fld id="{B60D0738-23DA-A745-9B84-DD183761B382}" type="slidenum"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pPr/>
              <a:t>13</a:t>
            </a:fld>
            <a:endParaRPr lang="en-US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652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8699A-58F1-1201-5712-8825E879F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86B7-589D-24C4-109D-3AFC0FFEF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65" y="1985927"/>
            <a:ext cx="10515600" cy="923330"/>
          </a:xfrm>
        </p:spPr>
        <p:txBody>
          <a:bodyPr/>
          <a:lstStyle/>
          <a:p>
            <a:r>
              <a:rPr lang="sv-SE"/>
              <a:t>MAX 4</a:t>
            </a:r>
            <a:r>
              <a:rPr lang="sv-SE" baseline="30000"/>
              <a:t>U</a:t>
            </a:r>
            <a:r>
              <a:rPr lang="sv-SE"/>
              <a:t> Magnet design</a:t>
            </a:r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581B5B-62CF-8C57-02B5-165EC38FC72E}"/>
              </a:ext>
            </a:extLst>
          </p:cNvPr>
          <p:cNvSpPr txBox="1"/>
          <p:nvPr/>
        </p:nvSpPr>
        <p:spPr>
          <a:xfrm>
            <a:off x="2234780" y="3437522"/>
            <a:ext cx="7916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>
                <a:solidFill>
                  <a:schemeClr val="bg1"/>
                </a:solidFill>
              </a:rPr>
              <a:t>NSLS II-MAX IV workshop</a:t>
            </a:r>
          </a:p>
          <a:p>
            <a:pPr algn="ctr"/>
            <a:r>
              <a:rPr lang="en-GB" sz="3600" b="1">
                <a:solidFill>
                  <a:schemeClr val="bg1"/>
                </a:solidFill>
              </a:rPr>
              <a:t>5-6 Oct.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902F12-ABF5-90E8-896C-BAD177295CA1}"/>
              </a:ext>
            </a:extLst>
          </p:cNvPr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73495-37B7-9280-3384-4198CAA82013}"/>
              </a:ext>
            </a:extLst>
          </p:cNvPr>
          <p:cNvSpPr txBox="1"/>
          <p:nvPr/>
        </p:nvSpPr>
        <p:spPr>
          <a:xfrm>
            <a:off x="3858137" y="5104561"/>
            <a:ext cx="4767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</a:rPr>
              <a:t>Henrique Caiafa Duarte</a:t>
            </a:r>
          </a:p>
        </p:txBody>
      </p:sp>
    </p:spTree>
    <p:extLst>
      <p:ext uri="{BB962C8B-B14F-4D97-AF65-F5344CB8AC3E}">
        <p14:creationId xmlns:p14="http://schemas.microsoft.com/office/powerpoint/2010/main" val="428830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/>
              <a:t>Introduction/recap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/>
              <a:t>EM Designs</a:t>
            </a:r>
          </a:p>
          <a:p>
            <a:r>
              <a:rPr lang="en-GB"/>
              <a:t>Crosstalk Studies</a:t>
            </a:r>
          </a:p>
          <a:p>
            <a:r>
              <a:rPr lang="en-GB"/>
              <a:t>Next Steps</a:t>
            </a:r>
          </a:p>
          <a:p>
            <a:r>
              <a:rPr lang="en-GB"/>
              <a:t>Conclusions</a:t>
            </a:r>
          </a:p>
          <a:p>
            <a:pPr>
              <a:buFont typeface="Wingdings" panose="05000000000000000000" pitchFamily="2" charset="2"/>
              <a:buChar char="q"/>
            </a:pP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C5828-8CF3-2619-D16E-B9F4EB26E92D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93288-6045-60A8-ABD2-32E812E277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51224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</a:rPr>
              <a:pPr algn="ctr"/>
              <a:t>15</a:t>
            </a:fld>
            <a:endParaRPr lang="en-US">
              <a:solidFill>
                <a:srgbClr val="F2F2F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4681E6F-65BC-12DD-AA56-A6413525B151}"/>
              </a:ext>
            </a:extLst>
          </p:cNvPr>
          <p:cNvGrpSpPr>
            <a:grpSpLocks noChangeAspect="1"/>
          </p:cNvGrpSpPr>
          <p:nvPr/>
        </p:nvGrpSpPr>
        <p:grpSpPr>
          <a:xfrm>
            <a:off x="3857624" y="1402848"/>
            <a:ext cx="8180460" cy="4109275"/>
            <a:chOff x="-238124" y="591871"/>
            <a:chExt cx="11506893" cy="578023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D1C0296-D9D2-7C5D-E0E1-C5CD695E9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3315" t="2677" r="5593" b="78860"/>
            <a:stretch>
              <a:fillRect/>
            </a:stretch>
          </p:blipFill>
          <p:spPr>
            <a:xfrm>
              <a:off x="585664" y="3173135"/>
              <a:ext cx="10683105" cy="740472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52B5EC4-A873-97B0-C2B5-047F3ECA2B7C}"/>
                </a:ext>
              </a:extLst>
            </p:cNvPr>
            <p:cNvGrpSpPr/>
            <p:nvPr/>
          </p:nvGrpSpPr>
          <p:grpSpPr>
            <a:xfrm>
              <a:off x="-238124" y="591871"/>
              <a:ext cx="11386457" cy="5780235"/>
              <a:chOff x="133351" y="-803541"/>
              <a:chExt cx="11386457" cy="578023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BD5BDD1A-132C-7C93-7D47-FEFCD63610B3}"/>
                  </a:ext>
                  <a:ext uri="{147F2762-F138-4A5C-976F-8EAC2B608ADB}">
                    <a16:predDERef xmlns:a16="http://schemas.microsoft.com/office/drawing/2014/main" pred="{72E07CF4-A3AA-918F-D68D-542745FA30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31867" y="9616"/>
                <a:ext cx="4572000" cy="657225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78B575F-4CB1-DE74-7DA4-DE6B2880CCD8}"/>
                  </a:ext>
                  <a:ext uri="{147F2762-F138-4A5C-976F-8EAC2B608ADB}">
                    <a16:predDERef xmlns:a16="http://schemas.microsoft.com/office/drawing/2014/main" pred="{F82BAEBF-DC4F-2316-AAC1-DA086FF9BA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1938" y="-803541"/>
                <a:ext cx="3390901" cy="2362201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9B61EC66-0958-F649-D4FB-9DE56D0027BA}"/>
                  </a:ext>
                  <a:ext uri="{147F2762-F138-4A5C-976F-8EAC2B608ADB}">
                    <a16:predDERef xmlns:a16="http://schemas.microsoft.com/office/drawing/2014/main" pred="{0488DA5C-C727-3BBB-3463-C336C9402C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31867" y="628742"/>
                <a:ext cx="4562475" cy="590550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2E07CF4-A3AA-918F-D68D-542745FA30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25612" b="1634"/>
              <a:stretch>
                <a:fillRect/>
              </a:stretch>
            </p:blipFill>
            <p:spPr>
              <a:xfrm>
                <a:off x="133351" y="2454785"/>
                <a:ext cx="11386457" cy="252190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7280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A5134-97F5-5D34-C700-3C782E12A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26BEE-A4E4-1341-674D-FDED62F46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CFE0863-3628-FB56-C449-691562933D37}"/>
                  </a:ext>
                </a:extLst>
              </p:cNvPr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685800" y="1825200"/>
                <a:ext cx="4969932" cy="3973653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q"/>
                </a:pPr>
                <a:r>
                  <a:rPr lang="en-GB" sz="2400"/>
                  <a:t>Methodology</a:t>
                </a:r>
              </a:p>
              <a:p>
                <a:pPr lvl="1"/>
                <a:r>
                  <a:rPr lang="en-GB" sz="2000">
                    <a:solidFill>
                      <a:srgbClr val="231F20"/>
                    </a:solidFill>
                    <a:latin typeface="Calibri" panose="020F0502020204030204" pitchFamily="34" charset="0"/>
                    <a:ea typeface="Open Sans Light" panose="020B0306030504020204" pitchFamily="34" charset="0"/>
                    <a:cs typeface="Calibri" panose="020F0502020204030204" pitchFamily="34" charset="0"/>
                  </a:rPr>
                  <a:t>CST Studio Suite (3D) and OPERA-2D for design, cross-checks with OPERA-3D</a:t>
                </a:r>
                <a:endParaRPr lang="en-GB" sz="2000"/>
              </a:p>
              <a:p>
                <a:pPr lvl="1"/>
                <a:r>
                  <a:rPr lang="en-GB" sz="2000"/>
                  <a:t>3D multipole decomposition on polar basis</a:t>
                </a:r>
              </a:p>
              <a:p>
                <a:r>
                  <a:rPr lang="en-GB" sz="2400">
                    <a:solidFill>
                      <a:srgbClr val="231F20"/>
                    </a:solidFill>
                    <a:latin typeface="Calibri" panose="020F0502020204030204" pitchFamily="34" charset="0"/>
                    <a:ea typeface="Open Sans Light" panose="020B0306030504020204" pitchFamily="34" charset="0"/>
                    <a:cs typeface="Calibri" panose="020F0502020204030204" pitchFamily="34" charset="0"/>
                  </a:rPr>
                  <a:t>Good field region (GFR) radius reduced from </a:t>
                </a:r>
                <a:r>
                  <a:rPr lang="en-GB" sz="2400" b="1">
                    <a:solidFill>
                      <a:srgbClr val="231F20"/>
                    </a:solidFill>
                    <a:latin typeface="Calibri" panose="020F0502020204030204" pitchFamily="34" charset="0"/>
                    <a:ea typeface="Open Sans Light" panose="020B0306030504020204" pitchFamily="34" charset="0"/>
                    <a:cs typeface="Calibri" panose="020F0502020204030204" pitchFamily="34" charset="0"/>
                  </a:rPr>
                  <a:t>10 mm </a:t>
                </a:r>
                <a:r>
                  <a:rPr lang="en-GB" sz="2400">
                    <a:solidFill>
                      <a:srgbClr val="231F20"/>
                    </a:solidFill>
                    <a:latin typeface="Calibri" panose="020F0502020204030204" pitchFamily="34" charset="0"/>
                    <a:ea typeface="Open Sans Light" panose="020B0306030504020204" pitchFamily="34" charset="0"/>
                    <a:cs typeface="Calibri" panose="020F0502020204030204" pitchFamily="34" charset="0"/>
                  </a:rPr>
                  <a:t>(R3 lattice) to </a:t>
                </a:r>
                <a:r>
                  <a:rPr lang="en-GB" sz="2400" b="1"/>
                  <a:t>7 mm</a:t>
                </a:r>
                <a:r>
                  <a:rPr lang="en-GB" sz="2400" b="1">
                    <a:solidFill>
                      <a:srgbClr val="231F20"/>
                    </a:solidFill>
                    <a:latin typeface="Calibri" panose="020F0502020204030204" pitchFamily="34" charset="0"/>
                    <a:ea typeface="Open Sans Light" panose="020B030603050402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>
                    <a:solidFill>
                      <a:srgbClr val="231F20"/>
                    </a:solidFill>
                    <a:latin typeface="Calibri" panose="020F0502020204030204" pitchFamily="34" charset="0"/>
                    <a:ea typeface="Open Sans Light" panose="020B0306030504020204" pitchFamily="34" charset="0"/>
                    <a:cs typeface="Calibri" panose="020F0502020204030204" pitchFamily="34" charset="0"/>
                  </a:rPr>
                  <a:t>(TDR-1) allowed modifications keeping 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rgbClr val="231F2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±</m:t>
                    </m:r>
                  </m:oMath>
                </a14:m>
                <a:r>
                  <a:rPr lang="en-GB" sz="2400" b="1">
                    <a:latin typeface="Calibri" panose="020F0502020204030204" pitchFamily="34" charset="0"/>
                    <a:ea typeface="Open Sans Light" panose="020B0306030504020204" pitchFamily="34" charset="0"/>
                    <a:cs typeface="Calibri" panose="020F0502020204030204" pitchFamily="34" charset="0"/>
                  </a:rPr>
                  <a:t>1 Unit field quality</a:t>
                </a:r>
                <a:r>
                  <a:rPr lang="en-GB" sz="2400">
                    <a:latin typeface="Calibri" panose="020F0502020204030204" pitchFamily="34" charset="0"/>
                    <a:ea typeface="Open Sans Light" panose="020B0306030504020204" pitchFamily="34" charset="0"/>
                    <a:cs typeface="Calibri" panose="020F0502020204030204" pitchFamily="34" charset="0"/>
                  </a:rPr>
                  <a:t>.</a:t>
                </a:r>
                <a:endParaRPr lang="en-GB" sz="2400" b="1">
                  <a:latin typeface="Calibri" panose="020F0502020204030204" pitchFamily="34" charset="0"/>
                  <a:ea typeface="Open Sans Light" panose="020B0306030504020204" pitchFamily="34" charset="0"/>
                  <a:cs typeface="Calibri" panose="020F0502020204030204" pitchFamily="34" charset="0"/>
                </a:endParaRPr>
              </a:p>
              <a:p>
                <a:pPr>
                  <a:buFont typeface="Wingdings" panose="05000000000000000000" pitchFamily="2" charset="2"/>
                  <a:buChar char="q"/>
                </a:pPr>
                <a:endParaRPr lang="en-GB" sz="240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CFE0863-3628-FB56-C449-691562933D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685800" y="1825200"/>
                <a:ext cx="4969932" cy="3973653"/>
              </a:xfrm>
              <a:blipFill>
                <a:blip r:embed="rId3"/>
                <a:stretch>
                  <a:fillRect l="-1718" t="-2147" r="-23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D22E06F-36CB-D2EF-2A6B-28B887F74C70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BBF72-914F-BF34-C6C2-62914B1F88B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51224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</a:rPr>
              <a:pPr algn="ctr"/>
              <a:t>16</a:t>
            </a:fld>
            <a:endParaRPr lang="en-US">
              <a:solidFill>
                <a:srgbClr val="F2F2F2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AE91CBF-92DA-18DF-E055-CB84A885C9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1053" y="3201238"/>
            <a:ext cx="6155565" cy="2916656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2FB1BB4-937F-DDCD-6CA7-61605B8C3474}"/>
              </a:ext>
            </a:extLst>
          </p:cNvPr>
          <p:cNvSpPr txBox="1">
            <a:spLocks/>
          </p:cNvSpPr>
          <p:nvPr/>
        </p:nvSpPr>
        <p:spPr>
          <a:xfrm>
            <a:off x="5655732" y="1792743"/>
            <a:ext cx="6040886" cy="159815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4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.Design ’tricks’ we can play with</a:t>
            </a:r>
          </a:p>
          <a:p>
            <a:pPr marL="541382" marR="10813" indent="-514350" algn="just">
              <a:spcBef>
                <a:spcPts val="617"/>
              </a:spcBef>
              <a:buFont typeface="+mj-lt"/>
              <a:buAutoNum type="arabicPeriod"/>
            </a:pPr>
            <a:r>
              <a:rPr lang="en-GB" sz="30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Narrowing the pole tip (		)  </a:t>
            </a:r>
          </a:p>
          <a:p>
            <a:pPr marL="541382" marR="10813" indent="-514350" algn="just">
              <a:spcBef>
                <a:spcPts val="617"/>
              </a:spcBef>
              <a:buFont typeface="+mj-lt"/>
              <a:buAutoNum type="arabicPeriod"/>
            </a:pPr>
            <a:r>
              <a:rPr lang="en-GB" sz="30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Widening the pole root (		)</a:t>
            </a:r>
          </a:p>
          <a:p>
            <a:pPr marL="541382" marR="10813" indent="-514350" algn="just">
              <a:spcBef>
                <a:spcPts val="617"/>
              </a:spcBef>
              <a:buFont typeface="+mj-lt"/>
              <a:buAutoNum type="arabicPeriod"/>
            </a:pPr>
            <a:r>
              <a:rPr lang="en-GB" sz="3000" err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Permendur</a:t>
            </a:r>
            <a:r>
              <a:rPr lang="en-GB" sz="30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for pole tip material instead of ARMCO</a:t>
            </a:r>
            <a:endParaRPr lang="en-GB" sz="300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5AF31A-0FB0-EBE7-8842-1AFAA7A99199}"/>
              </a:ext>
            </a:extLst>
          </p:cNvPr>
          <p:cNvCxnSpPr/>
          <p:nvPr/>
        </p:nvCxnSpPr>
        <p:spPr>
          <a:xfrm>
            <a:off x="9253670" y="2264184"/>
            <a:ext cx="990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52E847-143F-B369-3FAB-852A571AF468}"/>
              </a:ext>
            </a:extLst>
          </p:cNvPr>
          <p:cNvCxnSpPr/>
          <p:nvPr/>
        </p:nvCxnSpPr>
        <p:spPr>
          <a:xfrm>
            <a:off x="9343725" y="2629921"/>
            <a:ext cx="900545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7A1BCB94-F740-8D83-9188-5770AB3ACEC6}"/>
              </a:ext>
            </a:extLst>
          </p:cNvPr>
          <p:cNvSpPr txBox="1">
            <a:spLocks/>
          </p:cNvSpPr>
          <p:nvPr/>
        </p:nvSpPr>
        <p:spPr>
          <a:xfrm>
            <a:off x="11007606" y="5074264"/>
            <a:ext cx="997187" cy="516308"/>
          </a:xfrm>
          <a:prstGeom prst="rect">
            <a:avLst/>
          </a:prstGeom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000000"/>
                </a:solidFill>
                <a:latin typeface="Maven Pro Medium" pitchFamily="2" charset="77"/>
                <a:ea typeface="+mj-ea"/>
                <a:cs typeface="+mj-cs"/>
              </a:defRPr>
            </a:lvl1pPr>
          </a:lstStyle>
          <a:p>
            <a:r>
              <a:rPr lang="en-GB" sz="2400"/>
              <a:t>Q1,Q2</a:t>
            </a:r>
          </a:p>
        </p:txBody>
      </p:sp>
    </p:spTree>
    <p:extLst>
      <p:ext uri="{BB962C8B-B14F-4D97-AF65-F5344CB8AC3E}">
        <p14:creationId xmlns:p14="http://schemas.microsoft.com/office/powerpoint/2010/main" val="32541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1AF95-3D26-F18E-97BE-3FB09359E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BDF6EF84-4936-BFE2-EDBB-0343EB96EF21}"/>
              </a:ext>
            </a:extLst>
          </p:cNvPr>
          <p:cNvSpPr txBox="1"/>
          <p:nvPr/>
        </p:nvSpPr>
        <p:spPr>
          <a:xfrm>
            <a:off x="3657395" y="5838147"/>
            <a:ext cx="35694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FF"/>
                </a:solidFill>
              </a:rPr>
              <a:t>*Octupoles do not need redesign</a:t>
            </a:r>
            <a:endParaRPr lang="en-SE">
              <a:solidFill>
                <a:srgbClr val="FF00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0A2A9-BE5A-4BD1-39EA-B34A9B7A1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3ABD2-871B-7B2F-6A04-0C77AFBD4A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>
                <a:solidFill>
                  <a:schemeClr val="accent6">
                    <a:lumMod val="60000"/>
                    <a:lumOff val="40000"/>
                  </a:schemeClr>
                </a:solidFill>
              </a:rPr>
              <a:t>.Introduction/recap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/>
              <a:t>EM Designs</a:t>
            </a:r>
          </a:p>
          <a:p>
            <a:r>
              <a:rPr lang="en-GB">
                <a:solidFill>
                  <a:schemeClr val="accent6">
                    <a:lumMod val="60000"/>
                    <a:lumOff val="40000"/>
                  </a:schemeClr>
                </a:solidFill>
              </a:rPr>
              <a:t>Crosstalk Studies</a:t>
            </a:r>
          </a:p>
          <a:p>
            <a:r>
              <a:rPr lang="en-GB">
                <a:solidFill>
                  <a:schemeClr val="accent6">
                    <a:lumMod val="60000"/>
                    <a:lumOff val="40000"/>
                  </a:schemeClr>
                </a:solidFill>
              </a:rPr>
              <a:t>Next Steps</a:t>
            </a:r>
          </a:p>
          <a:p>
            <a:r>
              <a:rPr lang="en-GB">
                <a:solidFill>
                  <a:schemeClr val="accent6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pPr>
              <a:buFont typeface="Wingdings" panose="05000000000000000000" pitchFamily="2" charset="2"/>
              <a:buChar char="q"/>
            </a:pP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BC94F9-E740-9F65-75BC-7E8A69175765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75C122-4257-47B7-E197-E978DF1130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51224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</a:rPr>
              <a:pPr algn="ctr"/>
              <a:t>17</a:t>
            </a:fld>
            <a:endParaRPr lang="en-US">
              <a:solidFill>
                <a:srgbClr val="F2F2F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EBC1B8-F001-700A-5A50-86C0791AFB61}"/>
              </a:ext>
            </a:extLst>
          </p:cNvPr>
          <p:cNvGrpSpPr>
            <a:grpSpLocks noChangeAspect="1"/>
          </p:cNvGrpSpPr>
          <p:nvPr/>
        </p:nvGrpSpPr>
        <p:grpSpPr>
          <a:xfrm>
            <a:off x="3986092" y="55134"/>
            <a:ext cx="8180460" cy="3049309"/>
            <a:chOff x="-238124" y="778603"/>
            <a:chExt cx="11506893" cy="4289254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1676063-CBA0-0FF6-ACF3-4E3D1065D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3315" t="2677" r="5593" b="78860"/>
            <a:stretch>
              <a:fillRect/>
            </a:stretch>
          </p:blipFill>
          <p:spPr>
            <a:xfrm>
              <a:off x="585664" y="3173135"/>
              <a:ext cx="10683105" cy="740472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64D32DC-DA4F-C78C-4313-FCB5229B8015}"/>
                </a:ext>
              </a:extLst>
            </p:cNvPr>
            <p:cNvGrpSpPr/>
            <p:nvPr/>
          </p:nvGrpSpPr>
          <p:grpSpPr>
            <a:xfrm>
              <a:off x="-238124" y="778603"/>
              <a:ext cx="11386457" cy="4289254"/>
              <a:chOff x="133351" y="-616809"/>
              <a:chExt cx="11386457" cy="428925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B75DCF3-B5E6-E841-928D-00FA2B0D40C0}"/>
                  </a:ext>
                  <a:ext uri="{147F2762-F138-4A5C-976F-8EAC2B608ADB}">
                    <a16:predDERef xmlns:a16="http://schemas.microsoft.com/office/drawing/2014/main" pred="{F82BAEBF-DC4F-2316-AAC1-DA086FF9BA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92420" y="-616809"/>
                <a:ext cx="3390900" cy="2362201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A0C75354-777F-382E-E226-C200415C27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25612" b="39260"/>
              <a:stretch>
                <a:fillRect/>
              </a:stretch>
            </p:blipFill>
            <p:spPr>
              <a:xfrm>
                <a:off x="133351" y="2454785"/>
                <a:ext cx="11386457" cy="1217660"/>
              </a:xfrm>
              <a:prstGeom prst="rect">
                <a:avLst/>
              </a:prstGeom>
            </p:spPr>
          </p:pic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7DDC83B-E6E7-F556-2CE8-EDC42B82B7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238" b="1634"/>
          <a:stretch>
            <a:fillRect/>
          </a:stretch>
        </p:blipFill>
        <p:spPr>
          <a:xfrm>
            <a:off x="4008670" y="5040298"/>
            <a:ext cx="8094840" cy="865657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7D7C128-FA35-C5E8-0AD5-1CED7D24C4AB}"/>
              </a:ext>
            </a:extLst>
          </p:cNvPr>
          <p:cNvCxnSpPr/>
          <p:nvPr/>
        </p:nvCxnSpPr>
        <p:spPr>
          <a:xfrm>
            <a:off x="4955822" y="2788356"/>
            <a:ext cx="0" cy="25625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6972459-7226-9A75-7A74-A6361A98967E}"/>
              </a:ext>
            </a:extLst>
          </p:cNvPr>
          <p:cNvCxnSpPr>
            <a:cxnSpLocks/>
          </p:cNvCxnSpPr>
          <p:nvPr/>
        </p:nvCxnSpPr>
        <p:spPr>
          <a:xfrm flipH="1">
            <a:off x="5170311" y="2906889"/>
            <a:ext cx="84666" cy="24440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2338C68-E608-F347-03E0-34E8E269F9D5}"/>
              </a:ext>
            </a:extLst>
          </p:cNvPr>
          <p:cNvSpPr txBox="1"/>
          <p:nvPr/>
        </p:nvSpPr>
        <p:spPr>
          <a:xfrm>
            <a:off x="4415754" y="3477416"/>
            <a:ext cx="699230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2F929F"/>
                </a:solidFill>
              </a:rPr>
              <a:t>+29%</a:t>
            </a:r>
            <a:endParaRPr lang="en-SE" b="1">
              <a:solidFill>
                <a:srgbClr val="2F929F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1A593-D6F3-10CC-D469-04831F238DB5}"/>
              </a:ext>
            </a:extLst>
          </p:cNvPr>
          <p:cNvSpPr txBox="1"/>
          <p:nvPr/>
        </p:nvSpPr>
        <p:spPr>
          <a:xfrm>
            <a:off x="4997358" y="3833513"/>
            <a:ext cx="752129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2F929F"/>
                </a:solidFill>
              </a:rPr>
              <a:t>+71 %</a:t>
            </a:r>
            <a:endParaRPr lang="en-SE" b="1">
              <a:solidFill>
                <a:srgbClr val="2F929F"/>
              </a:solidFill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CA2F3629-8733-0A0B-1DEB-4AF1907922E9}"/>
              </a:ext>
            </a:extLst>
          </p:cNvPr>
          <p:cNvSpPr/>
          <p:nvPr/>
        </p:nvSpPr>
        <p:spPr>
          <a:xfrm rot="648953">
            <a:off x="4465444" y="2583298"/>
            <a:ext cx="1155325" cy="5434231"/>
          </a:xfrm>
          <a:prstGeom prst="arc">
            <a:avLst>
              <a:gd name="adj1" fmla="val 16478008"/>
              <a:gd name="adj2" fmla="val 0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D8279C-C727-DBC6-DFFE-DB6D2B9FB32F}"/>
              </a:ext>
            </a:extLst>
          </p:cNvPr>
          <p:cNvSpPr txBox="1"/>
          <p:nvPr/>
        </p:nvSpPr>
        <p:spPr>
          <a:xfrm>
            <a:off x="5442124" y="3429000"/>
            <a:ext cx="65434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/>
              <a:t>-13%</a:t>
            </a:r>
            <a:endParaRPr lang="en-SE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06B6A3DB-3B20-02D1-A2A7-FBEF7DE59CBA}"/>
              </a:ext>
            </a:extLst>
          </p:cNvPr>
          <p:cNvSpPr/>
          <p:nvPr/>
        </p:nvSpPr>
        <p:spPr>
          <a:xfrm rot="830560">
            <a:off x="4759892" y="2574915"/>
            <a:ext cx="1635695" cy="5434231"/>
          </a:xfrm>
          <a:prstGeom prst="arc">
            <a:avLst>
              <a:gd name="adj1" fmla="val 16478008"/>
              <a:gd name="adj2" fmla="val 21028284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F1F71D-7F39-3F29-EBA5-4BA9EA870B7F}"/>
              </a:ext>
            </a:extLst>
          </p:cNvPr>
          <p:cNvSpPr txBox="1"/>
          <p:nvPr/>
        </p:nvSpPr>
        <p:spPr>
          <a:xfrm>
            <a:off x="6288112" y="3473236"/>
            <a:ext cx="65434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/>
              <a:t>-16%</a:t>
            </a:r>
            <a:endParaRPr lang="en-SE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A1B862CB-ED4C-505C-1BE7-E0428A5AC52B}"/>
              </a:ext>
            </a:extLst>
          </p:cNvPr>
          <p:cNvSpPr/>
          <p:nvPr/>
        </p:nvSpPr>
        <p:spPr>
          <a:xfrm rot="830560">
            <a:off x="4438157" y="2569272"/>
            <a:ext cx="1635695" cy="5434231"/>
          </a:xfrm>
          <a:prstGeom prst="arc">
            <a:avLst>
              <a:gd name="adj1" fmla="val 16478008"/>
              <a:gd name="adj2" fmla="val 21028284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780539-5E12-163A-3615-5DCE8BB31CDC}"/>
              </a:ext>
            </a:extLst>
          </p:cNvPr>
          <p:cNvSpPr txBox="1"/>
          <p:nvPr/>
        </p:nvSpPr>
        <p:spPr>
          <a:xfrm>
            <a:off x="5820768" y="3909824"/>
            <a:ext cx="65434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/>
              <a:t>-32%</a:t>
            </a:r>
            <a:endParaRPr lang="en-SE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A9E4AA08-489E-957E-C10E-47294A0B6132}"/>
              </a:ext>
            </a:extLst>
          </p:cNvPr>
          <p:cNvSpPr/>
          <p:nvPr/>
        </p:nvSpPr>
        <p:spPr>
          <a:xfrm rot="1143943">
            <a:off x="4944967" y="2694799"/>
            <a:ext cx="1727518" cy="5129166"/>
          </a:xfrm>
          <a:prstGeom prst="arc">
            <a:avLst>
              <a:gd name="adj1" fmla="val 16345026"/>
              <a:gd name="adj2" fmla="val 21387663"/>
            </a:avLst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9D012B-F609-D85F-E496-1D55F9F28185}"/>
              </a:ext>
            </a:extLst>
          </p:cNvPr>
          <p:cNvSpPr txBox="1"/>
          <p:nvPr/>
        </p:nvSpPr>
        <p:spPr>
          <a:xfrm>
            <a:off x="6622040" y="4349361"/>
            <a:ext cx="70243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2F929F"/>
                </a:solidFill>
              </a:rPr>
              <a:t>+40%</a:t>
            </a:r>
            <a:endParaRPr lang="en-SE" b="1">
              <a:solidFill>
                <a:srgbClr val="2F929F"/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896787A-FDB7-6747-4AF3-D6E9776A0CB0}"/>
              </a:ext>
            </a:extLst>
          </p:cNvPr>
          <p:cNvCxnSpPr/>
          <p:nvPr/>
        </p:nvCxnSpPr>
        <p:spPr>
          <a:xfrm>
            <a:off x="7715958" y="2827866"/>
            <a:ext cx="0" cy="25625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A8192BA-DF9C-56FC-F575-662D3E236E47}"/>
              </a:ext>
            </a:extLst>
          </p:cNvPr>
          <p:cNvSpPr txBox="1"/>
          <p:nvPr/>
        </p:nvSpPr>
        <p:spPr>
          <a:xfrm>
            <a:off x="7328290" y="3516926"/>
            <a:ext cx="763351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2F929F"/>
                </a:solidFill>
              </a:rPr>
              <a:t>+16%</a:t>
            </a:r>
            <a:endParaRPr lang="en-SE" b="1">
              <a:solidFill>
                <a:srgbClr val="2F929F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67B8CDD-1CB3-88A7-806F-270026E00BA5}"/>
              </a:ext>
            </a:extLst>
          </p:cNvPr>
          <p:cNvCxnSpPr/>
          <p:nvPr/>
        </p:nvCxnSpPr>
        <p:spPr>
          <a:xfrm>
            <a:off x="8341436" y="2931153"/>
            <a:ext cx="0" cy="25625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ACBEA92-7E95-751C-E13D-18F9EEC58858}"/>
              </a:ext>
            </a:extLst>
          </p:cNvPr>
          <p:cNvSpPr txBox="1"/>
          <p:nvPr/>
        </p:nvSpPr>
        <p:spPr>
          <a:xfrm>
            <a:off x="7986005" y="3909824"/>
            <a:ext cx="816249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2F929F"/>
                </a:solidFill>
              </a:rPr>
              <a:t>+157%</a:t>
            </a:r>
            <a:endParaRPr lang="en-SE" b="1">
              <a:solidFill>
                <a:srgbClr val="2F929F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BB2F80A-975B-D24B-1782-4CE8BDC4C444}"/>
              </a:ext>
            </a:extLst>
          </p:cNvPr>
          <p:cNvCxnSpPr/>
          <p:nvPr/>
        </p:nvCxnSpPr>
        <p:spPr>
          <a:xfrm>
            <a:off x="8800636" y="2906832"/>
            <a:ext cx="0" cy="25625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14CFC69-82FA-8CD8-04B7-D4D1B9D9240C}"/>
              </a:ext>
            </a:extLst>
          </p:cNvPr>
          <p:cNvSpPr txBox="1"/>
          <p:nvPr/>
        </p:nvSpPr>
        <p:spPr>
          <a:xfrm>
            <a:off x="8442332" y="3458656"/>
            <a:ext cx="699230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2F929F"/>
                </a:solidFill>
              </a:rPr>
              <a:t>+90%</a:t>
            </a:r>
            <a:endParaRPr lang="en-SE" b="1">
              <a:solidFill>
                <a:srgbClr val="2F929F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B8DA127-F772-A326-FD55-96161E8C02B6}"/>
              </a:ext>
            </a:extLst>
          </p:cNvPr>
          <p:cNvCxnSpPr/>
          <p:nvPr/>
        </p:nvCxnSpPr>
        <p:spPr>
          <a:xfrm>
            <a:off x="10760134" y="2746487"/>
            <a:ext cx="0" cy="25625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3056A15-27A4-310C-D9CC-4E7BD307D7AA}"/>
              </a:ext>
            </a:extLst>
          </p:cNvPr>
          <p:cNvSpPr txBox="1"/>
          <p:nvPr/>
        </p:nvSpPr>
        <p:spPr>
          <a:xfrm>
            <a:off x="10404703" y="3725158"/>
            <a:ext cx="699230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2F929F"/>
                </a:solidFill>
              </a:rPr>
              <a:t>+36%</a:t>
            </a:r>
            <a:endParaRPr lang="en-SE" b="1">
              <a:solidFill>
                <a:srgbClr val="2F929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5F35FA-9D28-EC27-A39D-79F14BE3DFD2}"/>
              </a:ext>
            </a:extLst>
          </p:cNvPr>
          <p:cNvSpPr txBox="1"/>
          <p:nvPr/>
        </p:nvSpPr>
        <p:spPr>
          <a:xfrm>
            <a:off x="9230562" y="3649186"/>
            <a:ext cx="1155355" cy="923330"/>
          </a:xfrm>
          <a:prstGeom prst="rect">
            <a:avLst/>
          </a:prstGeom>
          <a:noFill/>
          <a:ln>
            <a:solidFill>
              <a:schemeClr val="accent4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Rel. mag. strength change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1883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12531-8FDD-D5C1-1AAC-6BAEE6ED6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CBEA3-0EFF-6D33-DD5E-6A92717D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R2 Reverse Bend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3D0E2-0ACE-D2B8-50E3-3BFD408704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1825200"/>
            <a:ext cx="5575301" cy="3973653"/>
          </a:xfrm>
        </p:spPr>
        <p:txBody>
          <a:bodyPr/>
          <a:lstStyle/>
          <a:p>
            <a:r>
              <a:rPr lang="en-GB" b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R2 design </a:t>
            </a:r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consists of two hyperbolae tangent to the horizontally shifted aperture circle (thus having different bore radii). Coils are sized accordingly.</a:t>
            </a:r>
          </a:p>
          <a:p>
            <a:r>
              <a:rPr lang="en-GB"/>
              <a:t>‘Single-sided’ trim coils combined with main coils allow variation of</a:t>
            </a:r>
          </a:p>
          <a:p>
            <a:pPr lvl="1"/>
            <a:r>
              <a:rPr lang="en-GB"/>
              <a:t>G within –18.9%/</a:t>
            </a:r>
            <a:r>
              <a:rPr lang="en-GB">
                <a:solidFill>
                  <a:srgbClr val="FF0000"/>
                </a:solidFill>
              </a:rPr>
              <a:t>+8.1%</a:t>
            </a:r>
            <a:r>
              <a:rPr lang="en-GB"/>
              <a:t> for fixed B1</a:t>
            </a:r>
          </a:p>
          <a:p>
            <a:pPr lvl="1"/>
            <a:r>
              <a:rPr lang="en-GB"/>
              <a:t>B1 within –13.2%/+</a:t>
            </a:r>
            <a:r>
              <a:rPr lang="en-GB">
                <a:solidFill>
                  <a:schemeClr val="tx1"/>
                </a:solidFill>
              </a:rPr>
              <a:t>13.7% </a:t>
            </a:r>
            <a:r>
              <a:rPr lang="en-GB"/>
              <a:t>for fixed G</a:t>
            </a:r>
          </a:p>
          <a:p>
            <a:pPr marL="0" indent="0">
              <a:buNone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16FD7-BEF2-C3D3-000D-F774CEF68C2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15" name="Image 4">
            <a:extLst>
              <a:ext uri="{FF2B5EF4-FFF2-40B4-BE49-F238E27FC236}">
                <a16:creationId xmlns:a16="http://schemas.microsoft.com/office/drawing/2014/main" id="{2F83B3B7-9F07-BECF-549B-2ECD28822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" r="12341"/>
          <a:stretch>
            <a:fillRect/>
          </a:stretch>
        </p:blipFill>
        <p:spPr>
          <a:xfrm>
            <a:off x="6537369" y="1231900"/>
            <a:ext cx="5416506" cy="3406775"/>
          </a:xfrm>
          <a:prstGeom prst="rect">
            <a:avLst/>
          </a:prstGeom>
        </p:spPr>
      </p:pic>
      <p:pic>
        <p:nvPicPr>
          <p:cNvPr id="14" name="Image 3" descr="Picture">
            <a:extLst>
              <a:ext uri="{FF2B5EF4-FFF2-40B4-BE49-F238E27FC236}">
                <a16:creationId xmlns:a16="http://schemas.microsoft.com/office/drawing/2014/main" id="{1171CD66-A153-7FC9-4CD0-CC0EA0DD7EBB}"/>
              </a:ext>
              <a:ext uri="{147F2762-F138-4A5C-976F-8EAC2B608ADB}">
                <a16:predDERef xmlns:a16="http://schemas.microsoft.com/office/drawing/2014/main" pred="{00000000-0008-0000-0000-000003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7763"/>
          <a:stretch>
            <a:fillRect/>
          </a:stretch>
        </p:blipFill>
        <p:spPr>
          <a:xfrm>
            <a:off x="6528420" y="3640058"/>
            <a:ext cx="2834655" cy="306395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81846F8-E3B4-8E68-D2A7-A507E82B0F11}"/>
              </a:ext>
            </a:extLst>
          </p:cNvPr>
          <p:cNvGrpSpPr/>
          <p:nvPr/>
        </p:nvGrpSpPr>
        <p:grpSpPr>
          <a:xfrm>
            <a:off x="11134817" y="3117059"/>
            <a:ext cx="819058" cy="3043231"/>
            <a:chOff x="5865111" y="348715"/>
            <a:chExt cx="819058" cy="3043231"/>
          </a:xfrm>
        </p:grpSpPr>
        <p:pic>
          <p:nvPicPr>
            <p:cNvPr id="17" name="Image 6" descr="Picture">
              <a:extLst>
                <a:ext uri="{FF2B5EF4-FFF2-40B4-BE49-F238E27FC236}">
                  <a16:creationId xmlns:a16="http://schemas.microsoft.com/office/drawing/2014/main" id="{340D3D2F-5392-F8B9-C17C-253614BEC862}"/>
                </a:ext>
              </a:extLst>
            </p:cNvPr>
            <p:cNvPicPr/>
            <p:nvPr/>
          </p:nvPicPr>
          <p:blipFill>
            <a:blip r:embed="rId4" cstate="print"/>
            <a:srcRect l="92043" t="1" r="824" b="48310"/>
            <a:stretch>
              <a:fillRect/>
            </a:stretch>
          </p:blipFill>
          <p:spPr>
            <a:xfrm>
              <a:off x="6004722" y="437872"/>
              <a:ext cx="679447" cy="295407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F635E5-5988-BAA7-7809-7559D940125B}"/>
                </a:ext>
              </a:extLst>
            </p:cNvPr>
            <p:cNvSpPr txBox="1"/>
            <p:nvPr/>
          </p:nvSpPr>
          <p:spPr>
            <a:xfrm>
              <a:off x="5865111" y="586943"/>
              <a:ext cx="453344" cy="2805002"/>
            </a:xfrm>
            <a:prstGeom prst="rect">
              <a:avLst/>
            </a:prstGeom>
            <a:solidFill>
              <a:srgbClr val="6A6A6A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1.8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1.6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1.4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1.2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0.8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0.6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0.4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0.2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</a:t>
              </a:r>
              <a:endParaRPr lang="en-SE" sz="166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65A210-4ABF-D286-50BA-C3647D1D5D8D}"/>
                </a:ext>
              </a:extLst>
            </p:cNvPr>
            <p:cNvSpPr txBox="1"/>
            <p:nvPr/>
          </p:nvSpPr>
          <p:spPr>
            <a:xfrm>
              <a:off x="5865111" y="348715"/>
              <a:ext cx="819058" cy="346249"/>
            </a:xfrm>
            <a:prstGeom prst="rect">
              <a:avLst/>
            </a:prstGeom>
            <a:solidFill>
              <a:srgbClr val="6A6A6A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50" b="1"/>
                <a:t>B[T]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827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BF669-7882-F0BC-0E38-2237D54C3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R2 Reverse Bend Performance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B2BE6-E52C-4D1E-137A-0DEC12A3682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19</a:t>
            </a:fld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3FB6636-DDAF-8484-CD68-BECF2E781FF6}"/>
              </a:ext>
            </a:extLst>
          </p:cNvPr>
          <p:cNvGraphicFramePr>
            <a:graphicFrameLocks noGrp="1"/>
          </p:cNvGraphicFramePr>
          <p:nvPr/>
        </p:nvGraphicFramePr>
        <p:xfrm>
          <a:off x="6268701" y="1403605"/>
          <a:ext cx="5742203" cy="4395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7546">
                  <a:extLst>
                    <a:ext uri="{9D8B030D-6E8A-4147-A177-3AD203B41FA5}">
                      <a16:colId xmlns:a16="http://schemas.microsoft.com/office/drawing/2014/main" val="641738224"/>
                    </a:ext>
                  </a:extLst>
                </a:gridCol>
                <a:gridCol w="3184657">
                  <a:extLst>
                    <a:ext uri="{9D8B030D-6E8A-4147-A177-3AD203B41FA5}">
                      <a16:colId xmlns:a16="http://schemas.microsoft.com/office/drawing/2014/main" val="3846055455"/>
                    </a:ext>
                  </a:extLst>
                </a:gridCol>
              </a:tblGrid>
              <a:tr h="29739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Parameter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R2 (QF in R3)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19662981"/>
                  </a:ext>
                </a:extLst>
              </a:tr>
              <a:tr h="361013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Integrated Strength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9.079 (6.654) T  gradient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751879"/>
                  </a:ext>
                </a:extLst>
              </a:tr>
              <a:tr h="361013"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-39.46 (0) mT m  dipole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8581112"/>
                  </a:ext>
                </a:extLst>
              </a:tr>
              <a:tr h="361013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Magnetic Length [mm]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142.5 (143.2)</a:t>
                      </a:r>
                      <a:r>
                        <a:rPr lang="en-US" sz="1800" u="none" strike="noStrike">
                          <a:effectLst/>
                        </a:rPr>
                        <a:t>  gradient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3327586"/>
                  </a:ext>
                </a:extLst>
              </a:tr>
              <a:tr h="361013"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157.5 (NA)  dipole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56407072"/>
                  </a:ext>
                </a:extLst>
              </a:tr>
              <a:tr h="29739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Inom [A]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146.7 (74.4)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9056775"/>
                  </a:ext>
                </a:extLst>
              </a:tr>
              <a:tr h="41848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Bore radius [mm]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14.84 inner, 9.60 outer (12.50)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6149634"/>
                  </a:ext>
                </a:extLst>
              </a:tr>
              <a:tr h="41848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# of Turns/coil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43 inner, 18 outer (39), 450 trim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35801"/>
                  </a:ext>
                </a:extLst>
              </a:tr>
              <a:tr h="36101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Efficiency [%]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88.4 (79.6)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1891116"/>
                  </a:ext>
                </a:extLst>
              </a:tr>
              <a:tr h="36101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Temperature rise [degC]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14.85 (8.91)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1886512"/>
                  </a:ext>
                </a:extLst>
              </a:tr>
              <a:tr h="36101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Power/magnet [W]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1003.9 (514.6)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6483158"/>
                  </a:ext>
                </a:extLst>
              </a:tr>
            </a:tbl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/>
          </p:cNvGraphicFramePr>
          <p:nvPr/>
        </p:nvGraphicFramePr>
        <p:xfrm>
          <a:off x="147426" y="1403605"/>
          <a:ext cx="5948574" cy="3082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0700-000003000000}"/>
              </a:ext>
            </a:extLst>
          </p:cNvPr>
          <p:cNvGraphicFramePr>
            <a:graphicFrameLocks/>
          </p:cNvGraphicFramePr>
          <p:nvPr/>
        </p:nvGraphicFramePr>
        <p:xfrm>
          <a:off x="2253625" y="3706004"/>
          <a:ext cx="3928725" cy="2194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6999ADF-9AEC-EFDD-E72C-D6C038E9099E}"/>
              </a:ext>
            </a:extLst>
          </p:cNvPr>
          <p:cNvSpPr txBox="1"/>
          <p:nvPr/>
        </p:nvSpPr>
        <p:spPr>
          <a:xfrm>
            <a:off x="213242" y="4471324"/>
            <a:ext cx="2102451" cy="92333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/>
              <a:t>Trim B1</a:t>
            </a:r>
          </a:p>
          <a:p>
            <a:r>
              <a:rPr lang="en-US"/>
              <a:t>+14%   -175  -24    -8</a:t>
            </a:r>
          </a:p>
          <a:p>
            <a:r>
              <a:rPr lang="en-US"/>
              <a:t>-13%     168   21    10</a:t>
            </a:r>
            <a:endParaRPr lang="en-SE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4B92115-CCD3-031B-830E-43F65769A50B}"/>
              </a:ext>
            </a:extLst>
          </p:cNvPr>
          <p:cNvCxnSpPr>
            <a:cxnSpLocks/>
          </p:cNvCxnSpPr>
          <p:nvPr/>
        </p:nvCxnSpPr>
        <p:spPr>
          <a:xfrm>
            <a:off x="1118388" y="3706004"/>
            <a:ext cx="27455" cy="1079356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EE8806-80F0-697B-082E-B4C4EC086D46}"/>
              </a:ext>
            </a:extLst>
          </p:cNvPr>
          <p:cNvCxnSpPr>
            <a:cxnSpLocks/>
          </p:cNvCxnSpPr>
          <p:nvPr/>
        </p:nvCxnSpPr>
        <p:spPr>
          <a:xfrm>
            <a:off x="1273215" y="3796496"/>
            <a:ext cx="441285" cy="988864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35A47E4-BC60-42EF-9A78-EBF9DAF21EF1}"/>
              </a:ext>
            </a:extLst>
          </p:cNvPr>
          <p:cNvCxnSpPr>
            <a:cxnSpLocks/>
          </p:cNvCxnSpPr>
          <p:nvPr/>
        </p:nvCxnSpPr>
        <p:spPr>
          <a:xfrm>
            <a:off x="1471393" y="3634702"/>
            <a:ext cx="605057" cy="1150658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40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4A8DD-B776-FC30-86FE-FEAB4437C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782B8-57E5-FE12-DC1D-0B086F327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9E6DB-D0DA-83E7-B251-6E8243BF7C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777504"/>
            <a:ext cx="10481930" cy="39736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>
                <a:solidFill>
                  <a:schemeClr val="accent6">
                    <a:lumMod val="60000"/>
                    <a:lumOff val="40000"/>
                  </a:schemeClr>
                </a:solidFill>
              </a:rPr>
              <a:t>.Introduction/recap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>
                <a:solidFill>
                  <a:schemeClr val="accent6">
                    <a:lumMod val="60000"/>
                    <a:lumOff val="40000"/>
                  </a:schemeClr>
                </a:solidFill>
              </a:rPr>
              <a:t>EM Designs</a:t>
            </a:r>
          </a:p>
          <a:p>
            <a:r>
              <a:rPr lang="en-GB"/>
              <a:t>Crosstalk Studies</a:t>
            </a:r>
          </a:p>
          <a:p>
            <a:r>
              <a:rPr lang="en-GB">
                <a:solidFill>
                  <a:schemeClr val="accent6">
                    <a:lumMod val="60000"/>
                    <a:lumOff val="40000"/>
                  </a:schemeClr>
                </a:solidFill>
              </a:rPr>
              <a:t>Next Steps</a:t>
            </a:r>
          </a:p>
          <a:p>
            <a:r>
              <a:rPr lang="en-GB">
                <a:solidFill>
                  <a:schemeClr val="accent6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pPr>
              <a:buFont typeface="Wingdings" panose="05000000000000000000" pitchFamily="2" charset="2"/>
              <a:buChar char="q"/>
            </a:pP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50697A-9C56-31E6-7A93-D1D206A5E5BC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8E2F0-FE41-476F-D63A-51CEAFB922D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51224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</a:rPr>
              <a:pPr algn="ctr"/>
              <a:t>20</a:t>
            </a:fld>
            <a:endParaRPr lang="en-US">
              <a:solidFill>
                <a:srgbClr val="F2F2F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313CFA7-7A1B-ECD1-9B8C-5AC1C0C401F6}"/>
              </a:ext>
            </a:extLst>
          </p:cNvPr>
          <p:cNvGrpSpPr>
            <a:grpSpLocks noChangeAspect="1"/>
          </p:cNvGrpSpPr>
          <p:nvPr/>
        </p:nvGrpSpPr>
        <p:grpSpPr>
          <a:xfrm>
            <a:off x="3857624" y="1402848"/>
            <a:ext cx="8180460" cy="4109275"/>
            <a:chOff x="-238124" y="591871"/>
            <a:chExt cx="11506893" cy="578023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5188306-4AC4-54AE-0EDA-EAC5FF9B1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3315" t="2677" r="5593" b="78860"/>
            <a:stretch>
              <a:fillRect/>
            </a:stretch>
          </p:blipFill>
          <p:spPr>
            <a:xfrm>
              <a:off x="585664" y="3173135"/>
              <a:ext cx="10683105" cy="740472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573D3E1-1340-5122-70C1-F671BF3E9CF1}"/>
                </a:ext>
              </a:extLst>
            </p:cNvPr>
            <p:cNvGrpSpPr/>
            <p:nvPr/>
          </p:nvGrpSpPr>
          <p:grpSpPr>
            <a:xfrm>
              <a:off x="-238124" y="591871"/>
              <a:ext cx="11386457" cy="5780235"/>
              <a:chOff x="133351" y="-803541"/>
              <a:chExt cx="11386457" cy="578023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0EE500F-9FDB-9F50-4D0C-0651F0AA6D23}"/>
                  </a:ext>
                  <a:ext uri="{147F2762-F138-4A5C-976F-8EAC2B608ADB}">
                    <a16:predDERef xmlns:a16="http://schemas.microsoft.com/office/drawing/2014/main" pred="{72E07CF4-A3AA-918F-D68D-542745FA30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31867" y="9616"/>
                <a:ext cx="4572000" cy="657225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22B266-009E-4EDC-0F39-8E88426B7AA5}"/>
                  </a:ext>
                  <a:ext uri="{147F2762-F138-4A5C-976F-8EAC2B608ADB}">
                    <a16:predDERef xmlns:a16="http://schemas.microsoft.com/office/drawing/2014/main" pred="{F82BAEBF-DC4F-2316-AAC1-DA086FF9BA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1938" y="-803541"/>
                <a:ext cx="3390901" cy="2362201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C6D3D08B-1429-8270-BAA0-C6DE97C686B2}"/>
                  </a:ext>
                  <a:ext uri="{147F2762-F138-4A5C-976F-8EAC2B608ADB}">
                    <a16:predDERef xmlns:a16="http://schemas.microsoft.com/office/drawing/2014/main" pred="{0488DA5C-C727-3BBB-3463-C336C9402C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31867" y="628742"/>
                <a:ext cx="4562475" cy="590550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CA099F83-22BE-D96F-64FC-744711CD27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25612" b="1634"/>
              <a:stretch>
                <a:fillRect/>
              </a:stretch>
            </p:blipFill>
            <p:spPr>
              <a:xfrm>
                <a:off x="133351" y="2454785"/>
                <a:ext cx="11386457" cy="2521909"/>
              </a:xfrm>
              <a:prstGeom prst="rect">
                <a:avLst/>
              </a:prstGeom>
            </p:spPr>
          </p:pic>
        </p:grp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7483668-8121-53B9-35F0-918A4EAE57DB}"/>
              </a:ext>
            </a:extLst>
          </p:cNvPr>
          <p:cNvSpPr/>
          <p:nvPr/>
        </p:nvSpPr>
        <p:spPr>
          <a:xfrm>
            <a:off x="3762414" y="3085325"/>
            <a:ext cx="8180460" cy="2563852"/>
          </a:xfrm>
          <a:custGeom>
            <a:avLst/>
            <a:gdLst>
              <a:gd name="csX0" fmla="*/ 6705119 w 8180460"/>
              <a:gd name="csY0" fmla="*/ 1825715 h 2563852"/>
              <a:gd name="csX1" fmla="*/ 6705119 w 8180460"/>
              <a:gd name="csY1" fmla="*/ 2429306 h 2563852"/>
              <a:gd name="csX2" fmla="*/ 7413098 w 8180460"/>
              <a:gd name="csY2" fmla="*/ 2429306 h 2563852"/>
              <a:gd name="csX3" fmla="*/ 7413098 w 8180460"/>
              <a:gd name="csY3" fmla="*/ 1825715 h 2563852"/>
              <a:gd name="csX4" fmla="*/ 3091640 w 8180460"/>
              <a:gd name="csY4" fmla="*/ 1820316 h 2563852"/>
              <a:gd name="csX5" fmla="*/ 3091640 w 8180460"/>
              <a:gd name="csY5" fmla="*/ 2429943 h 2563852"/>
              <a:gd name="csX6" fmla="*/ 4514040 w 8180460"/>
              <a:gd name="csY6" fmla="*/ 2429943 h 2563852"/>
              <a:gd name="csX7" fmla="*/ 4514040 w 8180460"/>
              <a:gd name="csY7" fmla="*/ 1820316 h 2563852"/>
              <a:gd name="csX8" fmla="*/ 0 w 8180460"/>
              <a:gd name="csY8" fmla="*/ 0 h 2563852"/>
              <a:gd name="csX9" fmla="*/ 8180460 w 8180460"/>
              <a:gd name="csY9" fmla="*/ 0 h 2563852"/>
              <a:gd name="csX10" fmla="*/ 8180460 w 8180460"/>
              <a:gd name="csY10" fmla="*/ 2563852 h 2563852"/>
              <a:gd name="csX11" fmla="*/ 0 w 8180460"/>
              <a:gd name="csY11" fmla="*/ 2563852 h 25638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8180460" h="2563852">
                <a:moveTo>
                  <a:pt x="6705119" y="1825715"/>
                </a:moveTo>
                <a:lnTo>
                  <a:pt x="6705119" y="2429306"/>
                </a:lnTo>
                <a:lnTo>
                  <a:pt x="7413098" y="2429306"/>
                </a:lnTo>
                <a:lnTo>
                  <a:pt x="7413098" y="1825715"/>
                </a:lnTo>
                <a:close/>
                <a:moveTo>
                  <a:pt x="3091640" y="1820316"/>
                </a:moveTo>
                <a:lnTo>
                  <a:pt x="3091640" y="2429943"/>
                </a:lnTo>
                <a:lnTo>
                  <a:pt x="4514040" y="2429943"/>
                </a:lnTo>
                <a:lnTo>
                  <a:pt x="4514040" y="1820316"/>
                </a:lnTo>
                <a:close/>
                <a:moveTo>
                  <a:pt x="0" y="0"/>
                </a:moveTo>
                <a:lnTo>
                  <a:pt x="8180460" y="0"/>
                </a:lnTo>
                <a:lnTo>
                  <a:pt x="8180460" y="2563852"/>
                </a:lnTo>
                <a:lnTo>
                  <a:pt x="0" y="2563852"/>
                </a:lnTo>
                <a:close/>
              </a:path>
            </a:pathLst>
          </a:custGeom>
          <a:solidFill>
            <a:schemeClr val="accent6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59101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0780A-653B-B5EC-D997-84B897964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AFAF27-F268-D879-BABF-D8B75C30D01B}"/>
              </a:ext>
            </a:extLst>
          </p:cNvPr>
          <p:cNvSpPr/>
          <p:nvPr/>
        </p:nvSpPr>
        <p:spPr>
          <a:xfrm>
            <a:off x="5587463" y="1770487"/>
            <a:ext cx="6280687" cy="133787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778749-9939-1877-8B55-30402FA951F6}"/>
              </a:ext>
            </a:extLst>
          </p:cNvPr>
          <p:cNvSpPr/>
          <p:nvPr/>
        </p:nvSpPr>
        <p:spPr>
          <a:xfrm>
            <a:off x="245327" y="1541791"/>
            <a:ext cx="5330986" cy="450892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5DEE36C-0D66-F53A-057F-69796D449315}"/>
              </a:ext>
            </a:extLst>
          </p:cNvPr>
          <p:cNvSpPr/>
          <p:nvPr/>
        </p:nvSpPr>
        <p:spPr>
          <a:xfrm>
            <a:off x="8803812" y="6034138"/>
            <a:ext cx="3064338" cy="547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E285E7-257B-28FF-C2B0-F10EA93487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728" r="22033"/>
          <a:stretch>
            <a:fillRect/>
          </a:stretch>
        </p:blipFill>
        <p:spPr>
          <a:xfrm>
            <a:off x="516101" y="3378783"/>
            <a:ext cx="1988974" cy="11521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331B89-C7E3-B71C-8C07-AE1FCB1718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406" r="23124"/>
          <a:stretch>
            <a:fillRect/>
          </a:stretch>
        </p:blipFill>
        <p:spPr>
          <a:xfrm>
            <a:off x="3358439" y="3332062"/>
            <a:ext cx="1988974" cy="12045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1F0D6E-9704-A9A0-FE98-BE4557C8F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S3-D2-S3 Cross-Talk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DCA1B8-3B27-835A-2F84-35CAA170A2C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159E77-C7CA-83E6-59C3-E79ECAC61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0" t="30433" r="21903"/>
          <a:stretch>
            <a:fillRect/>
          </a:stretch>
        </p:blipFill>
        <p:spPr>
          <a:xfrm>
            <a:off x="1809955" y="4745561"/>
            <a:ext cx="1946978" cy="1152120"/>
          </a:xfrm>
          <a:prstGeom prst="rect">
            <a:avLst/>
          </a:prstGeom>
        </p:spPr>
      </p:pic>
      <p:pic>
        <p:nvPicPr>
          <p:cNvPr id="6" name="Image 3" descr="Picture">
            <a:extLst>
              <a:ext uri="{FF2B5EF4-FFF2-40B4-BE49-F238E27FC236}">
                <a16:creationId xmlns:a16="http://schemas.microsoft.com/office/drawing/2014/main" id="{A7E086F2-E1A2-94A0-31A2-63E61C64B7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051" t="14999" r="24698" b="10991"/>
          <a:stretch>
            <a:fillRect/>
          </a:stretch>
        </p:blipFill>
        <p:spPr>
          <a:xfrm>
            <a:off x="1172439" y="1983491"/>
            <a:ext cx="900562" cy="999911"/>
          </a:xfrm>
          <a:prstGeom prst="rect">
            <a:avLst/>
          </a:prstGeom>
        </p:spPr>
      </p:pic>
      <p:pic>
        <p:nvPicPr>
          <p:cNvPr id="28" name="Image 3" descr="Picture">
            <a:extLst>
              <a:ext uri="{FF2B5EF4-FFF2-40B4-BE49-F238E27FC236}">
                <a16:creationId xmlns:a16="http://schemas.microsoft.com/office/drawing/2014/main" id="{75D560DE-2AAA-457A-BEAF-20BA83126D8E}"/>
              </a:ext>
              <a:ext uri="{147F2762-F138-4A5C-976F-8EAC2B608ADB}">
                <a16:predDERef xmlns:a16="http://schemas.microsoft.com/office/drawing/2014/main" pred="{EE16A5EB-9D5C-3DA5-6B7B-53FC5A8F1B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660" r="42685" b="5307"/>
          <a:stretch>
            <a:fillRect/>
          </a:stretch>
        </p:blipFill>
        <p:spPr>
          <a:xfrm>
            <a:off x="2947435" y="1426840"/>
            <a:ext cx="1659214" cy="172065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FFC9F2F-151C-7485-0CCC-31285BEF3E89}"/>
              </a:ext>
            </a:extLst>
          </p:cNvPr>
          <p:cNvSpPr/>
          <p:nvPr/>
        </p:nvSpPr>
        <p:spPr>
          <a:xfrm>
            <a:off x="1082740" y="1673822"/>
            <a:ext cx="3603821" cy="1473676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4CC8110E-1E4C-92CB-A826-59A435A7C6D1}"/>
              </a:ext>
            </a:extLst>
          </p:cNvPr>
          <p:cNvSpPr/>
          <p:nvPr/>
        </p:nvSpPr>
        <p:spPr>
          <a:xfrm>
            <a:off x="2059937" y="2015690"/>
            <a:ext cx="900562" cy="93551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3E0DF1-30E2-51F5-109F-BFED134DE40A}"/>
              </a:ext>
            </a:extLst>
          </p:cNvPr>
          <p:cNvSpPr/>
          <p:nvPr/>
        </p:nvSpPr>
        <p:spPr>
          <a:xfrm>
            <a:off x="1594758" y="4675082"/>
            <a:ext cx="2290330" cy="1319171"/>
          </a:xfrm>
          <a:prstGeom prst="rect">
            <a:avLst/>
          </a:prstGeom>
          <a:noFill/>
          <a:ln w="762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897DD4-046D-CF11-7796-A4A3A32BA647}"/>
              </a:ext>
            </a:extLst>
          </p:cNvPr>
          <p:cNvSpPr/>
          <p:nvPr/>
        </p:nvSpPr>
        <p:spPr>
          <a:xfrm>
            <a:off x="415637" y="3276599"/>
            <a:ext cx="5049982" cy="1319171"/>
          </a:xfrm>
          <a:prstGeom prst="rect">
            <a:avLst/>
          </a:prstGeom>
          <a:noFill/>
          <a:ln w="762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509D895-E48C-3DAB-A8A2-FC09D34CA0A9}"/>
              </a:ext>
            </a:extLst>
          </p:cNvPr>
          <p:cNvCxnSpPr>
            <a:cxnSpLocks/>
          </p:cNvCxnSpPr>
          <p:nvPr/>
        </p:nvCxnSpPr>
        <p:spPr>
          <a:xfrm>
            <a:off x="4606649" y="1673822"/>
            <a:ext cx="0" cy="1309580"/>
          </a:xfrm>
          <a:prstGeom prst="line">
            <a:avLst/>
          </a:prstGeom>
          <a:ln w="381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8759E0E-5E5D-AD64-9669-9CAF983AB462}"/>
              </a:ext>
            </a:extLst>
          </p:cNvPr>
          <p:cNvCxnSpPr>
            <a:cxnSpLocks/>
          </p:cNvCxnSpPr>
          <p:nvPr/>
        </p:nvCxnSpPr>
        <p:spPr>
          <a:xfrm>
            <a:off x="3775642" y="4698896"/>
            <a:ext cx="0" cy="1081087"/>
          </a:xfrm>
          <a:prstGeom prst="line">
            <a:avLst/>
          </a:prstGeom>
          <a:ln w="381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us Sign 11">
            <a:extLst>
              <a:ext uri="{FF2B5EF4-FFF2-40B4-BE49-F238E27FC236}">
                <a16:creationId xmlns:a16="http://schemas.microsoft.com/office/drawing/2014/main" id="{4FC0D264-C171-02AB-6905-A7CB74DF167E}"/>
              </a:ext>
            </a:extLst>
          </p:cNvPr>
          <p:cNvSpPr/>
          <p:nvPr/>
        </p:nvSpPr>
        <p:spPr>
          <a:xfrm>
            <a:off x="2470941" y="3378783"/>
            <a:ext cx="900562" cy="93551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7CDF28-DA1D-4FDF-56EF-9378C3DD4932}"/>
              </a:ext>
            </a:extLst>
          </p:cNvPr>
          <p:cNvCxnSpPr>
            <a:cxnSpLocks/>
          </p:cNvCxnSpPr>
          <p:nvPr/>
        </p:nvCxnSpPr>
        <p:spPr>
          <a:xfrm>
            <a:off x="2515991" y="3332062"/>
            <a:ext cx="5929" cy="982235"/>
          </a:xfrm>
          <a:prstGeom prst="line">
            <a:avLst/>
          </a:prstGeom>
          <a:ln w="381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E77BD179-B3C4-AB65-CBB5-EC36A58D8F3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6253" y="1830127"/>
            <a:ext cx="6140108" cy="45089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22BAA3A-82EB-2D68-3472-96F949DD38E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1" r="22128"/>
          <a:stretch>
            <a:fillRect/>
          </a:stretch>
        </p:blipFill>
        <p:spPr>
          <a:xfrm rot="10800000">
            <a:off x="6852086" y="1"/>
            <a:ext cx="3064127" cy="1586693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1A44807-81DF-4E23-9507-F8F47A22535C}"/>
              </a:ext>
            </a:extLst>
          </p:cNvPr>
          <p:cNvCxnSpPr>
            <a:cxnSpLocks/>
          </p:cNvCxnSpPr>
          <p:nvPr/>
        </p:nvCxnSpPr>
        <p:spPr>
          <a:xfrm flipH="1">
            <a:off x="9212070" y="330155"/>
            <a:ext cx="37602" cy="1366984"/>
          </a:xfrm>
          <a:prstGeom prst="line">
            <a:avLst/>
          </a:prstGeom>
          <a:ln w="76200">
            <a:solidFill>
              <a:srgbClr val="7030A0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73FCB9-9E45-AC98-D377-DDD69DCD7507}"/>
              </a:ext>
            </a:extLst>
          </p:cNvPr>
          <p:cNvGrpSpPr/>
          <p:nvPr/>
        </p:nvGrpSpPr>
        <p:grpSpPr>
          <a:xfrm>
            <a:off x="10482614" y="648700"/>
            <a:ext cx="613577" cy="563838"/>
            <a:chOff x="742921" y="1985676"/>
            <a:chExt cx="1200861" cy="1153038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19116DE2-7808-5FAF-8653-AFA43F81B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65" t="88310" r="2294"/>
            <a:stretch>
              <a:fillRect/>
            </a:stretch>
          </p:blipFill>
          <p:spPr>
            <a:xfrm rot="10800000">
              <a:off x="742921" y="2112676"/>
              <a:ext cx="1200861" cy="1026038"/>
            </a:xfrm>
            <a:prstGeom prst="rect">
              <a:avLst/>
            </a:prstGeom>
          </p:spPr>
        </p:pic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89D51F2-E051-25B8-E581-EDE027C1A0B0}"/>
                </a:ext>
              </a:extLst>
            </p:cNvPr>
            <p:cNvSpPr/>
            <p:nvPr/>
          </p:nvSpPr>
          <p:spPr>
            <a:xfrm>
              <a:off x="918482" y="2651095"/>
              <a:ext cx="336550" cy="3429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y</a:t>
              </a:r>
              <a:endParaRPr lang="en-SE">
                <a:solidFill>
                  <a:schemeClr val="tx1"/>
                </a:solidFill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5361F84-7442-3D21-0255-3B2B8D6FE643}"/>
                </a:ext>
              </a:extLst>
            </p:cNvPr>
            <p:cNvSpPr/>
            <p:nvPr/>
          </p:nvSpPr>
          <p:spPr>
            <a:xfrm>
              <a:off x="1586169" y="2657445"/>
              <a:ext cx="336550" cy="3429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z</a:t>
              </a:r>
              <a:endParaRPr lang="en-SE">
                <a:solidFill>
                  <a:schemeClr val="tx1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13B33ED-D503-8F95-0206-E6391C7456D1}"/>
                </a:ext>
              </a:extLst>
            </p:cNvPr>
            <p:cNvSpPr/>
            <p:nvPr/>
          </p:nvSpPr>
          <p:spPr>
            <a:xfrm>
              <a:off x="918482" y="1985676"/>
              <a:ext cx="336550" cy="3429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x</a:t>
              </a:r>
              <a:endParaRPr lang="en-SE">
                <a:solidFill>
                  <a:schemeClr val="tx1"/>
                </a:solidFill>
              </a:endParaRP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2F2DD70-214D-6423-5296-F27C798F948F}"/>
              </a:ext>
            </a:extLst>
          </p:cNvPr>
          <p:cNvCxnSpPr>
            <a:cxnSpLocks/>
          </p:cNvCxnSpPr>
          <p:nvPr/>
        </p:nvCxnSpPr>
        <p:spPr>
          <a:xfrm>
            <a:off x="6829473" y="330155"/>
            <a:ext cx="550" cy="1389528"/>
          </a:xfrm>
          <a:prstGeom prst="line">
            <a:avLst/>
          </a:prstGeom>
          <a:ln w="76200">
            <a:solidFill>
              <a:schemeClr val="tx1"/>
            </a:solidFill>
            <a:prstDash val="dash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AB8C68E-F3A7-A379-D66C-BBC9A17D25DE}"/>
              </a:ext>
            </a:extLst>
          </p:cNvPr>
          <p:cNvCxnSpPr>
            <a:cxnSpLocks/>
          </p:cNvCxnSpPr>
          <p:nvPr/>
        </p:nvCxnSpPr>
        <p:spPr>
          <a:xfrm flipH="1">
            <a:off x="6692600" y="1737969"/>
            <a:ext cx="91358" cy="2830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EE0C4C0-D16E-E779-14F5-4563018DB76E}"/>
              </a:ext>
            </a:extLst>
          </p:cNvPr>
          <p:cNvCxnSpPr>
            <a:cxnSpLocks/>
          </p:cNvCxnSpPr>
          <p:nvPr/>
        </p:nvCxnSpPr>
        <p:spPr>
          <a:xfrm>
            <a:off x="10267768" y="1404597"/>
            <a:ext cx="1441612" cy="5211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37B79A-9A3B-931F-B5C2-D6AABB5E882E}"/>
              </a:ext>
            </a:extLst>
          </p:cNvPr>
          <p:cNvCxnSpPr>
            <a:cxnSpLocks/>
          </p:cNvCxnSpPr>
          <p:nvPr/>
        </p:nvCxnSpPr>
        <p:spPr>
          <a:xfrm flipH="1">
            <a:off x="10267768" y="475316"/>
            <a:ext cx="11454" cy="9292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8B4C854-308D-F434-402C-E38BB77085DE}"/>
              </a:ext>
            </a:extLst>
          </p:cNvPr>
          <p:cNvCxnSpPr>
            <a:cxnSpLocks/>
          </p:cNvCxnSpPr>
          <p:nvPr/>
        </p:nvCxnSpPr>
        <p:spPr>
          <a:xfrm flipV="1">
            <a:off x="8914150" y="1697139"/>
            <a:ext cx="289902" cy="2770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EAABE8C-C228-F3DC-5938-F8F4396A62E6}"/>
              </a:ext>
            </a:extLst>
          </p:cNvPr>
          <p:cNvCxnSpPr>
            <a:cxnSpLocks/>
          </p:cNvCxnSpPr>
          <p:nvPr/>
        </p:nvCxnSpPr>
        <p:spPr>
          <a:xfrm flipH="1" flipV="1">
            <a:off x="9212070" y="1705791"/>
            <a:ext cx="410892" cy="3002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08F03A8C-845E-9034-C36B-0235FCB789AE}"/>
              </a:ext>
            </a:extLst>
          </p:cNvPr>
          <p:cNvSpPr txBox="1"/>
          <p:nvPr/>
        </p:nvSpPr>
        <p:spPr>
          <a:xfrm>
            <a:off x="11046890" y="4424933"/>
            <a:ext cx="6855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231F20"/>
                </a:solidFill>
                <a:effectLst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6.19%</a:t>
            </a:r>
            <a:endParaRPr lang="en-SE" sz="140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98C77C1-E920-0773-4F7F-11387CBB2E4F}"/>
              </a:ext>
            </a:extLst>
          </p:cNvPr>
          <p:cNvCxnSpPr>
            <a:cxnSpLocks/>
          </p:cNvCxnSpPr>
          <p:nvPr/>
        </p:nvCxnSpPr>
        <p:spPr>
          <a:xfrm flipV="1">
            <a:off x="8412252" y="1787608"/>
            <a:ext cx="376141" cy="2411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DC1D2A5-DD29-E2B1-A458-94BAD0B7A940}"/>
              </a:ext>
            </a:extLst>
          </p:cNvPr>
          <p:cNvCxnSpPr>
            <a:cxnSpLocks/>
          </p:cNvCxnSpPr>
          <p:nvPr/>
        </p:nvCxnSpPr>
        <p:spPr>
          <a:xfrm flipH="1">
            <a:off x="8788393" y="1057931"/>
            <a:ext cx="15420" cy="7296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E54C0D1-45F2-2554-910B-1A31634F2E62}"/>
              </a:ext>
            </a:extLst>
          </p:cNvPr>
          <p:cNvCxnSpPr>
            <a:cxnSpLocks/>
          </p:cNvCxnSpPr>
          <p:nvPr/>
        </p:nvCxnSpPr>
        <p:spPr>
          <a:xfrm flipH="1">
            <a:off x="9338372" y="1305849"/>
            <a:ext cx="8499" cy="3705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72F4D56-1DA0-36E6-EDC6-904B66F12411}"/>
              </a:ext>
            </a:extLst>
          </p:cNvPr>
          <p:cNvCxnSpPr>
            <a:cxnSpLocks/>
          </p:cNvCxnSpPr>
          <p:nvPr/>
        </p:nvCxnSpPr>
        <p:spPr>
          <a:xfrm flipH="1">
            <a:off x="9717176" y="1295053"/>
            <a:ext cx="11871" cy="360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1CEB06A-23FD-9BEC-AE32-2962E6CC4EB3}"/>
              </a:ext>
            </a:extLst>
          </p:cNvPr>
          <p:cNvCxnSpPr>
            <a:cxnSpLocks/>
          </p:cNvCxnSpPr>
          <p:nvPr/>
        </p:nvCxnSpPr>
        <p:spPr>
          <a:xfrm flipH="1" flipV="1">
            <a:off x="9337530" y="1673097"/>
            <a:ext cx="369789" cy="3270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2565977-A5E1-362E-1A4A-64BA20E07159}"/>
              </a:ext>
            </a:extLst>
          </p:cNvPr>
          <p:cNvCxnSpPr>
            <a:cxnSpLocks/>
          </p:cNvCxnSpPr>
          <p:nvPr/>
        </p:nvCxnSpPr>
        <p:spPr>
          <a:xfrm flipH="1" flipV="1">
            <a:off x="9723112" y="1659195"/>
            <a:ext cx="1017008" cy="99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0FCF42E-9FF3-6AD5-3AD0-A78E9FF3EEFB}"/>
              </a:ext>
            </a:extLst>
          </p:cNvPr>
          <p:cNvCxnSpPr>
            <a:cxnSpLocks/>
          </p:cNvCxnSpPr>
          <p:nvPr/>
        </p:nvCxnSpPr>
        <p:spPr>
          <a:xfrm flipV="1">
            <a:off x="10740120" y="1755677"/>
            <a:ext cx="0" cy="657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76BB56B-ABCB-3C4A-C66D-6593218F5AA5}"/>
              </a:ext>
            </a:extLst>
          </p:cNvPr>
          <p:cNvCxnSpPr>
            <a:cxnSpLocks/>
          </p:cNvCxnSpPr>
          <p:nvPr/>
        </p:nvCxnSpPr>
        <p:spPr>
          <a:xfrm flipV="1">
            <a:off x="10743417" y="1996112"/>
            <a:ext cx="0" cy="657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DE11D05-4B69-FDC4-4D80-9909685CD1F6}"/>
              </a:ext>
            </a:extLst>
          </p:cNvPr>
          <p:cNvSpPr txBox="1"/>
          <p:nvPr/>
        </p:nvSpPr>
        <p:spPr>
          <a:xfrm>
            <a:off x="9746629" y="2135979"/>
            <a:ext cx="1209449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integrated</a:t>
            </a:r>
          </a:p>
          <a:p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Open Sans Light"/>
                <a:cs typeface="Calibri"/>
              </a:rPr>
              <a:t>33.74 </a:t>
            </a:r>
            <a:r>
              <a:rPr lang="en-US" sz="1600" kern="0" err="1">
                <a:solidFill>
                  <a:srgbClr val="231F20"/>
                </a:solidFill>
                <a:latin typeface="Calibri"/>
                <a:ea typeface="Open Sans Light"/>
                <a:cs typeface="Calibri"/>
              </a:rPr>
              <a:t>μ</a:t>
            </a:r>
            <a:r>
              <a:rPr kumimoji="0" lang="en-US" sz="1600" b="0" i="0" u="none" strike="noStrike" kern="0" cap="none" spc="0" normalizeH="0" baseline="0" noProof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Open Sans Light"/>
                <a:cs typeface="Calibri"/>
              </a:rPr>
              <a:t>T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Open Sans Light"/>
                <a:cs typeface="Calibri"/>
              </a:rPr>
              <a:t> m</a:t>
            </a:r>
          </a:p>
          <a:p>
            <a:r>
              <a:rPr lang="en-US" sz="1600" kern="0">
                <a:solidFill>
                  <a:srgbClr val="231F20"/>
                </a:solidFill>
                <a:latin typeface="Calibri"/>
                <a:ea typeface="Open Sans Light"/>
                <a:cs typeface="Calibri"/>
              </a:rPr>
              <a:t>b1=25 units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89CB6BE-63F2-FC21-224D-4016AE7C76CF}"/>
              </a:ext>
            </a:extLst>
          </p:cNvPr>
          <p:cNvCxnSpPr>
            <a:cxnSpLocks/>
          </p:cNvCxnSpPr>
          <p:nvPr/>
        </p:nvCxnSpPr>
        <p:spPr>
          <a:xfrm>
            <a:off x="10885757" y="4524519"/>
            <a:ext cx="190741" cy="635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5AA7990-0894-5ABF-9C29-A6DF1B1A9958}"/>
              </a:ext>
            </a:extLst>
          </p:cNvPr>
          <p:cNvCxnSpPr>
            <a:cxnSpLocks/>
          </p:cNvCxnSpPr>
          <p:nvPr/>
        </p:nvCxnSpPr>
        <p:spPr>
          <a:xfrm flipH="1" flipV="1">
            <a:off x="10880483" y="4466247"/>
            <a:ext cx="190741" cy="1184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47C2869-DA0C-C6FE-FA52-592A50CBC611}"/>
              </a:ext>
            </a:extLst>
          </p:cNvPr>
          <p:cNvCxnSpPr>
            <a:cxnSpLocks/>
          </p:cNvCxnSpPr>
          <p:nvPr/>
        </p:nvCxnSpPr>
        <p:spPr>
          <a:xfrm>
            <a:off x="10760057" y="4525473"/>
            <a:ext cx="125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178219E-7648-D0B8-0F42-CF55ABF61CDD}"/>
              </a:ext>
            </a:extLst>
          </p:cNvPr>
          <p:cNvSpPr txBox="1"/>
          <p:nvPr/>
        </p:nvSpPr>
        <p:spPr>
          <a:xfrm>
            <a:off x="7019612" y="4557805"/>
            <a:ext cx="20222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integrated 6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.77 T/m</a:t>
            </a:r>
          </a:p>
          <a:p>
            <a:r>
              <a:rPr lang="en-US" sz="1600" kern="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(2.3% of S3)</a:t>
            </a:r>
            <a:endParaRPr lang="en-SE" sz="105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D15C21F-16A3-212B-B3C4-83FD2E0D9DAF}"/>
              </a:ext>
            </a:extLst>
          </p:cNvPr>
          <p:cNvSpPr/>
          <p:nvPr/>
        </p:nvSpPr>
        <p:spPr>
          <a:xfrm>
            <a:off x="4915200" y="5680996"/>
            <a:ext cx="3888611" cy="9003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7DE11A53-D3FA-0B84-D7C6-21F8C587E0B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5457" r="48467"/>
          <a:stretch>
            <a:fillRect/>
          </a:stretch>
        </p:blipFill>
        <p:spPr>
          <a:xfrm>
            <a:off x="4858820" y="5795600"/>
            <a:ext cx="3725959" cy="77216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D9C15D-B204-0FE7-248B-907974CE94EA}"/>
              </a:ext>
            </a:extLst>
          </p:cNvPr>
          <p:cNvCxnSpPr>
            <a:cxnSpLocks/>
          </p:cNvCxnSpPr>
          <p:nvPr/>
        </p:nvCxnSpPr>
        <p:spPr>
          <a:xfrm>
            <a:off x="5365222" y="3355422"/>
            <a:ext cx="5929" cy="982235"/>
          </a:xfrm>
          <a:prstGeom prst="line">
            <a:avLst/>
          </a:prstGeom>
          <a:ln w="381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74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44444E-6 L 0.00104 0.37615 " pathEditMode="fixed" rAng="0" ptsTypes="AA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6" grpId="0" animBg="1"/>
      <p:bldP spid="31" grpId="0" animBg="1"/>
      <p:bldP spid="32" grpId="0" animBg="1"/>
      <p:bldP spid="12" grpId="0" animBg="1"/>
      <p:bldP spid="42" grpId="0"/>
      <p:bldP spid="51" grpId="0"/>
      <p:bldP spid="55" grpId="0"/>
      <p:bldP spid="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3" descr="Picture">
            <a:extLst>
              <a:ext uri="{FF2B5EF4-FFF2-40B4-BE49-F238E27FC236}">
                <a16:creationId xmlns:a16="http://schemas.microsoft.com/office/drawing/2014/main" id="{D249F345-697F-1449-1F41-914CCF3B9899}"/>
              </a:ext>
              <a:ext uri="{147F2762-F138-4A5C-976F-8EAC2B608ADB}">
                <a16:predDERef xmlns:a16="http://schemas.microsoft.com/office/drawing/2014/main" pred="{00000000-0008-0000-0000-000003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7763"/>
          <a:stretch>
            <a:fillRect/>
          </a:stretch>
        </p:blipFill>
        <p:spPr>
          <a:xfrm>
            <a:off x="441113" y="1587417"/>
            <a:ext cx="1306571" cy="1412261"/>
          </a:xfrm>
          <a:prstGeom prst="rect">
            <a:avLst/>
          </a:prstGeom>
        </p:spPr>
      </p:pic>
      <p:pic>
        <p:nvPicPr>
          <p:cNvPr id="6" name="Image 3" descr="Picture">
            <a:extLst>
              <a:ext uri="{FF2B5EF4-FFF2-40B4-BE49-F238E27FC236}">
                <a16:creationId xmlns:a16="http://schemas.microsoft.com/office/drawing/2014/main" id="{3F852A38-C39B-E5E6-E877-389322D72D3A}"/>
              </a:ext>
              <a:ext uri="{147F2762-F138-4A5C-976F-8EAC2B608ADB}">
                <a16:predDERef xmlns:a16="http://schemas.microsoft.com/office/drawing/2014/main" pred="{00000000-0008-0000-0000-000003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7763"/>
          <a:stretch>
            <a:fillRect/>
          </a:stretch>
        </p:blipFill>
        <p:spPr>
          <a:xfrm>
            <a:off x="4025612" y="1587417"/>
            <a:ext cx="1306571" cy="14122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92EB6B-AF27-7864-B5BC-4EF151DC0036}"/>
              </a:ext>
            </a:extLst>
          </p:cNvPr>
          <p:cNvSpPr>
            <a:spLocks/>
          </p:cNvSpPr>
          <p:nvPr/>
        </p:nvSpPr>
        <p:spPr>
          <a:xfrm>
            <a:off x="8863544" y="5853800"/>
            <a:ext cx="709081" cy="477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D07D74-7943-9EA2-24B4-05E58D79C392}"/>
              </a:ext>
            </a:extLst>
          </p:cNvPr>
          <p:cNvSpPr/>
          <p:nvPr/>
        </p:nvSpPr>
        <p:spPr>
          <a:xfrm>
            <a:off x="5904804" y="2273681"/>
            <a:ext cx="5825834" cy="133787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09C38BA-24B6-09B3-5BA3-A9B88940EF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399"/>
          <a:stretch>
            <a:fillRect/>
          </a:stretch>
        </p:blipFill>
        <p:spPr>
          <a:xfrm>
            <a:off x="5712797" y="2322362"/>
            <a:ext cx="5918176" cy="39387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4A5BBA-EF88-CFB9-FA63-C0046987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R2-S4-R2 Cross-Talk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BEE09-05DD-E571-3D7C-AA72D1F3B66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3BE0EB-B2EE-CAEB-6C44-34831E7C55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4931" b="4173"/>
          <a:stretch>
            <a:fillRect/>
          </a:stretch>
        </p:blipFill>
        <p:spPr>
          <a:xfrm>
            <a:off x="1601437" y="4590418"/>
            <a:ext cx="2089982" cy="14125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B0B096-1733-7CED-A972-555536B5637E}"/>
              </a:ext>
            </a:extLst>
          </p:cNvPr>
          <p:cNvSpPr/>
          <p:nvPr/>
        </p:nvSpPr>
        <p:spPr>
          <a:xfrm>
            <a:off x="350829" y="1552102"/>
            <a:ext cx="4972704" cy="141226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9F00AFB7-2234-F442-854C-91A2AFB530C9}"/>
              </a:ext>
            </a:extLst>
          </p:cNvPr>
          <p:cNvSpPr/>
          <p:nvPr/>
        </p:nvSpPr>
        <p:spPr>
          <a:xfrm>
            <a:off x="1623370" y="1800610"/>
            <a:ext cx="900562" cy="93551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420089-33B7-4E2F-EA87-4D6A74F01897}"/>
              </a:ext>
            </a:extLst>
          </p:cNvPr>
          <p:cNvSpPr/>
          <p:nvPr/>
        </p:nvSpPr>
        <p:spPr>
          <a:xfrm>
            <a:off x="1601436" y="4564810"/>
            <a:ext cx="2147003" cy="1428644"/>
          </a:xfrm>
          <a:prstGeom prst="rect">
            <a:avLst/>
          </a:prstGeom>
          <a:noFill/>
          <a:ln w="762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20" name="Image 3" descr="Picture">
            <a:extLst>
              <a:ext uri="{FF2B5EF4-FFF2-40B4-BE49-F238E27FC236}">
                <a16:creationId xmlns:a16="http://schemas.microsoft.com/office/drawing/2014/main" id="{9306669D-CFF1-B8AD-9D89-FBBBC23D8D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051" t="14999" r="24698" b="10991"/>
          <a:stretch>
            <a:fillRect/>
          </a:stretch>
        </p:blipFill>
        <p:spPr>
          <a:xfrm>
            <a:off x="2416433" y="1765182"/>
            <a:ext cx="920157" cy="1021668"/>
          </a:xfrm>
          <a:prstGeom prst="rect">
            <a:avLst/>
          </a:prstGeom>
        </p:spPr>
      </p:pic>
      <p:sp>
        <p:nvSpPr>
          <p:cNvPr id="23" name="Plus Sign 22">
            <a:extLst>
              <a:ext uri="{FF2B5EF4-FFF2-40B4-BE49-F238E27FC236}">
                <a16:creationId xmlns:a16="http://schemas.microsoft.com/office/drawing/2014/main" id="{2A6EA0A3-560E-7033-E681-A323F70E2EDA}"/>
              </a:ext>
            </a:extLst>
          </p:cNvPr>
          <p:cNvSpPr/>
          <p:nvPr/>
        </p:nvSpPr>
        <p:spPr>
          <a:xfrm>
            <a:off x="3199277" y="1839839"/>
            <a:ext cx="900562" cy="93551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1F332BA5-5F71-1C2B-1F13-43544A7FE457}"/>
              </a:ext>
            </a:extLst>
          </p:cNvPr>
          <p:cNvSpPr/>
          <p:nvPr/>
        </p:nvSpPr>
        <p:spPr>
          <a:xfrm>
            <a:off x="2219017" y="3274422"/>
            <a:ext cx="900562" cy="93551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42E070-9B4D-44A4-A283-593D05B873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4095" b="12662"/>
          <a:stretch>
            <a:fillRect/>
          </a:stretch>
        </p:blipFill>
        <p:spPr>
          <a:xfrm>
            <a:off x="382002" y="3216233"/>
            <a:ext cx="1891010" cy="11535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797199-D92A-CC56-4693-4BF9E41DF5C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3295" b="13162"/>
          <a:stretch>
            <a:fillRect/>
          </a:stretch>
        </p:blipFill>
        <p:spPr>
          <a:xfrm>
            <a:off x="3081479" y="3156098"/>
            <a:ext cx="2019683" cy="121367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7A2CA85-FB22-74B9-FB05-EC8597C04ACC}"/>
              </a:ext>
            </a:extLst>
          </p:cNvPr>
          <p:cNvSpPr/>
          <p:nvPr/>
        </p:nvSpPr>
        <p:spPr>
          <a:xfrm>
            <a:off x="350829" y="3124199"/>
            <a:ext cx="4788433" cy="1245573"/>
          </a:xfrm>
          <a:prstGeom prst="rect">
            <a:avLst/>
          </a:prstGeom>
          <a:noFill/>
          <a:ln w="762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00D6F96-BAE9-1106-21C8-4478B3D95E75}"/>
              </a:ext>
            </a:extLst>
          </p:cNvPr>
          <p:cNvGrpSpPr/>
          <p:nvPr/>
        </p:nvGrpSpPr>
        <p:grpSpPr>
          <a:xfrm>
            <a:off x="8586713" y="126695"/>
            <a:ext cx="2333681" cy="1492506"/>
            <a:chOff x="25244472" y="25891441"/>
            <a:chExt cx="3638117" cy="2326758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44E5EE22-1DEF-EE97-AD50-440312917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7" t="21324" r="48249" b="18954"/>
            <a:stretch>
              <a:fillRect/>
            </a:stretch>
          </p:blipFill>
          <p:spPr>
            <a:xfrm rot="10800000">
              <a:off x="25271461" y="26029489"/>
              <a:ext cx="1956400" cy="1970145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D795B9D-42EC-09D8-0672-866A39CFB838}"/>
                </a:ext>
              </a:extLst>
            </p:cNvPr>
            <p:cNvGrpSpPr/>
            <p:nvPr/>
          </p:nvGrpSpPr>
          <p:grpSpPr>
            <a:xfrm>
              <a:off x="27996082" y="26450138"/>
              <a:ext cx="886507" cy="814644"/>
              <a:chOff x="742921" y="1985676"/>
              <a:chExt cx="1200861" cy="1153038"/>
            </a:xfrm>
          </p:grpSpPr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D6CCC227-1AB7-5758-D827-2AFCA6115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865" t="88310" r="2294"/>
              <a:stretch>
                <a:fillRect/>
              </a:stretch>
            </p:blipFill>
            <p:spPr>
              <a:xfrm rot="10800000">
                <a:off x="742921" y="2112676"/>
                <a:ext cx="1200861" cy="1026038"/>
              </a:xfrm>
              <a:prstGeom prst="rect">
                <a:avLst/>
              </a:prstGeom>
            </p:spPr>
          </p:pic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F27D2DDD-2F68-AC24-E8D2-C613C007EACE}"/>
                  </a:ext>
                </a:extLst>
              </p:cNvPr>
              <p:cNvSpPr/>
              <p:nvPr/>
            </p:nvSpPr>
            <p:spPr>
              <a:xfrm>
                <a:off x="918482" y="2651096"/>
                <a:ext cx="336550" cy="34290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y</a:t>
                </a:r>
                <a:endParaRPr lang="en-SE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1CAF9D9-A4E0-31A6-5EA6-EE0CC4E50AF7}"/>
                  </a:ext>
                </a:extLst>
              </p:cNvPr>
              <p:cNvSpPr/>
              <p:nvPr/>
            </p:nvSpPr>
            <p:spPr>
              <a:xfrm>
                <a:off x="1586169" y="2657445"/>
                <a:ext cx="336550" cy="3429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z</a:t>
                </a:r>
                <a:endParaRPr lang="en-SE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325984E0-E496-9206-61D4-422111F1F6FE}"/>
                  </a:ext>
                </a:extLst>
              </p:cNvPr>
              <p:cNvSpPr/>
              <p:nvPr/>
            </p:nvSpPr>
            <p:spPr>
              <a:xfrm>
                <a:off x="918482" y="1985676"/>
                <a:ext cx="336550" cy="3429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x</a:t>
                </a:r>
                <a:endParaRPr lang="en-SE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F753522-99AC-23F7-0CD5-AF1982895B73}"/>
                </a:ext>
              </a:extLst>
            </p:cNvPr>
            <p:cNvCxnSpPr>
              <a:cxnSpLocks/>
            </p:cNvCxnSpPr>
            <p:nvPr/>
          </p:nvCxnSpPr>
          <p:spPr>
            <a:xfrm>
              <a:off x="25244472" y="25891441"/>
              <a:ext cx="0" cy="2326758"/>
            </a:xfrm>
            <a:prstGeom prst="line">
              <a:avLst/>
            </a:prstGeom>
            <a:ln w="76200">
              <a:solidFill>
                <a:schemeClr val="tx1"/>
              </a:solidFill>
              <a:prstDash val="dashDot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EE7EF26-7ABE-C100-1E41-5956A07A8FB9}"/>
              </a:ext>
            </a:extLst>
          </p:cNvPr>
          <p:cNvCxnSpPr>
            <a:cxnSpLocks/>
          </p:cNvCxnSpPr>
          <p:nvPr/>
        </p:nvCxnSpPr>
        <p:spPr>
          <a:xfrm flipH="1">
            <a:off x="8967328" y="151441"/>
            <a:ext cx="11470" cy="1826913"/>
          </a:xfrm>
          <a:prstGeom prst="line">
            <a:avLst/>
          </a:prstGeom>
          <a:ln w="76200">
            <a:solidFill>
              <a:srgbClr val="7030A0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B641E48-03DA-939A-4B8A-25854F1B8F3F}"/>
              </a:ext>
            </a:extLst>
          </p:cNvPr>
          <p:cNvCxnSpPr>
            <a:cxnSpLocks/>
          </p:cNvCxnSpPr>
          <p:nvPr/>
        </p:nvCxnSpPr>
        <p:spPr>
          <a:xfrm flipH="1">
            <a:off x="6846725" y="1613738"/>
            <a:ext cx="1739987" cy="3646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3CB1116-2645-67D3-F798-C903783511B2}"/>
              </a:ext>
            </a:extLst>
          </p:cNvPr>
          <p:cNvCxnSpPr>
            <a:cxnSpLocks/>
          </p:cNvCxnSpPr>
          <p:nvPr/>
        </p:nvCxnSpPr>
        <p:spPr>
          <a:xfrm>
            <a:off x="10216718" y="1479002"/>
            <a:ext cx="1365334" cy="5088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2EA81A-4754-21D7-938F-A2AFC15CF9E9}"/>
              </a:ext>
            </a:extLst>
          </p:cNvPr>
          <p:cNvCxnSpPr>
            <a:cxnSpLocks/>
          </p:cNvCxnSpPr>
          <p:nvPr/>
        </p:nvCxnSpPr>
        <p:spPr>
          <a:xfrm flipH="1">
            <a:off x="6840817" y="1986565"/>
            <a:ext cx="5908" cy="600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0723EA5-DC46-1525-3F00-8E521805C992}"/>
              </a:ext>
            </a:extLst>
          </p:cNvPr>
          <p:cNvCxnSpPr>
            <a:cxnSpLocks/>
          </p:cNvCxnSpPr>
          <p:nvPr/>
        </p:nvCxnSpPr>
        <p:spPr>
          <a:xfrm flipH="1">
            <a:off x="11577110" y="1993337"/>
            <a:ext cx="9830" cy="520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D15028-54F6-FE27-DCB0-A99F624D79A1}"/>
              </a:ext>
            </a:extLst>
          </p:cNvPr>
          <p:cNvCxnSpPr>
            <a:cxnSpLocks/>
          </p:cNvCxnSpPr>
          <p:nvPr/>
        </p:nvCxnSpPr>
        <p:spPr>
          <a:xfrm>
            <a:off x="10212135" y="290631"/>
            <a:ext cx="0" cy="11819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1AB42C0-E955-2392-0B2B-0FC6C3970CDF}"/>
              </a:ext>
            </a:extLst>
          </p:cNvPr>
          <p:cNvCxnSpPr>
            <a:cxnSpLocks/>
          </p:cNvCxnSpPr>
          <p:nvPr/>
        </p:nvCxnSpPr>
        <p:spPr>
          <a:xfrm flipV="1">
            <a:off x="8863544" y="1978354"/>
            <a:ext cx="103785" cy="476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B6832B5-F249-4F7F-0884-FFCBD535D160}"/>
              </a:ext>
            </a:extLst>
          </p:cNvPr>
          <p:cNvCxnSpPr>
            <a:cxnSpLocks/>
          </p:cNvCxnSpPr>
          <p:nvPr/>
        </p:nvCxnSpPr>
        <p:spPr>
          <a:xfrm flipH="1" flipV="1">
            <a:off x="8967328" y="1978354"/>
            <a:ext cx="676816" cy="4811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4F1D228-1ECE-DAE9-B8B9-07B364F61BB2}"/>
              </a:ext>
            </a:extLst>
          </p:cNvPr>
          <p:cNvCxnSpPr>
            <a:cxnSpLocks/>
          </p:cNvCxnSpPr>
          <p:nvPr/>
        </p:nvCxnSpPr>
        <p:spPr>
          <a:xfrm flipV="1">
            <a:off x="7925309" y="1816337"/>
            <a:ext cx="876117" cy="4657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3EE954F-2F9F-6840-AF28-47C673A9EFCB}"/>
              </a:ext>
            </a:extLst>
          </p:cNvPr>
          <p:cNvCxnSpPr>
            <a:cxnSpLocks/>
          </p:cNvCxnSpPr>
          <p:nvPr/>
        </p:nvCxnSpPr>
        <p:spPr>
          <a:xfrm>
            <a:off x="8801426" y="1297739"/>
            <a:ext cx="0" cy="5185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8A402F2-5419-EACE-7C62-D049F77C8DF3}"/>
              </a:ext>
            </a:extLst>
          </p:cNvPr>
          <p:cNvCxnSpPr>
            <a:cxnSpLocks/>
          </p:cNvCxnSpPr>
          <p:nvPr/>
        </p:nvCxnSpPr>
        <p:spPr>
          <a:xfrm>
            <a:off x="9184805" y="1106867"/>
            <a:ext cx="0" cy="784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4CD4EF6-70F0-AE12-E5A6-767E769FB6AB}"/>
              </a:ext>
            </a:extLst>
          </p:cNvPr>
          <p:cNvCxnSpPr>
            <a:cxnSpLocks/>
          </p:cNvCxnSpPr>
          <p:nvPr/>
        </p:nvCxnSpPr>
        <p:spPr>
          <a:xfrm>
            <a:off x="9748066" y="1106405"/>
            <a:ext cx="0" cy="6999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2A53331-ADB7-D397-CD53-05D84BC38FB4}"/>
              </a:ext>
            </a:extLst>
          </p:cNvPr>
          <p:cNvCxnSpPr>
            <a:cxnSpLocks/>
          </p:cNvCxnSpPr>
          <p:nvPr/>
        </p:nvCxnSpPr>
        <p:spPr>
          <a:xfrm flipH="1" flipV="1">
            <a:off x="9184805" y="1891834"/>
            <a:ext cx="694518" cy="5341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E9C70DD-D8A7-E678-8D13-ABF33826FC77}"/>
              </a:ext>
            </a:extLst>
          </p:cNvPr>
          <p:cNvCxnSpPr>
            <a:cxnSpLocks/>
          </p:cNvCxnSpPr>
          <p:nvPr/>
        </p:nvCxnSpPr>
        <p:spPr>
          <a:xfrm flipH="1" flipV="1">
            <a:off x="9746714" y="1807111"/>
            <a:ext cx="784542" cy="4097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C8B9D0C-5144-EEB6-3688-4E1B6BE2F68D}"/>
              </a:ext>
            </a:extLst>
          </p:cNvPr>
          <p:cNvCxnSpPr>
            <a:cxnSpLocks/>
          </p:cNvCxnSpPr>
          <p:nvPr/>
        </p:nvCxnSpPr>
        <p:spPr>
          <a:xfrm flipV="1">
            <a:off x="7925309" y="2282122"/>
            <a:ext cx="0" cy="609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4C476F-D168-E6CC-889A-13A8B9B0B0D1}"/>
              </a:ext>
            </a:extLst>
          </p:cNvPr>
          <p:cNvCxnSpPr>
            <a:cxnSpLocks/>
          </p:cNvCxnSpPr>
          <p:nvPr/>
        </p:nvCxnSpPr>
        <p:spPr>
          <a:xfrm flipV="1">
            <a:off x="7925309" y="2511239"/>
            <a:ext cx="0" cy="609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38EB417-EB63-541C-8296-3FA82CB927C6}"/>
              </a:ext>
            </a:extLst>
          </p:cNvPr>
          <p:cNvCxnSpPr>
            <a:cxnSpLocks/>
          </p:cNvCxnSpPr>
          <p:nvPr/>
        </p:nvCxnSpPr>
        <p:spPr>
          <a:xfrm flipV="1">
            <a:off x="10527086" y="2226569"/>
            <a:ext cx="0" cy="1339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7E01622-3F21-BA8F-D75C-14470D7F27E5}"/>
              </a:ext>
            </a:extLst>
          </p:cNvPr>
          <p:cNvCxnSpPr>
            <a:cxnSpLocks/>
          </p:cNvCxnSpPr>
          <p:nvPr/>
        </p:nvCxnSpPr>
        <p:spPr>
          <a:xfrm flipV="1">
            <a:off x="10527086" y="2511310"/>
            <a:ext cx="0" cy="609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26DE468-5466-E882-AE61-B7A3BBBBC1E5}"/>
              </a:ext>
            </a:extLst>
          </p:cNvPr>
          <p:cNvSpPr txBox="1"/>
          <p:nvPr/>
        </p:nvSpPr>
        <p:spPr>
          <a:xfrm>
            <a:off x="6880183" y="2630249"/>
            <a:ext cx="1669187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1</a:t>
            </a:r>
            <a:r>
              <a:rPr lang="en-US" sz="1400">
                <a:solidFill>
                  <a:srgbClr val="231F20"/>
                </a:solidFill>
                <a:effectLst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% R2 </a:t>
            </a:r>
            <a:r>
              <a:rPr lang="en-US" sz="1400" err="1">
                <a:solidFill>
                  <a:srgbClr val="231F20"/>
                </a:solidFill>
                <a:effectLst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integr</a:t>
            </a:r>
            <a:r>
              <a:rPr lang="en-US" sz="1400">
                <a:solidFill>
                  <a:srgbClr val="231F20"/>
                </a:solidFill>
                <a:effectLst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. </a:t>
            </a:r>
            <a:r>
              <a:rPr lang="en-US" sz="14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B1</a:t>
            </a:r>
            <a:endParaRPr lang="en-US" sz="1400">
              <a:solidFill>
                <a:srgbClr val="231F20"/>
              </a:solidFill>
              <a:effectLst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r>
              <a:rPr lang="en-US" sz="1400">
                <a:solidFill>
                  <a:srgbClr val="231F20"/>
                </a:solidFill>
                <a:latin typeface="Calibri"/>
                <a:ea typeface="Open Sans Light"/>
                <a:cs typeface="Calibri"/>
              </a:rPr>
              <a:t>S4 b1=-216 units</a:t>
            </a:r>
            <a:endParaRPr lang="en-SE" sz="1400">
              <a:latin typeface="Calibri"/>
              <a:ea typeface="Open Sans Light"/>
              <a:cs typeface="Calibri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55EB6B9-5CCA-5B9D-2251-9B647D9ACEDB}"/>
              </a:ext>
            </a:extLst>
          </p:cNvPr>
          <p:cNvSpPr txBox="1"/>
          <p:nvPr/>
        </p:nvSpPr>
        <p:spPr>
          <a:xfrm>
            <a:off x="6882006" y="3928241"/>
            <a:ext cx="1738139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0.16</a:t>
            </a:r>
            <a:r>
              <a:rPr lang="en-US" sz="1400">
                <a:solidFill>
                  <a:srgbClr val="231F20"/>
                </a:solidFill>
                <a:effectLst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% R2 </a:t>
            </a:r>
            <a:r>
              <a:rPr lang="en-US" sz="1400" err="1">
                <a:solidFill>
                  <a:srgbClr val="231F20"/>
                </a:solidFill>
                <a:effectLst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integr</a:t>
            </a:r>
            <a:r>
              <a:rPr lang="en-US" sz="14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. G</a:t>
            </a:r>
          </a:p>
          <a:p>
            <a:r>
              <a:rPr lang="en-US" sz="1400">
                <a:solidFill>
                  <a:srgbClr val="231F20"/>
                </a:solidFill>
                <a:latin typeface="Calibri"/>
                <a:ea typeface="Open Sans Light"/>
                <a:cs typeface="Calibri"/>
              </a:rPr>
              <a:t>S4 b2=55 units </a:t>
            </a:r>
            <a:endParaRPr lang="en-SE" sz="1400">
              <a:latin typeface="Calibri"/>
              <a:ea typeface="Open Sans Light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F2297-5E3E-2464-38FF-0821478C1611}"/>
              </a:ext>
            </a:extLst>
          </p:cNvPr>
          <p:cNvSpPr/>
          <p:nvPr/>
        </p:nvSpPr>
        <p:spPr>
          <a:xfrm>
            <a:off x="245327" y="1472565"/>
            <a:ext cx="5261463" cy="45781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3F357F5-D428-D19A-FA71-AB7A2386DE50}"/>
              </a:ext>
            </a:extLst>
          </p:cNvPr>
          <p:cNvSpPr>
            <a:spLocks/>
          </p:cNvSpPr>
          <p:nvPr/>
        </p:nvSpPr>
        <p:spPr>
          <a:xfrm>
            <a:off x="3672029" y="6050713"/>
            <a:ext cx="3651679" cy="749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28B32C99-C630-5F1A-03BC-94F9CE9B527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5457" r="48467"/>
          <a:stretch>
            <a:fillRect/>
          </a:stretch>
        </p:blipFill>
        <p:spPr>
          <a:xfrm>
            <a:off x="3559649" y="6002978"/>
            <a:ext cx="3725959" cy="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2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81481E-6 L -0.0013 0.1743 " pathEditMode="fixed" rAng="0" ptsTypes="AA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870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1" grpId="1" animBg="1"/>
      <p:bldP spid="15" grpId="0" animBg="1"/>
      <p:bldP spid="24" grpId="0" animBg="1"/>
      <p:bldP spid="17" grpId="0" animBg="1"/>
      <p:bldP spid="56" grpId="0"/>
      <p:bldP spid="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Conclusions and Next Steps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6670" marR="10795" algn="just">
              <a:spcBef>
                <a:spcPts val="1200"/>
              </a:spcBef>
            </a:pPr>
            <a:r>
              <a:rPr lang="en-US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Magnet designs for MAX 4</a:t>
            </a:r>
            <a:r>
              <a:rPr lang="en-US" baseline="300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U</a:t>
            </a:r>
            <a:r>
              <a:rPr lang="en-US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have been presented that achieve the required strengths and satisfactory field quality.</a:t>
            </a:r>
            <a:endParaRPr lang="en-US"/>
          </a:p>
          <a:p>
            <a:pPr marL="27032" marR="10813" algn="just">
              <a:spcBef>
                <a:spcPts val="1200"/>
              </a:spcBef>
            </a:pPr>
            <a:r>
              <a:rPr lang="en-US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Cross-talk effects have been identified as an important aspect of the design. The impact of the non-considered multipoles will be incorporated in the beam dynamics lattice model.</a:t>
            </a:r>
          </a:p>
          <a:p>
            <a:pPr marL="27032" marR="10813" algn="just">
              <a:spcBef>
                <a:spcPts val="1200"/>
              </a:spcBef>
            </a:pPr>
            <a:r>
              <a:rPr lang="en-US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Next Steps</a:t>
            </a:r>
          </a:p>
          <a:p>
            <a:pPr marL="484232" marR="10813" lvl="1" algn="just">
              <a:spcBef>
                <a:spcPts val="1200"/>
              </a:spcBef>
            </a:pPr>
            <a:r>
              <a:rPr lang="en-US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Fine redesign of standalone models affected by the insertion in the block.</a:t>
            </a:r>
          </a:p>
          <a:p>
            <a:pPr marL="484232" marR="10813" lvl="1" algn="just">
              <a:spcBef>
                <a:spcPts val="1200"/>
              </a:spcBef>
            </a:pPr>
            <a:r>
              <a:rPr lang="en-US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Full block models (excitation level verification and crosstalk).</a:t>
            </a:r>
            <a:endParaRPr lang="en-GB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B541A-3127-4F88-04F7-729D479FA70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492875"/>
            <a:ext cx="492512" cy="365125"/>
          </a:xfrm>
        </p:spPr>
        <p:txBody>
          <a:bodyPr/>
          <a:lstStyle/>
          <a:p>
            <a:fld id="{B60D0738-23DA-A745-9B84-DD183761B382}" type="slidenum"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pPr/>
              <a:t>23</a:t>
            </a:fld>
            <a:endParaRPr lang="en-US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38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4CCEA-C53C-5E67-201F-211ED5F10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7396E-8DC4-275E-2CE5-2C5375016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65" y="1985927"/>
            <a:ext cx="10515600" cy="923330"/>
          </a:xfrm>
        </p:spPr>
        <p:txBody>
          <a:bodyPr/>
          <a:lstStyle/>
          <a:p>
            <a:r>
              <a:rPr lang="sv-SE"/>
              <a:t>MAX 4</a:t>
            </a:r>
            <a:r>
              <a:rPr lang="sv-SE" baseline="30000"/>
              <a:t>U</a:t>
            </a:r>
            <a:r>
              <a:rPr lang="sv-SE"/>
              <a:t> Pulsed (Electro)Magnet</a:t>
            </a:r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161A1C-6B9E-863B-16A7-7A26AE626203}"/>
              </a:ext>
            </a:extLst>
          </p:cNvPr>
          <p:cNvSpPr txBox="1"/>
          <p:nvPr/>
        </p:nvSpPr>
        <p:spPr>
          <a:xfrm>
            <a:off x="2234780" y="3437522"/>
            <a:ext cx="7916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>
                <a:solidFill>
                  <a:schemeClr val="bg1"/>
                </a:solidFill>
              </a:rPr>
              <a:t>NSLS II-MAX IV workshop</a:t>
            </a:r>
          </a:p>
          <a:p>
            <a:pPr algn="ctr"/>
            <a:r>
              <a:rPr lang="en-GB" sz="3600" b="1">
                <a:solidFill>
                  <a:schemeClr val="bg1"/>
                </a:solidFill>
              </a:rPr>
              <a:t>5-6 Oct.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31E284-2306-3FE5-2DCE-123A46AE0210}"/>
              </a:ext>
            </a:extLst>
          </p:cNvPr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DEB242-E041-BDF8-B154-0DA8A1B17610}"/>
              </a:ext>
            </a:extLst>
          </p:cNvPr>
          <p:cNvSpPr txBox="1"/>
          <p:nvPr/>
        </p:nvSpPr>
        <p:spPr>
          <a:xfrm>
            <a:off x="3858137" y="5104561"/>
            <a:ext cx="4767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</a:rPr>
              <a:t>Henrique Caiafa Duarte</a:t>
            </a:r>
          </a:p>
        </p:txBody>
      </p:sp>
    </p:spTree>
    <p:extLst>
      <p:ext uri="{BB962C8B-B14F-4D97-AF65-F5344CB8AC3E}">
        <p14:creationId xmlns:p14="http://schemas.microsoft.com/office/powerpoint/2010/main" val="250953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5D4A870A-6A1B-8A74-57ED-42336E140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464" y="3177540"/>
            <a:ext cx="3411963" cy="213190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21C90-BF24-0E69-61EA-DB59BC73CC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1583151"/>
            <a:ext cx="10837855" cy="467421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/>
              <a:t>Analytical (parallel plates) </a:t>
            </a:r>
            <a:r>
              <a:rPr lang="en-US" err="1"/>
              <a:t>stripline</a:t>
            </a:r>
            <a:r>
              <a:rPr lang="en-US"/>
              <a:t> estimations for 8 modules: 15 cm length, 330 </a:t>
            </a:r>
            <a:r>
              <a:rPr lang="el-G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 kick / module, pulse flat-top duration &gt; 1.2 ns.</a:t>
            </a:r>
            <a:endParaRPr lang="en-US"/>
          </a:p>
          <a:p>
            <a:r>
              <a:rPr lang="en-US">
                <a:latin typeface="Maven Pro Medium"/>
              </a:rPr>
              <a:t>Slotted circular and elliptical shape considered maximizes kick strength at the cost of transverse field flatness.        </a:t>
            </a:r>
            <a:r>
              <a:rPr lang="en-US" b="1" err="1">
                <a:solidFill>
                  <a:srgbClr val="00570C"/>
                </a:solidFill>
                <a:latin typeface="Maven Pro Medium"/>
              </a:rPr>
              <a:t>Z</a:t>
            </a:r>
            <a:r>
              <a:rPr lang="en-US" b="1" baseline="-25000" err="1">
                <a:solidFill>
                  <a:srgbClr val="00570C"/>
                </a:solidFill>
                <a:latin typeface="Maven Pro Medium"/>
              </a:rPr>
              <a:t>odd</a:t>
            </a:r>
            <a:r>
              <a:rPr lang="en-US" b="1">
                <a:solidFill>
                  <a:srgbClr val="00570C"/>
                </a:solidFill>
                <a:latin typeface="Maven Pro Medium"/>
              </a:rPr>
              <a:t>=50 </a:t>
            </a:r>
            <a:r>
              <a:rPr lang="el-GR" b="1">
                <a:solidFill>
                  <a:srgbClr val="0057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n-US" b="1">
                <a:solidFill>
                  <a:srgbClr val="00570C"/>
                </a:solidFill>
                <a:latin typeface="Maven Pro Medium"/>
              </a:rPr>
              <a:t>, Z</a:t>
            </a:r>
            <a:r>
              <a:rPr lang="en-US" b="1" baseline="-25000">
                <a:solidFill>
                  <a:srgbClr val="00570C"/>
                </a:solidFill>
                <a:latin typeface="Maven Pro Medium"/>
              </a:rPr>
              <a:t>even</a:t>
            </a:r>
            <a:r>
              <a:rPr lang="en-US" b="1">
                <a:solidFill>
                  <a:srgbClr val="00570C"/>
                </a:solidFill>
                <a:latin typeface="Maven Pro Medium"/>
              </a:rPr>
              <a:t>=~57 </a:t>
            </a:r>
            <a:r>
              <a:rPr lang="el-GR" b="1">
                <a:solidFill>
                  <a:srgbClr val="00570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Ω</a:t>
            </a:r>
            <a:endParaRPr lang="en-US" b="1">
              <a:solidFill>
                <a:srgbClr val="00570C"/>
              </a:solidFill>
              <a:latin typeface="Maven Pro Medium"/>
            </a:endParaRPr>
          </a:p>
          <a:p>
            <a:endParaRPr lang="en-US">
              <a:latin typeface="Maven Pro Medium"/>
            </a:endParaRPr>
          </a:p>
          <a:p>
            <a:endParaRPr lang="en-US">
              <a:latin typeface="Maven Pro Medium"/>
            </a:endParaRP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Next steps: fine-tuning 2D cross section, 3D simulations (High frequency, Wakefield)</a:t>
            </a:r>
            <a:endParaRPr lang="en-S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4B2E32-66EF-BB2A-25DE-AFC345F77A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F2F2F"/>
              </a:clrFrom>
              <a:clrTo>
                <a:srgbClr val="2F2F2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1435" y="3190599"/>
            <a:ext cx="2188799" cy="20946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22614D-E3B8-F691-4973-39B2C2D5A9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2F2F2F"/>
              </a:clrFrom>
              <a:clrTo>
                <a:srgbClr val="2F2F2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8780" y="3180688"/>
            <a:ext cx="2325713" cy="21321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8AF624-FA65-BC28-1704-EC2C991FE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Fast Kicker </a:t>
            </a:r>
            <a:r>
              <a:rPr lang="en-US" err="1"/>
              <a:t>Stripline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CD32C-9BE9-85DC-27C3-35BD54E5D6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28E976-61A5-7A99-492C-366124F5BE9D}"/>
              </a:ext>
            </a:extLst>
          </p:cNvPr>
          <p:cNvSpPr txBox="1"/>
          <p:nvPr/>
        </p:nvSpPr>
        <p:spPr>
          <a:xfrm>
            <a:off x="4180497" y="4921439"/>
            <a:ext cx="111120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/>
              <a:t>14.0 kV</a:t>
            </a:r>
            <a:endParaRPr lang="en-SE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C1A3BF-F715-6042-7835-6D01773997DC}"/>
              </a:ext>
            </a:extLst>
          </p:cNvPr>
          <p:cNvSpPr txBox="1"/>
          <p:nvPr/>
        </p:nvSpPr>
        <p:spPr>
          <a:xfrm>
            <a:off x="6610706" y="4956529"/>
            <a:ext cx="111120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/>
              <a:t>10.2 kV</a:t>
            </a:r>
            <a:endParaRPr lang="en-SE" sz="24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C9EE18B-B7DB-26C7-6532-1D484B39388E}"/>
              </a:ext>
            </a:extLst>
          </p:cNvPr>
          <p:cNvSpPr/>
          <p:nvPr/>
        </p:nvSpPr>
        <p:spPr>
          <a:xfrm>
            <a:off x="947612" y="3187050"/>
            <a:ext cx="2243128" cy="2154944"/>
          </a:xfrm>
          <a:prstGeom prst="ellipse">
            <a:avLst/>
          </a:prstGeom>
          <a:noFill/>
          <a:ln w="76200">
            <a:solidFill>
              <a:srgbClr val="9796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52DF4D-1240-86F8-3A1D-E48F86A9681A}"/>
              </a:ext>
            </a:extLst>
          </p:cNvPr>
          <p:cNvSpPr txBox="1"/>
          <p:nvPr/>
        </p:nvSpPr>
        <p:spPr>
          <a:xfrm>
            <a:off x="2249916" y="4912641"/>
            <a:ext cx="87876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/>
              <a:t>20 kV</a:t>
            </a:r>
            <a:endParaRPr lang="en-SE" sz="240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8A6BE5-0D76-45CA-3D49-24802AC839A8}"/>
              </a:ext>
            </a:extLst>
          </p:cNvPr>
          <p:cNvSpPr/>
          <p:nvPr/>
        </p:nvSpPr>
        <p:spPr>
          <a:xfrm>
            <a:off x="1404017" y="3850955"/>
            <a:ext cx="213896" cy="810726"/>
          </a:xfrm>
          <a:prstGeom prst="roundRect">
            <a:avLst/>
          </a:prstGeom>
          <a:solidFill>
            <a:srgbClr val="98979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B2AFC9E-28A9-8AFD-6800-2C76131967C0}"/>
              </a:ext>
            </a:extLst>
          </p:cNvPr>
          <p:cNvSpPr/>
          <p:nvPr/>
        </p:nvSpPr>
        <p:spPr>
          <a:xfrm>
            <a:off x="2550749" y="3833659"/>
            <a:ext cx="213896" cy="810726"/>
          </a:xfrm>
          <a:prstGeom prst="roundRect">
            <a:avLst/>
          </a:prstGeom>
          <a:solidFill>
            <a:srgbClr val="98979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F73DB2-DD8E-9A06-7558-4F55A6AE860F}"/>
              </a:ext>
            </a:extLst>
          </p:cNvPr>
          <p:cNvSpPr txBox="1"/>
          <p:nvPr/>
        </p:nvSpPr>
        <p:spPr>
          <a:xfrm>
            <a:off x="1057538" y="3007029"/>
            <a:ext cx="1988173" cy="461665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solidFill>
              <a:schemeClr val="tx2"/>
            </a:solidFill>
          </a:ln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>
                <a:ea typeface="Calibri"/>
                <a:cs typeface="Calibri"/>
              </a:rPr>
              <a:t>Parallel plates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AFCB0D-3107-E023-DC18-42A36131CF51}"/>
              </a:ext>
            </a:extLst>
          </p:cNvPr>
          <p:cNvSpPr txBox="1"/>
          <p:nvPr/>
        </p:nvSpPr>
        <p:spPr>
          <a:xfrm>
            <a:off x="3377821" y="2991000"/>
            <a:ext cx="2240037" cy="461665"/>
          </a:xfrm>
          <a:prstGeom prst="rect">
            <a:avLst/>
          </a:prstGeom>
          <a:solidFill>
            <a:srgbClr val="00B05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Circular (</a:t>
            </a:r>
            <a:r>
              <a:rPr lang="el-GR" sz="24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sz="2400">
                <a:solidFill>
                  <a:schemeClr val="bg1"/>
                </a:solidFill>
              </a:rPr>
              <a:t>9mm)</a:t>
            </a:r>
            <a:endParaRPr lang="en-SE" sz="240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0889E8-84ED-C1E5-4436-338D99F7EECA}"/>
              </a:ext>
            </a:extLst>
          </p:cNvPr>
          <p:cNvSpPr txBox="1"/>
          <p:nvPr/>
        </p:nvSpPr>
        <p:spPr>
          <a:xfrm>
            <a:off x="6079165" y="2977099"/>
            <a:ext cx="1225913" cy="461665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Elliptical</a:t>
            </a:r>
            <a:endParaRPr lang="en-SE" sz="2400">
              <a:solidFill>
                <a:schemeClr val="bg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2C837CE-39BB-59F1-9824-E01A82A8EDC0}"/>
              </a:ext>
            </a:extLst>
          </p:cNvPr>
          <p:cNvSpPr/>
          <p:nvPr/>
        </p:nvSpPr>
        <p:spPr>
          <a:xfrm>
            <a:off x="1627083" y="4101924"/>
            <a:ext cx="923666" cy="302335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12x4</a:t>
            </a:r>
            <a:endParaRPr lang="en-S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45C5142-A816-8BC8-77E4-973A72B178D7}"/>
              </a:ext>
            </a:extLst>
          </p:cNvPr>
          <p:cNvSpPr/>
          <p:nvPr/>
        </p:nvSpPr>
        <p:spPr>
          <a:xfrm>
            <a:off x="3971622" y="4087252"/>
            <a:ext cx="923666" cy="302335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12x4</a:t>
            </a:r>
            <a:endParaRPr lang="en-S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A338182-CBDD-17BE-BAD0-DBC9833FBB8B}"/>
              </a:ext>
            </a:extLst>
          </p:cNvPr>
          <p:cNvSpPr/>
          <p:nvPr/>
        </p:nvSpPr>
        <p:spPr>
          <a:xfrm>
            <a:off x="6213893" y="4095852"/>
            <a:ext cx="923666" cy="302335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12x4</a:t>
            </a:r>
            <a:endParaRPr lang="en-SE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D1B026-2C67-BC1C-A963-95F7ADDE808B}"/>
              </a:ext>
            </a:extLst>
          </p:cNvPr>
          <p:cNvSpPr txBox="1"/>
          <p:nvPr/>
        </p:nvSpPr>
        <p:spPr>
          <a:xfrm>
            <a:off x="8678388" y="2874121"/>
            <a:ext cx="32422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/>
              <a:t>Field flatness @ horizontal plane</a:t>
            </a:r>
            <a:endParaRPr lang="en-SE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8FE9984-60E7-B4E7-09D5-9236FEC28B44}"/>
              </a:ext>
            </a:extLst>
          </p:cNvPr>
          <p:cNvSpPr txBox="1"/>
          <p:nvPr/>
        </p:nvSpPr>
        <p:spPr>
          <a:xfrm rot="16200000">
            <a:off x="7213435" y="4076318"/>
            <a:ext cx="184217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/>
              <a:t>Ex(y=0) / normal. units</a:t>
            </a:r>
            <a:endParaRPr lang="en-SE" sz="1400"/>
          </a:p>
        </p:txBody>
      </p:sp>
    </p:spTree>
    <p:extLst>
      <p:ext uri="{BB962C8B-B14F-4D97-AF65-F5344CB8AC3E}">
        <p14:creationId xmlns:p14="http://schemas.microsoft.com/office/powerpoint/2010/main" val="148068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7" grpId="0" animBg="1"/>
      <p:bldP spid="28" grpId="0" animBg="1"/>
      <p:bldP spid="32" grpId="0" animBg="1"/>
      <p:bldP spid="33" grpId="0" animBg="1"/>
      <p:bldP spid="40" grpId="0" animBg="1"/>
      <p:bldP spid="4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8A7B7-3D46-A34E-6F39-A663F60C7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2759"/>
            <a:ext cx="10481930" cy="1325563"/>
          </a:xfrm>
        </p:spPr>
        <p:txBody>
          <a:bodyPr/>
          <a:lstStyle/>
          <a:p>
            <a:r>
              <a:rPr lang="en-US"/>
              <a:t>Fast Kicker Pulser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C4836-82DF-E7B8-A559-5A2F078641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7F1AD7-CD4E-6179-1648-6DA685F36802}"/>
              </a:ext>
            </a:extLst>
          </p:cNvPr>
          <p:cNvSpPr txBox="1"/>
          <p:nvPr/>
        </p:nvSpPr>
        <p:spPr>
          <a:xfrm>
            <a:off x="5710830" y="271979"/>
            <a:ext cx="2836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Slide by Carl </a:t>
            </a:r>
            <a:r>
              <a:rPr lang="en-US" err="1"/>
              <a:t>Järmyr</a:t>
            </a:r>
            <a:r>
              <a:rPr lang="en-US"/>
              <a:t> Eriksson</a:t>
            </a:r>
            <a:endParaRPr lang="en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79486A-3BED-A672-136F-3E4CD57F2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70" y="726699"/>
            <a:ext cx="10016993" cy="555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9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644" y="2645064"/>
            <a:ext cx="10515600" cy="1754326"/>
          </a:xfrm>
        </p:spPr>
        <p:txBody>
          <a:bodyPr/>
          <a:lstStyle/>
          <a:p>
            <a:r>
              <a:rPr lang="en-GB"/>
              <a:t>Complementary Material</a:t>
            </a:r>
            <a:br>
              <a:rPr lang="en-GB"/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3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AFF8-05FA-B24D-79E1-1E8BBCE9A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C8091-3D67-07C1-E134-BAA1EBD63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761"/>
            <a:ext cx="10481930" cy="1325563"/>
          </a:xfrm>
        </p:spPr>
        <p:txBody>
          <a:bodyPr/>
          <a:lstStyle/>
          <a:p>
            <a:r>
              <a:rPr lang="en-GB"/>
              <a:t>Magnet Parameters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5CDD8-F0EB-49E4-6F41-DD21B7F9D0C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28</a:t>
            </a:fld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358A70E-B1F6-1645-43AA-A8925B08A377}"/>
              </a:ext>
            </a:extLst>
          </p:cNvPr>
          <p:cNvGraphicFramePr>
            <a:graphicFrameLocks noGrp="1"/>
          </p:cNvGraphicFramePr>
          <p:nvPr/>
        </p:nvGraphicFramePr>
        <p:xfrm>
          <a:off x="756196" y="1504985"/>
          <a:ext cx="10481930" cy="4395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3404">
                  <a:extLst>
                    <a:ext uri="{9D8B030D-6E8A-4147-A177-3AD203B41FA5}">
                      <a16:colId xmlns:a16="http://schemas.microsoft.com/office/drawing/2014/main" val="64173822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13095628"/>
                    </a:ext>
                  </a:extLst>
                </a:gridCol>
                <a:gridCol w="1636889">
                  <a:extLst>
                    <a:ext uri="{9D8B030D-6E8A-4147-A177-3AD203B41FA5}">
                      <a16:colId xmlns:a16="http://schemas.microsoft.com/office/drawing/2014/main" val="3319609773"/>
                    </a:ext>
                  </a:extLst>
                </a:gridCol>
                <a:gridCol w="2980267">
                  <a:extLst>
                    <a:ext uri="{9D8B030D-6E8A-4147-A177-3AD203B41FA5}">
                      <a16:colId xmlns:a16="http://schemas.microsoft.com/office/drawing/2014/main" val="3846055455"/>
                    </a:ext>
                  </a:extLst>
                </a:gridCol>
                <a:gridCol w="1744170">
                  <a:extLst>
                    <a:ext uri="{9D8B030D-6E8A-4147-A177-3AD203B41FA5}">
                      <a16:colId xmlns:a16="http://schemas.microsoft.com/office/drawing/2014/main" val="3013399008"/>
                    </a:ext>
                  </a:extLst>
                </a:gridCol>
              </a:tblGrid>
              <a:tr h="29739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Parameter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D2 (DIP)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Q1 (QFend)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R2 (QF)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S4 (SFo)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19662981"/>
                  </a:ext>
                </a:extLst>
              </a:tr>
              <a:tr h="361013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Integrated Strength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0.607 (0.524) T m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13.02 (10.06) T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9.079 (6.654) T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364.4 (191.53) T/m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751879"/>
                  </a:ext>
                </a:extLst>
              </a:tr>
              <a:tr h="361013"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-10.511 (-8.537) T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-39.46 (0) mT m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81112"/>
                  </a:ext>
                </a:extLst>
              </a:tr>
              <a:tr h="361013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Magnetic Length [mm]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991.9 (998.1)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243.3 (243.3)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142.5 (143.2)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102.1 (103.4)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3327586"/>
                  </a:ext>
                </a:extLst>
              </a:tr>
              <a:tr h="361013"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983.4 (987.3)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157.5 (NA)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407072"/>
                  </a:ext>
                </a:extLst>
              </a:tr>
              <a:tr h="29739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Inom [A]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141.9 (121.6)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118.7 (73.9)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146.7 (74.4)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100.3 (66.1)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9056775"/>
                  </a:ext>
                </a:extLst>
              </a:tr>
              <a:tr h="41848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Bore radius [mm]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13.50 (14.00)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12.50 (12.50)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14.84 inner, 9.60 outer (12.50)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12.50 (12.50)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6149634"/>
                  </a:ext>
                </a:extLst>
              </a:tr>
              <a:tr h="41848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# of Turns/coil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54 (54)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29 (39)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43 inner, 18 outer (39)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19 (15)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35801"/>
                  </a:ext>
                </a:extLst>
              </a:tr>
              <a:tr h="36101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Efficiency [%]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94.3 (98.0)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96.7 (89.1)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88.4 (79.6)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97.0 (96.8)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1891116"/>
                  </a:ext>
                </a:extLst>
              </a:tr>
              <a:tr h="36101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Temperature rise [degC]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8.15 (5.98)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6.39 (11.34)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14.85 (8.91)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8.96 (2.98)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1886512"/>
                  </a:ext>
                </a:extLst>
              </a:tr>
              <a:tr h="36101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Power/magnet [W]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1701.3 (1238.9)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975.1 (511.8)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1003.9 (514.6)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468.7 (168.1)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648315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8D8BC0F-0365-3EB8-E76A-4D08EAE43438}"/>
              </a:ext>
            </a:extLst>
          </p:cNvPr>
          <p:cNvSpPr txBox="1"/>
          <p:nvPr/>
        </p:nvSpPr>
        <p:spPr>
          <a:xfrm>
            <a:off x="674192" y="920210"/>
            <a:ext cx="100920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32" marR="10813" algn="just">
              <a:spcBef>
                <a:spcPts val="617"/>
              </a:spcBef>
            </a:pPr>
            <a:r>
              <a:rPr lang="en-US" sz="16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With 10% safety margin for the most stringent </a:t>
            </a:r>
            <a:r>
              <a:rPr lang="en-US" sz="1600" b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MAX 4</a:t>
            </a:r>
            <a:r>
              <a:rPr lang="en-US" sz="1600" b="1" baseline="300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U </a:t>
            </a:r>
            <a:r>
              <a:rPr lang="en-US" sz="16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magnets, where </a:t>
            </a:r>
            <a:r>
              <a:rPr lang="en-US" sz="1600" err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</a:t>
            </a:r>
            <a:r>
              <a:rPr lang="en-US" sz="1600" baseline="-25000" err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rise</a:t>
            </a:r>
            <a:r>
              <a:rPr lang="en-US" sz="16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is calculated for 2 bar water pressure drop and 2 cooling circuits per magnet (exception is 4 for Q1). In parenthesis is the corresponding </a:t>
            </a:r>
            <a:r>
              <a:rPr lang="en-US" sz="1600" b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R3 lattice</a:t>
            </a:r>
            <a:r>
              <a:rPr lang="en-US" sz="1600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magnet.</a:t>
            </a:r>
            <a:endParaRPr lang="en-GB" sz="160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75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D45D5-A670-A197-43A1-577F2884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D2 Dipole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B7395-6F3E-C7F1-96C0-2576BE99D9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4355237" cy="3813600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D2</a:t>
            </a:r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required modification only on the pole profile (new By/G ratio) </a:t>
            </a:r>
          </a:p>
          <a:p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Pole-face strips are  designed in 2D</a:t>
            </a:r>
          </a:p>
          <a:p>
            <a:endParaRPr lang="en-GB">
              <a:solidFill>
                <a:srgbClr val="231F20"/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03A3D-5578-5A18-5F2D-8C154945E83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AC380CEB-55C5-A909-6145-716F35AF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480" y="1390650"/>
            <a:ext cx="6081983" cy="4558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A74B7-A822-8533-026C-154077F408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229" t="4021" b="30881"/>
          <a:stretch>
            <a:fillRect/>
          </a:stretch>
        </p:blipFill>
        <p:spPr>
          <a:xfrm>
            <a:off x="838199" y="4095348"/>
            <a:ext cx="4355237" cy="185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7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/>
          </p:cNvGraphicFramePr>
          <p:nvPr/>
        </p:nvGraphicFramePr>
        <p:xfrm>
          <a:off x="100113" y="1610063"/>
          <a:ext cx="6948942" cy="3724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6D59C88-B8BA-B01F-8F59-CA8A4415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D2 Dipole Performance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E3314-6E4D-2C65-514C-7F6455DDA66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30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50BE25-1F03-7AA5-C828-A5B3FD2C9231}"/>
              </a:ext>
            </a:extLst>
          </p:cNvPr>
          <p:cNvGraphicFramePr>
            <a:graphicFrameLocks noGrp="1"/>
          </p:cNvGraphicFramePr>
          <p:nvPr/>
        </p:nvGraphicFramePr>
        <p:xfrm>
          <a:off x="7495377" y="1473983"/>
          <a:ext cx="4120604" cy="42438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6960">
                  <a:extLst>
                    <a:ext uri="{9D8B030D-6E8A-4147-A177-3AD203B41FA5}">
                      <a16:colId xmlns:a16="http://schemas.microsoft.com/office/drawing/2014/main" val="641738224"/>
                    </a:ext>
                  </a:extLst>
                </a:gridCol>
                <a:gridCol w="1783644">
                  <a:extLst>
                    <a:ext uri="{9D8B030D-6E8A-4147-A177-3AD203B41FA5}">
                      <a16:colId xmlns:a16="http://schemas.microsoft.com/office/drawing/2014/main" val="2013095628"/>
                    </a:ext>
                  </a:extLst>
                </a:gridCol>
              </a:tblGrid>
              <a:tr h="29739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Parameter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D2 (DIP in R3)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19662981"/>
                  </a:ext>
                </a:extLst>
              </a:tr>
              <a:tr h="361013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Integrated Strength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0.607 (0.524) T m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751879"/>
                  </a:ext>
                </a:extLst>
              </a:tr>
              <a:tr h="361013"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-10.511 (-8.537) T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8581112"/>
                  </a:ext>
                </a:extLst>
              </a:tr>
              <a:tr h="361013"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Magnetic Length [mm]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991.9 (998.1)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3327586"/>
                  </a:ext>
                </a:extLst>
              </a:tr>
              <a:tr h="361013">
                <a:tc vMerge="1">
                  <a:txBody>
                    <a:bodyPr/>
                    <a:lstStyle/>
                    <a:p>
                      <a:endParaRPr lang="en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983.4 (987.3)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56407072"/>
                  </a:ext>
                </a:extLst>
              </a:tr>
              <a:tr h="29739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Inom [A]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141.9 (121.6)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9056775"/>
                  </a:ext>
                </a:extLst>
              </a:tr>
              <a:tr h="41848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Bore radius [mm]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13.50 (14.00)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6149634"/>
                  </a:ext>
                </a:extLst>
              </a:tr>
              <a:tr h="418481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# of Turns/coil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54 (54)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48535801"/>
                  </a:ext>
                </a:extLst>
              </a:tr>
              <a:tr h="36101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Efficiency [%]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94.3 (98.0)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91891116"/>
                  </a:ext>
                </a:extLst>
              </a:tr>
              <a:tr h="36101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Temperature rise [degC]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8.15 (5.98)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1886512"/>
                  </a:ext>
                </a:extLst>
              </a:tr>
              <a:tr h="361013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Power/magnet [W]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1701.3 (1238.9)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46483158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700-000003000000}"/>
              </a:ext>
            </a:extLst>
          </p:cNvPr>
          <p:cNvGraphicFramePr>
            <a:graphicFrameLocks/>
          </p:cNvGraphicFramePr>
          <p:nvPr/>
        </p:nvGraphicFramePr>
        <p:xfrm>
          <a:off x="3125237" y="3634451"/>
          <a:ext cx="3976673" cy="2349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814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8FBA4-8462-69E8-7C2F-E11A23E9E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6CE1F-CB01-AED4-8542-F4500D017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S3, S4 </a:t>
            </a:r>
            <a:r>
              <a:rPr lang="en-GB" err="1"/>
              <a:t>Sextupoles</a:t>
            </a:r>
            <a:r>
              <a:rPr lang="en-GB"/>
              <a:t> (and S1, S2)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8320B-F1CA-2180-1406-7861B57ABA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5257800" cy="3973653"/>
          </a:xfrm>
        </p:spPr>
        <p:txBody>
          <a:bodyPr>
            <a:normAutofit lnSpcReduction="10000"/>
          </a:bodyPr>
          <a:lstStyle/>
          <a:p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Design unification – Same core design for all families</a:t>
            </a:r>
          </a:p>
          <a:p>
            <a:pPr lvl="1"/>
            <a:r>
              <a:rPr lang="en-GB" b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</a:t>
            </a:r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Same coil geometry for</a:t>
            </a:r>
            <a:r>
              <a:rPr lang="en-GB" b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S4 </a:t>
            </a:r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and </a:t>
            </a:r>
            <a:r>
              <a:rPr lang="en-GB" b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S3</a:t>
            </a:r>
            <a:endParaRPr lang="en-GB">
              <a:solidFill>
                <a:srgbClr val="231F20"/>
              </a:solidFill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lvl="1"/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Same coil geometry for </a:t>
            </a:r>
            <a:r>
              <a:rPr lang="en-GB" b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S1</a:t>
            </a:r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and </a:t>
            </a:r>
            <a:r>
              <a:rPr lang="en-GB" b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S2</a:t>
            </a:r>
          </a:p>
          <a:p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Compared to R3 designs, pole tips were narrowed from 10 to 7 mm and roots widened from 10 or 20 to 24 mm.</a:t>
            </a:r>
          </a:p>
          <a:p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Trim coils specs kept from R3 </a:t>
            </a:r>
            <a:r>
              <a:rPr lang="en-GB" err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sextupoles</a:t>
            </a:r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(44 </a:t>
            </a:r>
            <a:r>
              <a:rPr lang="en-GB" err="1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A.turns</a:t>
            </a:r>
            <a:r>
              <a:rPr lang="en-GB">
                <a:solidFill>
                  <a:srgbClr val="231F20"/>
                </a:solidFill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)</a:t>
            </a:r>
            <a:endParaRPr lang="en-SE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D9959-5B2A-A211-B8AA-FA1221762D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55234F-E70B-04FA-68F2-3C83483D1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0" t="21751" r="19513" b="3682"/>
          <a:stretch>
            <a:fillRect/>
          </a:stretch>
        </p:blipFill>
        <p:spPr>
          <a:xfrm>
            <a:off x="7606173" y="1406919"/>
            <a:ext cx="4533015" cy="3054646"/>
          </a:xfrm>
          <a:prstGeom prst="rect">
            <a:avLst/>
          </a:prstGeom>
        </p:spPr>
      </p:pic>
      <p:pic>
        <p:nvPicPr>
          <p:cNvPr id="6" name="Image 3" descr="Picture">
            <a:extLst>
              <a:ext uri="{FF2B5EF4-FFF2-40B4-BE49-F238E27FC236}">
                <a16:creationId xmlns:a16="http://schemas.microsoft.com/office/drawing/2014/main" id="{2F92AC0F-D647-D4D7-3C4E-470CF79032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051" t="14999" r="24698" b="10991"/>
          <a:stretch>
            <a:fillRect/>
          </a:stretch>
        </p:blipFill>
        <p:spPr>
          <a:xfrm>
            <a:off x="7457536" y="3726406"/>
            <a:ext cx="2743200" cy="304582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B2338D-A8F0-52B1-784E-354A74CCDCC9}"/>
              </a:ext>
            </a:extLst>
          </p:cNvPr>
          <p:cNvGrpSpPr/>
          <p:nvPr/>
        </p:nvGrpSpPr>
        <p:grpSpPr>
          <a:xfrm>
            <a:off x="6703322" y="2242785"/>
            <a:ext cx="819058" cy="3043231"/>
            <a:chOff x="5865111" y="348715"/>
            <a:chExt cx="819058" cy="3043231"/>
          </a:xfrm>
        </p:grpSpPr>
        <p:pic>
          <p:nvPicPr>
            <p:cNvPr id="8" name="Image 6" descr="Picture">
              <a:extLst>
                <a:ext uri="{FF2B5EF4-FFF2-40B4-BE49-F238E27FC236}">
                  <a16:creationId xmlns:a16="http://schemas.microsoft.com/office/drawing/2014/main" id="{D50A40E7-FE14-4C0E-98CA-4CA724A7E81E}"/>
                </a:ext>
              </a:extLst>
            </p:cNvPr>
            <p:cNvPicPr/>
            <p:nvPr/>
          </p:nvPicPr>
          <p:blipFill>
            <a:blip r:embed="rId4" cstate="print"/>
            <a:srcRect l="92043" t="1" r="824" b="48310"/>
            <a:stretch>
              <a:fillRect/>
            </a:stretch>
          </p:blipFill>
          <p:spPr>
            <a:xfrm>
              <a:off x="6004722" y="437872"/>
              <a:ext cx="679447" cy="295407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95FC305-E2EE-A192-AECB-C51533BBADB1}"/>
                </a:ext>
              </a:extLst>
            </p:cNvPr>
            <p:cNvSpPr txBox="1"/>
            <p:nvPr/>
          </p:nvSpPr>
          <p:spPr>
            <a:xfrm>
              <a:off x="5865111" y="586943"/>
              <a:ext cx="453344" cy="2805002"/>
            </a:xfrm>
            <a:prstGeom prst="rect">
              <a:avLst/>
            </a:prstGeom>
            <a:solidFill>
              <a:srgbClr val="6A6A6A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1.8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1.6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1.4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1.2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0.8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0.6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0.4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0.2</a:t>
              </a:r>
            </a:p>
            <a:p>
              <a:pPr algn="r"/>
              <a:r>
                <a:rPr lang="en-US" sz="16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</a:t>
              </a:r>
              <a:endParaRPr lang="en-SE" sz="166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32A75B-2A0A-7C0E-318A-1685B1E9F25D}"/>
                </a:ext>
              </a:extLst>
            </p:cNvPr>
            <p:cNvSpPr txBox="1"/>
            <p:nvPr/>
          </p:nvSpPr>
          <p:spPr>
            <a:xfrm>
              <a:off x="5865111" y="348715"/>
              <a:ext cx="819058" cy="346249"/>
            </a:xfrm>
            <a:prstGeom prst="rect">
              <a:avLst/>
            </a:prstGeom>
            <a:solidFill>
              <a:srgbClr val="6A6A6A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50" b="1"/>
                <a:t>B[T]</a:t>
              </a: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8DF04559-3790-5323-4A14-38A1F200B4AB}"/>
              </a:ext>
            </a:extLst>
          </p:cNvPr>
          <p:cNvSpPr txBox="1">
            <a:spLocks/>
          </p:cNvSpPr>
          <p:nvPr/>
        </p:nvSpPr>
        <p:spPr>
          <a:xfrm>
            <a:off x="10543393" y="4586537"/>
            <a:ext cx="12531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000000"/>
                </a:solidFill>
                <a:latin typeface="Maven Pro Medium" pitchFamily="2" charset="77"/>
                <a:ea typeface="+mj-ea"/>
                <a:cs typeface="+mj-cs"/>
              </a:defRPr>
            </a:lvl1pPr>
          </a:lstStyle>
          <a:p>
            <a:r>
              <a:rPr lang="en-GB"/>
              <a:t>S4</a:t>
            </a:r>
          </a:p>
        </p:txBody>
      </p:sp>
    </p:spTree>
    <p:extLst>
      <p:ext uri="{BB962C8B-B14F-4D97-AF65-F5344CB8AC3E}">
        <p14:creationId xmlns:p14="http://schemas.microsoft.com/office/powerpoint/2010/main" val="360981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9DC93-E308-E039-AEAD-D9D6C3229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S3, S4 </a:t>
            </a:r>
            <a:r>
              <a:rPr lang="en-US" err="1"/>
              <a:t>Sextupoles</a:t>
            </a:r>
            <a:r>
              <a:rPr lang="en-US"/>
              <a:t> (and S1, S2) Performance</a:t>
            </a:r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28E81-0480-D258-6E52-AF7FF46556B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32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A25B91-445E-E211-0A90-CE934654464D}"/>
              </a:ext>
            </a:extLst>
          </p:cNvPr>
          <p:cNvGraphicFramePr>
            <a:graphicFrameLocks noGrp="1"/>
          </p:cNvGraphicFramePr>
          <p:nvPr/>
        </p:nvGraphicFramePr>
        <p:xfrm>
          <a:off x="7244591" y="1977580"/>
          <a:ext cx="4486047" cy="36688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0181">
                  <a:extLst>
                    <a:ext uri="{9D8B030D-6E8A-4147-A177-3AD203B41FA5}">
                      <a16:colId xmlns:a16="http://schemas.microsoft.com/office/drawing/2014/main" val="641738224"/>
                    </a:ext>
                  </a:extLst>
                </a:gridCol>
                <a:gridCol w="2065866">
                  <a:extLst>
                    <a:ext uri="{9D8B030D-6E8A-4147-A177-3AD203B41FA5}">
                      <a16:colId xmlns:a16="http://schemas.microsoft.com/office/drawing/2014/main" val="3013399008"/>
                    </a:ext>
                  </a:extLst>
                </a:gridCol>
              </a:tblGrid>
              <a:tr h="29722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Parameter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S4 (Sfo in R3)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19662981"/>
                  </a:ext>
                </a:extLst>
              </a:tr>
              <a:tr h="459431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Integrated Strength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u="none" strike="noStrike">
                          <a:effectLst/>
                        </a:rPr>
                        <a:t>364.4 (191.53) T/m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751879"/>
                  </a:ext>
                </a:extLst>
              </a:tr>
              <a:tr h="474134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Magnetic Length [mm]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102.1 (103.4)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3327586"/>
                  </a:ext>
                </a:extLst>
              </a:tr>
              <a:tr h="29722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Inom [A]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100.3 (66.1)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9056775"/>
                  </a:ext>
                </a:extLst>
              </a:tr>
              <a:tr h="366955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Bore radius [mm]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12.50 (12.50)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6149634"/>
                  </a:ext>
                </a:extLst>
              </a:tr>
              <a:tr h="366955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# of Turns/coil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19 (15)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8535801"/>
                  </a:ext>
                </a:extLst>
              </a:tr>
              <a:tr h="36081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Efficiency [%]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97.0 (96.8)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1891116"/>
                  </a:ext>
                </a:extLst>
              </a:tr>
              <a:tr h="36081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Temperature rise [degC]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8.96 (2.98)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1886512"/>
                  </a:ext>
                </a:extLst>
              </a:tr>
              <a:tr h="36081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sv-SE" sz="1800" b="1" u="none" strike="noStrike">
                          <a:effectLst/>
                        </a:rPr>
                        <a:t>Power/magnet [W]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en-SE" sz="1800" u="none" strike="noStrike">
                          <a:effectLst/>
                        </a:rPr>
                        <a:t>468.7 (168.1)</a:t>
                      </a:r>
                      <a:endParaRPr lang="en-S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6483158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/>
        </p:nvGraphicFramePr>
        <p:xfrm>
          <a:off x="184600" y="1514700"/>
          <a:ext cx="6394000" cy="319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/>
        </p:nvGraphicFramePr>
        <p:xfrm>
          <a:off x="2577611" y="3830469"/>
          <a:ext cx="4486048" cy="218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148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AE920B-6F56-1C5A-347A-3407EAD84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6521"/>
            <a:ext cx="12191999" cy="676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110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7386DC-F143-582E-20ED-4CABCDCBB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57" y="159669"/>
            <a:ext cx="5802735" cy="38548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72FD52-FEA1-F044-B76F-98F371E6E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844" y="3801530"/>
            <a:ext cx="6557099" cy="289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AC426E-6FB9-5DCC-5302-BE51B9FCEAF0}"/>
              </a:ext>
            </a:extLst>
          </p:cNvPr>
          <p:cNvSpPr txBox="1"/>
          <p:nvPr/>
        </p:nvSpPr>
        <p:spPr>
          <a:xfrm>
            <a:off x="2323011" y="4649765"/>
            <a:ext cx="2841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/>
              <a:t>Program output:</a:t>
            </a:r>
          </a:p>
          <a:p>
            <a:r>
              <a:rPr lang="en-GB"/>
              <a:t>Kick as function of pulse-to-bunch timing offset.</a:t>
            </a:r>
            <a:endParaRPr lang="en-S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D89D3-495B-1242-68FA-6D4D9452A779}"/>
              </a:ext>
            </a:extLst>
          </p:cNvPr>
          <p:cNvSpPr txBox="1"/>
          <p:nvPr/>
        </p:nvSpPr>
        <p:spPr>
          <a:xfrm>
            <a:off x="6498771" y="740229"/>
            <a:ext cx="2841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/>
              <a:t>Program input:</a:t>
            </a:r>
          </a:p>
          <a:p>
            <a:r>
              <a:rPr lang="en-GB"/>
              <a:t>Discrete voltage pulse waveform, along with stripline parameters.</a:t>
            </a:r>
            <a:endParaRPr lang="en-S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B5E45E-2FF2-2646-1DC2-78ADDD93CBD6}"/>
              </a:ext>
            </a:extLst>
          </p:cNvPr>
          <p:cNvSpPr txBox="1"/>
          <p:nvPr/>
        </p:nvSpPr>
        <p:spPr>
          <a:xfrm>
            <a:off x="9633986" y="3278310"/>
            <a:ext cx="2658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(The values in this column are per module at the moment)</a:t>
            </a:r>
            <a:endParaRPr lang="en-SE" sz="1400"/>
          </a:p>
        </p:txBody>
      </p:sp>
    </p:spTree>
    <p:extLst>
      <p:ext uri="{BB962C8B-B14F-4D97-AF65-F5344CB8AC3E}">
        <p14:creationId xmlns:p14="http://schemas.microsoft.com/office/powerpoint/2010/main" val="1447154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0DBBB2-AA25-5263-C23D-57EA15195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32" y="2123553"/>
            <a:ext cx="7962677" cy="4643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8EABE6-27B6-9509-7F0F-8617BD9ED081}"/>
              </a:ext>
            </a:extLst>
          </p:cNvPr>
          <p:cNvSpPr txBox="1"/>
          <p:nvPr/>
        </p:nvSpPr>
        <p:spPr>
          <a:xfrm>
            <a:off x="1480457" y="239485"/>
            <a:ext cx="7097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/>
              <a:t>Implementation of jitter parameters:</a:t>
            </a:r>
          </a:p>
          <a:p>
            <a:pPr marL="342900" indent="-342900">
              <a:buFont typeface="+mj-lt"/>
              <a:buAutoNum type="arabicPeriod"/>
            </a:pPr>
            <a:r>
              <a:rPr lang="en-GB"/>
              <a:t>Intervals for timing and amplitude jitter are given as input.</a:t>
            </a:r>
          </a:p>
          <a:p>
            <a:pPr marL="342900" indent="-342900">
              <a:buFont typeface="+mj-lt"/>
              <a:buAutoNum type="arabicPeriod"/>
            </a:pPr>
            <a:r>
              <a:rPr lang="en-GB"/>
              <a:t>X no. of kicks are calculated with random samples of pulse timing and amplitude.</a:t>
            </a:r>
          </a:p>
          <a:p>
            <a:pPr marL="342900" indent="-342900">
              <a:buFont typeface="+mj-lt"/>
              <a:buAutoNum type="arabicPeriod"/>
            </a:pPr>
            <a:r>
              <a:rPr lang="en-GB"/>
              <a:t>Output is 3-sigma interval and mean of the resulting kick distributions, per respective bunch.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938826413"/>
      </p:ext>
    </p:extLst>
  </p:cSld>
  <p:clrMapOvr>
    <a:masterClrMapping/>
  </p:clrMapOvr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72276DB0FD1B47A3D5FB7763874218" ma:contentTypeVersion="4" ma:contentTypeDescription="Create a new document." ma:contentTypeScope="" ma:versionID="4c31ca9a179989b756f42642b76712c3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5588b5519068a95a420e1566e2df8ef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8E198-29D6-4919-960D-AB46316E0B98}">
  <ds:schemaRefs>
    <ds:schemaRef ds:uri="3729fb18-5a44-48ee-9bfa-999b37c5a47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0DE4FD9-60DE-43AC-AEF1-495BB9410428}"/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0</TotalTime>
  <Words>2287</Words>
  <Application>Microsoft Office PowerPoint</Application>
  <PresentationFormat>Widescreen</PresentationFormat>
  <Paragraphs>475</Paragraphs>
  <Slides>35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Aptos</vt:lpstr>
      <vt:lpstr>Arial</vt:lpstr>
      <vt:lpstr>Calibri</vt:lpstr>
      <vt:lpstr>Cambria Math</vt:lpstr>
      <vt:lpstr>Courier New</vt:lpstr>
      <vt:lpstr>Maven Pro Medium</vt:lpstr>
      <vt:lpstr>Open Sans Light</vt:lpstr>
      <vt:lpstr>Wingdings</vt:lpstr>
      <vt:lpstr>MAX IV</vt:lpstr>
      <vt:lpstr>8. MAX 4U Magnet system</vt:lpstr>
      <vt:lpstr>Outline </vt:lpstr>
      <vt:lpstr>MAX4U Magnet System development plan</vt:lpstr>
      <vt:lpstr>MAX4U Magnet System – Design approach</vt:lpstr>
      <vt:lpstr>Prototyping plan </vt:lpstr>
      <vt:lpstr>PowerPoint Presentation</vt:lpstr>
      <vt:lpstr>Status of UC2 Prototype</vt:lpstr>
      <vt:lpstr>PowerPoint Presentation</vt:lpstr>
      <vt:lpstr>Permanent Magnet Dipole prototype</vt:lpstr>
      <vt:lpstr>PowerPoint Presentation</vt:lpstr>
      <vt:lpstr>Sorting of PM blocks</vt:lpstr>
      <vt:lpstr>Development of Magnet Lab to Support Prototyping Activities</vt:lpstr>
      <vt:lpstr>Conclusions and Next steps</vt:lpstr>
      <vt:lpstr>MAX 4U Magnet design</vt:lpstr>
      <vt:lpstr>Outline </vt:lpstr>
      <vt:lpstr>Introduction</vt:lpstr>
      <vt:lpstr>Outline </vt:lpstr>
      <vt:lpstr>R2 Reverse Bend Design</vt:lpstr>
      <vt:lpstr>R2 Reverse Bend Performance</vt:lpstr>
      <vt:lpstr>Outline </vt:lpstr>
      <vt:lpstr>S3-D2-S3 Cross-Talk</vt:lpstr>
      <vt:lpstr>R2-S4-R2 Cross-Talk</vt:lpstr>
      <vt:lpstr>Conclusions and Next Steps</vt:lpstr>
      <vt:lpstr>MAX 4U Pulsed (Electro)Magnet</vt:lpstr>
      <vt:lpstr>Fast Kicker Stripline</vt:lpstr>
      <vt:lpstr>Fast Kicker Pulser</vt:lpstr>
      <vt:lpstr>Complementary Material </vt:lpstr>
      <vt:lpstr>Magnet Parameters</vt:lpstr>
      <vt:lpstr>D2 Dipole Design</vt:lpstr>
      <vt:lpstr>D2 Dipole Performance</vt:lpstr>
      <vt:lpstr>S3, S4 Sextupoles (and S1, S2) Design</vt:lpstr>
      <vt:lpstr>S3, S4 Sextupoles (and S1, S2) Performance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Aashoo Sharma</cp:lastModifiedBy>
  <cp:revision>2</cp:revision>
  <cp:lastPrinted>2023-12-11T14:42:34Z</cp:lastPrinted>
  <dcterms:created xsi:type="dcterms:W3CDTF">2022-05-19T12:39:22Z</dcterms:created>
  <dcterms:modified xsi:type="dcterms:W3CDTF">2026-10-01T19:41:32Z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</Properties>
</file>