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77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8" r:id="rId15"/>
    <p:sldId id="268" r:id="rId16"/>
    <p:sldId id="269" r:id="rId17"/>
    <p:sldId id="270" r:id="rId18"/>
    <p:sldId id="279" r:id="rId19"/>
    <p:sldId id="271" r:id="rId20"/>
    <p:sldId id="280" r:id="rId21"/>
    <p:sldId id="273" r:id="rId22"/>
    <p:sldId id="282" r:id="rId23"/>
    <p:sldId id="274" r:id="rId24"/>
    <p:sldId id="28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C3883B-4348-429C-836C-BC32136166A6}" v="2" dt="2026-10-02T13:36:02.9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94"/>
  </p:normalViewPr>
  <p:slideViewPr>
    <p:cSldViewPr snapToGrid="0" snapToObjects="1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'Gotta, Patrick (PS)" userId="2858c09b-a771-42d3-b107-4b97e7ffefa4" providerId="ADAL" clId="{9E2635A9-3291-4D6E-8643-1BE6AB9407D4}"/>
    <pc:docChg chg="undo custSel addSld modSld">
      <pc:chgData name="N'Gotta, Patrick (PS)" userId="2858c09b-a771-42d3-b107-4b97e7ffefa4" providerId="ADAL" clId="{9E2635A9-3291-4D6E-8643-1BE6AB9407D4}" dt="2026-10-02T13:42:15.756" v="423" actId="20577"/>
      <pc:docMkLst>
        <pc:docMk/>
      </pc:docMkLst>
      <pc:sldChg chg="modSp mod">
        <pc:chgData name="N'Gotta, Patrick (PS)" userId="2858c09b-a771-42d3-b107-4b97e7ffefa4" providerId="ADAL" clId="{9E2635A9-3291-4D6E-8643-1BE6AB9407D4}" dt="2026-10-02T13:42:15.756" v="423" actId="20577"/>
        <pc:sldMkLst>
          <pc:docMk/>
          <pc:sldMk cId="3681362828" sldId="257"/>
        </pc:sldMkLst>
        <pc:spChg chg="mod">
          <ac:chgData name="N'Gotta, Patrick (PS)" userId="2858c09b-a771-42d3-b107-4b97e7ffefa4" providerId="ADAL" clId="{9E2635A9-3291-4D6E-8643-1BE6AB9407D4}" dt="2026-10-02T13:42:15.756" v="423" actId="20577"/>
          <ac:spMkLst>
            <pc:docMk/>
            <pc:sldMk cId="3681362828" sldId="257"/>
            <ac:spMk id="8" creationId="{F75A89D5-7B9B-8F41-A8FC-EA65FD8B2335}"/>
          </ac:spMkLst>
        </pc:spChg>
      </pc:sldChg>
      <pc:sldChg chg="addSp modSp">
        <pc:chgData name="N'Gotta, Patrick (PS)" userId="2858c09b-a771-42d3-b107-4b97e7ffefa4" providerId="ADAL" clId="{9E2635A9-3291-4D6E-8643-1BE6AB9407D4}" dt="2026-09-29T15:31:32.029" v="3"/>
        <pc:sldMkLst>
          <pc:docMk/>
          <pc:sldMk cId="2173774830" sldId="258"/>
        </pc:sldMkLst>
        <pc:spChg chg="add mod">
          <ac:chgData name="N'Gotta, Patrick (PS)" userId="2858c09b-a771-42d3-b107-4b97e7ffefa4" providerId="ADAL" clId="{9E2635A9-3291-4D6E-8643-1BE6AB9407D4}" dt="2026-09-29T15:31:32.029" v="3"/>
          <ac:spMkLst>
            <pc:docMk/>
            <pc:sldMk cId="2173774830" sldId="258"/>
            <ac:spMk id="34" creationId="{0576F751-A11A-B36C-93A1-302A3FC18B25}"/>
          </ac:spMkLst>
        </pc:spChg>
      </pc:sldChg>
      <pc:sldChg chg="addSp modSp">
        <pc:chgData name="N'Gotta, Patrick (PS)" userId="2858c09b-a771-42d3-b107-4b97e7ffefa4" providerId="ADAL" clId="{9E2635A9-3291-4D6E-8643-1BE6AB9407D4}" dt="2026-09-29T15:40:56.226" v="8"/>
        <pc:sldMkLst>
          <pc:docMk/>
          <pc:sldMk cId="1448466229" sldId="259"/>
        </pc:sldMkLst>
        <pc:spChg chg="add mod">
          <ac:chgData name="N'Gotta, Patrick (PS)" userId="2858c09b-a771-42d3-b107-4b97e7ffefa4" providerId="ADAL" clId="{9E2635A9-3291-4D6E-8643-1BE6AB9407D4}" dt="2026-09-29T15:30:57.086" v="1"/>
          <ac:spMkLst>
            <pc:docMk/>
            <pc:sldMk cId="1448466229" sldId="259"/>
            <ac:spMk id="8" creationId="{101322B4-21AE-0430-64C9-B80369135BFF}"/>
          </ac:spMkLst>
        </pc:spChg>
        <pc:spChg chg="add mod">
          <ac:chgData name="N'Gotta, Patrick (PS)" userId="2858c09b-a771-42d3-b107-4b97e7ffefa4" providerId="ADAL" clId="{9E2635A9-3291-4D6E-8643-1BE6AB9407D4}" dt="2026-09-29T15:30:57.086" v="1"/>
          <ac:spMkLst>
            <pc:docMk/>
            <pc:sldMk cId="1448466229" sldId="259"/>
            <ac:spMk id="10" creationId="{237F312E-230F-F582-E809-DE41555D7BCF}"/>
          </ac:spMkLst>
        </pc:spChg>
        <pc:spChg chg="add mod">
          <ac:chgData name="N'Gotta, Patrick (PS)" userId="2858c09b-a771-42d3-b107-4b97e7ffefa4" providerId="ADAL" clId="{9E2635A9-3291-4D6E-8643-1BE6AB9407D4}" dt="2026-09-29T15:30:57.086" v="1"/>
          <ac:spMkLst>
            <pc:docMk/>
            <pc:sldMk cId="1448466229" sldId="259"/>
            <ac:spMk id="22" creationId="{E4ADC30D-13A7-F4FC-13CA-91B0E8C662D8}"/>
          </ac:spMkLst>
        </pc:spChg>
        <pc:spChg chg="add mod">
          <ac:chgData name="N'Gotta, Patrick (PS)" userId="2858c09b-a771-42d3-b107-4b97e7ffefa4" providerId="ADAL" clId="{9E2635A9-3291-4D6E-8643-1BE6AB9407D4}" dt="2026-09-29T15:30:57.086" v="1"/>
          <ac:spMkLst>
            <pc:docMk/>
            <pc:sldMk cId="1448466229" sldId="259"/>
            <ac:spMk id="28" creationId="{29934041-9D29-D5D5-D31A-E60E96FA93DE}"/>
          </ac:spMkLst>
        </pc:spChg>
        <pc:spChg chg="add mod">
          <ac:chgData name="N'Gotta, Patrick (PS)" userId="2858c09b-a771-42d3-b107-4b97e7ffefa4" providerId="ADAL" clId="{9E2635A9-3291-4D6E-8643-1BE6AB9407D4}" dt="2026-09-29T15:30:57.086" v="1"/>
          <ac:spMkLst>
            <pc:docMk/>
            <pc:sldMk cId="1448466229" sldId="259"/>
            <ac:spMk id="32" creationId="{2BD5D3BD-69AA-2132-F7EA-6FB271BAC9E3}"/>
          </ac:spMkLst>
        </pc:spChg>
        <pc:spChg chg="add mod">
          <ac:chgData name="N'Gotta, Patrick (PS)" userId="2858c09b-a771-42d3-b107-4b97e7ffefa4" providerId="ADAL" clId="{9E2635A9-3291-4D6E-8643-1BE6AB9407D4}" dt="2026-09-29T15:30:57.086" v="1"/>
          <ac:spMkLst>
            <pc:docMk/>
            <pc:sldMk cId="1448466229" sldId="259"/>
            <ac:spMk id="37" creationId="{3CC61217-7F79-F62C-2D9D-1BED5901F61F}"/>
          </ac:spMkLst>
        </pc:spChg>
        <pc:spChg chg="add mod">
          <ac:chgData name="N'Gotta, Patrick (PS)" userId="2858c09b-a771-42d3-b107-4b97e7ffefa4" providerId="ADAL" clId="{9E2635A9-3291-4D6E-8643-1BE6AB9407D4}" dt="2026-09-29T15:30:57.086" v="1"/>
          <ac:spMkLst>
            <pc:docMk/>
            <pc:sldMk cId="1448466229" sldId="259"/>
            <ac:spMk id="39" creationId="{EB4E83D2-01C8-C5A2-271A-0E5DAC6A46A1}"/>
          </ac:spMkLst>
        </pc:spChg>
        <pc:spChg chg="add mod">
          <ac:chgData name="N'Gotta, Patrick (PS)" userId="2858c09b-a771-42d3-b107-4b97e7ffefa4" providerId="ADAL" clId="{9E2635A9-3291-4D6E-8643-1BE6AB9407D4}" dt="2026-09-29T15:30:57.086" v="1"/>
          <ac:spMkLst>
            <pc:docMk/>
            <pc:sldMk cId="1448466229" sldId="259"/>
            <ac:spMk id="40" creationId="{BF54A5F3-55DA-47C6-DB87-9D0176264FB3}"/>
          </ac:spMkLst>
        </pc:spChg>
        <pc:spChg chg="add mod">
          <ac:chgData name="N'Gotta, Patrick (PS)" userId="2858c09b-a771-42d3-b107-4b97e7ffefa4" providerId="ADAL" clId="{9E2635A9-3291-4D6E-8643-1BE6AB9407D4}" dt="2026-09-29T15:30:57.086" v="1"/>
          <ac:spMkLst>
            <pc:docMk/>
            <pc:sldMk cId="1448466229" sldId="259"/>
            <ac:spMk id="41" creationId="{E7AC4F9A-3068-61A6-373A-B7B6B3494309}"/>
          </ac:spMkLst>
        </pc:spChg>
        <pc:spChg chg="add mod">
          <ac:chgData name="N'Gotta, Patrick (PS)" userId="2858c09b-a771-42d3-b107-4b97e7ffefa4" providerId="ADAL" clId="{9E2635A9-3291-4D6E-8643-1BE6AB9407D4}" dt="2026-09-29T15:30:57.086" v="1"/>
          <ac:spMkLst>
            <pc:docMk/>
            <pc:sldMk cId="1448466229" sldId="259"/>
            <ac:spMk id="42" creationId="{8541D663-F3E9-BBBA-65CA-C9EDD5F0479A}"/>
          </ac:spMkLst>
        </pc:spChg>
        <pc:spChg chg="add mod">
          <ac:chgData name="N'Gotta, Patrick (PS)" userId="2858c09b-a771-42d3-b107-4b97e7ffefa4" providerId="ADAL" clId="{9E2635A9-3291-4D6E-8643-1BE6AB9407D4}" dt="2026-09-29T15:40:56.226" v="8"/>
          <ac:spMkLst>
            <pc:docMk/>
            <pc:sldMk cId="1448466229" sldId="259"/>
            <ac:spMk id="85" creationId="{36D1F5F4-FD83-67F7-876A-FA18C61BF127}"/>
          </ac:spMkLst>
        </pc:spChg>
      </pc:sldChg>
      <pc:sldChg chg="addSp modSp">
        <pc:chgData name="N'Gotta, Patrick (PS)" userId="2858c09b-a771-42d3-b107-4b97e7ffefa4" providerId="ADAL" clId="{9E2635A9-3291-4D6E-8643-1BE6AB9407D4}" dt="2026-09-29T15:42:24.353" v="10"/>
        <pc:sldMkLst>
          <pc:docMk/>
          <pc:sldMk cId="1636979674" sldId="260"/>
        </pc:sldMkLst>
        <pc:spChg chg="add mod">
          <ac:chgData name="N'Gotta, Patrick (PS)" userId="2858c09b-a771-42d3-b107-4b97e7ffefa4" providerId="ADAL" clId="{9E2635A9-3291-4D6E-8643-1BE6AB9407D4}" dt="2026-09-29T15:41:01.433" v="9"/>
          <ac:spMkLst>
            <pc:docMk/>
            <pc:sldMk cId="1636979674" sldId="260"/>
            <ac:spMk id="2" creationId="{9E57367A-2BDF-C22A-30D7-21909B0D279C}"/>
          </ac:spMkLst>
        </pc:spChg>
        <pc:spChg chg="add mod">
          <ac:chgData name="N'Gotta, Patrick (PS)" userId="2858c09b-a771-42d3-b107-4b97e7ffefa4" providerId="ADAL" clId="{9E2635A9-3291-4D6E-8643-1BE6AB9407D4}" dt="2026-09-29T15:42:24.353" v="10"/>
          <ac:spMkLst>
            <pc:docMk/>
            <pc:sldMk cId="1636979674" sldId="260"/>
            <ac:spMk id="69" creationId="{57472CB6-8C63-C0C1-0A55-221D8A89EBFA}"/>
          </ac:spMkLst>
        </pc:spChg>
        <pc:spChg chg="add mod">
          <ac:chgData name="N'Gotta, Patrick (PS)" userId="2858c09b-a771-42d3-b107-4b97e7ffefa4" providerId="ADAL" clId="{9E2635A9-3291-4D6E-8643-1BE6AB9407D4}" dt="2026-09-29T15:42:24.353" v="10"/>
          <ac:spMkLst>
            <pc:docMk/>
            <pc:sldMk cId="1636979674" sldId="260"/>
            <ac:spMk id="70" creationId="{3C0D2D60-6061-C30F-7D81-938D3EF1FE4D}"/>
          </ac:spMkLst>
        </pc:spChg>
        <pc:spChg chg="add mod">
          <ac:chgData name="N'Gotta, Patrick (PS)" userId="2858c09b-a771-42d3-b107-4b97e7ffefa4" providerId="ADAL" clId="{9E2635A9-3291-4D6E-8643-1BE6AB9407D4}" dt="2026-09-29T15:42:24.353" v="10"/>
          <ac:spMkLst>
            <pc:docMk/>
            <pc:sldMk cId="1636979674" sldId="260"/>
            <ac:spMk id="78" creationId="{19870F2A-7DC0-699A-5F3D-36199477210A}"/>
          </ac:spMkLst>
        </pc:spChg>
        <pc:spChg chg="add mod">
          <ac:chgData name="N'Gotta, Patrick (PS)" userId="2858c09b-a771-42d3-b107-4b97e7ffefa4" providerId="ADAL" clId="{9E2635A9-3291-4D6E-8643-1BE6AB9407D4}" dt="2026-09-29T15:42:24.353" v="10"/>
          <ac:spMkLst>
            <pc:docMk/>
            <pc:sldMk cId="1636979674" sldId="260"/>
            <ac:spMk id="80" creationId="{26E2014F-C647-270B-FE39-67EDEB8483D6}"/>
          </ac:spMkLst>
        </pc:spChg>
        <pc:spChg chg="add mod">
          <ac:chgData name="N'Gotta, Patrick (PS)" userId="2858c09b-a771-42d3-b107-4b97e7ffefa4" providerId="ADAL" clId="{9E2635A9-3291-4D6E-8643-1BE6AB9407D4}" dt="2026-09-29T15:42:24.353" v="10"/>
          <ac:spMkLst>
            <pc:docMk/>
            <pc:sldMk cId="1636979674" sldId="260"/>
            <ac:spMk id="81" creationId="{25C36326-6A16-CBD4-4E6B-A01A49C07982}"/>
          </ac:spMkLst>
        </pc:spChg>
        <pc:spChg chg="add mod">
          <ac:chgData name="N'Gotta, Patrick (PS)" userId="2858c09b-a771-42d3-b107-4b97e7ffefa4" providerId="ADAL" clId="{9E2635A9-3291-4D6E-8643-1BE6AB9407D4}" dt="2026-09-29T15:42:24.353" v="10"/>
          <ac:spMkLst>
            <pc:docMk/>
            <pc:sldMk cId="1636979674" sldId="260"/>
            <ac:spMk id="82" creationId="{0A74D984-5AD8-38B5-F226-B80C05912558}"/>
          </ac:spMkLst>
        </pc:spChg>
        <pc:spChg chg="add mod">
          <ac:chgData name="N'Gotta, Patrick (PS)" userId="2858c09b-a771-42d3-b107-4b97e7ffefa4" providerId="ADAL" clId="{9E2635A9-3291-4D6E-8643-1BE6AB9407D4}" dt="2026-09-29T15:42:24.353" v="10"/>
          <ac:spMkLst>
            <pc:docMk/>
            <pc:sldMk cId="1636979674" sldId="260"/>
            <ac:spMk id="83" creationId="{CDBFA2D0-0FC5-1528-F369-E53B85F7F1F1}"/>
          </ac:spMkLst>
        </pc:spChg>
        <pc:spChg chg="add mod">
          <ac:chgData name="N'Gotta, Patrick (PS)" userId="2858c09b-a771-42d3-b107-4b97e7ffefa4" providerId="ADAL" clId="{9E2635A9-3291-4D6E-8643-1BE6AB9407D4}" dt="2026-09-29T15:42:24.353" v="10"/>
          <ac:spMkLst>
            <pc:docMk/>
            <pc:sldMk cId="1636979674" sldId="260"/>
            <ac:spMk id="86" creationId="{F26EF6A5-3584-8AF9-A0E7-446BB054F523}"/>
          </ac:spMkLst>
        </pc:spChg>
        <pc:spChg chg="add mod">
          <ac:chgData name="N'Gotta, Patrick (PS)" userId="2858c09b-a771-42d3-b107-4b97e7ffefa4" providerId="ADAL" clId="{9E2635A9-3291-4D6E-8643-1BE6AB9407D4}" dt="2026-09-29T15:42:24.353" v="10"/>
          <ac:spMkLst>
            <pc:docMk/>
            <pc:sldMk cId="1636979674" sldId="260"/>
            <ac:spMk id="87" creationId="{2AE0022C-B420-9C02-06C6-3F98FBD3CE73}"/>
          </ac:spMkLst>
        </pc:spChg>
        <pc:spChg chg="add mod">
          <ac:chgData name="N'Gotta, Patrick (PS)" userId="2858c09b-a771-42d3-b107-4b97e7ffefa4" providerId="ADAL" clId="{9E2635A9-3291-4D6E-8643-1BE6AB9407D4}" dt="2026-09-29T15:42:24.353" v="10"/>
          <ac:spMkLst>
            <pc:docMk/>
            <pc:sldMk cId="1636979674" sldId="260"/>
            <ac:spMk id="89" creationId="{B4E55248-3F0A-F119-4FB1-FAA9E3650360}"/>
          </ac:spMkLst>
        </pc:spChg>
      </pc:sldChg>
      <pc:sldChg chg="addSp modSp">
        <pc:chgData name="N'Gotta, Patrick (PS)" userId="2858c09b-a771-42d3-b107-4b97e7ffefa4" providerId="ADAL" clId="{9E2635A9-3291-4D6E-8643-1BE6AB9407D4}" dt="2026-09-29T15:47:18.254" v="12"/>
        <pc:sldMkLst>
          <pc:docMk/>
          <pc:sldMk cId="2441446619" sldId="261"/>
        </pc:sldMkLst>
        <pc:spChg chg="add mod">
          <ac:chgData name="N'Gotta, Patrick (PS)" userId="2858c09b-a771-42d3-b107-4b97e7ffefa4" providerId="ADAL" clId="{9E2635A9-3291-4D6E-8643-1BE6AB9407D4}" dt="2026-09-29T15:47:18.254" v="12"/>
          <ac:spMkLst>
            <pc:docMk/>
            <pc:sldMk cId="2441446619" sldId="261"/>
            <ac:spMk id="18" creationId="{431CE2C2-DCF6-66E2-94E5-DBD02217C952}"/>
          </ac:spMkLst>
        </pc:spChg>
        <pc:spChg chg="add mod">
          <ac:chgData name="N'Gotta, Patrick (PS)" userId="2858c09b-a771-42d3-b107-4b97e7ffefa4" providerId="ADAL" clId="{9E2635A9-3291-4D6E-8643-1BE6AB9407D4}" dt="2026-09-29T15:47:18.254" v="12"/>
          <ac:spMkLst>
            <pc:docMk/>
            <pc:sldMk cId="2441446619" sldId="261"/>
            <ac:spMk id="20" creationId="{08B53C17-7CC4-6FAF-AA6F-9AF1AA9434BD}"/>
          </ac:spMkLst>
        </pc:spChg>
        <pc:spChg chg="add mod">
          <ac:chgData name="N'Gotta, Patrick (PS)" userId="2858c09b-a771-42d3-b107-4b97e7ffefa4" providerId="ADAL" clId="{9E2635A9-3291-4D6E-8643-1BE6AB9407D4}" dt="2026-09-29T15:47:18.254" v="12"/>
          <ac:spMkLst>
            <pc:docMk/>
            <pc:sldMk cId="2441446619" sldId="261"/>
            <ac:spMk id="21" creationId="{D1D024E2-DAAD-7089-A3DC-B58B88DF15C2}"/>
          </ac:spMkLst>
        </pc:spChg>
        <pc:spChg chg="add mod">
          <ac:chgData name="N'Gotta, Patrick (PS)" userId="2858c09b-a771-42d3-b107-4b97e7ffefa4" providerId="ADAL" clId="{9E2635A9-3291-4D6E-8643-1BE6AB9407D4}" dt="2026-09-29T15:47:18.254" v="12"/>
          <ac:spMkLst>
            <pc:docMk/>
            <pc:sldMk cId="2441446619" sldId="261"/>
            <ac:spMk id="23" creationId="{5820B781-BF17-5970-3C21-9A5CD300AC26}"/>
          </ac:spMkLst>
        </pc:spChg>
        <pc:spChg chg="add mod">
          <ac:chgData name="N'Gotta, Patrick (PS)" userId="2858c09b-a771-42d3-b107-4b97e7ffefa4" providerId="ADAL" clId="{9E2635A9-3291-4D6E-8643-1BE6AB9407D4}" dt="2026-09-29T15:47:18.254" v="12"/>
          <ac:spMkLst>
            <pc:docMk/>
            <pc:sldMk cId="2441446619" sldId="261"/>
            <ac:spMk id="26" creationId="{8121E1EA-5E7F-2F92-BFA8-657A906D2778}"/>
          </ac:spMkLst>
        </pc:spChg>
        <pc:spChg chg="add mod">
          <ac:chgData name="N'Gotta, Patrick (PS)" userId="2858c09b-a771-42d3-b107-4b97e7ffefa4" providerId="ADAL" clId="{9E2635A9-3291-4D6E-8643-1BE6AB9407D4}" dt="2026-09-29T15:47:18.254" v="12"/>
          <ac:spMkLst>
            <pc:docMk/>
            <pc:sldMk cId="2441446619" sldId="261"/>
            <ac:spMk id="28" creationId="{E32DABB1-5569-0CAC-7A76-F899C42A5D7D}"/>
          </ac:spMkLst>
        </pc:spChg>
        <pc:spChg chg="add mod">
          <ac:chgData name="N'Gotta, Patrick (PS)" userId="2858c09b-a771-42d3-b107-4b97e7ffefa4" providerId="ADAL" clId="{9E2635A9-3291-4D6E-8643-1BE6AB9407D4}" dt="2026-09-29T15:47:18.254" v="12"/>
          <ac:spMkLst>
            <pc:docMk/>
            <pc:sldMk cId="2441446619" sldId="261"/>
            <ac:spMk id="29" creationId="{2CAAC1B4-060B-7923-A6A6-CF5D9CE02177}"/>
          </ac:spMkLst>
        </pc:spChg>
        <pc:spChg chg="add mod">
          <ac:chgData name="N'Gotta, Patrick (PS)" userId="2858c09b-a771-42d3-b107-4b97e7ffefa4" providerId="ADAL" clId="{9E2635A9-3291-4D6E-8643-1BE6AB9407D4}" dt="2026-09-29T15:47:18.254" v="12"/>
          <ac:spMkLst>
            <pc:docMk/>
            <pc:sldMk cId="2441446619" sldId="261"/>
            <ac:spMk id="32" creationId="{ABA295C7-BE39-01E9-B0C2-C7DC1CEBD414}"/>
          </ac:spMkLst>
        </pc:spChg>
        <pc:spChg chg="add mod">
          <ac:chgData name="N'Gotta, Patrick (PS)" userId="2858c09b-a771-42d3-b107-4b97e7ffefa4" providerId="ADAL" clId="{9E2635A9-3291-4D6E-8643-1BE6AB9407D4}" dt="2026-09-29T15:47:18.254" v="12"/>
          <ac:spMkLst>
            <pc:docMk/>
            <pc:sldMk cId="2441446619" sldId="261"/>
            <ac:spMk id="33" creationId="{611CBBD1-F2C8-433A-EA22-275661E54214}"/>
          </ac:spMkLst>
        </pc:spChg>
        <pc:spChg chg="add mod">
          <ac:chgData name="N'Gotta, Patrick (PS)" userId="2858c09b-a771-42d3-b107-4b97e7ffefa4" providerId="ADAL" clId="{9E2635A9-3291-4D6E-8643-1BE6AB9407D4}" dt="2026-09-29T15:47:18.254" v="12"/>
          <ac:spMkLst>
            <pc:docMk/>
            <pc:sldMk cId="2441446619" sldId="261"/>
            <ac:spMk id="35" creationId="{FCA9BAA4-A347-8246-285F-77563B2A3A8B}"/>
          </ac:spMkLst>
        </pc:spChg>
      </pc:sldChg>
      <pc:sldChg chg="addSp modSp">
        <pc:chgData name="N'Gotta, Patrick (PS)" userId="2858c09b-a771-42d3-b107-4b97e7ffefa4" providerId="ADAL" clId="{9E2635A9-3291-4D6E-8643-1BE6AB9407D4}" dt="2026-09-29T15:54:58.134" v="13"/>
        <pc:sldMkLst>
          <pc:docMk/>
          <pc:sldMk cId="2157602603" sldId="262"/>
        </pc:sldMkLst>
        <pc:spChg chg="add mod">
          <ac:chgData name="N'Gotta, Patrick (PS)" userId="2858c09b-a771-42d3-b107-4b97e7ffefa4" providerId="ADAL" clId="{9E2635A9-3291-4D6E-8643-1BE6AB9407D4}" dt="2026-09-29T15:54:58.134" v="13"/>
          <ac:spMkLst>
            <pc:docMk/>
            <pc:sldMk cId="2157602603" sldId="262"/>
            <ac:spMk id="3" creationId="{CC214341-5046-2FEB-437D-2B9805230559}"/>
          </ac:spMkLst>
        </pc:spChg>
        <pc:spChg chg="add mod">
          <ac:chgData name="N'Gotta, Patrick (PS)" userId="2858c09b-a771-42d3-b107-4b97e7ffefa4" providerId="ADAL" clId="{9E2635A9-3291-4D6E-8643-1BE6AB9407D4}" dt="2026-09-29T15:54:58.134" v="13"/>
          <ac:spMkLst>
            <pc:docMk/>
            <pc:sldMk cId="2157602603" sldId="262"/>
            <ac:spMk id="5" creationId="{9CEBB444-1599-63F3-31B5-EE28640DEB61}"/>
          </ac:spMkLst>
        </pc:spChg>
        <pc:spChg chg="add mod">
          <ac:chgData name="N'Gotta, Patrick (PS)" userId="2858c09b-a771-42d3-b107-4b97e7ffefa4" providerId="ADAL" clId="{9E2635A9-3291-4D6E-8643-1BE6AB9407D4}" dt="2026-09-29T15:54:58.134" v="13"/>
          <ac:spMkLst>
            <pc:docMk/>
            <pc:sldMk cId="2157602603" sldId="262"/>
            <ac:spMk id="7" creationId="{2991F689-C803-1B2A-A962-F390FD28038F}"/>
          </ac:spMkLst>
        </pc:spChg>
        <pc:spChg chg="add mod">
          <ac:chgData name="N'Gotta, Patrick (PS)" userId="2858c09b-a771-42d3-b107-4b97e7ffefa4" providerId="ADAL" clId="{9E2635A9-3291-4D6E-8643-1BE6AB9407D4}" dt="2026-09-29T15:54:58.134" v="13"/>
          <ac:spMkLst>
            <pc:docMk/>
            <pc:sldMk cId="2157602603" sldId="262"/>
            <ac:spMk id="11" creationId="{B1CAEFB5-27CA-089B-BACE-E01815085BEC}"/>
          </ac:spMkLst>
        </pc:spChg>
        <pc:spChg chg="add mod">
          <ac:chgData name="N'Gotta, Patrick (PS)" userId="2858c09b-a771-42d3-b107-4b97e7ffefa4" providerId="ADAL" clId="{9E2635A9-3291-4D6E-8643-1BE6AB9407D4}" dt="2026-09-29T15:54:58.134" v="13"/>
          <ac:spMkLst>
            <pc:docMk/>
            <pc:sldMk cId="2157602603" sldId="262"/>
            <ac:spMk id="12" creationId="{597F93D2-241F-5B7A-3D9E-99C25E56DA0F}"/>
          </ac:spMkLst>
        </pc:spChg>
        <pc:spChg chg="add mod">
          <ac:chgData name="N'Gotta, Patrick (PS)" userId="2858c09b-a771-42d3-b107-4b97e7ffefa4" providerId="ADAL" clId="{9E2635A9-3291-4D6E-8643-1BE6AB9407D4}" dt="2026-09-29T15:54:58.134" v="13"/>
          <ac:spMkLst>
            <pc:docMk/>
            <pc:sldMk cId="2157602603" sldId="262"/>
            <ac:spMk id="13" creationId="{B7623103-5294-C566-4403-BBF77D6D2322}"/>
          </ac:spMkLst>
        </pc:spChg>
        <pc:spChg chg="add mod">
          <ac:chgData name="N'Gotta, Patrick (PS)" userId="2858c09b-a771-42d3-b107-4b97e7ffefa4" providerId="ADAL" clId="{9E2635A9-3291-4D6E-8643-1BE6AB9407D4}" dt="2026-09-29T15:54:58.134" v="13"/>
          <ac:spMkLst>
            <pc:docMk/>
            <pc:sldMk cId="2157602603" sldId="262"/>
            <ac:spMk id="14" creationId="{D31B6CB1-949C-1827-CCF1-E0BEEF62E9D4}"/>
          </ac:spMkLst>
        </pc:spChg>
        <pc:spChg chg="add mod">
          <ac:chgData name="N'Gotta, Patrick (PS)" userId="2858c09b-a771-42d3-b107-4b97e7ffefa4" providerId="ADAL" clId="{9E2635A9-3291-4D6E-8643-1BE6AB9407D4}" dt="2026-09-29T15:54:58.134" v="13"/>
          <ac:spMkLst>
            <pc:docMk/>
            <pc:sldMk cId="2157602603" sldId="262"/>
            <ac:spMk id="15" creationId="{25AF90FF-3D49-C378-02FE-15144C587511}"/>
          </ac:spMkLst>
        </pc:spChg>
        <pc:spChg chg="add mod">
          <ac:chgData name="N'Gotta, Patrick (PS)" userId="2858c09b-a771-42d3-b107-4b97e7ffefa4" providerId="ADAL" clId="{9E2635A9-3291-4D6E-8643-1BE6AB9407D4}" dt="2026-09-29T15:54:58.134" v="13"/>
          <ac:spMkLst>
            <pc:docMk/>
            <pc:sldMk cId="2157602603" sldId="262"/>
            <ac:spMk id="16" creationId="{721E0A12-918A-93E8-4758-31219660D55A}"/>
          </ac:spMkLst>
        </pc:spChg>
        <pc:spChg chg="add mod">
          <ac:chgData name="N'Gotta, Patrick (PS)" userId="2858c09b-a771-42d3-b107-4b97e7ffefa4" providerId="ADAL" clId="{9E2635A9-3291-4D6E-8643-1BE6AB9407D4}" dt="2026-09-29T15:54:58.134" v="13"/>
          <ac:spMkLst>
            <pc:docMk/>
            <pc:sldMk cId="2157602603" sldId="262"/>
            <ac:spMk id="17" creationId="{289768F5-963B-3826-C6A6-9EE40AD3595D}"/>
          </ac:spMkLst>
        </pc:spChg>
      </pc:sldChg>
      <pc:sldChg chg="addSp modSp">
        <pc:chgData name="N'Gotta, Patrick (PS)" userId="2858c09b-a771-42d3-b107-4b97e7ffefa4" providerId="ADAL" clId="{9E2635A9-3291-4D6E-8643-1BE6AB9407D4}" dt="2026-09-29T15:56:05.671" v="14"/>
        <pc:sldMkLst>
          <pc:docMk/>
          <pc:sldMk cId="319929893" sldId="263"/>
        </pc:sldMkLst>
        <pc:spChg chg="add mod">
          <ac:chgData name="N'Gotta, Patrick (PS)" userId="2858c09b-a771-42d3-b107-4b97e7ffefa4" providerId="ADAL" clId="{9E2635A9-3291-4D6E-8643-1BE6AB9407D4}" dt="2026-09-29T15:56:05.671" v="14"/>
          <ac:spMkLst>
            <pc:docMk/>
            <pc:sldMk cId="319929893" sldId="263"/>
            <ac:spMk id="3" creationId="{24A976E0-CDD0-4D41-B362-91B6F727FE0C}"/>
          </ac:spMkLst>
        </pc:spChg>
        <pc:spChg chg="add mod">
          <ac:chgData name="N'Gotta, Patrick (PS)" userId="2858c09b-a771-42d3-b107-4b97e7ffefa4" providerId="ADAL" clId="{9E2635A9-3291-4D6E-8643-1BE6AB9407D4}" dt="2026-09-29T15:56:05.671" v="14"/>
          <ac:spMkLst>
            <pc:docMk/>
            <pc:sldMk cId="319929893" sldId="263"/>
            <ac:spMk id="8" creationId="{78866B3F-A955-C0EC-44D0-9CC294634302}"/>
          </ac:spMkLst>
        </pc:spChg>
        <pc:spChg chg="add mod">
          <ac:chgData name="N'Gotta, Patrick (PS)" userId="2858c09b-a771-42d3-b107-4b97e7ffefa4" providerId="ADAL" clId="{9E2635A9-3291-4D6E-8643-1BE6AB9407D4}" dt="2026-09-29T15:56:05.671" v="14"/>
          <ac:spMkLst>
            <pc:docMk/>
            <pc:sldMk cId="319929893" sldId="263"/>
            <ac:spMk id="9" creationId="{D676459D-FAA9-3BB3-4434-7F6C45EE8ECB}"/>
          </ac:spMkLst>
        </pc:spChg>
        <pc:spChg chg="add mod">
          <ac:chgData name="N'Gotta, Patrick (PS)" userId="2858c09b-a771-42d3-b107-4b97e7ffefa4" providerId="ADAL" clId="{9E2635A9-3291-4D6E-8643-1BE6AB9407D4}" dt="2026-09-29T15:56:05.671" v="14"/>
          <ac:spMkLst>
            <pc:docMk/>
            <pc:sldMk cId="319929893" sldId="263"/>
            <ac:spMk id="10" creationId="{DA354575-606D-D0FA-4F4D-97832475C9CF}"/>
          </ac:spMkLst>
        </pc:spChg>
        <pc:spChg chg="add mod">
          <ac:chgData name="N'Gotta, Patrick (PS)" userId="2858c09b-a771-42d3-b107-4b97e7ffefa4" providerId="ADAL" clId="{9E2635A9-3291-4D6E-8643-1BE6AB9407D4}" dt="2026-09-29T15:56:05.671" v="14"/>
          <ac:spMkLst>
            <pc:docMk/>
            <pc:sldMk cId="319929893" sldId="263"/>
            <ac:spMk id="11" creationId="{36B55F79-1C1D-614A-2E87-45AAED049556}"/>
          </ac:spMkLst>
        </pc:spChg>
        <pc:spChg chg="add mod">
          <ac:chgData name="N'Gotta, Patrick (PS)" userId="2858c09b-a771-42d3-b107-4b97e7ffefa4" providerId="ADAL" clId="{9E2635A9-3291-4D6E-8643-1BE6AB9407D4}" dt="2026-09-29T15:56:05.671" v="14"/>
          <ac:spMkLst>
            <pc:docMk/>
            <pc:sldMk cId="319929893" sldId="263"/>
            <ac:spMk id="12" creationId="{63C81FA8-595E-9BC3-0DDC-6EDB5EF80ECF}"/>
          </ac:spMkLst>
        </pc:spChg>
        <pc:picChg chg="add mod">
          <ac:chgData name="N'Gotta, Patrick (PS)" userId="2858c09b-a771-42d3-b107-4b97e7ffefa4" providerId="ADAL" clId="{9E2635A9-3291-4D6E-8643-1BE6AB9407D4}" dt="2026-09-29T15:56:05.671" v="14"/>
          <ac:picMkLst>
            <pc:docMk/>
            <pc:sldMk cId="319929893" sldId="263"/>
            <ac:picMk id="4" creationId="{58214B41-0363-F26D-81EB-E3C7F12EC571}"/>
          </ac:picMkLst>
        </pc:picChg>
        <pc:picChg chg="add mod">
          <ac:chgData name="N'Gotta, Patrick (PS)" userId="2858c09b-a771-42d3-b107-4b97e7ffefa4" providerId="ADAL" clId="{9E2635A9-3291-4D6E-8643-1BE6AB9407D4}" dt="2026-09-29T15:56:05.671" v="14"/>
          <ac:picMkLst>
            <pc:docMk/>
            <pc:sldMk cId="319929893" sldId="263"/>
            <ac:picMk id="5" creationId="{AAEEB74C-44AA-9EBE-2005-C6E3D7D2AD4E}"/>
          </ac:picMkLst>
        </pc:picChg>
        <pc:picChg chg="add mod">
          <ac:chgData name="N'Gotta, Patrick (PS)" userId="2858c09b-a771-42d3-b107-4b97e7ffefa4" providerId="ADAL" clId="{9E2635A9-3291-4D6E-8643-1BE6AB9407D4}" dt="2026-09-29T15:56:05.671" v="14"/>
          <ac:picMkLst>
            <pc:docMk/>
            <pc:sldMk cId="319929893" sldId="263"/>
            <ac:picMk id="6" creationId="{A8E5245B-53F0-47C6-9EFB-08245063D90E}"/>
          </ac:picMkLst>
        </pc:picChg>
        <pc:picChg chg="add mod">
          <ac:chgData name="N'Gotta, Patrick (PS)" userId="2858c09b-a771-42d3-b107-4b97e7ffefa4" providerId="ADAL" clId="{9E2635A9-3291-4D6E-8643-1BE6AB9407D4}" dt="2026-09-29T15:56:05.671" v="14"/>
          <ac:picMkLst>
            <pc:docMk/>
            <pc:sldMk cId="319929893" sldId="263"/>
            <ac:picMk id="7" creationId="{10D1CC81-EE07-FB7A-7DE5-1F42BD216281}"/>
          </ac:picMkLst>
        </pc:picChg>
      </pc:sldChg>
      <pc:sldChg chg="addSp modSp">
        <pc:chgData name="N'Gotta, Patrick (PS)" userId="2858c09b-a771-42d3-b107-4b97e7ffefa4" providerId="ADAL" clId="{9E2635A9-3291-4D6E-8643-1BE6AB9407D4}" dt="2026-09-29T16:11:05.274" v="17"/>
        <pc:sldMkLst>
          <pc:docMk/>
          <pc:sldMk cId="646341391" sldId="264"/>
        </pc:sldMkLst>
        <pc:spChg chg="add mod">
          <ac:chgData name="N'Gotta, Patrick (PS)" userId="2858c09b-a771-42d3-b107-4b97e7ffefa4" providerId="ADAL" clId="{9E2635A9-3291-4D6E-8643-1BE6AB9407D4}" dt="2026-09-29T16:11:05.274" v="17"/>
          <ac:spMkLst>
            <pc:docMk/>
            <pc:sldMk cId="646341391" sldId="264"/>
            <ac:spMk id="3" creationId="{DC6E44B7-D6AF-B350-FB45-1FF2BCD39822}"/>
          </ac:spMkLst>
        </pc:spChg>
        <pc:spChg chg="add mod">
          <ac:chgData name="N'Gotta, Patrick (PS)" userId="2858c09b-a771-42d3-b107-4b97e7ffefa4" providerId="ADAL" clId="{9E2635A9-3291-4D6E-8643-1BE6AB9407D4}" dt="2026-09-29T16:11:05.274" v="17"/>
          <ac:spMkLst>
            <pc:docMk/>
            <pc:sldMk cId="646341391" sldId="264"/>
            <ac:spMk id="4" creationId="{BE6178C4-98C4-36AE-D28D-B237FD2545FE}"/>
          </ac:spMkLst>
        </pc:spChg>
        <pc:spChg chg="add mod">
          <ac:chgData name="N'Gotta, Patrick (PS)" userId="2858c09b-a771-42d3-b107-4b97e7ffefa4" providerId="ADAL" clId="{9E2635A9-3291-4D6E-8643-1BE6AB9407D4}" dt="2026-09-29T16:11:05.274" v="17"/>
          <ac:spMkLst>
            <pc:docMk/>
            <pc:sldMk cId="646341391" sldId="264"/>
            <ac:spMk id="5" creationId="{979D6E3E-2D3F-0F88-2ED4-636A47BBC9E0}"/>
          </ac:spMkLst>
        </pc:spChg>
        <pc:spChg chg="add mod">
          <ac:chgData name="N'Gotta, Patrick (PS)" userId="2858c09b-a771-42d3-b107-4b97e7ffefa4" providerId="ADAL" clId="{9E2635A9-3291-4D6E-8643-1BE6AB9407D4}" dt="2026-09-29T16:11:05.274" v="17"/>
          <ac:spMkLst>
            <pc:docMk/>
            <pc:sldMk cId="646341391" sldId="264"/>
            <ac:spMk id="8" creationId="{21F05867-BDC1-B49A-A9CB-CC3DDCB2DFA6}"/>
          </ac:spMkLst>
        </pc:spChg>
        <pc:spChg chg="add mod">
          <ac:chgData name="N'Gotta, Patrick (PS)" userId="2858c09b-a771-42d3-b107-4b97e7ffefa4" providerId="ADAL" clId="{9E2635A9-3291-4D6E-8643-1BE6AB9407D4}" dt="2026-09-29T16:11:05.274" v="17"/>
          <ac:spMkLst>
            <pc:docMk/>
            <pc:sldMk cId="646341391" sldId="264"/>
            <ac:spMk id="10" creationId="{83448D91-9577-B639-8A4A-A46D1FA887F2}"/>
          </ac:spMkLst>
        </pc:spChg>
        <pc:spChg chg="add mod">
          <ac:chgData name="N'Gotta, Patrick (PS)" userId="2858c09b-a771-42d3-b107-4b97e7ffefa4" providerId="ADAL" clId="{9E2635A9-3291-4D6E-8643-1BE6AB9407D4}" dt="2026-09-29T16:11:05.274" v="17"/>
          <ac:spMkLst>
            <pc:docMk/>
            <pc:sldMk cId="646341391" sldId="264"/>
            <ac:spMk id="12" creationId="{29781617-0044-A152-9A92-EA172999808B}"/>
          </ac:spMkLst>
        </pc:spChg>
        <pc:spChg chg="add mod">
          <ac:chgData name="N'Gotta, Patrick (PS)" userId="2858c09b-a771-42d3-b107-4b97e7ffefa4" providerId="ADAL" clId="{9E2635A9-3291-4D6E-8643-1BE6AB9407D4}" dt="2026-09-29T16:11:05.274" v="17"/>
          <ac:spMkLst>
            <pc:docMk/>
            <pc:sldMk cId="646341391" sldId="264"/>
            <ac:spMk id="13" creationId="{CC4EF3BB-5B94-C930-9606-5A71BCA20BE8}"/>
          </ac:spMkLst>
        </pc:spChg>
        <pc:spChg chg="add mod">
          <ac:chgData name="N'Gotta, Patrick (PS)" userId="2858c09b-a771-42d3-b107-4b97e7ffefa4" providerId="ADAL" clId="{9E2635A9-3291-4D6E-8643-1BE6AB9407D4}" dt="2026-09-29T16:11:05.274" v="17"/>
          <ac:spMkLst>
            <pc:docMk/>
            <pc:sldMk cId="646341391" sldId="264"/>
            <ac:spMk id="14" creationId="{1F794F21-3B3C-C2DD-169B-7BE8FC658C98}"/>
          </ac:spMkLst>
        </pc:spChg>
        <pc:picChg chg="add mod">
          <ac:chgData name="N'Gotta, Patrick (PS)" userId="2858c09b-a771-42d3-b107-4b97e7ffefa4" providerId="ADAL" clId="{9E2635A9-3291-4D6E-8643-1BE6AB9407D4}" dt="2026-09-29T16:11:05.274" v="17"/>
          <ac:picMkLst>
            <pc:docMk/>
            <pc:sldMk cId="646341391" sldId="264"/>
            <ac:picMk id="6" creationId="{9AD2E394-E923-5254-F7FE-C60CCA528039}"/>
          </ac:picMkLst>
        </pc:picChg>
        <pc:picChg chg="add mod">
          <ac:chgData name="N'Gotta, Patrick (PS)" userId="2858c09b-a771-42d3-b107-4b97e7ffefa4" providerId="ADAL" clId="{9E2635A9-3291-4D6E-8643-1BE6AB9407D4}" dt="2026-09-29T16:11:05.274" v="17"/>
          <ac:picMkLst>
            <pc:docMk/>
            <pc:sldMk cId="646341391" sldId="264"/>
            <ac:picMk id="11" creationId="{5AB456C7-234B-6B04-B281-C0C93D435F5D}"/>
          </ac:picMkLst>
        </pc:picChg>
      </pc:sldChg>
      <pc:sldChg chg="addSp modSp">
        <pc:chgData name="N'Gotta, Patrick (PS)" userId="2858c09b-a771-42d3-b107-4b97e7ffefa4" providerId="ADAL" clId="{9E2635A9-3291-4D6E-8643-1BE6AB9407D4}" dt="2026-09-29T16:11:53.714" v="18"/>
        <pc:sldMkLst>
          <pc:docMk/>
          <pc:sldMk cId="865351974" sldId="265"/>
        </pc:sldMkLst>
        <pc:spChg chg="add mod">
          <ac:chgData name="N'Gotta, Patrick (PS)" userId="2858c09b-a771-42d3-b107-4b97e7ffefa4" providerId="ADAL" clId="{9E2635A9-3291-4D6E-8643-1BE6AB9407D4}" dt="2026-09-29T16:11:53.714" v="18"/>
          <ac:spMkLst>
            <pc:docMk/>
            <pc:sldMk cId="865351974" sldId="265"/>
            <ac:spMk id="3" creationId="{880A0478-0A55-1EB5-6756-2FE0FB97221E}"/>
          </ac:spMkLst>
        </pc:spChg>
        <pc:spChg chg="add mod">
          <ac:chgData name="N'Gotta, Patrick (PS)" userId="2858c09b-a771-42d3-b107-4b97e7ffefa4" providerId="ADAL" clId="{9E2635A9-3291-4D6E-8643-1BE6AB9407D4}" dt="2026-09-29T16:11:53.714" v="18"/>
          <ac:spMkLst>
            <pc:docMk/>
            <pc:sldMk cId="865351974" sldId="265"/>
            <ac:spMk id="4" creationId="{D3CEB250-CB89-0D1F-DD9E-898053ED630B}"/>
          </ac:spMkLst>
        </pc:spChg>
        <pc:spChg chg="add mod">
          <ac:chgData name="N'Gotta, Patrick (PS)" userId="2858c09b-a771-42d3-b107-4b97e7ffefa4" providerId="ADAL" clId="{9E2635A9-3291-4D6E-8643-1BE6AB9407D4}" dt="2026-09-29T16:11:53.714" v="18"/>
          <ac:spMkLst>
            <pc:docMk/>
            <pc:sldMk cId="865351974" sldId="265"/>
            <ac:spMk id="7" creationId="{684367E8-363F-76AB-29BD-B1E70DA3CE05}"/>
          </ac:spMkLst>
        </pc:spChg>
        <pc:spChg chg="add mod">
          <ac:chgData name="N'Gotta, Patrick (PS)" userId="2858c09b-a771-42d3-b107-4b97e7ffefa4" providerId="ADAL" clId="{9E2635A9-3291-4D6E-8643-1BE6AB9407D4}" dt="2026-09-29T16:11:53.714" v="18"/>
          <ac:spMkLst>
            <pc:docMk/>
            <pc:sldMk cId="865351974" sldId="265"/>
            <ac:spMk id="8" creationId="{3C264927-80C2-4CC1-FA15-AFD8C8A85F98}"/>
          </ac:spMkLst>
        </pc:spChg>
        <pc:spChg chg="add mod">
          <ac:chgData name="N'Gotta, Patrick (PS)" userId="2858c09b-a771-42d3-b107-4b97e7ffefa4" providerId="ADAL" clId="{9E2635A9-3291-4D6E-8643-1BE6AB9407D4}" dt="2026-09-29T16:11:53.714" v="18"/>
          <ac:spMkLst>
            <pc:docMk/>
            <pc:sldMk cId="865351974" sldId="265"/>
            <ac:spMk id="11" creationId="{2303EB9E-2558-6051-EF91-14D34F97EE76}"/>
          </ac:spMkLst>
        </pc:spChg>
        <pc:spChg chg="add mod">
          <ac:chgData name="N'Gotta, Patrick (PS)" userId="2858c09b-a771-42d3-b107-4b97e7ffefa4" providerId="ADAL" clId="{9E2635A9-3291-4D6E-8643-1BE6AB9407D4}" dt="2026-09-29T16:11:53.714" v="18"/>
          <ac:spMkLst>
            <pc:docMk/>
            <pc:sldMk cId="865351974" sldId="265"/>
            <ac:spMk id="12" creationId="{CFBF4D5F-B7FD-97FD-A05C-40ED358939D4}"/>
          </ac:spMkLst>
        </pc:spChg>
        <pc:spChg chg="add mod">
          <ac:chgData name="N'Gotta, Patrick (PS)" userId="2858c09b-a771-42d3-b107-4b97e7ffefa4" providerId="ADAL" clId="{9E2635A9-3291-4D6E-8643-1BE6AB9407D4}" dt="2026-09-29T16:11:53.714" v="18"/>
          <ac:spMkLst>
            <pc:docMk/>
            <pc:sldMk cId="865351974" sldId="265"/>
            <ac:spMk id="13" creationId="{FC87649C-7B92-4B48-A50D-9BB6C3C02C2C}"/>
          </ac:spMkLst>
        </pc:spChg>
        <pc:spChg chg="add mod">
          <ac:chgData name="N'Gotta, Patrick (PS)" userId="2858c09b-a771-42d3-b107-4b97e7ffefa4" providerId="ADAL" clId="{9E2635A9-3291-4D6E-8643-1BE6AB9407D4}" dt="2026-09-29T16:11:53.714" v="18"/>
          <ac:spMkLst>
            <pc:docMk/>
            <pc:sldMk cId="865351974" sldId="265"/>
            <ac:spMk id="14" creationId="{F5A54622-07E4-3E02-CE11-15516122E0A7}"/>
          </ac:spMkLst>
        </pc:spChg>
        <pc:picChg chg="add mod">
          <ac:chgData name="N'Gotta, Patrick (PS)" userId="2858c09b-a771-42d3-b107-4b97e7ffefa4" providerId="ADAL" clId="{9E2635A9-3291-4D6E-8643-1BE6AB9407D4}" dt="2026-09-29T16:11:53.714" v="18"/>
          <ac:picMkLst>
            <pc:docMk/>
            <pc:sldMk cId="865351974" sldId="265"/>
            <ac:picMk id="5" creationId="{B31CD816-0E86-D1C1-9953-36EDDCD00894}"/>
          </ac:picMkLst>
        </pc:picChg>
      </pc:sldChg>
      <pc:sldChg chg="addSp modSp">
        <pc:chgData name="N'Gotta, Patrick (PS)" userId="2858c09b-a771-42d3-b107-4b97e7ffefa4" providerId="ADAL" clId="{9E2635A9-3291-4D6E-8643-1BE6AB9407D4}" dt="2026-09-29T16:48:09.540" v="21"/>
        <pc:sldMkLst>
          <pc:docMk/>
          <pc:sldMk cId="313219894" sldId="266"/>
        </pc:sldMkLst>
        <pc:spChg chg="add mod">
          <ac:chgData name="N'Gotta, Patrick (PS)" userId="2858c09b-a771-42d3-b107-4b97e7ffefa4" providerId="ADAL" clId="{9E2635A9-3291-4D6E-8643-1BE6AB9407D4}" dt="2026-09-29T16:17:28.293" v="19"/>
          <ac:spMkLst>
            <pc:docMk/>
            <pc:sldMk cId="313219894" sldId="266"/>
            <ac:spMk id="3" creationId="{CC8DE265-7050-EB7F-131A-3B7DA0A5CB85}"/>
          </ac:spMkLst>
        </pc:spChg>
        <pc:spChg chg="add mod">
          <ac:chgData name="N'Gotta, Patrick (PS)" userId="2858c09b-a771-42d3-b107-4b97e7ffefa4" providerId="ADAL" clId="{9E2635A9-3291-4D6E-8643-1BE6AB9407D4}" dt="2026-09-29T16:17:28.293" v="19"/>
          <ac:spMkLst>
            <pc:docMk/>
            <pc:sldMk cId="313219894" sldId="266"/>
            <ac:spMk id="4" creationId="{6BE2874E-B471-D7E3-02DC-C12BF37DB320}"/>
          </ac:spMkLst>
        </pc:spChg>
        <pc:spChg chg="add mod">
          <ac:chgData name="N'Gotta, Patrick (PS)" userId="2858c09b-a771-42d3-b107-4b97e7ffefa4" providerId="ADAL" clId="{9E2635A9-3291-4D6E-8643-1BE6AB9407D4}" dt="2026-09-29T16:17:28.293" v="19"/>
          <ac:spMkLst>
            <pc:docMk/>
            <pc:sldMk cId="313219894" sldId="266"/>
            <ac:spMk id="14" creationId="{01A4E65F-4ACE-C80C-0954-A686CF9EE73F}"/>
          </ac:spMkLst>
        </pc:spChg>
        <pc:spChg chg="add mod">
          <ac:chgData name="N'Gotta, Patrick (PS)" userId="2858c09b-a771-42d3-b107-4b97e7ffefa4" providerId="ADAL" clId="{9E2635A9-3291-4D6E-8643-1BE6AB9407D4}" dt="2026-09-29T16:17:28.293" v="19"/>
          <ac:spMkLst>
            <pc:docMk/>
            <pc:sldMk cId="313219894" sldId="266"/>
            <ac:spMk id="16" creationId="{E396602A-1A93-F9EB-19EA-A5F445D397FA}"/>
          </ac:spMkLst>
        </pc:spChg>
        <pc:spChg chg="add mod">
          <ac:chgData name="N'Gotta, Patrick (PS)" userId="2858c09b-a771-42d3-b107-4b97e7ffefa4" providerId="ADAL" clId="{9E2635A9-3291-4D6E-8643-1BE6AB9407D4}" dt="2026-09-29T16:17:28.293" v="19"/>
          <ac:spMkLst>
            <pc:docMk/>
            <pc:sldMk cId="313219894" sldId="266"/>
            <ac:spMk id="17" creationId="{ABD03CBA-439F-AC0D-0DE0-837B87F369F0}"/>
          </ac:spMkLst>
        </pc:spChg>
        <pc:spChg chg="add mod">
          <ac:chgData name="N'Gotta, Patrick (PS)" userId="2858c09b-a771-42d3-b107-4b97e7ffefa4" providerId="ADAL" clId="{9E2635A9-3291-4D6E-8643-1BE6AB9407D4}" dt="2026-09-29T16:17:28.293" v="19"/>
          <ac:spMkLst>
            <pc:docMk/>
            <pc:sldMk cId="313219894" sldId="266"/>
            <ac:spMk id="18" creationId="{20945AA8-99AF-E3F8-DB82-01DD9B2ED177}"/>
          </ac:spMkLst>
        </pc:spChg>
        <pc:spChg chg="add mod">
          <ac:chgData name="N'Gotta, Patrick (PS)" userId="2858c09b-a771-42d3-b107-4b97e7ffefa4" providerId="ADAL" clId="{9E2635A9-3291-4D6E-8643-1BE6AB9407D4}" dt="2026-09-29T16:48:09.540" v="21"/>
          <ac:spMkLst>
            <pc:docMk/>
            <pc:sldMk cId="313219894" sldId="266"/>
            <ac:spMk id="19" creationId="{34237CDA-C448-BFC7-1F9D-1FAA418126FE}"/>
          </ac:spMkLst>
        </pc:spChg>
        <pc:spChg chg="add mod">
          <ac:chgData name="N'Gotta, Patrick (PS)" userId="2858c09b-a771-42d3-b107-4b97e7ffefa4" providerId="ADAL" clId="{9E2635A9-3291-4D6E-8643-1BE6AB9407D4}" dt="2026-09-29T16:17:28.293" v="19"/>
          <ac:spMkLst>
            <pc:docMk/>
            <pc:sldMk cId="313219894" sldId="266"/>
            <ac:spMk id="20" creationId="{D1087AB2-2F76-7BFD-9B9A-33E45982E5BE}"/>
          </ac:spMkLst>
        </pc:spChg>
        <pc:picChg chg="add mod">
          <ac:chgData name="N'Gotta, Patrick (PS)" userId="2858c09b-a771-42d3-b107-4b97e7ffefa4" providerId="ADAL" clId="{9E2635A9-3291-4D6E-8643-1BE6AB9407D4}" dt="2026-09-29T16:17:28.293" v="19"/>
          <ac:picMkLst>
            <pc:docMk/>
            <pc:sldMk cId="313219894" sldId="266"/>
            <ac:picMk id="5" creationId="{920699E7-B5DE-4DE5-E28B-C9DA9317A678}"/>
          </ac:picMkLst>
        </pc:picChg>
        <pc:picChg chg="add mod">
          <ac:chgData name="N'Gotta, Patrick (PS)" userId="2858c09b-a771-42d3-b107-4b97e7ffefa4" providerId="ADAL" clId="{9E2635A9-3291-4D6E-8643-1BE6AB9407D4}" dt="2026-09-29T16:17:28.293" v="19"/>
          <ac:picMkLst>
            <pc:docMk/>
            <pc:sldMk cId="313219894" sldId="266"/>
            <ac:picMk id="15" creationId="{4712AFE9-E0C1-1FC2-2018-1B3499B0910B}"/>
          </ac:picMkLst>
        </pc:picChg>
      </pc:sldChg>
      <pc:sldChg chg="addSp modSp">
        <pc:chgData name="N'Gotta, Patrick (PS)" userId="2858c09b-a771-42d3-b107-4b97e7ffefa4" providerId="ADAL" clId="{9E2635A9-3291-4D6E-8643-1BE6AB9407D4}" dt="2026-09-29T16:21:08.213" v="20"/>
        <pc:sldMkLst>
          <pc:docMk/>
          <pc:sldMk cId="587205005" sldId="267"/>
        </pc:sldMkLst>
        <pc:spChg chg="add mod">
          <ac:chgData name="N'Gotta, Patrick (PS)" userId="2858c09b-a771-42d3-b107-4b97e7ffefa4" providerId="ADAL" clId="{9E2635A9-3291-4D6E-8643-1BE6AB9407D4}" dt="2026-09-29T16:21:08.213" v="20"/>
          <ac:spMkLst>
            <pc:docMk/>
            <pc:sldMk cId="587205005" sldId="267"/>
            <ac:spMk id="3" creationId="{5C0406F0-E792-F3EA-F3CD-084291A5DE5D}"/>
          </ac:spMkLst>
        </pc:spChg>
        <pc:spChg chg="add mod">
          <ac:chgData name="N'Gotta, Patrick (PS)" userId="2858c09b-a771-42d3-b107-4b97e7ffefa4" providerId="ADAL" clId="{9E2635A9-3291-4D6E-8643-1BE6AB9407D4}" dt="2026-09-29T16:21:08.213" v="20"/>
          <ac:spMkLst>
            <pc:docMk/>
            <pc:sldMk cId="587205005" sldId="267"/>
            <ac:spMk id="4" creationId="{269D8E68-42B6-B285-EF1B-043EE6877E55}"/>
          </ac:spMkLst>
        </pc:spChg>
        <pc:spChg chg="add mod">
          <ac:chgData name="N'Gotta, Patrick (PS)" userId="2858c09b-a771-42d3-b107-4b97e7ffefa4" providerId="ADAL" clId="{9E2635A9-3291-4D6E-8643-1BE6AB9407D4}" dt="2026-09-29T16:21:08.213" v="20"/>
          <ac:spMkLst>
            <pc:docMk/>
            <pc:sldMk cId="587205005" sldId="267"/>
            <ac:spMk id="5" creationId="{364C710C-DF39-4C02-1A48-3207843873E6}"/>
          </ac:spMkLst>
        </pc:spChg>
        <pc:spChg chg="add mod">
          <ac:chgData name="N'Gotta, Patrick (PS)" userId="2858c09b-a771-42d3-b107-4b97e7ffefa4" providerId="ADAL" clId="{9E2635A9-3291-4D6E-8643-1BE6AB9407D4}" dt="2026-09-29T16:21:08.213" v="20"/>
          <ac:spMkLst>
            <pc:docMk/>
            <pc:sldMk cId="587205005" sldId="267"/>
            <ac:spMk id="6" creationId="{DBEF0D8C-6A38-B8D1-7A8C-88CFB11189BC}"/>
          </ac:spMkLst>
        </pc:spChg>
        <pc:spChg chg="add mod">
          <ac:chgData name="N'Gotta, Patrick (PS)" userId="2858c09b-a771-42d3-b107-4b97e7ffefa4" providerId="ADAL" clId="{9E2635A9-3291-4D6E-8643-1BE6AB9407D4}" dt="2026-09-29T16:21:08.213" v="20"/>
          <ac:spMkLst>
            <pc:docMk/>
            <pc:sldMk cId="587205005" sldId="267"/>
            <ac:spMk id="10" creationId="{17C7A8DC-16B0-7FE6-9298-093723F0D49A}"/>
          </ac:spMkLst>
        </pc:spChg>
        <pc:spChg chg="add mod">
          <ac:chgData name="N'Gotta, Patrick (PS)" userId="2858c09b-a771-42d3-b107-4b97e7ffefa4" providerId="ADAL" clId="{9E2635A9-3291-4D6E-8643-1BE6AB9407D4}" dt="2026-09-29T16:21:08.213" v="20"/>
          <ac:spMkLst>
            <pc:docMk/>
            <pc:sldMk cId="587205005" sldId="267"/>
            <ac:spMk id="11" creationId="{96944BB2-40EA-D3F3-1CAD-6A586A4E6A0F}"/>
          </ac:spMkLst>
        </pc:spChg>
        <pc:picChg chg="add mod">
          <ac:chgData name="N'Gotta, Patrick (PS)" userId="2858c09b-a771-42d3-b107-4b97e7ffefa4" providerId="ADAL" clId="{9E2635A9-3291-4D6E-8643-1BE6AB9407D4}" dt="2026-09-29T16:21:08.213" v="20"/>
          <ac:picMkLst>
            <pc:docMk/>
            <pc:sldMk cId="587205005" sldId="267"/>
            <ac:picMk id="7" creationId="{D5FDFE4C-7660-8F59-4531-853078394B16}"/>
          </ac:picMkLst>
        </pc:picChg>
        <pc:picChg chg="add mod">
          <ac:chgData name="N'Gotta, Patrick (PS)" userId="2858c09b-a771-42d3-b107-4b97e7ffefa4" providerId="ADAL" clId="{9E2635A9-3291-4D6E-8643-1BE6AB9407D4}" dt="2026-09-29T16:21:08.213" v="20"/>
          <ac:picMkLst>
            <pc:docMk/>
            <pc:sldMk cId="587205005" sldId="267"/>
            <ac:picMk id="8" creationId="{F4C5C337-FA9D-F3AD-A240-4C76A5ECC5C3}"/>
          </ac:picMkLst>
        </pc:picChg>
        <pc:picChg chg="add mod">
          <ac:chgData name="N'Gotta, Patrick (PS)" userId="2858c09b-a771-42d3-b107-4b97e7ffefa4" providerId="ADAL" clId="{9E2635A9-3291-4D6E-8643-1BE6AB9407D4}" dt="2026-09-29T16:21:08.213" v="20"/>
          <ac:picMkLst>
            <pc:docMk/>
            <pc:sldMk cId="587205005" sldId="267"/>
            <ac:picMk id="9" creationId="{FC02EA96-9F89-DC09-71D8-32FDDF673009}"/>
          </ac:picMkLst>
        </pc:picChg>
      </pc:sldChg>
      <pc:sldChg chg="addSp modSp">
        <pc:chgData name="N'Gotta, Patrick (PS)" userId="2858c09b-a771-42d3-b107-4b97e7ffefa4" providerId="ADAL" clId="{9E2635A9-3291-4D6E-8643-1BE6AB9407D4}" dt="2026-09-29T17:20:14.269" v="22"/>
        <pc:sldMkLst>
          <pc:docMk/>
          <pc:sldMk cId="3158538321" sldId="268"/>
        </pc:sldMkLst>
        <pc:spChg chg="add mod">
          <ac:chgData name="N'Gotta, Patrick (PS)" userId="2858c09b-a771-42d3-b107-4b97e7ffefa4" providerId="ADAL" clId="{9E2635A9-3291-4D6E-8643-1BE6AB9407D4}" dt="2026-09-29T17:20:14.269" v="22"/>
          <ac:spMkLst>
            <pc:docMk/>
            <pc:sldMk cId="3158538321" sldId="268"/>
            <ac:spMk id="3" creationId="{8BEC8AB6-BECE-A366-3F4E-25149DD2EFBF}"/>
          </ac:spMkLst>
        </pc:spChg>
        <pc:spChg chg="add mod">
          <ac:chgData name="N'Gotta, Patrick (PS)" userId="2858c09b-a771-42d3-b107-4b97e7ffefa4" providerId="ADAL" clId="{9E2635A9-3291-4D6E-8643-1BE6AB9407D4}" dt="2026-09-29T17:20:14.269" v="22"/>
          <ac:spMkLst>
            <pc:docMk/>
            <pc:sldMk cId="3158538321" sldId="268"/>
            <ac:spMk id="6" creationId="{FC6F4B74-8BEF-827B-55DB-13EC068BF21F}"/>
          </ac:spMkLst>
        </pc:spChg>
        <pc:spChg chg="add mod">
          <ac:chgData name="N'Gotta, Patrick (PS)" userId="2858c09b-a771-42d3-b107-4b97e7ffefa4" providerId="ADAL" clId="{9E2635A9-3291-4D6E-8643-1BE6AB9407D4}" dt="2026-09-29T17:20:14.269" v="22"/>
          <ac:spMkLst>
            <pc:docMk/>
            <pc:sldMk cId="3158538321" sldId="268"/>
            <ac:spMk id="8" creationId="{E30D8C50-6BE8-6A09-636D-9766066A9AC8}"/>
          </ac:spMkLst>
        </pc:spChg>
        <pc:spChg chg="add mod">
          <ac:chgData name="N'Gotta, Patrick (PS)" userId="2858c09b-a771-42d3-b107-4b97e7ffefa4" providerId="ADAL" clId="{9E2635A9-3291-4D6E-8643-1BE6AB9407D4}" dt="2026-09-29T17:20:14.269" v="22"/>
          <ac:spMkLst>
            <pc:docMk/>
            <pc:sldMk cId="3158538321" sldId="268"/>
            <ac:spMk id="10" creationId="{6B5EC26D-B147-AB8C-AF7B-7D9EE1F22661}"/>
          </ac:spMkLst>
        </pc:spChg>
        <pc:spChg chg="add mod">
          <ac:chgData name="N'Gotta, Patrick (PS)" userId="2858c09b-a771-42d3-b107-4b97e7ffefa4" providerId="ADAL" clId="{9E2635A9-3291-4D6E-8643-1BE6AB9407D4}" dt="2026-09-29T17:20:14.269" v="22"/>
          <ac:spMkLst>
            <pc:docMk/>
            <pc:sldMk cId="3158538321" sldId="268"/>
            <ac:spMk id="12" creationId="{15BBEDDD-EF21-00A8-8CCA-7B3094608E5C}"/>
          </ac:spMkLst>
        </pc:spChg>
        <pc:spChg chg="add mod">
          <ac:chgData name="N'Gotta, Patrick (PS)" userId="2858c09b-a771-42d3-b107-4b97e7ffefa4" providerId="ADAL" clId="{9E2635A9-3291-4D6E-8643-1BE6AB9407D4}" dt="2026-09-29T17:20:14.269" v="22"/>
          <ac:spMkLst>
            <pc:docMk/>
            <pc:sldMk cId="3158538321" sldId="268"/>
            <ac:spMk id="14" creationId="{4B20AF91-524F-485A-4D7A-F9D59E1CDDD9}"/>
          </ac:spMkLst>
        </pc:spChg>
        <pc:spChg chg="add mod">
          <ac:chgData name="N'Gotta, Patrick (PS)" userId="2858c09b-a771-42d3-b107-4b97e7ffefa4" providerId="ADAL" clId="{9E2635A9-3291-4D6E-8643-1BE6AB9407D4}" dt="2026-09-29T17:20:14.269" v="22"/>
          <ac:spMkLst>
            <pc:docMk/>
            <pc:sldMk cId="3158538321" sldId="268"/>
            <ac:spMk id="15" creationId="{339080D1-7238-12E5-586C-5C1A383930C3}"/>
          </ac:spMkLst>
        </pc:spChg>
        <pc:spChg chg="add mod">
          <ac:chgData name="N'Gotta, Patrick (PS)" userId="2858c09b-a771-42d3-b107-4b97e7ffefa4" providerId="ADAL" clId="{9E2635A9-3291-4D6E-8643-1BE6AB9407D4}" dt="2026-09-29T17:20:14.269" v="22"/>
          <ac:spMkLst>
            <pc:docMk/>
            <pc:sldMk cId="3158538321" sldId="268"/>
            <ac:spMk id="16" creationId="{C3319C34-A97E-8B97-A7E1-E0BF080A38BC}"/>
          </ac:spMkLst>
        </pc:spChg>
        <pc:spChg chg="add mod">
          <ac:chgData name="N'Gotta, Patrick (PS)" userId="2858c09b-a771-42d3-b107-4b97e7ffefa4" providerId="ADAL" clId="{9E2635A9-3291-4D6E-8643-1BE6AB9407D4}" dt="2026-09-29T17:20:14.269" v="22"/>
          <ac:spMkLst>
            <pc:docMk/>
            <pc:sldMk cId="3158538321" sldId="268"/>
            <ac:spMk id="17" creationId="{4C15B0A1-B306-5103-7212-62968D6B57E9}"/>
          </ac:spMkLst>
        </pc:spChg>
        <pc:spChg chg="add mod">
          <ac:chgData name="N'Gotta, Patrick (PS)" userId="2858c09b-a771-42d3-b107-4b97e7ffefa4" providerId="ADAL" clId="{9E2635A9-3291-4D6E-8643-1BE6AB9407D4}" dt="2026-09-29T17:20:14.269" v="22"/>
          <ac:spMkLst>
            <pc:docMk/>
            <pc:sldMk cId="3158538321" sldId="268"/>
            <ac:spMk id="19" creationId="{B5363876-5573-8212-73F5-A6FB09528848}"/>
          </ac:spMkLst>
        </pc:spChg>
      </pc:sldChg>
      <pc:sldChg chg="addSp modSp mod">
        <pc:chgData name="N'Gotta, Patrick (PS)" userId="2858c09b-a771-42d3-b107-4b97e7ffefa4" providerId="ADAL" clId="{9E2635A9-3291-4D6E-8643-1BE6AB9407D4}" dt="2026-10-02T13:38:44.335" v="398" actId="33524"/>
        <pc:sldMkLst>
          <pc:docMk/>
          <pc:sldMk cId="2307659635" sldId="269"/>
        </pc:sldMkLst>
        <pc:spChg chg="add mod">
          <ac:chgData name="N'Gotta, Patrick (PS)" userId="2858c09b-a771-42d3-b107-4b97e7ffefa4" providerId="ADAL" clId="{9E2635A9-3291-4D6E-8643-1BE6AB9407D4}" dt="2026-09-29T17:21:45.644" v="23"/>
          <ac:spMkLst>
            <pc:docMk/>
            <pc:sldMk cId="2307659635" sldId="269"/>
            <ac:spMk id="3" creationId="{042DF0B0-4F11-AA34-D1B7-3D10A85223D9}"/>
          </ac:spMkLst>
        </pc:spChg>
        <pc:spChg chg="add mod">
          <ac:chgData name="N'Gotta, Patrick (PS)" userId="2858c09b-a771-42d3-b107-4b97e7ffefa4" providerId="ADAL" clId="{9E2635A9-3291-4D6E-8643-1BE6AB9407D4}" dt="2026-10-02T13:38:44.335" v="398" actId="33524"/>
          <ac:spMkLst>
            <pc:docMk/>
            <pc:sldMk cId="2307659635" sldId="269"/>
            <ac:spMk id="12" creationId="{AE76DEFE-DC7A-3B61-7F83-3BAC9FCE25CC}"/>
          </ac:spMkLst>
        </pc:spChg>
        <pc:spChg chg="mod">
          <ac:chgData name="N'Gotta, Patrick (PS)" userId="2858c09b-a771-42d3-b107-4b97e7ffefa4" providerId="ADAL" clId="{9E2635A9-3291-4D6E-8643-1BE6AB9407D4}" dt="2026-09-29T17:36:25.044" v="29"/>
          <ac:spMkLst>
            <pc:docMk/>
            <pc:sldMk cId="2307659635" sldId="269"/>
            <ac:spMk id="97" creationId="{F1F049FF-731C-F042-4374-F033DDD79954}"/>
          </ac:spMkLst>
        </pc:spChg>
        <pc:spChg chg="mod">
          <ac:chgData name="N'Gotta, Patrick (PS)" userId="2858c09b-a771-42d3-b107-4b97e7ffefa4" providerId="ADAL" clId="{9E2635A9-3291-4D6E-8643-1BE6AB9407D4}" dt="2026-09-29T17:36:25.044" v="29"/>
          <ac:spMkLst>
            <pc:docMk/>
            <pc:sldMk cId="2307659635" sldId="269"/>
            <ac:spMk id="98" creationId="{4DADF64A-5840-C155-BF81-114237C7D7C4}"/>
          </ac:spMkLst>
        </pc:spChg>
        <pc:spChg chg="mod">
          <ac:chgData name="N'Gotta, Patrick (PS)" userId="2858c09b-a771-42d3-b107-4b97e7ffefa4" providerId="ADAL" clId="{9E2635A9-3291-4D6E-8643-1BE6AB9407D4}" dt="2026-09-29T17:36:25.044" v="29"/>
          <ac:spMkLst>
            <pc:docMk/>
            <pc:sldMk cId="2307659635" sldId="269"/>
            <ac:spMk id="100" creationId="{4B296A24-6A5D-445F-5B3B-7498AF226679}"/>
          </ac:spMkLst>
        </pc:spChg>
        <pc:spChg chg="add mod">
          <ac:chgData name="N'Gotta, Patrick (PS)" userId="2858c09b-a771-42d3-b107-4b97e7ffefa4" providerId="ADAL" clId="{9E2635A9-3291-4D6E-8643-1BE6AB9407D4}" dt="2026-09-29T17:36:25.044" v="29"/>
          <ac:spMkLst>
            <pc:docMk/>
            <pc:sldMk cId="2307659635" sldId="269"/>
            <ac:spMk id="108" creationId="{19ACCB4F-8DCF-48ED-EF74-C0D569434EBD}"/>
          </ac:spMkLst>
        </pc:spChg>
        <pc:spChg chg="add mod">
          <ac:chgData name="N'Gotta, Patrick (PS)" userId="2858c09b-a771-42d3-b107-4b97e7ffefa4" providerId="ADAL" clId="{9E2635A9-3291-4D6E-8643-1BE6AB9407D4}" dt="2026-09-29T17:36:25.044" v="29"/>
          <ac:spMkLst>
            <pc:docMk/>
            <pc:sldMk cId="2307659635" sldId="269"/>
            <ac:spMk id="109" creationId="{9BF956D2-F844-F35D-E0E3-FFC7F67FE8C9}"/>
          </ac:spMkLst>
        </pc:spChg>
        <pc:spChg chg="mod">
          <ac:chgData name="N'Gotta, Patrick (PS)" userId="2858c09b-a771-42d3-b107-4b97e7ffefa4" providerId="ADAL" clId="{9E2635A9-3291-4D6E-8643-1BE6AB9407D4}" dt="2026-09-29T17:36:25.044" v="29"/>
          <ac:spMkLst>
            <pc:docMk/>
            <pc:sldMk cId="2307659635" sldId="269"/>
            <ac:spMk id="112" creationId="{9A7ED7BB-40DA-5004-4BE6-2F9E2B4EF62D}"/>
          </ac:spMkLst>
        </pc:spChg>
        <pc:spChg chg="mod">
          <ac:chgData name="N'Gotta, Patrick (PS)" userId="2858c09b-a771-42d3-b107-4b97e7ffefa4" providerId="ADAL" clId="{9E2635A9-3291-4D6E-8643-1BE6AB9407D4}" dt="2026-09-29T17:36:25.044" v="29"/>
          <ac:spMkLst>
            <pc:docMk/>
            <pc:sldMk cId="2307659635" sldId="269"/>
            <ac:spMk id="114" creationId="{E0823B2B-F15F-A5F3-390D-CFD40284F1E7}"/>
          </ac:spMkLst>
        </pc:spChg>
        <pc:spChg chg="mod">
          <ac:chgData name="N'Gotta, Patrick (PS)" userId="2858c09b-a771-42d3-b107-4b97e7ffefa4" providerId="ADAL" clId="{9E2635A9-3291-4D6E-8643-1BE6AB9407D4}" dt="2026-09-29T17:36:25.044" v="29"/>
          <ac:spMkLst>
            <pc:docMk/>
            <pc:sldMk cId="2307659635" sldId="269"/>
            <ac:spMk id="115" creationId="{4E8BC9DD-C249-D798-5A11-3F0182EFB540}"/>
          </ac:spMkLst>
        </pc:spChg>
        <pc:spChg chg="add mod">
          <ac:chgData name="N'Gotta, Patrick (PS)" userId="2858c09b-a771-42d3-b107-4b97e7ffefa4" providerId="ADAL" clId="{9E2635A9-3291-4D6E-8643-1BE6AB9407D4}" dt="2026-09-29T17:36:25.044" v="29"/>
          <ac:spMkLst>
            <pc:docMk/>
            <pc:sldMk cId="2307659635" sldId="269"/>
            <ac:spMk id="117" creationId="{87E4D84D-95FD-97B6-6756-EFD24D53146F}"/>
          </ac:spMkLst>
        </pc:spChg>
        <pc:spChg chg="add mod">
          <ac:chgData name="N'Gotta, Patrick (PS)" userId="2858c09b-a771-42d3-b107-4b97e7ffefa4" providerId="ADAL" clId="{9E2635A9-3291-4D6E-8643-1BE6AB9407D4}" dt="2026-09-29T17:36:25.044" v="29"/>
          <ac:spMkLst>
            <pc:docMk/>
            <pc:sldMk cId="2307659635" sldId="269"/>
            <ac:spMk id="119" creationId="{647CA9B6-C760-9256-2E80-28677F5447E7}"/>
          </ac:spMkLst>
        </pc:spChg>
      </pc:sldChg>
      <pc:sldChg chg="addSp modSp">
        <pc:chgData name="N'Gotta, Patrick (PS)" userId="2858c09b-a771-42d3-b107-4b97e7ffefa4" providerId="ADAL" clId="{9E2635A9-3291-4D6E-8643-1BE6AB9407D4}" dt="2026-09-29T17:52:12.950" v="35"/>
        <pc:sldMkLst>
          <pc:docMk/>
          <pc:sldMk cId="1949658530" sldId="270"/>
        </pc:sldMkLst>
        <pc:spChg chg="add mod">
          <ac:chgData name="N'Gotta, Patrick (PS)" userId="2858c09b-a771-42d3-b107-4b97e7ffefa4" providerId="ADAL" clId="{9E2635A9-3291-4D6E-8643-1BE6AB9407D4}" dt="2026-09-29T17:52:12.950" v="35"/>
          <ac:spMkLst>
            <pc:docMk/>
            <pc:sldMk cId="1949658530" sldId="270"/>
            <ac:spMk id="3" creationId="{F7CEB9E1-683C-B0F7-F9B3-32531B359F3C}"/>
          </ac:spMkLst>
        </pc:spChg>
        <pc:spChg chg="add mod">
          <ac:chgData name="N'Gotta, Patrick (PS)" userId="2858c09b-a771-42d3-b107-4b97e7ffefa4" providerId="ADAL" clId="{9E2635A9-3291-4D6E-8643-1BE6AB9407D4}" dt="2026-09-29T17:50:50.626" v="34"/>
          <ac:spMkLst>
            <pc:docMk/>
            <pc:sldMk cId="1949658530" sldId="270"/>
            <ac:spMk id="4" creationId="{AF43C830-8451-D759-8E0A-6C226433CEFD}"/>
          </ac:spMkLst>
        </pc:spChg>
        <pc:spChg chg="add mod">
          <ac:chgData name="N'Gotta, Patrick (PS)" userId="2858c09b-a771-42d3-b107-4b97e7ffefa4" providerId="ADAL" clId="{9E2635A9-3291-4D6E-8643-1BE6AB9407D4}" dt="2026-09-29T17:50:50.626" v="34"/>
          <ac:spMkLst>
            <pc:docMk/>
            <pc:sldMk cId="1949658530" sldId="270"/>
            <ac:spMk id="5" creationId="{BC3DF37D-0BC6-F8F1-4D84-1704C85F0667}"/>
          </ac:spMkLst>
        </pc:spChg>
        <pc:spChg chg="add mod">
          <ac:chgData name="N'Gotta, Patrick (PS)" userId="2858c09b-a771-42d3-b107-4b97e7ffefa4" providerId="ADAL" clId="{9E2635A9-3291-4D6E-8643-1BE6AB9407D4}" dt="2026-09-29T17:50:50.626" v="34"/>
          <ac:spMkLst>
            <pc:docMk/>
            <pc:sldMk cId="1949658530" sldId="270"/>
            <ac:spMk id="8" creationId="{606DED4F-CEC0-17EB-9C6B-6DA81F713969}"/>
          </ac:spMkLst>
        </pc:spChg>
        <pc:spChg chg="add mod">
          <ac:chgData name="N'Gotta, Patrick (PS)" userId="2858c09b-a771-42d3-b107-4b97e7ffefa4" providerId="ADAL" clId="{9E2635A9-3291-4D6E-8643-1BE6AB9407D4}" dt="2026-09-29T17:50:50.626" v="34"/>
          <ac:spMkLst>
            <pc:docMk/>
            <pc:sldMk cId="1949658530" sldId="270"/>
            <ac:spMk id="15" creationId="{455DA6F7-8BE8-4EDC-CF69-37ABC1156F8A}"/>
          </ac:spMkLst>
        </pc:spChg>
        <pc:spChg chg="mod">
          <ac:chgData name="N'Gotta, Patrick (PS)" userId="2858c09b-a771-42d3-b107-4b97e7ffefa4" providerId="ADAL" clId="{9E2635A9-3291-4D6E-8643-1BE6AB9407D4}" dt="2026-09-29T17:50:50.626" v="34"/>
          <ac:spMkLst>
            <pc:docMk/>
            <pc:sldMk cId="1949658530" sldId="270"/>
            <ac:spMk id="27" creationId="{8DB36A61-28C7-E15B-5581-CDD4F7CACF29}"/>
          </ac:spMkLst>
        </pc:spChg>
        <pc:spChg chg="add mod">
          <ac:chgData name="N'Gotta, Patrick (PS)" userId="2858c09b-a771-42d3-b107-4b97e7ffefa4" providerId="ADAL" clId="{9E2635A9-3291-4D6E-8643-1BE6AB9407D4}" dt="2026-09-29T17:50:50.626" v="34"/>
          <ac:spMkLst>
            <pc:docMk/>
            <pc:sldMk cId="1949658530" sldId="270"/>
            <ac:spMk id="35" creationId="{E220BB35-2684-C313-466D-E7FB36CBDFDE}"/>
          </ac:spMkLst>
        </pc:spChg>
        <pc:spChg chg="add mod">
          <ac:chgData name="N'Gotta, Patrick (PS)" userId="2858c09b-a771-42d3-b107-4b97e7ffefa4" providerId="ADAL" clId="{9E2635A9-3291-4D6E-8643-1BE6AB9407D4}" dt="2026-09-29T17:50:50.626" v="34"/>
          <ac:spMkLst>
            <pc:docMk/>
            <pc:sldMk cId="1949658530" sldId="270"/>
            <ac:spMk id="37" creationId="{DC0E1DA5-6F07-BF55-84B3-E83DF6E09BBC}"/>
          </ac:spMkLst>
        </pc:spChg>
        <pc:spChg chg="add mod">
          <ac:chgData name="N'Gotta, Patrick (PS)" userId="2858c09b-a771-42d3-b107-4b97e7ffefa4" providerId="ADAL" clId="{9E2635A9-3291-4D6E-8643-1BE6AB9407D4}" dt="2026-09-29T17:50:50.626" v="34"/>
          <ac:spMkLst>
            <pc:docMk/>
            <pc:sldMk cId="1949658530" sldId="270"/>
            <ac:spMk id="38" creationId="{2A2E40E3-EC61-2DE3-74CD-43C8A39064CA}"/>
          </ac:spMkLst>
        </pc:spChg>
      </pc:sldChg>
      <pc:sldChg chg="addSp modSp">
        <pc:chgData name="N'Gotta, Patrick (PS)" userId="2858c09b-a771-42d3-b107-4b97e7ffefa4" providerId="ADAL" clId="{9E2635A9-3291-4D6E-8643-1BE6AB9407D4}" dt="2026-09-29T19:51:03.767" v="50" actId="767"/>
        <pc:sldMkLst>
          <pc:docMk/>
          <pc:sldMk cId="68709865" sldId="271"/>
        </pc:sldMkLst>
        <pc:spChg chg="add mod">
          <ac:chgData name="N'Gotta, Patrick (PS)" userId="2858c09b-a771-42d3-b107-4b97e7ffefa4" providerId="ADAL" clId="{9E2635A9-3291-4D6E-8643-1BE6AB9407D4}" dt="2026-09-29T19:34:49.201" v="39"/>
          <ac:spMkLst>
            <pc:docMk/>
            <pc:sldMk cId="68709865" sldId="271"/>
            <ac:spMk id="3" creationId="{539392F8-D458-9809-7891-EA5F86D469C3}"/>
          </ac:spMkLst>
        </pc:spChg>
        <pc:spChg chg="add mod">
          <ac:chgData name="N'Gotta, Patrick (PS)" userId="2858c09b-a771-42d3-b107-4b97e7ffefa4" providerId="ADAL" clId="{9E2635A9-3291-4D6E-8643-1BE6AB9407D4}" dt="2026-09-29T18:36:53.935" v="37"/>
          <ac:spMkLst>
            <pc:docMk/>
            <pc:sldMk cId="68709865" sldId="271"/>
            <ac:spMk id="10" creationId="{EA6C3E2C-CF09-AFE2-49C3-48B7FB8103AD}"/>
          </ac:spMkLst>
        </pc:spChg>
        <pc:spChg chg="add mod">
          <ac:chgData name="N'Gotta, Patrick (PS)" userId="2858c09b-a771-42d3-b107-4b97e7ffefa4" providerId="ADAL" clId="{9E2635A9-3291-4D6E-8643-1BE6AB9407D4}" dt="2026-09-29T18:36:53.935" v="37"/>
          <ac:spMkLst>
            <pc:docMk/>
            <pc:sldMk cId="68709865" sldId="271"/>
            <ac:spMk id="11" creationId="{79D8A9CF-8202-B5B0-97AB-80F80CACF0D2}"/>
          </ac:spMkLst>
        </pc:spChg>
        <pc:spChg chg="add mod">
          <ac:chgData name="N'Gotta, Patrick (PS)" userId="2858c09b-a771-42d3-b107-4b97e7ffefa4" providerId="ADAL" clId="{9E2635A9-3291-4D6E-8643-1BE6AB9407D4}" dt="2026-09-29T18:36:53.935" v="37"/>
          <ac:spMkLst>
            <pc:docMk/>
            <pc:sldMk cId="68709865" sldId="271"/>
            <ac:spMk id="12" creationId="{8B95B06D-D7F4-A637-2FCF-877B28995C51}"/>
          </ac:spMkLst>
        </pc:spChg>
        <pc:spChg chg="add mod">
          <ac:chgData name="N'Gotta, Patrick (PS)" userId="2858c09b-a771-42d3-b107-4b97e7ffefa4" providerId="ADAL" clId="{9E2635A9-3291-4D6E-8643-1BE6AB9407D4}" dt="2026-09-29T18:36:53.935" v="37"/>
          <ac:spMkLst>
            <pc:docMk/>
            <pc:sldMk cId="68709865" sldId="271"/>
            <ac:spMk id="13" creationId="{571A84E8-7FDA-7C37-9197-DD71D4092A30}"/>
          </ac:spMkLst>
        </pc:spChg>
        <pc:spChg chg="add mod">
          <ac:chgData name="N'Gotta, Patrick (PS)" userId="2858c09b-a771-42d3-b107-4b97e7ffefa4" providerId="ADAL" clId="{9E2635A9-3291-4D6E-8643-1BE6AB9407D4}" dt="2026-09-29T18:36:53.935" v="37"/>
          <ac:spMkLst>
            <pc:docMk/>
            <pc:sldMk cId="68709865" sldId="271"/>
            <ac:spMk id="14" creationId="{28904537-A4E5-566E-2666-476AD3ACC811}"/>
          </ac:spMkLst>
        </pc:spChg>
        <pc:spChg chg="add mod">
          <ac:chgData name="N'Gotta, Patrick (PS)" userId="2858c09b-a771-42d3-b107-4b97e7ffefa4" providerId="ADAL" clId="{9E2635A9-3291-4D6E-8643-1BE6AB9407D4}" dt="2026-09-29T18:36:53.935" v="37"/>
          <ac:spMkLst>
            <pc:docMk/>
            <pc:sldMk cId="68709865" sldId="271"/>
            <ac:spMk id="15" creationId="{D6636ACA-EBA2-909F-FC4E-144BC9210338}"/>
          </ac:spMkLst>
        </pc:spChg>
        <pc:spChg chg="add mod">
          <ac:chgData name="N'Gotta, Patrick (PS)" userId="2858c09b-a771-42d3-b107-4b97e7ffefa4" providerId="ADAL" clId="{9E2635A9-3291-4D6E-8643-1BE6AB9407D4}" dt="2026-09-29T19:51:03.767" v="50" actId="767"/>
          <ac:spMkLst>
            <pc:docMk/>
            <pc:sldMk cId="68709865" sldId="271"/>
            <ac:spMk id="16" creationId="{A76AC889-C26F-38F2-30A3-FDCBE5EC1DD4}"/>
          </ac:spMkLst>
        </pc:spChg>
        <pc:picChg chg="add mod">
          <ac:chgData name="N'Gotta, Patrick (PS)" userId="2858c09b-a771-42d3-b107-4b97e7ffefa4" providerId="ADAL" clId="{9E2635A9-3291-4D6E-8643-1BE6AB9407D4}" dt="2026-09-29T18:36:53.935" v="37"/>
          <ac:picMkLst>
            <pc:docMk/>
            <pc:sldMk cId="68709865" sldId="271"/>
            <ac:picMk id="4" creationId="{1ABC9176-CCD9-16F7-A2AC-FDA5B35E1064}"/>
          </ac:picMkLst>
        </pc:picChg>
        <pc:picChg chg="add mod">
          <ac:chgData name="N'Gotta, Patrick (PS)" userId="2858c09b-a771-42d3-b107-4b97e7ffefa4" providerId="ADAL" clId="{9E2635A9-3291-4D6E-8643-1BE6AB9407D4}" dt="2026-09-29T18:36:53.935" v="37"/>
          <ac:picMkLst>
            <pc:docMk/>
            <pc:sldMk cId="68709865" sldId="271"/>
            <ac:picMk id="9" creationId="{4222E8D8-35EB-41CD-FB30-8F39EBB64F4D}"/>
          </ac:picMkLst>
        </pc:picChg>
      </pc:sldChg>
      <pc:sldChg chg="addSp modSp">
        <pc:chgData name="N'Gotta, Patrick (PS)" userId="2858c09b-a771-42d3-b107-4b97e7ffefa4" providerId="ADAL" clId="{9E2635A9-3291-4D6E-8643-1BE6AB9407D4}" dt="2026-09-29T19:54:26.314" v="51"/>
        <pc:sldMkLst>
          <pc:docMk/>
          <pc:sldMk cId="1911119379" sldId="273"/>
        </pc:sldMkLst>
        <pc:spChg chg="add mod">
          <ac:chgData name="N'Gotta, Patrick (PS)" userId="2858c09b-a771-42d3-b107-4b97e7ffefa4" providerId="ADAL" clId="{9E2635A9-3291-4D6E-8643-1BE6AB9407D4}" dt="2026-09-29T19:54:26.314" v="51"/>
          <ac:spMkLst>
            <pc:docMk/>
            <pc:sldMk cId="1911119379" sldId="273"/>
            <ac:spMk id="3" creationId="{88CDD3D1-8541-D47B-EC45-A1829034D7B4}"/>
          </ac:spMkLst>
        </pc:spChg>
        <pc:spChg chg="add mod">
          <ac:chgData name="N'Gotta, Patrick (PS)" userId="2858c09b-a771-42d3-b107-4b97e7ffefa4" providerId="ADAL" clId="{9E2635A9-3291-4D6E-8643-1BE6AB9407D4}" dt="2026-09-29T19:54:26.314" v="51"/>
          <ac:spMkLst>
            <pc:docMk/>
            <pc:sldMk cId="1911119379" sldId="273"/>
            <ac:spMk id="6" creationId="{26110941-895D-C7BA-059D-F77973FA1F16}"/>
          </ac:spMkLst>
        </pc:spChg>
        <pc:spChg chg="add mod">
          <ac:chgData name="N'Gotta, Patrick (PS)" userId="2858c09b-a771-42d3-b107-4b97e7ffefa4" providerId="ADAL" clId="{9E2635A9-3291-4D6E-8643-1BE6AB9407D4}" dt="2026-09-29T19:54:26.314" v="51"/>
          <ac:spMkLst>
            <pc:docMk/>
            <pc:sldMk cId="1911119379" sldId="273"/>
            <ac:spMk id="7" creationId="{A8012614-9F72-C827-1AE1-FF200622E683}"/>
          </ac:spMkLst>
        </pc:spChg>
        <pc:spChg chg="add mod">
          <ac:chgData name="N'Gotta, Patrick (PS)" userId="2858c09b-a771-42d3-b107-4b97e7ffefa4" providerId="ADAL" clId="{9E2635A9-3291-4D6E-8643-1BE6AB9407D4}" dt="2026-09-29T19:54:26.314" v="51"/>
          <ac:spMkLst>
            <pc:docMk/>
            <pc:sldMk cId="1911119379" sldId="273"/>
            <ac:spMk id="9" creationId="{95E133FB-4215-28FC-043B-5EB77C48DA74}"/>
          </ac:spMkLst>
        </pc:spChg>
        <pc:spChg chg="add mod">
          <ac:chgData name="N'Gotta, Patrick (PS)" userId="2858c09b-a771-42d3-b107-4b97e7ffefa4" providerId="ADAL" clId="{9E2635A9-3291-4D6E-8643-1BE6AB9407D4}" dt="2026-09-29T19:54:26.314" v="51"/>
          <ac:spMkLst>
            <pc:docMk/>
            <pc:sldMk cId="1911119379" sldId="273"/>
            <ac:spMk id="11" creationId="{66F5B7B6-63AC-0E0E-7F0C-07420D756229}"/>
          </ac:spMkLst>
        </pc:spChg>
        <pc:spChg chg="add mod">
          <ac:chgData name="N'Gotta, Patrick (PS)" userId="2858c09b-a771-42d3-b107-4b97e7ffefa4" providerId="ADAL" clId="{9E2635A9-3291-4D6E-8643-1BE6AB9407D4}" dt="2026-09-29T19:54:26.314" v="51"/>
          <ac:spMkLst>
            <pc:docMk/>
            <pc:sldMk cId="1911119379" sldId="273"/>
            <ac:spMk id="15" creationId="{0D893464-954B-C29D-E6CA-3B6C3785D920}"/>
          </ac:spMkLst>
        </pc:spChg>
        <pc:picChg chg="add mod">
          <ac:chgData name="N'Gotta, Patrick (PS)" userId="2858c09b-a771-42d3-b107-4b97e7ffefa4" providerId="ADAL" clId="{9E2635A9-3291-4D6E-8643-1BE6AB9407D4}" dt="2026-09-29T19:54:26.314" v="51"/>
          <ac:picMkLst>
            <pc:docMk/>
            <pc:sldMk cId="1911119379" sldId="273"/>
            <ac:picMk id="10" creationId="{C7C81FBC-A3F0-EAE3-2420-EE36DEEEB5CE}"/>
          </ac:picMkLst>
        </pc:picChg>
        <pc:picChg chg="add mod">
          <ac:chgData name="N'Gotta, Patrick (PS)" userId="2858c09b-a771-42d3-b107-4b97e7ffefa4" providerId="ADAL" clId="{9E2635A9-3291-4D6E-8643-1BE6AB9407D4}" dt="2026-09-29T19:54:26.314" v="51"/>
          <ac:picMkLst>
            <pc:docMk/>
            <pc:sldMk cId="1911119379" sldId="273"/>
            <ac:picMk id="12" creationId="{3548A8DB-C3AD-6B46-EC35-BA74BBADB9BD}"/>
          </ac:picMkLst>
        </pc:picChg>
        <pc:picChg chg="add mod">
          <ac:chgData name="N'Gotta, Patrick (PS)" userId="2858c09b-a771-42d3-b107-4b97e7ffefa4" providerId="ADAL" clId="{9E2635A9-3291-4D6E-8643-1BE6AB9407D4}" dt="2026-09-29T19:54:26.314" v="51"/>
          <ac:picMkLst>
            <pc:docMk/>
            <pc:sldMk cId="1911119379" sldId="273"/>
            <ac:picMk id="13" creationId="{F2CAD0A3-FF2E-A909-59D1-DCEDE947845A}"/>
          </ac:picMkLst>
        </pc:picChg>
      </pc:sldChg>
      <pc:sldChg chg="addSp modSp">
        <pc:chgData name="N'Gotta, Patrick (PS)" userId="2858c09b-a771-42d3-b107-4b97e7ffefa4" providerId="ADAL" clId="{9E2635A9-3291-4D6E-8643-1BE6AB9407D4}" dt="2026-09-29T20:29:08.242" v="52"/>
        <pc:sldMkLst>
          <pc:docMk/>
          <pc:sldMk cId="3300439906" sldId="274"/>
        </pc:sldMkLst>
        <pc:spChg chg="add mod">
          <ac:chgData name="N'Gotta, Patrick (PS)" userId="2858c09b-a771-42d3-b107-4b97e7ffefa4" providerId="ADAL" clId="{9E2635A9-3291-4D6E-8643-1BE6AB9407D4}" dt="2026-09-29T20:29:08.242" v="52"/>
          <ac:spMkLst>
            <pc:docMk/>
            <pc:sldMk cId="3300439906" sldId="274"/>
            <ac:spMk id="3" creationId="{653C19F6-9A46-19B8-6AA1-0A0EB5BC1BED}"/>
          </ac:spMkLst>
        </pc:spChg>
        <pc:spChg chg="add mod">
          <ac:chgData name="N'Gotta, Patrick (PS)" userId="2858c09b-a771-42d3-b107-4b97e7ffefa4" providerId="ADAL" clId="{9E2635A9-3291-4D6E-8643-1BE6AB9407D4}" dt="2026-09-29T20:29:08.242" v="52"/>
          <ac:spMkLst>
            <pc:docMk/>
            <pc:sldMk cId="3300439906" sldId="274"/>
            <ac:spMk id="4" creationId="{D9595DC0-674A-5B73-66FF-45E2F8DB4D7A}"/>
          </ac:spMkLst>
        </pc:spChg>
      </pc:sldChg>
      <pc:sldChg chg="addSp modSp">
        <pc:chgData name="N'Gotta, Patrick (PS)" userId="2858c09b-a771-42d3-b107-4b97e7ffefa4" providerId="ADAL" clId="{9E2635A9-3291-4D6E-8643-1BE6AB9407D4}" dt="2026-09-29T20:31:58.555" v="55"/>
        <pc:sldMkLst>
          <pc:docMk/>
          <pc:sldMk cId="1105390554" sldId="277"/>
        </pc:sldMkLst>
        <pc:spChg chg="add mod">
          <ac:chgData name="N'Gotta, Patrick (PS)" userId="2858c09b-a771-42d3-b107-4b97e7ffefa4" providerId="ADAL" clId="{9E2635A9-3291-4D6E-8643-1BE6AB9407D4}" dt="2026-09-29T15:57:57.796" v="16"/>
          <ac:spMkLst>
            <pc:docMk/>
            <pc:sldMk cId="1105390554" sldId="277"/>
            <ac:spMk id="5" creationId="{90E3BF12-F372-7DE3-06FE-A54DA580B1DB}"/>
          </ac:spMkLst>
        </pc:spChg>
        <pc:spChg chg="add mod">
          <ac:chgData name="N'Gotta, Patrick (PS)" userId="2858c09b-a771-42d3-b107-4b97e7ffefa4" providerId="ADAL" clId="{9E2635A9-3291-4D6E-8643-1BE6AB9407D4}" dt="2026-09-29T15:57:57.796" v="16"/>
          <ac:spMkLst>
            <pc:docMk/>
            <pc:sldMk cId="1105390554" sldId="277"/>
            <ac:spMk id="6" creationId="{48688A20-CA3B-9E33-96F1-1BF836942AA2}"/>
          </ac:spMkLst>
        </pc:spChg>
        <pc:spChg chg="add mod">
          <ac:chgData name="N'Gotta, Patrick (PS)" userId="2858c09b-a771-42d3-b107-4b97e7ffefa4" providerId="ADAL" clId="{9E2635A9-3291-4D6E-8643-1BE6AB9407D4}" dt="2026-09-29T15:57:57.796" v="16"/>
          <ac:spMkLst>
            <pc:docMk/>
            <pc:sldMk cId="1105390554" sldId="277"/>
            <ac:spMk id="7" creationId="{D567DCF9-99E6-4ECA-BBC3-4C32B857C1A7}"/>
          </ac:spMkLst>
        </pc:spChg>
        <pc:spChg chg="add mod">
          <ac:chgData name="N'Gotta, Patrick (PS)" userId="2858c09b-a771-42d3-b107-4b97e7ffefa4" providerId="ADAL" clId="{9E2635A9-3291-4D6E-8643-1BE6AB9407D4}" dt="2026-09-29T20:31:51.021" v="54"/>
          <ac:spMkLst>
            <pc:docMk/>
            <pc:sldMk cId="1105390554" sldId="277"/>
            <ac:spMk id="8" creationId="{B4B18BA6-9163-916A-5716-F731A98E9717}"/>
          </ac:spMkLst>
        </pc:spChg>
        <pc:spChg chg="add mod">
          <ac:chgData name="N'Gotta, Patrick (PS)" userId="2858c09b-a771-42d3-b107-4b97e7ffefa4" providerId="ADAL" clId="{9E2635A9-3291-4D6E-8643-1BE6AB9407D4}" dt="2026-09-29T15:57:57.796" v="16"/>
          <ac:spMkLst>
            <pc:docMk/>
            <pc:sldMk cId="1105390554" sldId="277"/>
            <ac:spMk id="10" creationId="{2E7E24B3-6886-A4BA-6162-75FCB8F8C996}"/>
          </ac:spMkLst>
        </pc:spChg>
        <pc:spChg chg="add mod">
          <ac:chgData name="N'Gotta, Patrick (PS)" userId="2858c09b-a771-42d3-b107-4b97e7ffefa4" providerId="ADAL" clId="{9E2635A9-3291-4D6E-8643-1BE6AB9407D4}" dt="2026-09-29T15:57:57.796" v="16"/>
          <ac:spMkLst>
            <pc:docMk/>
            <pc:sldMk cId="1105390554" sldId="277"/>
            <ac:spMk id="15" creationId="{C5E4EC70-EE6B-91C6-ACB0-0EA16A0BD200}"/>
          </ac:spMkLst>
        </pc:spChg>
        <pc:picChg chg="add mod">
          <ac:chgData name="N'Gotta, Patrick (PS)" userId="2858c09b-a771-42d3-b107-4b97e7ffefa4" providerId="ADAL" clId="{9E2635A9-3291-4D6E-8643-1BE6AB9407D4}" dt="2026-09-29T15:57:57.796" v="16"/>
          <ac:picMkLst>
            <pc:docMk/>
            <pc:sldMk cId="1105390554" sldId="277"/>
            <ac:picMk id="9" creationId="{E1927E68-63B1-AE19-C585-1E5FEF65B6BB}"/>
          </ac:picMkLst>
        </pc:picChg>
        <pc:picChg chg="add mod">
          <ac:chgData name="N'Gotta, Patrick (PS)" userId="2858c09b-a771-42d3-b107-4b97e7ffefa4" providerId="ADAL" clId="{9E2635A9-3291-4D6E-8643-1BE6AB9407D4}" dt="2026-09-29T15:57:57.796" v="16"/>
          <ac:picMkLst>
            <pc:docMk/>
            <pc:sldMk cId="1105390554" sldId="277"/>
            <ac:picMk id="11" creationId="{6EC07DD1-D8E7-8B2D-7556-E3C589FE041D}"/>
          </ac:picMkLst>
        </pc:picChg>
        <pc:cxnChg chg="add mod">
          <ac:chgData name="N'Gotta, Patrick (PS)" userId="2858c09b-a771-42d3-b107-4b97e7ffefa4" providerId="ADAL" clId="{9E2635A9-3291-4D6E-8643-1BE6AB9407D4}" dt="2026-09-29T15:57:57.796" v="16"/>
          <ac:cxnSpMkLst>
            <pc:docMk/>
            <pc:sldMk cId="1105390554" sldId="277"/>
            <ac:cxnSpMk id="12" creationId="{8AD0AA2D-14CB-C133-6AF1-EDB5E4418023}"/>
          </ac:cxnSpMkLst>
        </pc:cxnChg>
      </pc:sldChg>
      <pc:sldChg chg="addSp modSp">
        <pc:chgData name="N'Gotta, Patrick (PS)" userId="2858c09b-a771-42d3-b107-4b97e7ffefa4" providerId="ADAL" clId="{9E2635A9-3291-4D6E-8643-1BE6AB9407D4}" dt="2026-09-29T17:46:00.930" v="33"/>
        <pc:sldMkLst>
          <pc:docMk/>
          <pc:sldMk cId="1056897655" sldId="278"/>
        </pc:sldMkLst>
        <pc:spChg chg="add mod">
          <ac:chgData name="N'Gotta, Patrick (PS)" userId="2858c09b-a771-42d3-b107-4b97e7ffefa4" providerId="ADAL" clId="{9E2635A9-3291-4D6E-8643-1BE6AB9407D4}" dt="2026-09-29T17:44:41.634" v="31"/>
          <ac:spMkLst>
            <pc:docMk/>
            <pc:sldMk cId="1056897655" sldId="278"/>
            <ac:spMk id="14" creationId="{3B653070-1D18-B9C2-9661-19A52BF5EDD9}"/>
          </ac:spMkLst>
        </pc:spChg>
        <pc:spChg chg="add mod">
          <ac:chgData name="N'Gotta, Patrick (PS)" userId="2858c09b-a771-42d3-b107-4b97e7ffefa4" providerId="ADAL" clId="{9E2635A9-3291-4D6E-8643-1BE6AB9407D4}" dt="2026-09-29T17:45:52.418" v="32"/>
          <ac:spMkLst>
            <pc:docMk/>
            <pc:sldMk cId="1056897655" sldId="278"/>
            <ac:spMk id="20" creationId="{399A2CE9-87BC-E51B-AF48-153239656664}"/>
          </ac:spMkLst>
        </pc:spChg>
        <pc:spChg chg="add mod">
          <ac:chgData name="N'Gotta, Patrick (PS)" userId="2858c09b-a771-42d3-b107-4b97e7ffefa4" providerId="ADAL" clId="{9E2635A9-3291-4D6E-8643-1BE6AB9407D4}" dt="2026-09-29T17:45:52.418" v="32"/>
          <ac:spMkLst>
            <pc:docMk/>
            <pc:sldMk cId="1056897655" sldId="278"/>
            <ac:spMk id="22" creationId="{B286641F-D5C6-348B-CDF3-7447F61CE38A}"/>
          </ac:spMkLst>
        </pc:spChg>
        <pc:spChg chg="mod">
          <ac:chgData name="N'Gotta, Patrick (PS)" userId="2858c09b-a771-42d3-b107-4b97e7ffefa4" providerId="ADAL" clId="{9E2635A9-3291-4D6E-8643-1BE6AB9407D4}" dt="2026-09-29T17:45:52.418" v="32"/>
          <ac:spMkLst>
            <pc:docMk/>
            <pc:sldMk cId="1056897655" sldId="278"/>
            <ac:spMk id="26" creationId="{0B22E5BF-6591-0A76-00A8-ABD12793582C}"/>
          </ac:spMkLst>
        </pc:spChg>
        <pc:spChg chg="mod">
          <ac:chgData name="N'Gotta, Patrick (PS)" userId="2858c09b-a771-42d3-b107-4b97e7ffefa4" providerId="ADAL" clId="{9E2635A9-3291-4D6E-8643-1BE6AB9407D4}" dt="2026-09-29T17:45:52.418" v="32"/>
          <ac:spMkLst>
            <pc:docMk/>
            <pc:sldMk cId="1056897655" sldId="278"/>
            <ac:spMk id="27" creationId="{0D969CC0-6713-C96E-4EFD-80692494D471}"/>
          </ac:spMkLst>
        </pc:spChg>
        <pc:spChg chg="add mod">
          <ac:chgData name="N'Gotta, Patrick (PS)" userId="2858c09b-a771-42d3-b107-4b97e7ffefa4" providerId="ADAL" clId="{9E2635A9-3291-4D6E-8643-1BE6AB9407D4}" dt="2026-09-29T17:45:52.418" v="32"/>
          <ac:spMkLst>
            <pc:docMk/>
            <pc:sldMk cId="1056897655" sldId="278"/>
            <ac:spMk id="30" creationId="{39044110-3D2D-52B1-F3C4-3EE472AC1502}"/>
          </ac:spMkLst>
        </pc:spChg>
        <pc:spChg chg="add mod">
          <ac:chgData name="N'Gotta, Patrick (PS)" userId="2858c09b-a771-42d3-b107-4b97e7ffefa4" providerId="ADAL" clId="{9E2635A9-3291-4D6E-8643-1BE6AB9407D4}" dt="2026-09-29T17:45:52.418" v="32"/>
          <ac:spMkLst>
            <pc:docMk/>
            <pc:sldMk cId="1056897655" sldId="278"/>
            <ac:spMk id="32" creationId="{29740087-0193-5371-5816-D7CBA3361BE0}"/>
          </ac:spMkLst>
        </pc:spChg>
        <pc:spChg chg="add mod">
          <ac:chgData name="N'Gotta, Patrick (PS)" userId="2858c09b-a771-42d3-b107-4b97e7ffefa4" providerId="ADAL" clId="{9E2635A9-3291-4D6E-8643-1BE6AB9407D4}" dt="2026-09-29T17:45:52.418" v="32"/>
          <ac:spMkLst>
            <pc:docMk/>
            <pc:sldMk cId="1056897655" sldId="278"/>
            <ac:spMk id="34" creationId="{CABA13CA-B32D-013B-DECD-52046B635725}"/>
          </ac:spMkLst>
        </pc:spChg>
        <pc:spChg chg="add mod">
          <ac:chgData name="N'Gotta, Patrick (PS)" userId="2858c09b-a771-42d3-b107-4b97e7ffefa4" providerId="ADAL" clId="{9E2635A9-3291-4D6E-8643-1BE6AB9407D4}" dt="2026-09-29T17:46:00.930" v="33"/>
          <ac:spMkLst>
            <pc:docMk/>
            <pc:sldMk cId="1056897655" sldId="278"/>
            <ac:spMk id="35" creationId="{908B62B6-03F6-33EF-AB67-19CFAD7DD84C}"/>
          </ac:spMkLst>
        </pc:spChg>
        <pc:picChg chg="add mod">
          <ac:chgData name="N'Gotta, Patrick (PS)" userId="2858c09b-a771-42d3-b107-4b97e7ffefa4" providerId="ADAL" clId="{9E2635A9-3291-4D6E-8643-1BE6AB9407D4}" dt="2026-09-29T17:45:52.418" v="32"/>
          <ac:picMkLst>
            <pc:docMk/>
            <pc:sldMk cId="1056897655" sldId="278"/>
            <ac:picMk id="21" creationId="{645B8255-0D45-6C66-73D7-E4B74571C284}"/>
          </ac:picMkLst>
        </pc:picChg>
        <pc:picChg chg="mod">
          <ac:chgData name="N'Gotta, Patrick (PS)" userId="2858c09b-a771-42d3-b107-4b97e7ffefa4" providerId="ADAL" clId="{9E2635A9-3291-4D6E-8643-1BE6AB9407D4}" dt="2026-09-29T17:45:52.418" v="32"/>
          <ac:picMkLst>
            <pc:docMk/>
            <pc:sldMk cId="1056897655" sldId="278"/>
            <ac:picMk id="25" creationId="{A49870E6-2057-2BBF-34ED-905E8232550F}"/>
          </ac:picMkLst>
        </pc:picChg>
        <pc:picChg chg="add mod">
          <ac:chgData name="N'Gotta, Patrick (PS)" userId="2858c09b-a771-42d3-b107-4b97e7ffefa4" providerId="ADAL" clId="{9E2635A9-3291-4D6E-8643-1BE6AB9407D4}" dt="2026-09-29T17:45:52.418" v="32"/>
          <ac:picMkLst>
            <pc:docMk/>
            <pc:sldMk cId="1056897655" sldId="278"/>
            <ac:picMk id="31" creationId="{A0BD7C81-64F9-6D1D-47FB-60D94E5154AF}"/>
          </ac:picMkLst>
        </pc:picChg>
      </pc:sldChg>
      <pc:sldChg chg="addSp delSp modSp mod">
        <pc:chgData name="N'Gotta, Patrick (PS)" userId="2858c09b-a771-42d3-b107-4b97e7ffefa4" providerId="ADAL" clId="{9E2635A9-3291-4D6E-8643-1BE6AB9407D4}" dt="2026-10-02T13:40:31.931" v="405" actId="1076"/>
        <pc:sldMkLst>
          <pc:docMk/>
          <pc:sldMk cId="3358437897" sldId="279"/>
        </pc:sldMkLst>
        <pc:spChg chg="mod">
          <ac:chgData name="N'Gotta, Patrick (PS)" userId="2858c09b-a771-42d3-b107-4b97e7ffefa4" providerId="ADAL" clId="{9E2635A9-3291-4D6E-8643-1BE6AB9407D4}" dt="2026-09-30T17:15:09.221" v="319" actId="1076"/>
          <ac:spMkLst>
            <pc:docMk/>
            <pc:sldMk cId="3358437897" sldId="279"/>
            <ac:spMk id="48" creationId="{A8469DC3-CDEC-127C-23DE-CAD8795206E9}"/>
          </ac:spMkLst>
        </pc:spChg>
        <pc:spChg chg="mod">
          <ac:chgData name="N'Gotta, Patrick (PS)" userId="2858c09b-a771-42d3-b107-4b97e7ffefa4" providerId="ADAL" clId="{9E2635A9-3291-4D6E-8643-1BE6AB9407D4}" dt="2026-09-30T17:16:13.335" v="357" actId="20577"/>
          <ac:spMkLst>
            <pc:docMk/>
            <pc:sldMk cId="3358437897" sldId="279"/>
            <ac:spMk id="54" creationId="{ED71AD69-F199-AC48-7C7E-164F27ACE7F1}"/>
          </ac:spMkLst>
        </pc:spChg>
        <pc:spChg chg="add mod">
          <ac:chgData name="N'Gotta, Patrick (PS)" userId="2858c09b-a771-42d3-b107-4b97e7ffefa4" providerId="ADAL" clId="{9E2635A9-3291-4D6E-8643-1BE6AB9407D4}" dt="2026-09-30T16:48:06.904" v="295" actId="1076"/>
          <ac:spMkLst>
            <pc:docMk/>
            <pc:sldMk cId="3358437897" sldId="279"/>
            <ac:spMk id="55" creationId="{BB81BA9E-EBC7-6EEE-FFF2-1C0BF4014A3A}"/>
          </ac:spMkLst>
        </pc:spChg>
        <pc:spChg chg="mod">
          <ac:chgData name="N'Gotta, Patrick (PS)" userId="2858c09b-a771-42d3-b107-4b97e7ffefa4" providerId="ADAL" clId="{9E2635A9-3291-4D6E-8643-1BE6AB9407D4}" dt="2026-09-30T17:15:11.638" v="320" actId="1076"/>
          <ac:spMkLst>
            <pc:docMk/>
            <pc:sldMk cId="3358437897" sldId="279"/>
            <ac:spMk id="57" creationId="{1D231161-040C-1528-A36F-29BB4ED53558}"/>
          </ac:spMkLst>
        </pc:spChg>
        <pc:spChg chg="mod">
          <ac:chgData name="N'Gotta, Patrick (PS)" userId="2858c09b-a771-42d3-b107-4b97e7ffefa4" providerId="ADAL" clId="{9E2635A9-3291-4D6E-8643-1BE6AB9407D4}" dt="2026-09-30T17:15:02.039" v="317" actId="1076"/>
          <ac:spMkLst>
            <pc:docMk/>
            <pc:sldMk cId="3358437897" sldId="279"/>
            <ac:spMk id="59" creationId="{C954CCEB-EF57-0613-CD4E-950806E13F3E}"/>
          </ac:spMkLst>
        </pc:spChg>
        <pc:picChg chg="add del mod">
          <ac:chgData name="N'Gotta, Patrick (PS)" userId="2858c09b-a771-42d3-b107-4b97e7ffefa4" providerId="ADAL" clId="{9E2635A9-3291-4D6E-8643-1BE6AB9407D4}" dt="2026-10-02T13:40:16.456" v="399" actId="478"/>
          <ac:picMkLst>
            <pc:docMk/>
            <pc:sldMk cId="3358437897" sldId="279"/>
            <ac:picMk id="5" creationId="{A4A66141-FC13-5C82-6403-5DFEE6152EE2}"/>
          </ac:picMkLst>
        </pc:picChg>
        <pc:picChg chg="add mod">
          <ac:chgData name="N'Gotta, Patrick (PS)" userId="2858c09b-a771-42d3-b107-4b97e7ffefa4" providerId="ADAL" clId="{9E2635A9-3291-4D6E-8643-1BE6AB9407D4}" dt="2026-10-02T13:40:29.854" v="404" actId="1076"/>
          <ac:picMkLst>
            <pc:docMk/>
            <pc:sldMk cId="3358437897" sldId="279"/>
            <ac:picMk id="6" creationId="{990FB66A-36C9-F0FB-97BA-9304492E3595}"/>
          </ac:picMkLst>
        </pc:picChg>
        <pc:picChg chg="mod">
          <ac:chgData name="N'Gotta, Patrick (PS)" userId="2858c09b-a771-42d3-b107-4b97e7ffefa4" providerId="ADAL" clId="{9E2635A9-3291-4D6E-8643-1BE6AB9407D4}" dt="2026-09-30T15:18:51.787" v="271" actId="1076"/>
          <ac:picMkLst>
            <pc:docMk/>
            <pc:sldMk cId="3358437897" sldId="279"/>
            <ac:picMk id="46" creationId="{CA6F7904-1C20-DF63-399A-90DA063D4F12}"/>
          </ac:picMkLst>
        </pc:picChg>
        <pc:picChg chg="mod">
          <ac:chgData name="N'Gotta, Patrick (PS)" userId="2858c09b-a771-42d3-b107-4b97e7ffefa4" providerId="ADAL" clId="{9E2635A9-3291-4D6E-8643-1BE6AB9407D4}" dt="2026-10-02T13:40:31.931" v="405" actId="1076"/>
          <ac:picMkLst>
            <pc:docMk/>
            <pc:sldMk cId="3358437897" sldId="279"/>
            <ac:picMk id="50" creationId="{6B44C94C-45F1-0A64-D98E-C354FC60E9F9}"/>
          </ac:picMkLst>
        </pc:picChg>
      </pc:sldChg>
      <pc:sldChg chg="addSp modSp mod">
        <pc:chgData name="N'Gotta, Patrick (PS)" userId="2858c09b-a771-42d3-b107-4b97e7ffefa4" providerId="ADAL" clId="{9E2635A9-3291-4D6E-8643-1BE6AB9407D4}" dt="2026-10-02T13:41:07.502" v="410" actId="20577"/>
        <pc:sldMkLst>
          <pc:docMk/>
          <pc:sldMk cId="1456419236" sldId="280"/>
        </pc:sldMkLst>
        <pc:spChg chg="mod">
          <ac:chgData name="N'Gotta, Patrick (PS)" userId="2858c09b-a771-42d3-b107-4b97e7ffefa4" providerId="ADAL" clId="{9E2635A9-3291-4D6E-8643-1BE6AB9407D4}" dt="2026-10-02T13:41:07.502" v="410" actId="20577"/>
          <ac:spMkLst>
            <pc:docMk/>
            <pc:sldMk cId="1456419236" sldId="280"/>
            <ac:spMk id="17" creationId="{B3ACE430-1128-F6B2-DCE6-F6F9D21F413E}"/>
          </ac:spMkLst>
        </pc:spChg>
        <pc:spChg chg="add mod">
          <ac:chgData name="N'Gotta, Patrick (PS)" userId="2858c09b-a771-42d3-b107-4b97e7ffefa4" providerId="ADAL" clId="{9E2635A9-3291-4D6E-8643-1BE6AB9407D4}" dt="2026-09-29T19:47:02.442" v="49" actId="1076"/>
          <ac:spMkLst>
            <pc:docMk/>
            <pc:sldMk cId="1456419236" sldId="280"/>
            <ac:spMk id="20" creationId="{480023F2-A698-4190-8049-4B21805C3350}"/>
          </ac:spMkLst>
        </pc:spChg>
        <pc:spChg chg="add mod">
          <ac:chgData name="N'Gotta, Patrick (PS)" userId="2858c09b-a771-42d3-b107-4b97e7ffefa4" providerId="ADAL" clId="{9E2635A9-3291-4D6E-8643-1BE6AB9407D4}" dt="2026-09-29T19:47:02.442" v="49" actId="1076"/>
          <ac:spMkLst>
            <pc:docMk/>
            <pc:sldMk cId="1456419236" sldId="280"/>
            <ac:spMk id="22" creationId="{2CD4F34E-F99F-778F-932B-E32AF42DDD6E}"/>
          </ac:spMkLst>
        </pc:spChg>
        <pc:picChg chg="add mod">
          <ac:chgData name="N'Gotta, Patrick (PS)" userId="2858c09b-a771-42d3-b107-4b97e7ffefa4" providerId="ADAL" clId="{9E2635A9-3291-4D6E-8643-1BE6AB9407D4}" dt="2026-09-29T19:47:02.442" v="49" actId="1076"/>
          <ac:picMkLst>
            <pc:docMk/>
            <pc:sldMk cId="1456419236" sldId="280"/>
            <ac:picMk id="18" creationId="{FEA103BC-5F64-E74B-134D-DAEB31670C57}"/>
          </ac:picMkLst>
        </pc:picChg>
        <pc:picChg chg="mod">
          <ac:chgData name="N'Gotta, Patrick (PS)" userId="2858c09b-a771-42d3-b107-4b97e7ffefa4" providerId="ADAL" clId="{9E2635A9-3291-4D6E-8643-1BE6AB9407D4}" dt="2026-09-29T19:47:02.442" v="49" actId="1076"/>
          <ac:picMkLst>
            <pc:docMk/>
            <pc:sldMk cId="1456419236" sldId="280"/>
            <ac:picMk id="27" creationId="{68529F3D-07AC-E6AD-6C91-C90D19E2E004}"/>
          </ac:picMkLst>
        </pc:picChg>
        <pc:cxnChg chg="add mod">
          <ac:chgData name="N'Gotta, Patrick (PS)" userId="2858c09b-a771-42d3-b107-4b97e7ffefa4" providerId="ADAL" clId="{9E2635A9-3291-4D6E-8643-1BE6AB9407D4}" dt="2026-09-29T19:47:02.442" v="49" actId="1076"/>
          <ac:cxnSpMkLst>
            <pc:docMk/>
            <pc:sldMk cId="1456419236" sldId="280"/>
            <ac:cxnSpMk id="19" creationId="{46F8CAC1-B159-5909-4792-EA0D1D7AB133}"/>
          </ac:cxnSpMkLst>
        </pc:cxnChg>
        <pc:cxnChg chg="add mod">
          <ac:chgData name="N'Gotta, Patrick (PS)" userId="2858c09b-a771-42d3-b107-4b97e7ffefa4" providerId="ADAL" clId="{9E2635A9-3291-4D6E-8643-1BE6AB9407D4}" dt="2026-09-29T19:47:02.442" v="49" actId="1076"/>
          <ac:cxnSpMkLst>
            <pc:docMk/>
            <pc:sldMk cId="1456419236" sldId="280"/>
            <ac:cxnSpMk id="21" creationId="{9FFE4764-C663-5906-2BCF-A3AD231EECE4}"/>
          </ac:cxnSpMkLst>
        </pc:cxnChg>
        <pc:cxnChg chg="add mod">
          <ac:chgData name="N'Gotta, Patrick (PS)" userId="2858c09b-a771-42d3-b107-4b97e7ffefa4" providerId="ADAL" clId="{9E2635A9-3291-4D6E-8643-1BE6AB9407D4}" dt="2026-09-29T19:47:02.442" v="49" actId="1076"/>
          <ac:cxnSpMkLst>
            <pc:docMk/>
            <pc:sldMk cId="1456419236" sldId="280"/>
            <ac:cxnSpMk id="28" creationId="{3B4B2169-46EE-C415-CB71-87A7FC55B97D}"/>
          </ac:cxnSpMkLst>
        </pc:cxnChg>
        <pc:cxnChg chg="add mod">
          <ac:chgData name="N'Gotta, Patrick (PS)" userId="2858c09b-a771-42d3-b107-4b97e7ffefa4" providerId="ADAL" clId="{9E2635A9-3291-4D6E-8643-1BE6AB9407D4}" dt="2026-09-29T19:47:02.442" v="49" actId="1076"/>
          <ac:cxnSpMkLst>
            <pc:docMk/>
            <pc:sldMk cId="1456419236" sldId="280"/>
            <ac:cxnSpMk id="31" creationId="{4CCE7D8E-5D47-FBF0-AACE-21B596DBF8FF}"/>
          </ac:cxnSpMkLst>
        </pc:cxnChg>
      </pc:sldChg>
      <pc:sldChg chg="addSp modSp">
        <pc:chgData name="N'Gotta, Patrick (PS)" userId="2858c09b-a771-42d3-b107-4b97e7ffefa4" providerId="ADAL" clId="{9E2635A9-3291-4D6E-8643-1BE6AB9407D4}" dt="2026-09-29T20:29:32.825" v="53"/>
        <pc:sldMkLst>
          <pc:docMk/>
          <pc:sldMk cId="1209205988" sldId="281"/>
        </pc:sldMkLst>
        <pc:spChg chg="add mod">
          <ac:chgData name="N'Gotta, Patrick (PS)" userId="2858c09b-a771-42d3-b107-4b97e7ffefa4" providerId="ADAL" clId="{9E2635A9-3291-4D6E-8643-1BE6AB9407D4}" dt="2026-09-29T20:29:32.825" v="53"/>
          <ac:spMkLst>
            <pc:docMk/>
            <pc:sldMk cId="1209205988" sldId="281"/>
            <ac:spMk id="7" creationId="{4D75EE5D-CD48-BCE3-54A7-B3236C2B1EBC}"/>
          </ac:spMkLst>
        </pc:spChg>
        <pc:spChg chg="add mod">
          <ac:chgData name="N'Gotta, Patrick (PS)" userId="2858c09b-a771-42d3-b107-4b97e7ffefa4" providerId="ADAL" clId="{9E2635A9-3291-4D6E-8643-1BE6AB9407D4}" dt="2026-09-29T20:29:32.825" v="53"/>
          <ac:spMkLst>
            <pc:docMk/>
            <pc:sldMk cId="1209205988" sldId="281"/>
            <ac:spMk id="8" creationId="{F2AA9FCA-381A-2C91-51C8-A91FEA0914ED}"/>
          </ac:spMkLst>
        </pc:spChg>
      </pc:sldChg>
      <pc:sldChg chg="addSp delSp modSp add mod">
        <pc:chgData name="N'Gotta, Patrick (PS)" userId="2858c09b-a771-42d3-b107-4b97e7ffefa4" providerId="ADAL" clId="{9E2635A9-3291-4D6E-8643-1BE6AB9407D4}" dt="2026-10-02T13:37:35.693" v="397" actId="255"/>
        <pc:sldMkLst>
          <pc:docMk/>
          <pc:sldMk cId="891307447" sldId="282"/>
        </pc:sldMkLst>
        <pc:spChg chg="del mod">
          <ac:chgData name="N'Gotta, Patrick (PS)" userId="2858c09b-a771-42d3-b107-4b97e7ffefa4" providerId="ADAL" clId="{9E2635A9-3291-4D6E-8643-1BE6AB9407D4}" dt="2026-10-02T13:35:35.715" v="363" actId="478"/>
          <ac:spMkLst>
            <pc:docMk/>
            <pc:sldMk cId="891307447" sldId="282"/>
            <ac:spMk id="3" creationId="{887C9CDB-06D5-9545-5082-6F2D2777A276}"/>
          </ac:spMkLst>
        </pc:spChg>
        <pc:spChg chg="del">
          <ac:chgData name="N'Gotta, Patrick (PS)" userId="2858c09b-a771-42d3-b107-4b97e7ffefa4" providerId="ADAL" clId="{9E2635A9-3291-4D6E-8643-1BE6AB9407D4}" dt="2026-10-02T13:35:26.146" v="359" actId="478"/>
          <ac:spMkLst>
            <pc:docMk/>
            <pc:sldMk cId="891307447" sldId="282"/>
            <ac:spMk id="6" creationId="{14A6638F-4AD8-1544-CBF4-15EF14AEE24F}"/>
          </ac:spMkLst>
        </pc:spChg>
        <pc:spChg chg="del">
          <ac:chgData name="N'Gotta, Patrick (PS)" userId="2858c09b-a771-42d3-b107-4b97e7ffefa4" providerId="ADAL" clId="{9E2635A9-3291-4D6E-8643-1BE6AB9407D4}" dt="2026-10-02T13:35:26.146" v="359" actId="478"/>
          <ac:spMkLst>
            <pc:docMk/>
            <pc:sldMk cId="891307447" sldId="282"/>
            <ac:spMk id="7" creationId="{E87225FA-6FE8-909A-AB5A-57C60E3B43BC}"/>
          </ac:spMkLst>
        </pc:spChg>
        <pc:spChg chg="del">
          <ac:chgData name="N'Gotta, Patrick (PS)" userId="2858c09b-a771-42d3-b107-4b97e7ffefa4" providerId="ADAL" clId="{9E2635A9-3291-4D6E-8643-1BE6AB9407D4}" dt="2026-10-02T13:35:26.146" v="359" actId="478"/>
          <ac:spMkLst>
            <pc:docMk/>
            <pc:sldMk cId="891307447" sldId="282"/>
            <ac:spMk id="9" creationId="{25DEC8BC-AD31-0BAB-DFB4-C58892B55249}"/>
          </ac:spMkLst>
        </pc:spChg>
        <pc:spChg chg="del">
          <ac:chgData name="N'Gotta, Patrick (PS)" userId="2858c09b-a771-42d3-b107-4b97e7ffefa4" providerId="ADAL" clId="{9E2635A9-3291-4D6E-8643-1BE6AB9407D4}" dt="2026-10-02T13:35:26.146" v="359" actId="478"/>
          <ac:spMkLst>
            <pc:docMk/>
            <pc:sldMk cId="891307447" sldId="282"/>
            <ac:spMk id="11" creationId="{BDA010DA-5B74-F8E8-8946-EADC2EBBB329}"/>
          </ac:spMkLst>
        </pc:spChg>
        <pc:spChg chg="del">
          <ac:chgData name="N'Gotta, Patrick (PS)" userId="2858c09b-a771-42d3-b107-4b97e7ffefa4" providerId="ADAL" clId="{9E2635A9-3291-4D6E-8643-1BE6AB9407D4}" dt="2026-10-02T13:35:26.146" v="359" actId="478"/>
          <ac:spMkLst>
            <pc:docMk/>
            <pc:sldMk cId="891307447" sldId="282"/>
            <ac:spMk id="15" creationId="{5F0E574F-7C7C-ABAB-2D50-BC6EC98346FA}"/>
          </ac:spMkLst>
        </pc:spChg>
        <pc:spChg chg="add del mod">
          <ac:chgData name="N'Gotta, Patrick (PS)" userId="2858c09b-a771-42d3-b107-4b97e7ffefa4" providerId="ADAL" clId="{9E2635A9-3291-4D6E-8643-1BE6AB9407D4}" dt="2026-10-02T13:35:36.756" v="364" actId="478"/>
          <ac:spMkLst>
            <pc:docMk/>
            <pc:sldMk cId="891307447" sldId="282"/>
            <ac:spMk id="16" creationId="{19F99B35-CB9F-9D58-C4FC-AC599BB5F067}"/>
          </ac:spMkLst>
        </pc:spChg>
        <pc:spChg chg="del">
          <ac:chgData name="N'Gotta, Patrick (PS)" userId="2858c09b-a771-42d3-b107-4b97e7ffefa4" providerId="ADAL" clId="{9E2635A9-3291-4D6E-8643-1BE6AB9407D4}" dt="2026-10-02T13:35:28.938" v="361" actId="478"/>
          <ac:spMkLst>
            <pc:docMk/>
            <pc:sldMk cId="891307447" sldId="282"/>
            <ac:spMk id="20" creationId="{2C9E8F92-FEA8-A60C-7CC3-D3DFB8C394F0}"/>
          </ac:spMkLst>
        </pc:spChg>
        <pc:spChg chg="add mod">
          <ac:chgData name="N'Gotta, Patrick (PS)" userId="2858c09b-a771-42d3-b107-4b97e7ffefa4" providerId="ADAL" clId="{9E2635A9-3291-4D6E-8643-1BE6AB9407D4}" dt="2026-10-02T13:35:45.863" v="365"/>
          <ac:spMkLst>
            <pc:docMk/>
            <pc:sldMk cId="891307447" sldId="282"/>
            <ac:spMk id="21" creationId="{D0001A48-B5AD-26E9-BA53-2833A7E75354}"/>
          </ac:spMkLst>
        </pc:spChg>
        <pc:spChg chg="add mod">
          <ac:chgData name="N'Gotta, Patrick (PS)" userId="2858c09b-a771-42d3-b107-4b97e7ffefa4" providerId="ADAL" clId="{9E2635A9-3291-4D6E-8643-1BE6AB9407D4}" dt="2026-10-02T13:35:45.863" v="365"/>
          <ac:spMkLst>
            <pc:docMk/>
            <pc:sldMk cId="891307447" sldId="282"/>
            <ac:spMk id="23" creationId="{0E20533E-ACA3-77A4-C0C3-69468FE5B002}"/>
          </ac:spMkLst>
        </pc:spChg>
        <pc:spChg chg="del">
          <ac:chgData name="N'Gotta, Patrick (PS)" userId="2858c09b-a771-42d3-b107-4b97e7ffefa4" providerId="ADAL" clId="{9E2635A9-3291-4D6E-8643-1BE6AB9407D4}" dt="2026-10-02T13:35:28.938" v="361" actId="478"/>
          <ac:spMkLst>
            <pc:docMk/>
            <pc:sldMk cId="891307447" sldId="282"/>
            <ac:spMk id="24" creationId="{74745681-9D45-14C3-B48F-7BD3AC0A7C53}"/>
          </ac:spMkLst>
        </pc:spChg>
        <pc:spChg chg="add mod">
          <ac:chgData name="N'Gotta, Patrick (PS)" userId="2858c09b-a771-42d3-b107-4b97e7ffefa4" providerId="ADAL" clId="{9E2635A9-3291-4D6E-8643-1BE6AB9407D4}" dt="2026-10-02T13:35:45.863" v="365"/>
          <ac:spMkLst>
            <pc:docMk/>
            <pc:sldMk cId="891307447" sldId="282"/>
            <ac:spMk id="25" creationId="{51C8F113-1115-CE3C-3F9C-C1A9CE23E72E}"/>
          </ac:spMkLst>
        </pc:spChg>
        <pc:spChg chg="add mod">
          <ac:chgData name="N'Gotta, Patrick (PS)" userId="2858c09b-a771-42d3-b107-4b97e7ffefa4" providerId="ADAL" clId="{9E2635A9-3291-4D6E-8643-1BE6AB9407D4}" dt="2026-10-02T13:35:45.863" v="365"/>
          <ac:spMkLst>
            <pc:docMk/>
            <pc:sldMk cId="891307447" sldId="282"/>
            <ac:spMk id="26" creationId="{727B2BD6-4607-FED9-D7AB-11577DB4A8F9}"/>
          </ac:spMkLst>
        </pc:spChg>
        <pc:spChg chg="mod">
          <ac:chgData name="N'Gotta, Patrick (PS)" userId="2858c09b-a771-42d3-b107-4b97e7ffefa4" providerId="ADAL" clId="{9E2635A9-3291-4D6E-8643-1BE6AB9407D4}" dt="2026-10-02T13:35:45.863" v="365"/>
          <ac:spMkLst>
            <pc:docMk/>
            <pc:sldMk cId="891307447" sldId="282"/>
            <ac:spMk id="29" creationId="{D5656321-C777-EFC9-C71B-45EEE208B8FF}"/>
          </ac:spMkLst>
        </pc:spChg>
        <pc:spChg chg="mod">
          <ac:chgData name="N'Gotta, Patrick (PS)" userId="2858c09b-a771-42d3-b107-4b97e7ffefa4" providerId="ADAL" clId="{9E2635A9-3291-4D6E-8643-1BE6AB9407D4}" dt="2026-10-02T13:35:45.863" v="365"/>
          <ac:spMkLst>
            <pc:docMk/>
            <pc:sldMk cId="891307447" sldId="282"/>
            <ac:spMk id="33" creationId="{900F038A-DA97-3237-B71B-02E815896471}"/>
          </ac:spMkLst>
        </pc:spChg>
        <pc:spChg chg="mod">
          <ac:chgData name="N'Gotta, Patrick (PS)" userId="2858c09b-a771-42d3-b107-4b97e7ffefa4" providerId="ADAL" clId="{9E2635A9-3291-4D6E-8643-1BE6AB9407D4}" dt="2026-10-02T13:35:45.863" v="365"/>
          <ac:spMkLst>
            <pc:docMk/>
            <pc:sldMk cId="891307447" sldId="282"/>
            <ac:spMk id="35" creationId="{0C96DA0F-7020-63DE-760E-BB14BC59E8E8}"/>
          </ac:spMkLst>
        </pc:spChg>
        <pc:spChg chg="add mod">
          <ac:chgData name="N'Gotta, Patrick (PS)" userId="2858c09b-a771-42d3-b107-4b97e7ffefa4" providerId="ADAL" clId="{9E2635A9-3291-4D6E-8643-1BE6AB9407D4}" dt="2026-10-02T13:36:48.283" v="374" actId="1076"/>
          <ac:spMkLst>
            <pc:docMk/>
            <pc:sldMk cId="891307447" sldId="282"/>
            <ac:spMk id="37" creationId="{EC119F77-146C-04E0-D986-DC0FB576CA77}"/>
          </ac:spMkLst>
        </pc:spChg>
        <pc:spChg chg="add mod">
          <ac:chgData name="N'Gotta, Patrick (PS)" userId="2858c09b-a771-42d3-b107-4b97e7ffefa4" providerId="ADAL" clId="{9E2635A9-3291-4D6E-8643-1BE6AB9407D4}" dt="2026-10-02T13:36:02.945" v="366"/>
          <ac:spMkLst>
            <pc:docMk/>
            <pc:sldMk cId="891307447" sldId="282"/>
            <ac:spMk id="38" creationId="{DA91CC9D-E459-C83C-70E0-AD92C0420116}"/>
          </ac:spMkLst>
        </pc:spChg>
        <pc:spChg chg="add mod">
          <ac:chgData name="N'Gotta, Patrick (PS)" userId="2858c09b-a771-42d3-b107-4b97e7ffefa4" providerId="ADAL" clId="{9E2635A9-3291-4D6E-8643-1BE6AB9407D4}" dt="2026-10-02T13:37:35.693" v="397" actId="255"/>
          <ac:spMkLst>
            <pc:docMk/>
            <pc:sldMk cId="891307447" sldId="282"/>
            <ac:spMk id="40" creationId="{4EF089CF-CCCF-A9A2-DBE0-A1A54B3C43D2}"/>
          </ac:spMkLst>
        </pc:spChg>
        <pc:picChg chg="del">
          <ac:chgData name="N'Gotta, Patrick (PS)" userId="2858c09b-a771-42d3-b107-4b97e7ffefa4" providerId="ADAL" clId="{9E2635A9-3291-4D6E-8643-1BE6AB9407D4}" dt="2026-10-02T13:35:26.146" v="359" actId="478"/>
          <ac:picMkLst>
            <pc:docMk/>
            <pc:sldMk cId="891307447" sldId="282"/>
            <ac:picMk id="10" creationId="{3DEED541-EB45-2E40-4939-87A2882916AF}"/>
          </ac:picMkLst>
        </pc:picChg>
        <pc:picChg chg="del">
          <ac:chgData name="N'Gotta, Patrick (PS)" userId="2858c09b-a771-42d3-b107-4b97e7ffefa4" providerId="ADAL" clId="{9E2635A9-3291-4D6E-8643-1BE6AB9407D4}" dt="2026-10-02T13:35:26.146" v="359" actId="478"/>
          <ac:picMkLst>
            <pc:docMk/>
            <pc:sldMk cId="891307447" sldId="282"/>
            <ac:picMk id="12" creationId="{6D3FFEF4-F548-F18B-D7EB-3D59F30D1956}"/>
          </ac:picMkLst>
        </pc:picChg>
        <pc:picChg chg="del">
          <ac:chgData name="N'Gotta, Patrick (PS)" userId="2858c09b-a771-42d3-b107-4b97e7ffefa4" providerId="ADAL" clId="{9E2635A9-3291-4D6E-8643-1BE6AB9407D4}" dt="2026-10-02T13:35:26.146" v="359" actId="478"/>
          <ac:picMkLst>
            <pc:docMk/>
            <pc:sldMk cId="891307447" sldId="282"/>
            <ac:picMk id="13" creationId="{4C03D2EC-D93C-0E28-2597-0445B104D718}"/>
          </ac:picMkLst>
        </pc:picChg>
        <pc:picChg chg="del">
          <ac:chgData name="N'Gotta, Patrick (PS)" userId="2858c09b-a771-42d3-b107-4b97e7ffefa4" providerId="ADAL" clId="{9E2635A9-3291-4D6E-8643-1BE6AB9407D4}" dt="2026-10-02T13:35:28.938" v="361" actId="478"/>
          <ac:picMkLst>
            <pc:docMk/>
            <pc:sldMk cId="891307447" sldId="282"/>
            <ac:picMk id="17" creationId="{A3DED6E5-D25D-5F50-D4DC-96FCFB66A7CE}"/>
          </ac:picMkLst>
        </pc:picChg>
        <pc:picChg chg="add mod">
          <ac:chgData name="N'Gotta, Patrick (PS)" userId="2858c09b-a771-42d3-b107-4b97e7ffefa4" providerId="ADAL" clId="{9E2635A9-3291-4D6E-8643-1BE6AB9407D4}" dt="2026-10-02T13:35:45.863" v="365"/>
          <ac:picMkLst>
            <pc:docMk/>
            <pc:sldMk cId="891307447" sldId="282"/>
            <ac:picMk id="18" creationId="{31F79BD2-16E9-908F-2EF4-CC0E978B0C6E}"/>
          </ac:picMkLst>
        </pc:picChg>
        <pc:picChg chg="del">
          <ac:chgData name="N'Gotta, Patrick (PS)" userId="2858c09b-a771-42d3-b107-4b97e7ffefa4" providerId="ADAL" clId="{9E2635A9-3291-4D6E-8643-1BE6AB9407D4}" dt="2026-10-02T13:35:26.945" v="360" actId="478"/>
          <ac:picMkLst>
            <pc:docMk/>
            <pc:sldMk cId="891307447" sldId="282"/>
            <ac:picMk id="22" creationId="{69FADB15-279E-323A-CDE6-BADEC867A53A}"/>
          </ac:picMkLst>
        </pc:picChg>
        <pc:picChg chg="add mod">
          <ac:chgData name="N'Gotta, Patrick (PS)" userId="2858c09b-a771-42d3-b107-4b97e7ffefa4" providerId="ADAL" clId="{9E2635A9-3291-4D6E-8643-1BE6AB9407D4}" dt="2026-10-02T13:35:45.863" v="365"/>
          <ac:picMkLst>
            <pc:docMk/>
            <pc:sldMk cId="891307447" sldId="282"/>
            <ac:picMk id="36" creationId="{BFF3DCF4-F483-55D8-4F2B-2056520C5115}"/>
          </ac:picMkLst>
        </pc:picChg>
        <pc:cxnChg chg="del">
          <ac:chgData name="N'Gotta, Patrick (PS)" userId="2858c09b-a771-42d3-b107-4b97e7ffefa4" providerId="ADAL" clId="{9E2635A9-3291-4D6E-8643-1BE6AB9407D4}" dt="2026-10-02T13:35:26.146" v="359" actId="478"/>
          <ac:cxnSpMkLst>
            <pc:docMk/>
            <pc:sldMk cId="891307447" sldId="282"/>
            <ac:cxnSpMk id="4" creationId="{E660F6B6-DC3F-397A-AE5B-96B622F45B94}"/>
          </ac:cxnSpMkLst>
        </pc:cxnChg>
        <pc:cxnChg chg="del">
          <ac:chgData name="N'Gotta, Patrick (PS)" userId="2858c09b-a771-42d3-b107-4b97e7ffefa4" providerId="ADAL" clId="{9E2635A9-3291-4D6E-8643-1BE6AB9407D4}" dt="2026-10-02T13:35:26.146" v="359" actId="478"/>
          <ac:cxnSpMkLst>
            <pc:docMk/>
            <pc:sldMk cId="891307447" sldId="282"/>
            <ac:cxnSpMk id="5" creationId="{0A2376D0-FB0D-117D-BB31-59F59781D925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36F475-F7F5-6C41-B37C-656C49194CAF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5839EF-EF2D-A244-8B03-02564FD38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685326"/>
            <a:ext cx="10334625" cy="1803939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CCAF04-6C30-614D-8071-3CC683E9765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0000"/>
          </a:blip>
          <a:srcRect/>
          <a:stretch/>
        </p:blipFill>
        <p:spPr>
          <a:xfrm>
            <a:off x="8418740" y="5755088"/>
            <a:ext cx="317318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65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_Print-friend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650602"/>
            <a:ext cx="10334625" cy="1838663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5773229"/>
            <a:ext cx="10334625" cy="746185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64EB6B9-C6AF-7F40-9A3F-E71E87EB2D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418740" y="5742910"/>
            <a:ext cx="317318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54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3840" userDrawn="1">
          <p15:clr>
            <a:srgbClr val="FBAE40"/>
          </p15:clr>
        </p15:guide>
        <p15:guide id="9" orient="horz" pos="3888" userDrawn="1">
          <p15:clr>
            <a:srgbClr val="FBAE40"/>
          </p15:clr>
        </p15:guide>
        <p15:guide id="10" pos="360" userDrawn="1">
          <p15:clr>
            <a:srgbClr val="FBAE40"/>
          </p15:clr>
        </p15:guide>
        <p15:guide id="11" pos="7320" userDrawn="1">
          <p15:clr>
            <a:srgbClr val="FBAE40"/>
          </p15:clr>
        </p15:guide>
        <p15:guide id="12" orient="horz" pos="39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96C7-1801-CD4F-9F28-C99CEA00A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FB783-2389-2044-9FEC-A01C09265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4785F67-179E-4145-8BCB-4A0C61A894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94568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3687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Header_Print-friend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C4E73FD-DB7D-6846-A2AE-E73A318442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7110BA2-9B68-CC4C-A636-3277ABFA5F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3175" y="2541806"/>
            <a:ext cx="10334625" cy="1947460"/>
          </a:xfrm>
        </p:spPr>
        <p:txBody>
          <a:bodyPr anchor="t" anchorCtr="0"/>
          <a:lstStyle>
            <a:lvl1pPr algn="l">
              <a:defRPr sz="6000" b="1" i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CBF15F-CA7F-7641-B9E3-4E9C3E92F4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4501444"/>
            <a:ext cx="10334625" cy="125960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454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26A3-B154-C14C-BFED-E141D3C8B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5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0C922-34CF-D846-A402-06F51B189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868AE-308B-D548-82A1-318656FC5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630614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CFC5-D97A-B448-B815-E68D1A973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FB46D-01D9-1D44-ABED-AC6282C16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F9F48-3F7F-A545-9387-0732A54B5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150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C0DC1-B7CB-B343-8B4E-8D57625AE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2689F1-F4A7-6440-A9D9-1BF6E3E12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4E88283-FA1D-D040-8AFC-1D07DFC302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73931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B70F5-09AC-CD48-85DB-1752A5E86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6FDB5-5C90-C844-8D34-266A469CE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3359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D20343-9337-0E42-A01C-2815CA8E0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91252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84E83-FA30-AE49-A809-D1503D6A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97B18-F1D3-C845-98E1-FCEEFD59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677A6-B440-D244-B039-82AFE3A15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CFED41-9DB8-3441-9E99-88FCE31DC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60339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999BF-B963-A049-A11E-59531395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A4A0F9-2FD7-DE46-AE52-AD7C0C073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413AE-9723-9D45-B482-FF92ED073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BC717A-FCD7-0D46-A097-931C02281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811919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0FA0D-AA3C-664A-87D2-78DEA605D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05DD7F-359B-0241-A0E1-CB4146394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4FE3B0-EE83-EE47-9729-1EF195304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81660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7785AC-BC0C-8F4E-B552-D8A6AD40EE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9A820-91F6-F544-8B07-61605B067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FAE437-C75F-3A40-9104-1FFF2D5E7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6609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365125"/>
            <a:ext cx="11049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500" y="1825625"/>
            <a:ext cx="11049000" cy="4207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25833E0-DD3D-DF4F-9316-F67B7A80E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10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445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7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image" Target="../media/image64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6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sv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56CBC-DA70-7741-BB3F-BCDBBE052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175" y="2599062"/>
            <a:ext cx="10334625" cy="274068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Complex Bend PMQs Magnets development for NSLSII-U</a:t>
            </a:r>
            <a:br>
              <a:rPr lang="en-US" sz="4400" dirty="0"/>
            </a:br>
            <a:br>
              <a:rPr lang="en-US" sz="4400" dirty="0"/>
            </a:br>
            <a:r>
              <a:rPr lang="en-US" sz="3100" dirty="0"/>
              <a:t>NSLS II- MAX IV Workshop: Fourth and Future Generation Light Source Design Challenges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B0E14B-6889-F849-8A8C-D01D7C3603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3175" y="6081622"/>
            <a:ext cx="10334625" cy="437791"/>
          </a:xfrm>
        </p:spPr>
        <p:txBody>
          <a:bodyPr/>
          <a:lstStyle/>
          <a:p>
            <a:r>
              <a:rPr lang="en-US" dirty="0"/>
              <a:t>5-6 October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F4563-AB5E-1F4E-B28C-08AC132303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175" y="5443267"/>
            <a:ext cx="10334625" cy="619708"/>
          </a:xfrm>
        </p:spPr>
        <p:txBody>
          <a:bodyPr/>
          <a:lstStyle/>
          <a:p>
            <a:r>
              <a:rPr lang="en-US" dirty="0"/>
              <a:t>P. N’Gotta</a:t>
            </a:r>
          </a:p>
        </p:txBody>
      </p:sp>
    </p:spTree>
    <p:extLst>
      <p:ext uri="{BB962C8B-B14F-4D97-AF65-F5344CB8AC3E}">
        <p14:creationId xmlns:p14="http://schemas.microsoft.com/office/powerpoint/2010/main" val="224675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50FB-44F3-6846-8C26-F8681D4BF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87488"/>
            <a:ext cx="11049000" cy="730430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D153C9-B6EC-5440-87A3-9DCF9B76E7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F75A89D5-7B9B-8F41-A8FC-EA65FD8B2335}"/>
              </a:ext>
            </a:extLst>
          </p:cNvPr>
          <p:cNvSpPr txBox="1"/>
          <p:nvPr/>
        </p:nvSpPr>
        <p:spPr>
          <a:xfrm>
            <a:off x="571500" y="699150"/>
            <a:ext cx="821019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30000"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Trend in magnet for new accelerators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Historical and recent application of PM technology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NSLSII-U: Complex Bend lattice and Magnets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Development of Halbach PMQ</a:t>
            </a:r>
          </a:p>
          <a:p>
            <a:pPr marL="800100" lvl="1" indent="-342900">
              <a:spcAft>
                <a:spcPts val="600"/>
              </a:spcAft>
              <a:buSzPct val="13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/>
              </a:rPr>
              <a:t>Magnetic design</a:t>
            </a:r>
          </a:p>
          <a:p>
            <a:pPr marL="800100" lvl="1" indent="-342900">
              <a:spcAft>
                <a:spcPts val="600"/>
              </a:spcAft>
              <a:buSzPct val="13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/>
              </a:rPr>
              <a:t>Prototypes measurement</a:t>
            </a:r>
          </a:p>
          <a:p>
            <a:pPr marL="800100" lvl="1" indent="-342900">
              <a:spcAft>
                <a:spcPts val="600"/>
              </a:spcAft>
              <a:buSzPct val="130000"/>
              <a:buFont typeface="Arial" panose="020B0604020202020204" pitchFamily="34" charset="0"/>
              <a:buChar char="•"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Field harmonics correction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Development of hybrid PMQ</a:t>
            </a:r>
          </a:p>
          <a:p>
            <a:pPr marL="800100" lvl="1" indent="-342900">
              <a:spcAft>
                <a:spcPts val="600"/>
              </a:spcAft>
              <a:buSzPct val="13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/>
              </a:rPr>
              <a:t>Magnetic design</a:t>
            </a:r>
          </a:p>
          <a:p>
            <a:pPr marL="800100" lvl="1" indent="-342900">
              <a:spcAft>
                <a:spcPts val="600"/>
              </a:spcAft>
              <a:buSzPct val="13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Prototype measurement</a:t>
            </a:r>
          </a:p>
          <a:p>
            <a:pPr marL="800100" lvl="1" indent="-342900">
              <a:spcAft>
                <a:spcPts val="600"/>
              </a:spcAft>
              <a:buSzPct val="130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/>
              </a:rPr>
              <a:t>Cross-talk, tuning, alignment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 Poles corrector, NLK designs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3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Conclusion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70C0"/>
              </a:buClr>
              <a:buSzPct val="115000"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BFDC71-9A7C-173E-6432-703648013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3207" y="2599457"/>
            <a:ext cx="5185149" cy="280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62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A8152-96AE-075F-03D8-0834AB3C6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49E26C-C5FB-ED40-3BFF-F4B3CC6CD1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3A556B-7C63-244D-9B7C-B0EA8042B330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3C43A6-E9AB-8B78-130D-48E3CE7AC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2" y="1592095"/>
            <a:ext cx="4044995" cy="32026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19F873-0F6E-BBC2-0967-29074824D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658" y="1617025"/>
            <a:ext cx="4352101" cy="31777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D855BD-386D-AB14-C957-8C66CEBB107A}"/>
              </a:ext>
            </a:extLst>
          </p:cNvPr>
          <p:cNvSpPr txBox="1"/>
          <p:nvPr/>
        </p:nvSpPr>
        <p:spPr>
          <a:xfrm>
            <a:off x="3618781" y="4980608"/>
            <a:ext cx="49544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generation accelerators requirements: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Low field dipoles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High gradient quadrupoles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Combined function field+ higher order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Small bore aperture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u="sng" dirty="0"/>
              <a:t>PM technology more suitable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4D62FB-CFBA-643F-F0AF-E491D6667E48}"/>
              </a:ext>
            </a:extLst>
          </p:cNvPr>
          <p:cNvSpPr txBox="1"/>
          <p:nvPr/>
        </p:nvSpPr>
        <p:spPr>
          <a:xfrm>
            <a:off x="782594" y="1222763"/>
            <a:ext cx="2760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Dipole Magnets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CCC523-BB0D-3AFE-001A-F55166D47EF0}"/>
              </a:ext>
            </a:extLst>
          </p:cNvPr>
          <p:cNvSpPr txBox="1"/>
          <p:nvPr/>
        </p:nvSpPr>
        <p:spPr>
          <a:xfrm>
            <a:off x="5532998" y="1245033"/>
            <a:ext cx="2760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Quadrupole Magnets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A5EF7D21-06DD-86B7-B61E-7364896E4320}"/>
              </a:ext>
            </a:extLst>
          </p:cNvPr>
          <p:cNvSpPr/>
          <p:nvPr/>
        </p:nvSpPr>
        <p:spPr>
          <a:xfrm rot="7995592">
            <a:off x="2172943" y="3107255"/>
            <a:ext cx="334474" cy="17233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C24A0C22-3879-5E55-6E0B-96622C13D43C}"/>
              </a:ext>
            </a:extLst>
          </p:cNvPr>
          <p:cNvSpPr/>
          <p:nvPr/>
        </p:nvSpPr>
        <p:spPr>
          <a:xfrm rot="12590656">
            <a:off x="6823600" y="3445298"/>
            <a:ext cx="684343" cy="17014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B6F22A9-CE83-58DA-2C00-8768EA87D7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5811" y="1213527"/>
            <a:ext cx="3362558" cy="231734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2E45897-73B6-712F-EA53-47F707107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5889" y="3819976"/>
            <a:ext cx="3162402" cy="232126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5188D1F-8240-9B03-2ACC-2A8CA37013B2}"/>
              </a:ext>
            </a:extLst>
          </p:cNvPr>
          <p:cNvSpPr txBox="1"/>
          <p:nvPr/>
        </p:nvSpPr>
        <p:spPr>
          <a:xfrm>
            <a:off x="338333" y="4826720"/>
            <a:ext cx="3502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(courtesy J. Chavanne, DLSR 2013)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6C3EB6E-1ED9-48EB-1D36-04C7D16CEA2C}"/>
              </a:ext>
            </a:extLst>
          </p:cNvPr>
          <p:cNvSpPr txBox="1"/>
          <p:nvPr/>
        </p:nvSpPr>
        <p:spPr>
          <a:xfrm>
            <a:off x="9318973" y="6137322"/>
            <a:ext cx="2799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(courtesy P. </a:t>
            </a:r>
            <a:r>
              <a:rPr lang="en-US" sz="1400" dirty="0" err="1"/>
              <a:t>Schnizer</a:t>
            </a:r>
            <a:r>
              <a:rPr lang="en-US" sz="1400" dirty="0"/>
              <a:t>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4418CF1-06EB-4434-0B76-D275648C66C8}"/>
              </a:ext>
            </a:extLst>
          </p:cNvPr>
          <p:cNvSpPr txBox="1"/>
          <p:nvPr/>
        </p:nvSpPr>
        <p:spPr>
          <a:xfrm>
            <a:off x="9252651" y="924424"/>
            <a:ext cx="2760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Quadrupole Magnets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F639622-43C7-C3C7-DDC0-3515159C0820}"/>
              </a:ext>
            </a:extLst>
          </p:cNvPr>
          <p:cNvSpPr txBox="1"/>
          <p:nvPr/>
        </p:nvSpPr>
        <p:spPr>
          <a:xfrm>
            <a:off x="9357916" y="3530873"/>
            <a:ext cx="2760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Dipole-Quadrupole</a:t>
            </a: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0576F751-A11A-B36C-93A1-302A3FC18B25}"/>
              </a:ext>
            </a:extLst>
          </p:cNvPr>
          <p:cNvSpPr txBox="1">
            <a:spLocks/>
          </p:cNvSpPr>
          <p:nvPr/>
        </p:nvSpPr>
        <p:spPr>
          <a:xfrm>
            <a:off x="225777" y="107257"/>
            <a:ext cx="11787327" cy="9025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2600" dirty="0"/>
              <a:t>Trend in Magnets Field Requirements</a:t>
            </a:r>
          </a:p>
        </p:txBody>
      </p:sp>
    </p:spTree>
    <p:extLst>
      <p:ext uri="{BB962C8B-B14F-4D97-AF65-F5344CB8AC3E}">
        <p14:creationId xmlns:p14="http://schemas.microsoft.com/office/powerpoint/2010/main" val="2173774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3C4394-E201-E29F-C803-E2E52F28F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01322B4-21AE-0430-64C9-B80369135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Historical and Recent use of PM in Accelerators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AD085A-0E72-41C7-26DA-C7C813DFB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71" y="1419935"/>
            <a:ext cx="2203668" cy="17574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7F312E-230F-F582-E809-DE41555D7BCF}"/>
              </a:ext>
            </a:extLst>
          </p:cNvPr>
          <p:cNvSpPr txBox="1"/>
          <p:nvPr/>
        </p:nvSpPr>
        <p:spPr>
          <a:xfrm>
            <a:off x="3438082" y="1994778"/>
            <a:ext cx="32311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First accelerator with use of PM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Low field magnet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Strontium Ferrite PM (cheap)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Temperature compensation of PM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210131-4193-0308-4D0E-1E7CDD587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478" y="2420883"/>
            <a:ext cx="1071223" cy="8320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38D1499-0635-4E76-BDAE-0033FFF7C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851" y="1380047"/>
            <a:ext cx="890087" cy="8320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091FFC7-41CB-13B6-81F7-936DCD7FDAE0}"/>
              </a:ext>
            </a:extLst>
          </p:cNvPr>
          <p:cNvSpPr txBox="1"/>
          <p:nvPr/>
        </p:nvSpPr>
        <p:spPr>
          <a:xfrm>
            <a:off x="465871" y="3216367"/>
            <a:ext cx="1990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(G.W. Foster et al.)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707E39C-5D02-0D9C-9B21-F56E19462B01}"/>
              </a:ext>
            </a:extLst>
          </p:cNvPr>
          <p:cNvCxnSpPr/>
          <p:nvPr/>
        </p:nvCxnSpPr>
        <p:spPr>
          <a:xfrm>
            <a:off x="6711350" y="1216816"/>
            <a:ext cx="0" cy="5373765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734914E-B831-9971-FD58-208C1EB26231}"/>
              </a:ext>
            </a:extLst>
          </p:cNvPr>
          <p:cNvSpPr txBox="1"/>
          <p:nvPr/>
        </p:nvSpPr>
        <p:spPr>
          <a:xfrm>
            <a:off x="2260921" y="1007140"/>
            <a:ext cx="2938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Fermilab Recycler ring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4ADC30D-13A7-F4FC-13CA-91B0E8C662D8}"/>
              </a:ext>
            </a:extLst>
          </p:cNvPr>
          <p:cNvSpPr txBox="1"/>
          <p:nvPr/>
        </p:nvSpPr>
        <p:spPr>
          <a:xfrm>
            <a:off x="2742232" y="3524144"/>
            <a:ext cx="2938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Insertion Devices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57EAB60-38FA-DD70-3926-5A32091AFC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36" y="3898412"/>
            <a:ext cx="2036999" cy="133621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E40AF60-0335-3135-664C-D3FB1DAE00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964" y="5100946"/>
            <a:ext cx="1430513" cy="108778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9934041-9D29-D5D5-D31A-E60E96FA93DE}"/>
              </a:ext>
            </a:extLst>
          </p:cNvPr>
          <p:cNvSpPr txBox="1"/>
          <p:nvPr/>
        </p:nvSpPr>
        <p:spPr>
          <a:xfrm>
            <a:off x="2826426" y="4564980"/>
            <a:ext cx="37928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Massive use of PM for ID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 err="1"/>
              <a:t>SmCo</a:t>
            </a:r>
            <a:r>
              <a:rPr lang="en-US" sz="1400" dirty="0"/>
              <a:t>, NdFeB, </a:t>
            </a:r>
            <a:r>
              <a:rPr lang="en-US" sz="1400" dirty="0" err="1"/>
              <a:t>PrFeB</a:t>
            </a:r>
            <a:r>
              <a:rPr lang="en-US" sz="1400" dirty="0"/>
              <a:t> PM material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In-air, In-Vacuum, Cryogenic designs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Mature technology, &gt;30 years experience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26ECE4E1-AD40-C2A3-85F0-93443ECBEF5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1587" y="1538087"/>
            <a:ext cx="2605857" cy="146579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BD5D3BD-69AA-2132-F7EA-6FB271BAC9E3}"/>
              </a:ext>
            </a:extLst>
          </p:cNvPr>
          <p:cNvSpPr txBox="1"/>
          <p:nvPr/>
        </p:nvSpPr>
        <p:spPr>
          <a:xfrm>
            <a:off x="7528243" y="1033018"/>
            <a:ext cx="4027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PM for recent accelerator upgrade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C722D87-F385-F434-E77B-F69D1F78779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8475" y="3621406"/>
            <a:ext cx="1771331" cy="131009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F336C47-4F4F-ABDC-46D3-1760FD21BA2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42396" y="3498832"/>
            <a:ext cx="1494371" cy="145514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63BEF43-374E-4232-9CCB-6828673A670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26763" y="1580086"/>
            <a:ext cx="1448671" cy="139114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277C9CC-84EC-EF2C-5618-F2F6B4BCCC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34948" y="3488185"/>
            <a:ext cx="1588310" cy="146579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CC61217-7F79-F62C-2D9D-1BED5901F61F}"/>
              </a:ext>
            </a:extLst>
          </p:cNvPr>
          <p:cNvSpPr txBox="1"/>
          <p:nvPr/>
        </p:nvSpPr>
        <p:spPr>
          <a:xfrm>
            <a:off x="7445362" y="3039782"/>
            <a:ext cx="2004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PM dipoles, ESRF-EBS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A0F1855-BDCB-8472-15E8-AE5A1F63B743}"/>
              </a:ext>
            </a:extLst>
          </p:cNvPr>
          <p:cNvSpPr txBox="1"/>
          <p:nvPr/>
        </p:nvSpPr>
        <p:spPr>
          <a:xfrm>
            <a:off x="9825568" y="3025280"/>
            <a:ext cx="1755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PM quadrupoles SLS-II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B4E83D2-01C8-C5A2-271A-0E5DAC6A46A1}"/>
              </a:ext>
            </a:extLst>
          </p:cNvPr>
          <p:cNvSpPr txBox="1"/>
          <p:nvPr/>
        </p:nvSpPr>
        <p:spPr>
          <a:xfrm>
            <a:off x="6785057" y="5008736"/>
            <a:ext cx="1755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PM </a:t>
            </a:r>
            <a:r>
              <a:rPr lang="en-US" sz="1200" dirty="0" err="1"/>
              <a:t>superbend</a:t>
            </a:r>
            <a:r>
              <a:rPr lang="en-US" sz="1200" dirty="0"/>
              <a:t>, LNLS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F54A5F3-55DA-47C6-DB87-9D0176264FB3}"/>
              </a:ext>
            </a:extLst>
          </p:cNvPr>
          <p:cNvSpPr txBox="1"/>
          <p:nvPr/>
        </p:nvSpPr>
        <p:spPr>
          <a:xfrm>
            <a:off x="8775250" y="4969890"/>
            <a:ext cx="1508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CEBAF accelerator at Cornell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AC4F9A-3068-61A6-373A-B7B6B3494309}"/>
              </a:ext>
            </a:extLst>
          </p:cNvPr>
          <p:cNvSpPr txBox="1"/>
          <p:nvPr/>
        </p:nvSpPr>
        <p:spPr>
          <a:xfrm>
            <a:off x="10415244" y="5008736"/>
            <a:ext cx="15089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Halbach PMQ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541D663-F3E9-BBBA-65CA-C9EDD5F0479A}"/>
              </a:ext>
            </a:extLst>
          </p:cNvPr>
          <p:cNvSpPr txBox="1"/>
          <p:nvPr/>
        </p:nvSpPr>
        <p:spPr>
          <a:xfrm>
            <a:off x="6958235" y="5469941"/>
            <a:ext cx="46223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Use of PM technology for different type accelerators (light source, SP accelerators, collider)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Hybrid and Halbach designs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Dipoles, quadrupoles, magnets </a:t>
            </a:r>
          </a:p>
        </p:txBody>
      </p:sp>
      <p:sp>
        <p:nvSpPr>
          <p:cNvPr id="85" name="Slide Number Placeholder 3">
            <a:extLst>
              <a:ext uri="{FF2B5EF4-FFF2-40B4-BE49-F238E27FC236}">
                <a16:creationId xmlns:a16="http://schemas.microsoft.com/office/drawing/2014/main" id="{36D1F5F4-FD83-67F7-876A-FA18C61BF1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466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54F463-8307-93B4-4838-E7DD5C911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E57367A-2BDF-C22A-30D7-21909B0D27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9" name="Title 1">
            <a:extLst>
              <a:ext uri="{FF2B5EF4-FFF2-40B4-BE49-F238E27FC236}">
                <a16:creationId xmlns:a16="http://schemas.microsoft.com/office/drawing/2014/main" id="{57472CB6-8C63-C0C1-0A55-221D8A89E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NSLSII-U Complex Bend Lattice Magnets </a:t>
            </a:r>
          </a:p>
        </p:txBody>
      </p:sp>
      <p:sp>
        <p:nvSpPr>
          <p:cNvPr id="70" name="TextBox 41">
            <a:extLst>
              <a:ext uri="{FF2B5EF4-FFF2-40B4-BE49-F238E27FC236}">
                <a16:creationId xmlns:a16="http://schemas.microsoft.com/office/drawing/2014/main" id="{3C0D2D60-6061-C30F-7D81-938D3EF1FE4D}"/>
              </a:ext>
            </a:extLst>
          </p:cNvPr>
          <p:cNvSpPr txBox="1"/>
          <p:nvPr/>
        </p:nvSpPr>
        <p:spPr>
          <a:xfrm>
            <a:off x="287476" y="1030908"/>
            <a:ext cx="4429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History of Complex Bend development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7E92EFD4-08D9-91F5-8DFB-989FFDDC9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84" y="1693412"/>
            <a:ext cx="3636904" cy="1883396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B9AB4A02-C32C-71C6-F6D4-570CF59278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0019" y="4464806"/>
            <a:ext cx="2093750" cy="1596340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87081A38-4A86-164C-3E4E-59E5F15DCA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315" y="4385459"/>
            <a:ext cx="2462704" cy="1637016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0CF367FB-07DC-30AA-8D97-8D1516316E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36885" y="4127079"/>
            <a:ext cx="1450684" cy="2153776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351F8631-94A8-CF36-A47B-8C1BC5F935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8169" y="4325375"/>
            <a:ext cx="1732476" cy="1876849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FA55FE76-71E4-1747-4D84-679BF445B35C}"/>
              </a:ext>
            </a:extLst>
          </p:cNvPr>
          <p:cNvSpPr txBox="1"/>
          <p:nvPr/>
        </p:nvSpPr>
        <p:spPr>
          <a:xfrm>
            <a:off x="2188896" y="2804473"/>
            <a:ext cx="34179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Complex Bend concept </a:t>
            </a:r>
          </a:p>
          <a:p>
            <a:pPr algn="ctr"/>
            <a:r>
              <a:rPr lang="en-US" sz="1200" dirty="0"/>
              <a:t>(Interleaved dipoles and quadrupoles)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DBB64A61-9A6C-16D9-97C9-5240B6F13A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0272" y="1119600"/>
            <a:ext cx="4718208" cy="1559060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19870F2A-7DC0-699A-5F3D-36199477210A}"/>
              </a:ext>
            </a:extLst>
          </p:cNvPr>
          <p:cNvSpPr txBox="1"/>
          <p:nvPr/>
        </p:nvSpPr>
        <p:spPr>
          <a:xfrm>
            <a:off x="3104976" y="6301139"/>
            <a:ext cx="2839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G. Wang et al., PRAB 21,(2018)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D701FA7-B82D-DBD9-4B67-560047D0F16F}"/>
              </a:ext>
            </a:extLst>
          </p:cNvPr>
          <p:cNvSpPr txBox="1"/>
          <p:nvPr/>
        </p:nvSpPr>
        <p:spPr>
          <a:xfrm>
            <a:off x="1004890" y="6012620"/>
            <a:ext cx="52398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Superconducting magnet design (B=1.05T, G=500T/m)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6E2014F-C647-270B-FE39-67EDEB8483D6}"/>
              </a:ext>
            </a:extLst>
          </p:cNvPr>
          <p:cNvSpPr txBox="1"/>
          <p:nvPr/>
        </p:nvSpPr>
        <p:spPr>
          <a:xfrm>
            <a:off x="6053490" y="2729216"/>
            <a:ext cx="5692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Decoupled Dipole-Quadrupole magnets (B=0.25-0.5 T, G=±250T/m)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5C36326-6A16-CBD4-4E6B-A01A49C07982}"/>
              </a:ext>
            </a:extLst>
          </p:cNvPr>
          <p:cNvSpPr txBox="1"/>
          <p:nvPr/>
        </p:nvSpPr>
        <p:spPr>
          <a:xfrm>
            <a:off x="7695094" y="3035306"/>
            <a:ext cx="2839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G. Wang et al., PRAB 22,(2019)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A74D984-5AD8-38B5-F226-B80C05912558}"/>
              </a:ext>
            </a:extLst>
          </p:cNvPr>
          <p:cNvSpPr txBox="1"/>
          <p:nvPr/>
        </p:nvSpPr>
        <p:spPr>
          <a:xfrm>
            <a:off x="5862868" y="3861636"/>
            <a:ext cx="6021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Combined Function Dipole-Quadrupole PMQs (B=0.25-0.5T, G=±130T/m)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DBFA2D0-0FC5-1528-F369-E53B85F7F1F1}"/>
              </a:ext>
            </a:extLst>
          </p:cNvPr>
          <p:cNvSpPr txBox="1"/>
          <p:nvPr/>
        </p:nvSpPr>
        <p:spPr>
          <a:xfrm>
            <a:off x="6917240" y="6248910"/>
            <a:ext cx="207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Halbach type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858B64A-4C8D-A3FA-F0FB-5A9146EDD6A7}"/>
              </a:ext>
            </a:extLst>
          </p:cNvPr>
          <p:cNvSpPr txBox="1"/>
          <p:nvPr/>
        </p:nvSpPr>
        <p:spPr>
          <a:xfrm>
            <a:off x="9222967" y="6230284"/>
            <a:ext cx="20710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Hybrid type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868455A-721F-2975-9B1D-48EC38777469}"/>
              </a:ext>
            </a:extLst>
          </p:cNvPr>
          <p:cNvSpPr txBox="1"/>
          <p:nvPr/>
        </p:nvSpPr>
        <p:spPr>
          <a:xfrm>
            <a:off x="6291141" y="6517933"/>
            <a:ext cx="2839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S. Brooks et al., PRAB,(2020)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26EF6A5-3584-8AF9-A0E7-446BB054F523}"/>
              </a:ext>
            </a:extLst>
          </p:cNvPr>
          <p:cNvSpPr txBox="1"/>
          <p:nvPr/>
        </p:nvSpPr>
        <p:spPr>
          <a:xfrm>
            <a:off x="8904913" y="6510548"/>
            <a:ext cx="28390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P. N’Gotta et al., PRAB,(2016)</a:t>
            </a:r>
          </a:p>
        </p:txBody>
      </p:sp>
      <p:sp>
        <p:nvSpPr>
          <p:cNvPr id="87" name="Arrow: Right 86">
            <a:extLst>
              <a:ext uri="{FF2B5EF4-FFF2-40B4-BE49-F238E27FC236}">
                <a16:creationId xmlns:a16="http://schemas.microsoft.com/office/drawing/2014/main" id="{2AE0022C-B420-9C02-06C6-3F98FBD3CE73}"/>
              </a:ext>
            </a:extLst>
          </p:cNvPr>
          <p:cNvSpPr/>
          <p:nvPr/>
        </p:nvSpPr>
        <p:spPr>
          <a:xfrm rot="17795706">
            <a:off x="5448381" y="3310081"/>
            <a:ext cx="780176" cy="2378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Arrow: Right 87">
            <a:extLst>
              <a:ext uri="{FF2B5EF4-FFF2-40B4-BE49-F238E27FC236}">
                <a16:creationId xmlns:a16="http://schemas.microsoft.com/office/drawing/2014/main" id="{27AD06FC-D452-CAD5-FBB8-3A7976A26E20}"/>
              </a:ext>
            </a:extLst>
          </p:cNvPr>
          <p:cNvSpPr/>
          <p:nvPr/>
        </p:nvSpPr>
        <p:spPr>
          <a:xfrm rot="5400000">
            <a:off x="8774522" y="3512476"/>
            <a:ext cx="435666" cy="23783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4E55248-3F0A-F119-4FB1-FAA9E3650360}"/>
              </a:ext>
            </a:extLst>
          </p:cNvPr>
          <p:cNvSpPr txBox="1"/>
          <p:nvPr/>
        </p:nvSpPr>
        <p:spPr>
          <a:xfrm>
            <a:off x="287476" y="1414861"/>
            <a:ext cx="609460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T. Shaftan et al., Complex Bend II, BNL-211223-2019-TECH, Oct 2018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T. Shaftan, Methodology for designing Complex Bend lattice, BNL-223858-2023-TECH, Jan 2022</a:t>
            </a:r>
          </a:p>
        </p:txBody>
      </p:sp>
      <p:sp>
        <p:nvSpPr>
          <p:cNvPr id="91" name="Content Placeholder 2">
            <a:extLst>
              <a:ext uri="{FF2B5EF4-FFF2-40B4-BE49-F238E27FC236}">
                <a16:creationId xmlns:a16="http://schemas.microsoft.com/office/drawing/2014/main" id="{68774684-488C-FF42-4F20-B7E1F6E68F45}"/>
              </a:ext>
            </a:extLst>
          </p:cNvPr>
          <p:cNvSpPr txBox="1">
            <a:spLocks/>
          </p:cNvSpPr>
          <p:nvPr/>
        </p:nvSpPr>
        <p:spPr>
          <a:xfrm>
            <a:off x="-31561" y="3383401"/>
            <a:ext cx="5360014" cy="100027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System Font Regular"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magnet consisting of many poles: bending and strong focusing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System Font Regular"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Keeping the beta functions and dispersion oscillating at low values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resulting in low emittance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System Font Regular"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compact design provides more space for insertion devices and other components</a:t>
            </a:r>
          </a:p>
        </p:txBody>
      </p:sp>
    </p:spTree>
    <p:extLst>
      <p:ext uri="{BB962C8B-B14F-4D97-AF65-F5344CB8AC3E}">
        <p14:creationId xmlns:p14="http://schemas.microsoft.com/office/powerpoint/2010/main" val="1636979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1B36D-675E-3B6A-9D57-0B0F8EDEE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0E3BF12-F372-7DE3-06FE-A54DA580B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Bend Lattice Magnets Specifications and Projects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688A20-CA3B-9E33-96F1-1BF836942AA2}"/>
              </a:ext>
            </a:extLst>
          </p:cNvPr>
          <p:cNvSpPr txBox="1"/>
          <p:nvPr/>
        </p:nvSpPr>
        <p:spPr>
          <a:xfrm>
            <a:off x="780921" y="1923174"/>
            <a:ext cx="40637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Focusing: 0.25 T ; 130 T/m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Defocusing: 0.5 T ; -130 T/m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Bore diameter: 16 mm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GFR: ±3 mm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Field harmonics: ≤10 units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67DCF9-99E6-4ECA-BBC3-4C32B857C1A7}"/>
              </a:ext>
            </a:extLst>
          </p:cNvPr>
          <p:cNvSpPr txBox="1"/>
          <p:nvPr/>
        </p:nvSpPr>
        <p:spPr>
          <a:xfrm>
            <a:off x="579181" y="1277130"/>
            <a:ext cx="4265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(1) NSLSII- accelerator Upgrade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B18BA6-9163-916A-5716-F731A98E9717}"/>
              </a:ext>
            </a:extLst>
          </p:cNvPr>
          <p:cNvSpPr txBox="1"/>
          <p:nvPr/>
        </p:nvSpPr>
        <p:spPr>
          <a:xfrm>
            <a:off x="7000875" y="1959786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(3) Complex Bend test in cells 13 &amp;14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927E68-63B1-AE19-C585-1E5FEF65B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36" y="3823549"/>
            <a:ext cx="2809933" cy="15214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7E24B3-6886-A4BA-6162-75FCB8F8C996}"/>
              </a:ext>
            </a:extLst>
          </p:cNvPr>
          <p:cNvSpPr txBox="1"/>
          <p:nvPr/>
        </p:nvSpPr>
        <p:spPr>
          <a:xfrm>
            <a:off x="7707818" y="2491413"/>
            <a:ext cx="40637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Focusing: 0.38 T ; 60 T/m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Defocusing: 0.66 T ; -53.8 T/m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Bore diameter: 24 mm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GFR: ±9 mm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Field harmonics: ≤10 units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C07DD1-D8E7-8B2D-7556-E3C589FE04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4183" y="3501642"/>
            <a:ext cx="2807610" cy="2042829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AD0AA2D-14CB-C133-6AF1-EDB5E4418023}"/>
              </a:ext>
            </a:extLst>
          </p:cNvPr>
          <p:cNvCxnSpPr>
            <a:cxnSpLocks/>
          </p:cNvCxnSpPr>
          <p:nvPr/>
        </p:nvCxnSpPr>
        <p:spPr>
          <a:xfrm flipV="1">
            <a:off x="3997384" y="4415508"/>
            <a:ext cx="1713669" cy="6098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D9236C6-CAC8-814B-6EBD-21D340ACBC43}"/>
              </a:ext>
            </a:extLst>
          </p:cNvPr>
          <p:cNvCxnSpPr>
            <a:cxnSpLocks/>
          </p:cNvCxnSpPr>
          <p:nvPr/>
        </p:nvCxnSpPr>
        <p:spPr>
          <a:xfrm>
            <a:off x="3997384" y="5025326"/>
            <a:ext cx="2740293" cy="3196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5E4EC70-EE6B-91C6-ACB0-0EA16A0BD200}"/>
              </a:ext>
            </a:extLst>
          </p:cNvPr>
          <p:cNvSpPr txBox="1"/>
          <p:nvPr/>
        </p:nvSpPr>
        <p:spPr>
          <a:xfrm>
            <a:off x="7707818" y="4192482"/>
            <a:ext cx="44707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noProof="0" dirty="0"/>
              <a:t>Install and test CB lattice with PMQS (FY28)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noProof="0" dirty="0"/>
              <a:t>Characterize and validate CB lattice performances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noProof="0" dirty="0"/>
              <a:t>Demonstrate PMQs magnetic performance (strength, field quality, alignment)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noProof="0" dirty="0"/>
              <a:t>Demonstrate PMQs radiation resistance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3F0DA3-FED4-507B-E71B-F27F9038B63D}"/>
              </a:ext>
            </a:extLst>
          </p:cNvPr>
          <p:cNvSpPr txBox="1"/>
          <p:nvPr/>
        </p:nvSpPr>
        <p:spPr>
          <a:xfrm>
            <a:off x="6524625" y="1284729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(2) Complex Bend test in linac</a:t>
            </a:r>
          </a:p>
        </p:txBody>
      </p:sp>
    </p:spTree>
    <p:extLst>
      <p:ext uri="{BB962C8B-B14F-4D97-AF65-F5344CB8AC3E}">
        <p14:creationId xmlns:p14="http://schemas.microsoft.com/office/powerpoint/2010/main" val="1105390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E341E-4740-68CD-9BEE-340E4C40D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FBC8DB8-6652-DDC3-38D7-B0B5FEEB97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31CE2C2-DCF6-66E2-94E5-DBD02217C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Halbach PMQ Development- Magnetic design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0B2A762-225C-F863-643E-E9089A907E38}"/>
              </a:ext>
            </a:extLst>
          </p:cNvPr>
          <p:cNvCxnSpPr/>
          <p:nvPr/>
        </p:nvCxnSpPr>
        <p:spPr>
          <a:xfrm flipH="1" flipV="1">
            <a:off x="624243" y="1973018"/>
            <a:ext cx="0" cy="3426865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8B53C17-7CC4-6FAF-AA6F-9AF1AA9434BD}"/>
              </a:ext>
            </a:extLst>
          </p:cNvPr>
          <p:cNvSpPr txBox="1"/>
          <p:nvPr/>
        </p:nvSpPr>
        <p:spPr>
          <a:xfrm rot="16200000">
            <a:off x="-541027" y="3824134"/>
            <a:ext cx="190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132 mm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1D024E2-DAAD-7089-A3DC-B58B88DF15C2}"/>
              </a:ext>
            </a:extLst>
          </p:cNvPr>
          <p:cNvSpPr txBox="1"/>
          <p:nvPr/>
        </p:nvSpPr>
        <p:spPr>
          <a:xfrm>
            <a:off x="1372746" y="5399883"/>
            <a:ext cx="190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113 mm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B02EC64-F5A7-35D1-7485-E65A6214795F}"/>
              </a:ext>
            </a:extLst>
          </p:cNvPr>
          <p:cNvCxnSpPr/>
          <p:nvPr/>
        </p:nvCxnSpPr>
        <p:spPr>
          <a:xfrm>
            <a:off x="899235" y="5455083"/>
            <a:ext cx="2849963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820B781-BF17-5970-3C21-9A5CD300AC26}"/>
              </a:ext>
            </a:extLst>
          </p:cNvPr>
          <p:cNvSpPr txBox="1"/>
          <p:nvPr/>
        </p:nvSpPr>
        <p:spPr>
          <a:xfrm>
            <a:off x="4146016" y="5120429"/>
            <a:ext cx="51996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Compact Design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Good Field Quality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Similar to CBETA magnets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51E602-DC1E-B17F-3047-C3480C74D485}"/>
              </a:ext>
            </a:extLst>
          </p:cNvPr>
          <p:cNvSpPr txBox="1"/>
          <p:nvPr/>
        </p:nvSpPr>
        <p:spPr>
          <a:xfrm>
            <a:off x="4146016" y="6074554"/>
            <a:ext cx="5199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Large sensitivity to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Magnetic correction?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7ACA095-BC1E-2C69-9550-BFCF485293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1880" y="3800169"/>
            <a:ext cx="2959092" cy="297752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121E1EA-5E7F-2F92-BFA8-657A906D2778}"/>
              </a:ext>
            </a:extLst>
          </p:cNvPr>
          <p:cNvSpPr txBox="1"/>
          <p:nvPr/>
        </p:nvSpPr>
        <p:spPr>
          <a:xfrm>
            <a:off x="9143074" y="6301931"/>
            <a:ext cx="1902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In-House prototype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AEBF598-CEB4-3C07-F5BC-A0E26DF03E4E}"/>
              </a:ext>
            </a:extLst>
          </p:cNvPr>
          <p:cNvCxnSpPr>
            <a:cxnSpLocks/>
          </p:cNvCxnSpPr>
          <p:nvPr/>
        </p:nvCxnSpPr>
        <p:spPr>
          <a:xfrm>
            <a:off x="10971642" y="4164341"/>
            <a:ext cx="0" cy="196968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14">
            <a:extLst>
              <a:ext uri="{FF2B5EF4-FFF2-40B4-BE49-F238E27FC236}">
                <a16:creationId xmlns:a16="http://schemas.microsoft.com/office/drawing/2014/main" id="{E32DABB1-5569-0CAC-7A76-F899C42A5D7D}"/>
              </a:ext>
            </a:extLst>
          </p:cNvPr>
          <p:cNvSpPr txBox="1"/>
          <p:nvPr/>
        </p:nvSpPr>
        <p:spPr>
          <a:xfrm>
            <a:off x="10439480" y="4813319"/>
            <a:ext cx="95731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185 mm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CAAC1B4-060B-7923-A6A6-CF5D9CE02177}"/>
              </a:ext>
            </a:extLst>
          </p:cNvPr>
          <p:cNvSpPr txBox="1"/>
          <p:nvPr/>
        </p:nvSpPr>
        <p:spPr>
          <a:xfrm>
            <a:off x="4208308" y="4105404"/>
            <a:ext cx="327970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Bore diameter: 16 mm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G=130 T/m; B=0.5 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Harmonics: ~10 units</a:t>
            </a:r>
          </a:p>
          <a:p>
            <a:endParaRPr lang="en-US" sz="1400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F9BC0E7-83EC-6DFA-E83D-5C4B79C911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48" y="1616911"/>
            <a:ext cx="3474998" cy="378862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AAB1ED6-1422-5936-345A-AEF71A377E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005" y="1040577"/>
            <a:ext cx="4138752" cy="2776386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BA295C7-BE39-01E9-B0C2-C7DC1CEBD414}"/>
              </a:ext>
            </a:extLst>
          </p:cNvPr>
          <p:cNvSpPr txBox="1"/>
          <p:nvPr/>
        </p:nvSpPr>
        <p:spPr>
          <a:xfrm>
            <a:off x="1246749" y="5778255"/>
            <a:ext cx="3013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(courtesy S. Brooks)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1CBBD1-F2C8-433A-EA22-275661E54214}"/>
              </a:ext>
            </a:extLst>
          </p:cNvPr>
          <p:cNvSpPr txBox="1"/>
          <p:nvPr/>
        </p:nvSpPr>
        <p:spPr>
          <a:xfrm>
            <a:off x="1372746" y="1148287"/>
            <a:ext cx="2563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First magnetic design</a:t>
            </a:r>
          </a:p>
        </p:txBody>
      </p:sp>
      <p:pic>
        <p:nvPicPr>
          <p:cNvPr id="34" name="Picture 33" descr="A diagram of a circular pattern with arrows&#10;&#10;Description automatically generated">
            <a:extLst>
              <a:ext uri="{FF2B5EF4-FFF2-40B4-BE49-F238E27FC236}">
                <a16:creationId xmlns:a16="http://schemas.microsoft.com/office/drawing/2014/main" id="{48473547-F8D6-E407-30F9-41422F9722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842" y="874401"/>
            <a:ext cx="2352664" cy="284015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CA9BAA4-A347-8246-285F-77563B2A3A8B}"/>
              </a:ext>
            </a:extLst>
          </p:cNvPr>
          <p:cNvSpPr txBox="1"/>
          <p:nvPr/>
        </p:nvSpPr>
        <p:spPr>
          <a:xfrm>
            <a:off x="4415078" y="3681766"/>
            <a:ext cx="25638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PM wedges magnetization</a:t>
            </a:r>
          </a:p>
        </p:txBody>
      </p:sp>
    </p:spTree>
    <p:extLst>
      <p:ext uri="{BB962C8B-B14F-4D97-AF65-F5344CB8AC3E}">
        <p14:creationId xmlns:p14="http://schemas.microsoft.com/office/powerpoint/2010/main" val="24414466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BB1D3-9C68-80FB-C4E8-3B809746D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3B66DA0-A069-49D8-6F9D-2BADFFB7E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C214341-5046-2FEB-437D-2B9805230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Halbach PMQ Development- Sensitivity to errors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072A70-BB14-4386-46BF-953CC1276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358" y="1964762"/>
            <a:ext cx="3758852" cy="246879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EBB444-1599-63F3-31B5-EE28640DEB61}"/>
              </a:ext>
            </a:extLst>
          </p:cNvPr>
          <p:cNvSpPr txBox="1"/>
          <p:nvPr/>
        </p:nvSpPr>
        <p:spPr>
          <a:xfrm>
            <a:off x="5253757" y="2121482"/>
            <a:ext cx="3338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1000 Simulations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Random errors in model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Impact on harmonics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79C06C6-3B4B-864E-A8D1-5E40F88C743C}"/>
              </a:ext>
            </a:extLst>
          </p:cNvPr>
          <p:cNvCxnSpPr/>
          <p:nvPr/>
        </p:nvCxnSpPr>
        <p:spPr>
          <a:xfrm>
            <a:off x="700799" y="1483968"/>
            <a:ext cx="0" cy="310896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991F689-C803-1B2A-A962-F390FD28038F}"/>
              </a:ext>
            </a:extLst>
          </p:cNvPr>
          <p:cNvSpPr txBox="1"/>
          <p:nvPr/>
        </p:nvSpPr>
        <p:spPr>
          <a:xfrm rot="16200000">
            <a:off x="-442370" y="2951050"/>
            <a:ext cx="190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118 mm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203D8CC-7933-6F9F-8346-9B97E20D9B5D}"/>
              </a:ext>
            </a:extLst>
          </p:cNvPr>
          <p:cNvCxnSpPr>
            <a:cxnSpLocks/>
          </p:cNvCxnSpPr>
          <p:nvPr/>
        </p:nvCxnSpPr>
        <p:spPr>
          <a:xfrm flipH="1">
            <a:off x="822635" y="4682751"/>
            <a:ext cx="2857787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9DCEC10-B539-3EAD-EB88-E11FF995E36C}"/>
              </a:ext>
            </a:extLst>
          </p:cNvPr>
          <p:cNvSpPr txBox="1"/>
          <p:nvPr/>
        </p:nvSpPr>
        <p:spPr>
          <a:xfrm>
            <a:off x="1300058" y="4707074"/>
            <a:ext cx="1902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118 mm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D59124-C57B-6C43-3D15-C840154BBB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944" y="1423145"/>
            <a:ext cx="3011342" cy="31568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CAEFB5-27CA-089B-BACE-E01815085BEC}"/>
              </a:ext>
            </a:extLst>
          </p:cNvPr>
          <p:cNvSpPr txBox="1"/>
          <p:nvPr/>
        </p:nvSpPr>
        <p:spPr>
          <a:xfrm>
            <a:off x="5280771" y="3631304"/>
            <a:ext cx="24221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Br: ±1 %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Angle: ±1.5 degree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Geometry: 100 um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7F93D2-241F-5B7A-3D9E-99C25E56DA0F}"/>
              </a:ext>
            </a:extLst>
          </p:cNvPr>
          <p:cNvSpPr txBox="1"/>
          <p:nvPr/>
        </p:nvSpPr>
        <p:spPr>
          <a:xfrm>
            <a:off x="417275" y="5090200"/>
            <a:ext cx="53181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Similar magnetic performance &amp; PM volume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Regular wedges dimensions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Simpler mechanical design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Larger space for vacuum chamber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7623103-5294-C566-4403-BBF77D6D2322}"/>
              </a:ext>
            </a:extLst>
          </p:cNvPr>
          <p:cNvSpPr txBox="1"/>
          <p:nvPr/>
        </p:nvSpPr>
        <p:spPr>
          <a:xfrm>
            <a:off x="1054134" y="1029402"/>
            <a:ext cx="2778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New magnetic design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1B6CB1-949C-1827-CCF1-E0BEEF62E9D4}"/>
              </a:ext>
            </a:extLst>
          </p:cNvPr>
          <p:cNvSpPr txBox="1"/>
          <p:nvPr/>
        </p:nvSpPr>
        <p:spPr>
          <a:xfrm>
            <a:off x="6594804" y="1213577"/>
            <a:ext cx="4628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Sensitivity to PM errors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AF90FF-3D49-C378-02FE-15144C587511}"/>
              </a:ext>
            </a:extLst>
          </p:cNvPr>
          <p:cNvSpPr txBox="1"/>
          <p:nvPr/>
        </p:nvSpPr>
        <p:spPr>
          <a:xfrm>
            <a:off x="5280771" y="3210587"/>
            <a:ext cx="2576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Errors type and range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1E0A12-918A-93E8-4758-31219660D55A}"/>
              </a:ext>
            </a:extLst>
          </p:cNvPr>
          <p:cNvSpPr txBox="1"/>
          <p:nvPr/>
        </p:nvSpPr>
        <p:spPr>
          <a:xfrm>
            <a:off x="6842455" y="5132357"/>
            <a:ext cx="4022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Expected field quality after assembly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9768F5-963B-3826-C6A6-9EE40AD3595D}"/>
              </a:ext>
            </a:extLst>
          </p:cNvPr>
          <p:cNvSpPr txBox="1"/>
          <p:nvPr/>
        </p:nvSpPr>
        <p:spPr>
          <a:xfrm>
            <a:off x="8906353" y="4454428"/>
            <a:ext cx="31274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Errors impact on </a:t>
            </a:r>
            <a:r>
              <a:rPr lang="en-US" sz="1200" dirty="0" err="1"/>
              <a:t>sextupole</a:t>
            </a:r>
            <a:r>
              <a:rPr lang="en-US" sz="1200" dirty="0"/>
              <a:t> component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C1DB53-90C9-2E32-F77B-47FFAB7D6DDD}"/>
              </a:ext>
            </a:extLst>
          </p:cNvPr>
          <p:cNvSpPr txBox="1"/>
          <p:nvPr/>
        </p:nvSpPr>
        <p:spPr>
          <a:xfrm>
            <a:off x="7023604" y="5550414"/>
            <a:ext cx="4359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Design: 10 units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Errors: 25 units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u="sng" dirty="0"/>
              <a:t>Total: 35 units </a:t>
            </a:r>
            <a:r>
              <a:rPr lang="en-US" dirty="0"/>
              <a:t>(5 units specification)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602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86CEC-DE47-2CE1-49E1-DE6DB3606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BDA602E-AD32-EF13-7F9E-4B192064B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4A976E0-CDD0-4D41-B362-91B6F727F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Halbach PMQ Development-Prototypes Measurement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214B41-0363-F26D-81EB-E3C7F12EC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876" y="3430918"/>
            <a:ext cx="3162143" cy="23839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EEB74C-44AA-9EBE-2005-C6E3D7D2A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347" y="914535"/>
            <a:ext cx="2373111" cy="20714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E5245B-53F0-47C6-9EFB-08245063D9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6876" y="1462453"/>
            <a:ext cx="5586984" cy="123487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D1CC81-EE07-FB7A-7DE5-1F42BD2162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6334" y="3088220"/>
            <a:ext cx="5586985" cy="15191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866B3F-A955-C0EC-44D0-9CC294634302}"/>
              </a:ext>
            </a:extLst>
          </p:cNvPr>
          <p:cNvSpPr txBox="1"/>
          <p:nvPr/>
        </p:nvSpPr>
        <p:spPr>
          <a:xfrm>
            <a:off x="6418631" y="1094582"/>
            <a:ext cx="4243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Focusing PMQs measurement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76459D-FAA9-3BB3-4434-7F6C45EE8ECB}"/>
              </a:ext>
            </a:extLst>
          </p:cNvPr>
          <p:cNvSpPr txBox="1"/>
          <p:nvPr/>
        </p:nvSpPr>
        <p:spPr>
          <a:xfrm>
            <a:off x="6553778" y="2718888"/>
            <a:ext cx="4243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Defocusing PMQs measurement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DA354575-606D-D0FA-4F4D-97832475C9CF}"/>
              </a:ext>
            </a:extLst>
          </p:cNvPr>
          <p:cNvSpPr txBox="1"/>
          <p:nvPr/>
        </p:nvSpPr>
        <p:spPr>
          <a:xfrm>
            <a:off x="5237008" y="4667742"/>
            <a:ext cx="60456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1 PMQ assembled in-house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15 PMQs procured from Vac Magnetics company, 9 defocusing and 6 focusing.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Magnetic measurement with high precision rotating coil bench (0.1-unit precision)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Field and gradient close to specification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70C0"/>
                </a:solidFill>
              </a:rPr>
              <a:t>Harmonics RSS of 80 units in average (rebuilt PMQs)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>
                <a:solidFill>
                  <a:srgbClr val="0070C0"/>
                </a:solidFill>
              </a:rPr>
              <a:t>Harmonics RSS of 50 units at best (rebuilt PMQs)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Wedges with brackets will improve field quality after assembly</a:t>
            </a:r>
          </a:p>
          <a:p>
            <a:endParaRPr lang="en-US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B55F79-1C1D-614A-2E87-45AAED049556}"/>
              </a:ext>
            </a:extLst>
          </p:cNvPr>
          <p:cNvSpPr txBox="1"/>
          <p:nvPr/>
        </p:nvSpPr>
        <p:spPr>
          <a:xfrm>
            <a:off x="1604393" y="2969651"/>
            <a:ext cx="2583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PMQ on rotating coil bench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C81FA8-595E-9BC3-0DDC-6EDB5EF80ECF}"/>
              </a:ext>
            </a:extLst>
          </p:cNvPr>
          <p:cNvSpPr txBox="1"/>
          <p:nvPr/>
        </p:nvSpPr>
        <p:spPr>
          <a:xfrm>
            <a:off x="1394484" y="5791127"/>
            <a:ext cx="2977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Full scale CB PMQs assembly with vacuum chamber</a:t>
            </a:r>
          </a:p>
        </p:txBody>
      </p:sp>
    </p:spTree>
    <p:extLst>
      <p:ext uri="{BB962C8B-B14F-4D97-AF65-F5344CB8AC3E}">
        <p14:creationId xmlns:p14="http://schemas.microsoft.com/office/powerpoint/2010/main" val="319929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95441-115F-9112-8E90-F8DCF3F91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4298FD2C-63C8-8C24-9F2F-87D6CD1A34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C6E44B7-D6AF-B350-FB45-1FF2BCD39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Halbach PMQ Development- Harmonics correction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E6178C4-98C4-36AE-D28D-B237FD2545FE}"/>
              </a:ext>
            </a:extLst>
          </p:cNvPr>
          <p:cNvSpPr txBox="1"/>
          <p:nvPr/>
        </p:nvSpPr>
        <p:spPr>
          <a:xfrm>
            <a:off x="958371" y="4327914"/>
            <a:ext cx="19952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i="1" dirty="0" err="1"/>
              <a:t>O.Chubar</a:t>
            </a:r>
            <a:r>
              <a:rPr lang="en-US" sz="1600" i="1" dirty="0"/>
              <a:t> (PI)</a:t>
            </a:r>
          </a:p>
        </p:txBody>
      </p:sp>
      <p:sp>
        <p:nvSpPr>
          <p:cNvPr id="5" name="TextBox 40">
            <a:extLst>
              <a:ext uri="{FF2B5EF4-FFF2-40B4-BE49-F238E27FC236}">
                <a16:creationId xmlns:a16="http://schemas.microsoft.com/office/drawing/2014/main" id="{979D6E3E-2D3F-0F88-2ED4-636A47BBC9E0}"/>
              </a:ext>
            </a:extLst>
          </p:cNvPr>
          <p:cNvSpPr txBox="1"/>
          <p:nvPr/>
        </p:nvSpPr>
        <p:spPr>
          <a:xfrm>
            <a:off x="774739" y="1236772"/>
            <a:ext cx="2552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“Magic” Fingers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D2E394-E923-5254-F7FE-C60CCA528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166" y="1775155"/>
            <a:ext cx="2434828" cy="26258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A70D6F-CA2D-C6C0-E45C-5604002C2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1633" y="1844017"/>
            <a:ext cx="2296014" cy="2319342"/>
          </a:xfrm>
          <a:prstGeom prst="rect">
            <a:avLst/>
          </a:prstGeom>
        </p:spPr>
      </p:pic>
      <p:sp>
        <p:nvSpPr>
          <p:cNvPr id="8" name="TextBox 41">
            <a:extLst>
              <a:ext uri="{FF2B5EF4-FFF2-40B4-BE49-F238E27FC236}">
                <a16:creationId xmlns:a16="http://schemas.microsoft.com/office/drawing/2014/main" id="{21F05867-BDC1-B49A-A9CB-CC3DDCB2DFA6}"/>
              </a:ext>
            </a:extLst>
          </p:cNvPr>
          <p:cNvSpPr txBox="1"/>
          <p:nvPr/>
        </p:nvSpPr>
        <p:spPr>
          <a:xfrm>
            <a:off x="3413909" y="1236772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Inner bore machining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0EDBF1-C08C-6D43-85A9-A83B74E4B0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7553" y="1775155"/>
            <a:ext cx="2307658" cy="2535956"/>
          </a:xfrm>
          <a:prstGeom prst="rect">
            <a:avLst/>
          </a:prstGeom>
        </p:spPr>
      </p:pic>
      <p:sp>
        <p:nvSpPr>
          <p:cNvPr id="10" name="TextBox 41">
            <a:extLst>
              <a:ext uri="{FF2B5EF4-FFF2-40B4-BE49-F238E27FC236}">
                <a16:creationId xmlns:a16="http://schemas.microsoft.com/office/drawing/2014/main" id="{83448D91-9577-B639-8A4A-A46D1FA887F2}"/>
              </a:ext>
            </a:extLst>
          </p:cNvPr>
          <p:cNvSpPr txBox="1"/>
          <p:nvPr/>
        </p:nvSpPr>
        <p:spPr>
          <a:xfrm>
            <a:off x="9934575" y="1226821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Iron Shim</a:t>
            </a:r>
          </a:p>
        </p:txBody>
      </p:sp>
      <p:pic>
        <p:nvPicPr>
          <p:cNvPr id="11" name="Picture 10" descr="A picture containing shape&#10;&#10;AI-generated content may be incorrect.">
            <a:extLst>
              <a:ext uri="{FF2B5EF4-FFF2-40B4-BE49-F238E27FC236}">
                <a16:creationId xmlns:a16="http://schemas.microsoft.com/office/drawing/2014/main" id="{5AB456C7-234B-6B04-B281-C0C93D435F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1499" y="1993903"/>
            <a:ext cx="2313829" cy="209464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9781617-0044-A152-9A92-EA172999808B}"/>
              </a:ext>
            </a:extLst>
          </p:cNvPr>
          <p:cNvSpPr txBox="1"/>
          <p:nvPr/>
        </p:nvSpPr>
        <p:spPr>
          <a:xfrm>
            <a:off x="3030325" y="4759681"/>
            <a:ext cx="6904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Several field harmonics correction method for Halbach PMQ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Correction capability of 150 units (100 units requirement)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Radial adjustment method adapted for large scale correction</a:t>
            </a:r>
          </a:p>
        </p:txBody>
      </p:sp>
      <p:sp>
        <p:nvSpPr>
          <p:cNvPr id="13" name="TextBox 41">
            <a:extLst>
              <a:ext uri="{FF2B5EF4-FFF2-40B4-BE49-F238E27FC236}">
                <a16:creationId xmlns:a16="http://schemas.microsoft.com/office/drawing/2014/main" id="{CC4EF3BB-5B94-C930-9606-5A71BCA20BE8}"/>
              </a:ext>
            </a:extLst>
          </p:cNvPr>
          <p:cNvSpPr txBox="1"/>
          <p:nvPr/>
        </p:nvSpPr>
        <p:spPr>
          <a:xfrm>
            <a:off x="6119440" y="1288908"/>
            <a:ext cx="29120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Wedge radial adjustment</a:t>
            </a: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1F794F21-3B3C-C2DD-169B-7BE8FC658C98}"/>
              </a:ext>
            </a:extLst>
          </p:cNvPr>
          <p:cNvSpPr txBox="1"/>
          <p:nvPr/>
        </p:nvSpPr>
        <p:spPr>
          <a:xfrm>
            <a:off x="6424058" y="4189414"/>
            <a:ext cx="2607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 dirty="0"/>
              <a:t>Presented by S. Sharma</a:t>
            </a:r>
          </a:p>
        </p:txBody>
      </p:sp>
    </p:spTree>
    <p:extLst>
      <p:ext uri="{BB962C8B-B14F-4D97-AF65-F5344CB8AC3E}">
        <p14:creationId xmlns:p14="http://schemas.microsoft.com/office/powerpoint/2010/main" val="646341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64CDB-7820-ECE8-F31C-17323921D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2228975-E6B8-FB7B-E535-131625D9AF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80A0478-0A55-1EB5-6756-2FE0FB972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Halbach PMQ Development- Harmonics correction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D3CEB250-CB89-0D1F-DD9E-898053ED630B}"/>
              </a:ext>
            </a:extLst>
          </p:cNvPr>
          <p:cNvSpPr txBox="1"/>
          <p:nvPr/>
        </p:nvSpPr>
        <p:spPr>
          <a:xfrm>
            <a:off x="692676" y="1151008"/>
            <a:ext cx="5111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Inner bore profiling with wire EDM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1CD816-0E86-D1C1-9953-36EDDCD00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427" y="1819003"/>
            <a:ext cx="2942564" cy="321999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84367E8-363F-76AB-29BD-B1E70DA3CE05}"/>
              </a:ext>
            </a:extLst>
          </p:cNvPr>
          <p:cNvSpPr txBox="1"/>
          <p:nvPr/>
        </p:nvSpPr>
        <p:spPr>
          <a:xfrm>
            <a:off x="6798171" y="2727818"/>
            <a:ext cx="13186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Initial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264927-80C2-4CC1-FA15-AFD8C8A85F98}"/>
              </a:ext>
            </a:extLst>
          </p:cNvPr>
          <p:cNvSpPr txBox="1"/>
          <p:nvPr/>
        </p:nvSpPr>
        <p:spPr>
          <a:xfrm>
            <a:off x="8487168" y="2712429"/>
            <a:ext cx="1700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  <a:r>
              <a:rPr lang="en-US" sz="1600" dirty="0"/>
              <a:t>Correction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2ACEFF-8FE9-BDDD-472F-FB3946493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9680" y="3050983"/>
            <a:ext cx="3569449" cy="36766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303EB9E-2558-6051-EF91-14D34F97EE76}"/>
              </a:ext>
            </a:extLst>
          </p:cNvPr>
          <p:cNvSpPr txBox="1"/>
          <p:nvPr/>
        </p:nvSpPr>
        <p:spPr>
          <a:xfrm>
            <a:off x="1887427" y="5214643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Calculated bore profile correction</a:t>
            </a:r>
          </a:p>
          <a:p>
            <a:pPr algn="ctr"/>
            <a:r>
              <a:rPr lang="en-US" dirty="0"/>
              <a:t>(~ 1 mm machining)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BF4D5F-B7FD-97FD-A05C-40ED358939D4}"/>
              </a:ext>
            </a:extLst>
          </p:cNvPr>
          <p:cNvSpPr txBox="1"/>
          <p:nvPr/>
        </p:nvSpPr>
        <p:spPr>
          <a:xfrm>
            <a:off x="5469842" y="795600"/>
            <a:ext cx="6849373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Correction profile calculated with measurement and magnet model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~ 1 mm thickness machining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Wire EDM method with ~15 µm precision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Correction of &gt;100 units harmonics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Method equivalent to wedge radial adjustment method</a:t>
            </a:r>
          </a:p>
          <a:p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87649C-7B92-4B48-A50D-9BB6C3C02C2C}"/>
              </a:ext>
            </a:extLst>
          </p:cNvPr>
          <p:cNvSpPr txBox="1"/>
          <p:nvPr/>
        </p:nvSpPr>
        <p:spPr>
          <a:xfrm>
            <a:off x="6961573" y="2431383"/>
            <a:ext cx="23585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Measurement results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F5A54622-07E4-3E02-CE11-15516122E0A7}"/>
              </a:ext>
            </a:extLst>
          </p:cNvPr>
          <p:cNvSpPr/>
          <p:nvPr/>
        </p:nvSpPr>
        <p:spPr>
          <a:xfrm>
            <a:off x="8025998" y="4837927"/>
            <a:ext cx="396815" cy="27098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834E379-FB9A-506D-222C-641CE84224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061" y="3904932"/>
            <a:ext cx="1451862" cy="1316804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C6686C7F-E2C4-EA34-5BF3-8A8C6145D4E3}"/>
              </a:ext>
            </a:extLst>
          </p:cNvPr>
          <p:cNvSpPr/>
          <p:nvPr/>
        </p:nvSpPr>
        <p:spPr>
          <a:xfrm>
            <a:off x="869465" y="4498078"/>
            <a:ext cx="274320" cy="27432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1240267-AFAD-83C4-758C-A821AC31CB2D}"/>
              </a:ext>
            </a:extLst>
          </p:cNvPr>
          <p:cNvCxnSpPr/>
          <p:nvPr/>
        </p:nvCxnSpPr>
        <p:spPr>
          <a:xfrm flipH="1">
            <a:off x="1086942" y="3904932"/>
            <a:ext cx="913308" cy="658402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351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950A0-5B06-AB2F-5545-9A4104DF7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5CB52B6-FD5D-F386-32F6-EC2D93D01D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C8DE265-7050-EB7F-131A-3B7DA0A5C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Halbach PMQ Development- Harmonics correction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6BE2874E-B471-D7E3-02DC-C12BF37DB320}"/>
              </a:ext>
            </a:extLst>
          </p:cNvPr>
          <p:cNvSpPr txBox="1"/>
          <p:nvPr/>
        </p:nvSpPr>
        <p:spPr>
          <a:xfrm>
            <a:off x="1433632" y="983199"/>
            <a:ext cx="2641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“Magic Fingers”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699E7-B5DE-4DE5-E28B-C9DA9317A6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758" y="1437261"/>
            <a:ext cx="2707521" cy="23676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DE0BE7-E7D6-2526-9EAA-2D25F2D90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314" y="3931949"/>
            <a:ext cx="1530524" cy="177764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4AFB97B-8B6A-C7ED-8871-0798DFCE3196}"/>
              </a:ext>
            </a:extLst>
          </p:cNvPr>
          <p:cNvGrpSpPr/>
          <p:nvPr/>
        </p:nvGrpSpPr>
        <p:grpSpPr>
          <a:xfrm>
            <a:off x="892411" y="3955970"/>
            <a:ext cx="1747937" cy="1729598"/>
            <a:chOff x="4281388" y="2166700"/>
            <a:chExt cx="2735671" cy="283515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2779998-F70F-8600-8F8B-244AD7363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1388" y="2166700"/>
              <a:ext cx="2735671" cy="2835150"/>
            </a:xfrm>
            <a:prstGeom prst="rect">
              <a:avLst/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4AADCD4-21B0-F930-E7B0-0A2BCC3C31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80963" y="3123336"/>
              <a:ext cx="215895" cy="8862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B49777DC-B2B9-FECF-FD3C-3F1E64FDDA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1854" y="3067691"/>
              <a:ext cx="186222" cy="13822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DEEC085-3545-BDF2-E00D-06CC018683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56328" y="2693216"/>
              <a:ext cx="68311" cy="31683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1438609-73B0-FF63-05AF-EC398A8FBA3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86533" y="2693216"/>
              <a:ext cx="67119" cy="30533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4B32F67A-E8E6-9E34-847C-165E522E78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6427" y="3247109"/>
            <a:ext cx="1418342" cy="3521117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01A4E65F-4ACE-C80C-0954-A686CF9EE73F}"/>
              </a:ext>
            </a:extLst>
          </p:cNvPr>
          <p:cNvSpPr/>
          <p:nvPr/>
        </p:nvSpPr>
        <p:spPr>
          <a:xfrm>
            <a:off x="7934007" y="4767765"/>
            <a:ext cx="370874" cy="2112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12AFE9-E0C1-1FC2-2018-1B3499B091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8922" y="3234742"/>
            <a:ext cx="1428376" cy="35160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396602A-1A93-F9EB-19EA-A5F445D397FA}"/>
              </a:ext>
            </a:extLst>
          </p:cNvPr>
          <p:cNvSpPr txBox="1"/>
          <p:nvPr/>
        </p:nvSpPr>
        <p:spPr>
          <a:xfrm>
            <a:off x="6667713" y="2881701"/>
            <a:ext cx="13186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Initial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D03CBA-439F-AC0D-0DE0-837B87F369F0}"/>
              </a:ext>
            </a:extLst>
          </p:cNvPr>
          <p:cNvSpPr txBox="1"/>
          <p:nvPr/>
        </p:nvSpPr>
        <p:spPr>
          <a:xfrm>
            <a:off x="8760044" y="2865410"/>
            <a:ext cx="1700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</a:t>
            </a:r>
            <a:r>
              <a:rPr lang="en-US" sz="1600" dirty="0"/>
              <a:t>Correction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945AA8-99AF-E3F8-DB82-01DD9B2ED177}"/>
              </a:ext>
            </a:extLst>
          </p:cNvPr>
          <p:cNvSpPr txBox="1"/>
          <p:nvPr/>
        </p:nvSpPr>
        <p:spPr>
          <a:xfrm>
            <a:off x="697519" y="5812568"/>
            <a:ext cx="4619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Magic finger assembly and installation on the PMQ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237CDA-C448-BFC7-1F9D-1FAA418126FE}"/>
              </a:ext>
            </a:extLst>
          </p:cNvPr>
          <p:cNvSpPr txBox="1"/>
          <p:nvPr/>
        </p:nvSpPr>
        <p:spPr>
          <a:xfrm>
            <a:off x="5282851" y="1264828"/>
            <a:ext cx="618847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Discrete stack of PM assembly (2 mm)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PM radial length and magnetization direction modulated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15 mm longitudinal length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Correction of &gt;100 units harmonics</a:t>
            </a:r>
          </a:p>
          <a:p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087AB2-2F76-7BFD-9B9A-33E45982E5BE}"/>
              </a:ext>
            </a:extLst>
          </p:cNvPr>
          <p:cNvSpPr txBox="1"/>
          <p:nvPr/>
        </p:nvSpPr>
        <p:spPr>
          <a:xfrm>
            <a:off x="6985318" y="2610364"/>
            <a:ext cx="23585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Measurement results</a:t>
            </a:r>
          </a:p>
        </p:txBody>
      </p:sp>
    </p:spTree>
    <p:extLst>
      <p:ext uri="{BB962C8B-B14F-4D97-AF65-F5344CB8AC3E}">
        <p14:creationId xmlns:p14="http://schemas.microsoft.com/office/powerpoint/2010/main" val="313219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1094D-41FE-33C4-F495-CD59CABD7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61058B05-D099-04E0-FA65-646DA8C159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C0406F0-E792-F3EA-F3CD-084291A5D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noProof="0" dirty="0"/>
              <a:t>Halbach PMQ Development- Harmonics correction</a:t>
            </a:r>
          </a:p>
        </p:txBody>
      </p:sp>
      <p:sp>
        <p:nvSpPr>
          <p:cNvPr id="4" name="TextBox 40">
            <a:extLst>
              <a:ext uri="{FF2B5EF4-FFF2-40B4-BE49-F238E27FC236}">
                <a16:creationId xmlns:a16="http://schemas.microsoft.com/office/drawing/2014/main" id="{269D8E68-42B6-B285-EF1B-043EE6877E55}"/>
              </a:ext>
            </a:extLst>
          </p:cNvPr>
          <p:cNvSpPr txBox="1"/>
          <p:nvPr/>
        </p:nvSpPr>
        <p:spPr>
          <a:xfrm>
            <a:off x="548765" y="1108966"/>
            <a:ext cx="5547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noProof="0" dirty="0"/>
              <a:t>PM wedges </a:t>
            </a:r>
            <a:r>
              <a:rPr lang="en-US" b="1" dirty="0"/>
              <a:t>r</a:t>
            </a:r>
            <a:r>
              <a:rPr lang="en-US" b="1" noProof="0" dirty="0" err="1"/>
              <a:t>adial</a:t>
            </a:r>
            <a:r>
              <a:rPr lang="en-US" b="1" noProof="0" dirty="0"/>
              <a:t> adjustment </a:t>
            </a:r>
            <a:r>
              <a:rPr lang="en-US" b="1" dirty="0"/>
              <a:t>correction system</a:t>
            </a:r>
            <a:r>
              <a:rPr lang="en-US" b="1" noProof="0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4C710C-DF39-4C02-1A48-3207843873E6}"/>
              </a:ext>
            </a:extLst>
          </p:cNvPr>
          <p:cNvSpPr txBox="1"/>
          <p:nvPr/>
        </p:nvSpPr>
        <p:spPr>
          <a:xfrm>
            <a:off x="6721260" y="1364772"/>
            <a:ext cx="47443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noProof="0" dirty="0"/>
              <a:t>PM wedges radial adjustment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32 actuators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±500 µm PM wedge radial displacement</a:t>
            </a:r>
            <a:endParaRPr lang="en-US" noProof="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noProof="0" dirty="0"/>
              <a:t>150 Units correction capability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noProof="0" dirty="0"/>
              <a:t>Large scale PMQ correction (2700 PMQs)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noProof="0" dirty="0"/>
              <a:t>Expected ~ 1 hour for PMQ tuning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EF0D8C-6A38-B8D1-7A8C-88CFB11189BC}"/>
              </a:ext>
            </a:extLst>
          </p:cNvPr>
          <p:cNvSpPr txBox="1"/>
          <p:nvPr/>
        </p:nvSpPr>
        <p:spPr>
          <a:xfrm>
            <a:off x="1322717" y="5789575"/>
            <a:ext cx="41378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noProof="0" dirty="0"/>
              <a:t>Mechanical design (M. Breitfeller)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FDFE4C-7660-8F59-4531-853078394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537" y="1718087"/>
            <a:ext cx="4683204" cy="40309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C5C337-FA9D-F3AD-A240-4C76A5ECC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2686" y="3474520"/>
            <a:ext cx="2601683" cy="25328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02EA96-9F89-DC09-71D8-32FDDF6730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1971" y="3649247"/>
            <a:ext cx="1214464" cy="19591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7C7A8DC-16B0-7FE6-9298-093723F0D49A}"/>
              </a:ext>
            </a:extLst>
          </p:cNvPr>
          <p:cNvSpPr txBox="1"/>
          <p:nvPr/>
        </p:nvSpPr>
        <p:spPr>
          <a:xfrm>
            <a:off x="9376567" y="6024543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PMQ 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944BB2-40EA-D3F3-1CAD-6A586A4E6A0F}"/>
              </a:ext>
            </a:extLst>
          </p:cNvPr>
          <p:cNvSpPr txBox="1"/>
          <p:nvPr/>
        </p:nvSpPr>
        <p:spPr>
          <a:xfrm>
            <a:off x="6502788" y="5838279"/>
            <a:ext cx="21998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PM wedge with aluminum Brackets</a:t>
            </a:r>
          </a:p>
        </p:txBody>
      </p:sp>
    </p:spTree>
    <p:extLst>
      <p:ext uri="{BB962C8B-B14F-4D97-AF65-F5344CB8AC3E}">
        <p14:creationId xmlns:p14="http://schemas.microsoft.com/office/powerpoint/2010/main" val="5872050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B888C-2F72-3D53-8AB8-DC6DFD0E0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B653070-1D18-B9C2-9661-19A52BF5E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Halbach PMQ Development- PM Radiation Resistance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99A2CE9-87BC-E51B-AF48-153239656664}"/>
              </a:ext>
            </a:extLst>
          </p:cNvPr>
          <p:cNvSpPr txBox="1"/>
          <p:nvPr/>
        </p:nvSpPr>
        <p:spPr>
          <a:xfrm>
            <a:off x="588012" y="1092536"/>
            <a:ext cx="571258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noProof="0" dirty="0"/>
              <a:t>Sm2Co17 PM choice for radiation hardness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noProof="0" dirty="0"/>
              <a:t>Magnet long term radiation exposure test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noProof="0" dirty="0"/>
              <a:t>Magnet</a:t>
            </a:r>
            <a:r>
              <a:rPr lang="en-US" sz="1600" dirty="0" err="1"/>
              <a:t>ic</a:t>
            </a:r>
            <a:r>
              <a:rPr lang="en-US" sz="1600" noProof="0" dirty="0"/>
              <a:t> field change will be measured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 err="1"/>
              <a:t>Radiochromic</a:t>
            </a:r>
            <a:r>
              <a:rPr lang="en-US" sz="1600" dirty="0"/>
              <a:t> (FWT-60-20F) films for radiation dose measurement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noProof="0" dirty="0"/>
              <a:t>X-ray and neutron radiation resistance test planned</a:t>
            </a:r>
          </a:p>
          <a:p>
            <a:endParaRPr lang="en-US" sz="1400" noProof="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45B8255-0D45-6C66-73D7-E4B74571C2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225" y="966376"/>
            <a:ext cx="3013494" cy="2255895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286641F-D5C6-348B-CDF3-7447F61CE38A}"/>
              </a:ext>
            </a:extLst>
          </p:cNvPr>
          <p:cNvSpPr txBox="1"/>
          <p:nvPr/>
        </p:nvSpPr>
        <p:spPr>
          <a:xfrm>
            <a:off x="8829843" y="3222271"/>
            <a:ext cx="3013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noProof="0" dirty="0"/>
              <a:t>X-ray scattering in the PMQ</a:t>
            </a:r>
          </a:p>
          <a:p>
            <a:r>
              <a:rPr lang="en-US" sz="1400" noProof="0" dirty="0"/>
              <a:t>(courtesy T. Roff, R. Todd)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B46182C-D4EB-5D81-EFFB-5E95B93782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80" y="2759051"/>
            <a:ext cx="3684157" cy="2693907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54DC2C2A-0867-A485-6323-A8375A5DEAE6}"/>
              </a:ext>
            </a:extLst>
          </p:cNvPr>
          <p:cNvGrpSpPr/>
          <p:nvPr/>
        </p:nvGrpSpPr>
        <p:grpSpPr>
          <a:xfrm>
            <a:off x="4520706" y="2976304"/>
            <a:ext cx="2734107" cy="2871971"/>
            <a:chOff x="2153459" y="3929173"/>
            <a:chExt cx="2413798" cy="2394301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49870E6-2057-2BBF-34ED-905E82325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3459" y="4267200"/>
              <a:ext cx="2413798" cy="1728801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B22E5BF-6591-0A76-00A8-ABD12793582C}"/>
                </a:ext>
              </a:extLst>
            </p:cNvPr>
            <p:cNvSpPr txBox="1"/>
            <p:nvPr/>
          </p:nvSpPr>
          <p:spPr>
            <a:xfrm>
              <a:off x="2324693" y="5984920"/>
              <a:ext cx="17472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Test Setup in IFE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D969CC0-6713-C96E-4EFD-80692494D471}"/>
                </a:ext>
              </a:extLst>
            </p:cNvPr>
            <p:cNvSpPr txBox="1"/>
            <p:nvPr/>
          </p:nvSpPr>
          <p:spPr>
            <a:xfrm>
              <a:off x="2200761" y="3929173"/>
              <a:ext cx="218989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US and DS Absorbers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5EFB89F-6A5F-6160-FDE8-9D41001A1136}"/>
                </a:ext>
              </a:extLst>
            </p:cNvPr>
            <p:cNvCxnSpPr/>
            <p:nvPr/>
          </p:nvCxnSpPr>
          <p:spPr>
            <a:xfrm flipH="1">
              <a:off x="2460400" y="4267200"/>
              <a:ext cx="511400" cy="105030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41A423C-9F0E-F5B0-39B6-9267F496CF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54898" y="4298506"/>
              <a:ext cx="16902" cy="49384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39044110-3D2D-52B1-F3C4-3EE472AC1502}"/>
              </a:ext>
            </a:extLst>
          </p:cNvPr>
          <p:cNvSpPr txBox="1"/>
          <p:nvPr/>
        </p:nvSpPr>
        <p:spPr>
          <a:xfrm>
            <a:off x="406857" y="5540498"/>
            <a:ext cx="3581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Instrumentation Front End (IFE) 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A0BD7C81-64F9-6D1D-47FB-60D94E5154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0064" y="3771382"/>
            <a:ext cx="3655079" cy="233119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9740087-0193-5371-5816-D7CBA3361BE0}"/>
              </a:ext>
            </a:extLst>
          </p:cNvPr>
          <p:cNvSpPr txBox="1"/>
          <p:nvPr/>
        </p:nvSpPr>
        <p:spPr>
          <a:xfrm>
            <a:off x="8440082" y="6128465"/>
            <a:ext cx="3143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noProof="0" dirty="0" err="1"/>
              <a:t>Fluka</a:t>
            </a:r>
            <a:r>
              <a:rPr lang="en-US" sz="1400" noProof="0" dirty="0"/>
              <a:t> simulation for radiation dose</a:t>
            </a:r>
          </a:p>
          <a:p>
            <a:pPr algn="ctr"/>
            <a:r>
              <a:rPr lang="en-US" sz="1400" noProof="0" dirty="0"/>
              <a:t>(courtesy J. Saraiva)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2196DBAF-2C0A-97B7-8654-5C799B35ED69}"/>
              </a:ext>
            </a:extLst>
          </p:cNvPr>
          <p:cNvCxnSpPr>
            <a:cxnSpLocks/>
          </p:cNvCxnSpPr>
          <p:nvPr/>
        </p:nvCxnSpPr>
        <p:spPr>
          <a:xfrm flipH="1" flipV="1">
            <a:off x="5572664" y="4599252"/>
            <a:ext cx="1608914" cy="1125912"/>
          </a:xfrm>
          <a:prstGeom prst="straightConnector1">
            <a:avLst/>
          </a:prstGeom>
          <a:ln w="19050"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CABA13CA-B32D-013B-DECD-52046B635725}"/>
              </a:ext>
            </a:extLst>
          </p:cNvPr>
          <p:cNvSpPr txBox="1"/>
          <p:nvPr/>
        </p:nvSpPr>
        <p:spPr>
          <a:xfrm>
            <a:off x="7003078" y="5764020"/>
            <a:ext cx="6527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PMQ</a:t>
            </a:r>
          </a:p>
        </p:txBody>
      </p:sp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id="{908B62B6-03F6-33EF-AB67-19CFAD7DD8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897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6798B-B40D-FF61-D5BC-5D283571E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B0AC269-7423-2573-689B-88B197F00C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BEC8AB6-BECE-A366-3F4E-25149DD2E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Hybrid PMQ Development- Magnetic Design for NSLSII-U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DAAF5-4885-91D5-EA07-57232EE2D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628" y="1441105"/>
            <a:ext cx="3145351" cy="44363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78F3264-115C-C6F2-7712-3AB1AF2DCB5C}"/>
              </a:ext>
            </a:extLst>
          </p:cNvPr>
          <p:cNvCxnSpPr>
            <a:cxnSpLocks/>
          </p:cNvCxnSpPr>
          <p:nvPr/>
        </p:nvCxnSpPr>
        <p:spPr>
          <a:xfrm>
            <a:off x="858055" y="5957332"/>
            <a:ext cx="2743200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C6F4B74-8BEF-827B-55DB-13EC068BF21F}"/>
              </a:ext>
            </a:extLst>
          </p:cNvPr>
          <p:cNvSpPr txBox="1"/>
          <p:nvPr/>
        </p:nvSpPr>
        <p:spPr>
          <a:xfrm>
            <a:off x="1421019" y="5969323"/>
            <a:ext cx="1617272" cy="381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134 mm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0252E4E-C195-966B-69EF-330877B5FF56}"/>
              </a:ext>
            </a:extLst>
          </p:cNvPr>
          <p:cNvCxnSpPr>
            <a:cxnSpLocks/>
          </p:cNvCxnSpPr>
          <p:nvPr/>
        </p:nvCxnSpPr>
        <p:spPr>
          <a:xfrm>
            <a:off x="558628" y="1579725"/>
            <a:ext cx="0" cy="420624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30D8C50-6BE8-6A09-636D-9766066A9AC8}"/>
              </a:ext>
            </a:extLst>
          </p:cNvPr>
          <p:cNvSpPr txBox="1"/>
          <p:nvPr/>
        </p:nvSpPr>
        <p:spPr>
          <a:xfrm rot="16200000">
            <a:off x="-418088" y="3362325"/>
            <a:ext cx="1543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200 mm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855647-A1A8-A8CB-48B2-A4BFE9CC9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2726" y="851805"/>
            <a:ext cx="3957835" cy="2577195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6B5EC26D-B147-AB8C-AF7B-7D9EE1F22661}"/>
              </a:ext>
            </a:extLst>
          </p:cNvPr>
          <p:cNvSpPr/>
          <p:nvPr/>
        </p:nvSpPr>
        <p:spPr>
          <a:xfrm>
            <a:off x="9876115" y="2284514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74726B-57E5-9504-5AAB-4003F55DDFD2}"/>
              </a:ext>
            </a:extLst>
          </p:cNvPr>
          <p:cNvSpPr txBox="1"/>
          <p:nvPr/>
        </p:nvSpPr>
        <p:spPr>
          <a:xfrm>
            <a:off x="10179106" y="1904098"/>
            <a:ext cx="1555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B=-0.5 T @ X=0.7 mm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5BBEDDD-EF21-00A8-8CCA-7B3094608E5C}"/>
              </a:ext>
            </a:extLst>
          </p:cNvPr>
          <p:cNvSpPr txBox="1"/>
          <p:nvPr/>
        </p:nvSpPr>
        <p:spPr>
          <a:xfrm>
            <a:off x="1217360" y="944193"/>
            <a:ext cx="2667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Defocusing magnet</a:t>
            </a:r>
          </a:p>
          <a:p>
            <a:r>
              <a:rPr lang="en-US" sz="1600" dirty="0"/>
              <a:t>G=-130 T/m ; B= -0.5 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632508B-CDF4-91B4-4654-06183F6FB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7149" y="3660912"/>
            <a:ext cx="3610423" cy="2486606"/>
          </a:xfrm>
          <a:prstGeom prst="rect">
            <a:avLst/>
          </a:prstGeom>
        </p:spPr>
      </p:pic>
      <p:sp>
        <p:nvSpPr>
          <p:cNvPr id="14" name="Arrow: Right 13">
            <a:extLst>
              <a:ext uri="{FF2B5EF4-FFF2-40B4-BE49-F238E27FC236}">
                <a16:creationId xmlns:a16="http://schemas.microsoft.com/office/drawing/2014/main" id="{4B20AF91-524F-485A-4D7A-F9D59E1CDDD9}"/>
              </a:ext>
            </a:extLst>
          </p:cNvPr>
          <p:cNvSpPr/>
          <p:nvPr/>
        </p:nvSpPr>
        <p:spPr>
          <a:xfrm>
            <a:off x="1567429" y="2265119"/>
            <a:ext cx="276123" cy="303509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339080D1-7238-12E5-586C-5C1A383930C3}"/>
              </a:ext>
            </a:extLst>
          </p:cNvPr>
          <p:cNvSpPr/>
          <p:nvPr/>
        </p:nvSpPr>
        <p:spPr>
          <a:xfrm rot="10800000">
            <a:off x="1539303" y="4793103"/>
            <a:ext cx="276121" cy="30346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C3319C34-A97E-8B97-A7E1-E0BF080A38BC}"/>
              </a:ext>
            </a:extLst>
          </p:cNvPr>
          <p:cNvSpPr/>
          <p:nvPr/>
        </p:nvSpPr>
        <p:spPr>
          <a:xfrm rot="10800000">
            <a:off x="2643374" y="2253096"/>
            <a:ext cx="276121" cy="303464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4C15B0A1-B306-5103-7212-62968D6B57E9}"/>
              </a:ext>
            </a:extLst>
          </p:cNvPr>
          <p:cNvSpPr/>
          <p:nvPr/>
        </p:nvSpPr>
        <p:spPr>
          <a:xfrm>
            <a:off x="2643178" y="4788120"/>
            <a:ext cx="276123" cy="303509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489BB47-5554-AAD4-B4F5-486A7491B9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5865" y="3072757"/>
            <a:ext cx="3610422" cy="336708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5363876-5573-8212-73F5-A6FB09528848}"/>
              </a:ext>
            </a:extLst>
          </p:cNvPr>
          <p:cNvSpPr txBox="1"/>
          <p:nvPr/>
        </p:nvSpPr>
        <p:spPr>
          <a:xfrm>
            <a:off x="3719316" y="1351810"/>
            <a:ext cx="395783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Bore aperture: 16 mm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PM </a:t>
            </a:r>
            <a:r>
              <a:rPr lang="en-US" sz="1400" dirty="0" err="1"/>
              <a:t>SmCo</a:t>
            </a:r>
            <a:r>
              <a:rPr lang="en-US" sz="1400" dirty="0"/>
              <a:t>, Br=1.17 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Material pole&amp; yoke: Low carbon Iron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Material pole tip (right): Iron-Cobalt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400" dirty="0"/>
              <a:t>Optimized poles profiles</a:t>
            </a:r>
          </a:p>
        </p:txBody>
      </p:sp>
    </p:spTree>
    <p:extLst>
      <p:ext uri="{BB962C8B-B14F-4D97-AF65-F5344CB8AC3E}">
        <p14:creationId xmlns:p14="http://schemas.microsoft.com/office/powerpoint/2010/main" val="3158538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E30F5-4820-CA43-5812-2627AD305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5178E301-AB0C-2D08-3C73-58CDE2868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42DF0B0-4F11-AA34-D1B7-3D10A8522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Hybrid PMQ Development- Design for Cell replacement project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76DEFE-DC7A-3B61-7F83-3BAC9FCE25CC}"/>
              </a:ext>
            </a:extLst>
          </p:cNvPr>
          <p:cNvSpPr txBox="1"/>
          <p:nvPr/>
        </p:nvSpPr>
        <p:spPr>
          <a:xfrm>
            <a:off x="1665520" y="4733074"/>
            <a:ext cx="686415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Project: Install and test CB lattice with PMQS (FY28)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Similar hybrid-based design 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Similar </a:t>
            </a:r>
            <a:r>
              <a:rPr lang="en-US" dirty="0" err="1"/>
              <a:t>Bmax</a:t>
            </a:r>
            <a:r>
              <a:rPr lang="en-US" dirty="0"/>
              <a:t> at pole tip (~1.3 T)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Field strength and field quality achieved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dirty="0"/>
              <a:t>Mechanical design finalized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5BDC81BD-3501-06AB-B788-D7239440DF80}"/>
              </a:ext>
            </a:extLst>
          </p:cNvPr>
          <p:cNvGrpSpPr/>
          <p:nvPr/>
        </p:nvGrpSpPr>
        <p:grpSpPr>
          <a:xfrm>
            <a:off x="440824" y="1134696"/>
            <a:ext cx="2636520" cy="2772535"/>
            <a:chOff x="216408" y="1143383"/>
            <a:chExt cx="4351540" cy="4831560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7F9D2051-4F92-E2A0-3DA3-9F77AE43F940}"/>
                </a:ext>
              </a:extLst>
            </p:cNvPr>
            <p:cNvGrpSpPr/>
            <p:nvPr/>
          </p:nvGrpSpPr>
          <p:grpSpPr>
            <a:xfrm>
              <a:off x="216408" y="1143383"/>
              <a:ext cx="4351540" cy="4345368"/>
              <a:chOff x="397621" y="1159984"/>
              <a:chExt cx="4351540" cy="4345368"/>
            </a:xfrm>
          </p:grpSpPr>
          <p:pic>
            <p:nvPicPr>
              <p:cNvPr id="96" name="Graphic 95">
                <a:extLst>
                  <a:ext uri="{FF2B5EF4-FFF2-40B4-BE49-F238E27FC236}">
                    <a16:creationId xmlns:a16="http://schemas.microsoft.com/office/drawing/2014/main" id="{3FF619EB-304D-CE5A-1415-47DDA7F1C6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>
              <a:xfrm>
                <a:off x="397621" y="1159984"/>
                <a:ext cx="4351540" cy="4345368"/>
              </a:xfrm>
              <a:prstGeom prst="rect">
                <a:avLst/>
              </a:prstGeom>
            </p:spPr>
          </p:pic>
          <p:sp>
            <p:nvSpPr>
              <p:cNvPr id="97" name="Arrow: Right 96">
                <a:extLst>
                  <a:ext uri="{FF2B5EF4-FFF2-40B4-BE49-F238E27FC236}">
                    <a16:creationId xmlns:a16="http://schemas.microsoft.com/office/drawing/2014/main" id="{F1F049FF-731C-F042-4374-F033DDD79954}"/>
                  </a:ext>
                </a:extLst>
              </p:cNvPr>
              <p:cNvSpPr/>
              <p:nvPr/>
            </p:nvSpPr>
            <p:spPr>
              <a:xfrm>
                <a:off x="1755648" y="2621147"/>
                <a:ext cx="189356" cy="123441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8" name="Arrow: Right 97">
                <a:extLst>
                  <a:ext uri="{FF2B5EF4-FFF2-40B4-BE49-F238E27FC236}">
                    <a16:creationId xmlns:a16="http://schemas.microsoft.com/office/drawing/2014/main" id="{4DADF64A-5840-C155-BF81-114237C7D7C4}"/>
                  </a:ext>
                </a:extLst>
              </p:cNvPr>
              <p:cNvSpPr/>
              <p:nvPr/>
            </p:nvSpPr>
            <p:spPr>
              <a:xfrm>
                <a:off x="2840736" y="3931508"/>
                <a:ext cx="189356" cy="123441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9" name="Arrow: Right 98">
                <a:extLst>
                  <a:ext uri="{FF2B5EF4-FFF2-40B4-BE49-F238E27FC236}">
                    <a16:creationId xmlns:a16="http://schemas.microsoft.com/office/drawing/2014/main" id="{E1FBB911-6715-D996-47F0-0BCD1C1C0E52}"/>
                  </a:ext>
                </a:extLst>
              </p:cNvPr>
              <p:cNvSpPr/>
              <p:nvPr/>
            </p:nvSpPr>
            <p:spPr>
              <a:xfrm rot="10800000">
                <a:off x="2839020" y="2621147"/>
                <a:ext cx="189356" cy="123441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0" name="Arrow: Right 99">
                <a:extLst>
                  <a:ext uri="{FF2B5EF4-FFF2-40B4-BE49-F238E27FC236}">
                    <a16:creationId xmlns:a16="http://schemas.microsoft.com/office/drawing/2014/main" id="{4B296A24-6A5D-445F-5B3B-7498AF226679}"/>
                  </a:ext>
                </a:extLst>
              </p:cNvPr>
              <p:cNvSpPr/>
              <p:nvPr/>
            </p:nvSpPr>
            <p:spPr>
              <a:xfrm rot="10800000">
                <a:off x="1755648" y="3931507"/>
                <a:ext cx="189356" cy="123441"/>
              </a:xfrm>
              <a:prstGeom prst="right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9876E274-84E3-D405-68D9-C38E4015DB37}"/>
                </a:ext>
              </a:extLst>
            </p:cNvPr>
            <p:cNvCxnSpPr>
              <a:cxnSpLocks/>
            </p:cNvCxnSpPr>
            <p:nvPr/>
          </p:nvCxnSpPr>
          <p:spPr>
            <a:xfrm>
              <a:off x="1016889" y="5488750"/>
              <a:ext cx="2736089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41F57708-E3E3-4FB6-8824-C66C1E4031A9}"/>
                </a:ext>
              </a:extLst>
            </p:cNvPr>
            <p:cNvSpPr txBox="1"/>
            <p:nvPr/>
          </p:nvSpPr>
          <p:spPr>
            <a:xfrm>
              <a:off x="1338281" y="5438595"/>
              <a:ext cx="2107791" cy="536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173 mm</a:t>
              </a:r>
            </a:p>
          </p:txBody>
        </p: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6E4E567F-3EE6-05CE-45FA-63FDA63077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6953" y="1239012"/>
              <a:ext cx="0" cy="3959352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F4CD645C-B52F-4854-0270-24F5C5592158}"/>
                </a:ext>
              </a:extLst>
            </p:cNvPr>
            <p:cNvSpPr txBox="1"/>
            <p:nvPr/>
          </p:nvSpPr>
          <p:spPr>
            <a:xfrm rot="16200000">
              <a:off x="-551361" y="3357739"/>
              <a:ext cx="2047172" cy="507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267 mm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2C3FFC25-3339-BA97-2C52-C64E291BAAA1}"/>
              </a:ext>
            </a:extLst>
          </p:cNvPr>
          <p:cNvGrpSpPr/>
          <p:nvPr/>
        </p:nvGrpSpPr>
        <p:grpSpPr>
          <a:xfrm>
            <a:off x="3249482" y="1093057"/>
            <a:ext cx="3088318" cy="2709802"/>
            <a:chOff x="957074" y="1201345"/>
            <a:chExt cx="4305662" cy="4305662"/>
          </a:xfrm>
        </p:grpSpPr>
        <p:pic>
          <p:nvPicPr>
            <p:cNvPr id="102" name="Graphic 101">
              <a:extLst>
                <a:ext uri="{FF2B5EF4-FFF2-40B4-BE49-F238E27FC236}">
                  <a16:creationId xmlns:a16="http://schemas.microsoft.com/office/drawing/2014/main" id="{662BF40C-0F87-AE3D-838F-7F2D9FCCFA4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57074" y="1201345"/>
              <a:ext cx="4305662" cy="4305662"/>
            </a:xfrm>
            <a:prstGeom prst="rect">
              <a:avLst/>
            </a:prstGeom>
          </p:spPr>
        </p:pic>
        <p:sp>
          <p:nvSpPr>
            <p:cNvPr id="103" name="Arrow: Right 102">
              <a:extLst>
                <a:ext uri="{FF2B5EF4-FFF2-40B4-BE49-F238E27FC236}">
                  <a16:creationId xmlns:a16="http://schemas.microsoft.com/office/drawing/2014/main" id="{0E9E421C-5B75-08AF-56FA-FDFAF93296CC}"/>
                </a:ext>
              </a:extLst>
            </p:cNvPr>
            <p:cNvSpPr/>
            <p:nvPr/>
          </p:nvSpPr>
          <p:spPr>
            <a:xfrm rot="10800000">
              <a:off x="3452600" y="2324910"/>
              <a:ext cx="353873" cy="1965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4" name="Arrow: Right 103">
              <a:extLst>
                <a:ext uri="{FF2B5EF4-FFF2-40B4-BE49-F238E27FC236}">
                  <a16:creationId xmlns:a16="http://schemas.microsoft.com/office/drawing/2014/main" id="{3626ECC0-8C32-B404-223E-99C40C51FFA5}"/>
                </a:ext>
              </a:extLst>
            </p:cNvPr>
            <p:cNvSpPr/>
            <p:nvPr/>
          </p:nvSpPr>
          <p:spPr>
            <a:xfrm>
              <a:off x="2441933" y="2313432"/>
              <a:ext cx="353873" cy="1965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5" name="Arrow: Right 104">
              <a:extLst>
                <a:ext uri="{FF2B5EF4-FFF2-40B4-BE49-F238E27FC236}">
                  <a16:creationId xmlns:a16="http://schemas.microsoft.com/office/drawing/2014/main" id="{B1F15FCD-FF16-E936-C9FC-20743F4EA3CF}"/>
                </a:ext>
              </a:extLst>
            </p:cNvPr>
            <p:cNvSpPr/>
            <p:nvPr/>
          </p:nvSpPr>
          <p:spPr>
            <a:xfrm rot="10800000">
              <a:off x="2441933" y="4043887"/>
              <a:ext cx="353873" cy="1965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6" name="Arrow: Right 105">
              <a:extLst>
                <a:ext uri="{FF2B5EF4-FFF2-40B4-BE49-F238E27FC236}">
                  <a16:creationId xmlns:a16="http://schemas.microsoft.com/office/drawing/2014/main" id="{BA1A18BA-BFAE-861A-7703-5F03720290FB}"/>
                </a:ext>
              </a:extLst>
            </p:cNvPr>
            <p:cNvSpPr/>
            <p:nvPr/>
          </p:nvSpPr>
          <p:spPr>
            <a:xfrm>
              <a:off x="3447190" y="4062175"/>
              <a:ext cx="353873" cy="1965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5A1F30AD-F34E-FB8A-DFD5-1AFED845C411}"/>
              </a:ext>
            </a:extLst>
          </p:cNvPr>
          <p:cNvCxnSpPr>
            <a:cxnSpLocks/>
          </p:cNvCxnSpPr>
          <p:nvPr/>
        </p:nvCxnSpPr>
        <p:spPr>
          <a:xfrm>
            <a:off x="3884697" y="3739611"/>
            <a:ext cx="171585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19ACCB4F-8DCF-48ED-EF74-C0D569434EBD}"/>
              </a:ext>
            </a:extLst>
          </p:cNvPr>
          <p:cNvSpPr txBox="1"/>
          <p:nvPr/>
        </p:nvSpPr>
        <p:spPr>
          <a:xfrm>
            <a:off x="4061396" y="3724336"/>
            <a:ext cx="136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144 mm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9BF956D2-F844-F35D-E0E3-FFC7F67FE8C9}"/>
              </a:ext>
            </a:extLst>
          </p:cNvPr>
          <p:cNvSpPr txBox="1"/>
          <p:nvPr/>
        </p:nvSpPr>
        <p:spPr>
          <a:xfrm rot="16200000">
            <a:off x="2821839" y="2244969"/>
            <a:ext cx="136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202 mm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A5213DF7-CCEA-73DF-FD9A-3B484B019EDB}"/>
              </a:ext>
            </a:extLst>
          </p:cNvPr>
          <p:cNvGrpSpPr/>
          <p:nvPr/>
        </p:nvGrpSpPr>
        <p:grpSpPr>
          <a:xfrm>
            <a:off x="6201661" y="1093057"/>
            <a:ext cx="2953122" cy="2584770"/>
            <a:chOff x="1174861" y="1368474"/>
            <a:chExt cx="3964067" cy="3964067"/>
          </a:xfrm>
        </p:grpSpPr>
        <p:pic>
          <p:nvPicPr>
            <p:cNvPr id="111" name="Graphic 110">
              <a:extLst>
                <a:ext uri="{FF2B5EF4-FFF2-40B4-BE49-F238E27FC236}">
                  <a16:creationId xmlns:a16="http://schemas.microsoft.com/office/drawing/2014/main" id="{2B9B7ABE-6608-8C6A-2641-89A98C18EEC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74861" y="1368474"/>
              <a:ext cx="3964067" cy="3964067"/>
            </a:xfrm>
            <a:prstGeom prst="rect">
              <a:avLst/>
            </a:prstGeom>
          </p:spPr>
        </p:pic>
        <p:sp>
          <p:nvSpPr>
            <p:cNvPr id="112" name="Arrow: Right 111">
              <a:extLst>
                <a:ext uri="{FF2B5EF4-FFF2-40B4-BE49-F238E27FC236}">
                  <a16:creationId xmlns:a16="http://schemas.microsoft.com/office/drawing/2014/main" id="{9A7ED7BB-40DA-5004-4BE6-2F9E2B4EF62D}"/>
                </a:ext>
              </a:extLst>
            </p:cNvPr>
            <p:cNvSpPr/>
            <p:nvPr/>
          </p:nvSpPr>
          <p:spPr>
            <a:xfrm rot="10800000">
              <a:off x="3327507" y="2358140"/>
              <a:ext cx="353873" cy="1965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" name="Arrow: Right 112">
              <a:extLst>
                <a:ext uri="{FF2B5EF4-FFF2-40B4-BE49-F238E27FC236}">
                  <a16:creationId xmlns:a16="http://schemas.microsoft.com/office/drawing/2014/main" id="{C0E72D29-68B4-707A-6189-6F1078D1A8E6}"/>
                </a:ext>
              </a:extLst>
            </p:cNvPr>
            <p:cNvSpPr/>
            <p:nvPr/>
          </p:nvSpPr>
          <p:spPr>
            <a:xfrm>
              <a:off x="3318362" y="4110229"/>
              <a:ext cx="353873" cy="1965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4" name="Arrow: Right 113">
              <a:extLst>
                <a:ext uri="{FF2B5EF4-FFF2-40B4-BE49-F238E27FC236}">
                  <a16:creationId xmlns:a16="http://schemas.microsoft.com/office/drawing/2014/main" id="{E0823B2B-F15F-A5F3-390D-CFD40284F1E7}"/>
                </a:ext>
              </a:extLst>
            </p:cNvPr>
            <p:cNvSpPr/>
            <p:nvPr/>
          </p:nvSpPr>
          <p:spPr>
            <a:xfrm rot="10800000">
              <a:off x="2366176" y="4087839"/>
              <a:ext cx="353873" cy="1965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Arrow: Right 114">
              <a:extLst>
                <a:ext uri="{FF2B5EF4-FFF2-40B4-BE49-F238E27FC236}">
                  <a16:creationId xmlns:a16="http://schemas.microsoft.com/office/drawing/2014/main" id="{4E8BC9DD-C249-D798-5A11-3F0182EFB540}"/>
                </a:ext>
              </a:extLst>
            </p:cNvPr>
            <p:cNvSpPr/>
            <p:nvPr/>
          </p:nvSpPr>
          <p:spPr>
            <a:xfrm>
              <a:off x="2395423" y="2326606"/>
              <a:ext cx="353873" cy="1965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16" name="Straight Arrow Connector 115">
            <a:extLst>
              <a:ext uri="{FF2B5EF4-FFF2-40B4-BE49-F238E27FC236}">
                <a16:creationId xmlns:a16="http://schemas.microsoft.com/office/drawing/2014/main" id="{C6D96DD1-8BB1-30F2-9CCE-1DA53F339C3F}"/>
              </a:ext>
            </a:extLst>
          </p:cNvPr>
          <p:cNvCxnSpPr>
            <a:cxnSpLocks/>
          </p:cNvCxnSpPr>
          <p:nvPr/>
        </p:nvCxnSpPr>
        <p:spPr>
          <a:xfrm>
            <a:off x="6818698" y="3748221"/>
            <a:ext cx="1719048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87E4D84D-95FD-97B6-6756-EFD24D53146F}"/>
              </a:ext>
            </a:extLst>
          </p:cNvPr>
          <p:cNvSpPr txBox="1"/>
          <p:nvPr/>
        </p:nvSpPr>
        <p:spPr>
          <a:xfrm>
            <a:off x="7057623" y="3748221"/>
            <a:ext cx="136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122 mm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6E90F864-4B7B-62BC-A485-EC62A3775F42}"/>
              </a:ext>
            </a:extLst>
          </p:cNvPr>
          <p:cNvCxnSpPr>
            <a:cxnSpLocks/>
          </p:cNvCxnSpPr>
          <p:nvPr/>
        </p:nvCxnSpPr>
        <p:spPr>
          <a:xfrm flipV="1">
            <a:off x="6526453" y="1219394"/>
            <a:ext cx="0" cy="237385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647CA9B6-C760-9256-2E80-28677F5447E7}"/>
              </a:ext>
            </a:extLst>
          </p:cNvPr>
          <p:cNvSpPr txBox="1"/>
          <p:nvPr/>
        </p:nvSpPr>
        <p:spPr>
          <a:xfrm rot="16200000">
            <a:off x="5691336" y="2373274"/>
            <a:ext cx="1362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202 mm</a:t>
            </a:r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4688B9DD-7E1E-7C05-0D8C-2C9A43817AAE}"/>
              </a:ext>
            </a:extLst>
          </p:cNvPr>
          <p:cNvCxnSpPr>
            <a:cxnSpLocks/>
          </p:cNvCxnSpPr>
          <p:nvPr/>
        </p:nvCxnSpPr>
        <p:spPr>
          <a:xfrm flipV="1">
            <a:off x="3656956" y="1254384"/>
            <a:ext cx="0" cy="237385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TextBox 121">
            <a:extLst>
              <a:ext uri="{FF2B5EF4-FFF2-40B4-BE49-F238E27FC236}">
                <a16:creationId xmlns:a16="http://schemas.microsoft.com/office/drawing/2014/main" id="{7610837A-85E7-31F9-B7BB-12B89BE25A56}"/>
              </a:ext>
            </a:extLst>
          </p:cNvPr>
          <p:cNvSpPr txBox="1"/>
          <p:nvPr/>
        </p:nvSpPr>
        <p:spPr>
          <a:xfrm>
            <a:off x="802599" y="4019266"/>
            <a:ext cx="1847088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Pure Dipole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FF7205D0-B0AE-3ED3-E044-BC5209533C06}"/>
              </a:ext>
            </a:extLst>
          </p:cNvPr>
          <p:cNvSpPr txBox="1"/>
          <p:nvPr/>
        </p:nvSpPr>
        <p:spPr>
          <a:xfrm>
            <a:off x="3827909" y="4036977"/>
            <a:ext cx="1847088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Defocusing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79A6561F-F778-A54B-8BA1-E0A17DE5710B}"/>
              </a:ext>
            </a:extLst>
          </p:cNvPr>
          <p:cNvSpPr txBox="1"/>
          <p:nvPr/>
        </p:nvSpPr>
        <p:spPr>
          <a:xfrm>
            <a:off x="6858931" y="4005101"/>
            <a:ext cx="1847088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Focusing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510749C9-340A-D52D-279F-CBD3FC832938}"/>
              </a:ext>
            </a:extLst>
          </p:cNvPr>
          <p:cNvSpPr txBox="1"/>
          <p:nvPr/>
        </p:nvSpPr>
        <p:spPr>
          <a:xfrm>
            <a:off x="8417165" y="6160603"/>
            <a:ext cx="2934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Cell CB assembly layout</a:t>
            </a:r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23CE3461-483E-9A83-D725-CDE2A943AA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5377" y="4481947"/>
            <a:ext cx="3072723" cy="1663757"/>
          </a:xfrm>
          <a:prstGeom prst="rect">
            <a:avLst/>
          </a:prstGeom>
        </p:spPr>
      </p:pic>
      <p:sp>
        <p:nvSpPr>
          <p:cNvPr id="132" name="TextBox 131">
            <a:extLst>
              <a:ext uri="{FF2B5EF4-FFF2-40B4-BE49-F238E27FC236}">
                <a16:creationId xmlns:a16="http://schemas.microsoft.com/office/drawing/2014/main" id="{893133E7-71F8-4177-6B2A-B7DF401A7AB1}"/>
              </a:ext>
            </a:extLst>
          </p:cNvPr>
          <p:cNvSpPr txBox="1"/>
          <p:nvPr/>
        </p:nvSpPr>
        <p:spPr>
          <a:xfrm>
            <a:off x="8775273" y="1953209"/>
            <a:ext cx="32568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Focusing: 0.38 T ; 60 T/m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Defocusing: 0.66 T ; -53.8 T/m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Bore diameter: 24 mm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GFR: ±9 mm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Field harmonics: ≤10 units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F475B2EA-DDFC-81F0-5E55-10DDE4347FD6}"/>
              </a:ext>
            </a:extLst>
          </p:cNvPr>
          <p:cNvSpPr txBox="1"/>
          <p:nvPr/>
        </p:nvSpPr>
        <p:spPr>
          <a:xfrm>
            <a:off x="8852518" y="1476603"/>
            <a:ext cx="2765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Magnets Specifications</a:t>
            </a:r>
          </a:p>
        </p:txBody>
      </p:sp>
    </p:spTree>
    <p:extLst>
      <p:ext uri="{BB962C8B-B14F-4D97-AF65-F5344CB8AC3E}">
        <p14:creationId xmlns:p14="http://schemas.microsoft.com/office/powerpoint/2010/main" val="23076596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AC752-C13E-5283-F801-BCD0766B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E70D84E-AC5C-63B8-9856-663CC5C236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7CEB9E1-683C-B0F7-F9B3-32531B359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Hybrid PMQ Development- Cross-talk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43C830-8451-D759-8E0A-6C226433CEFD}"/>
              </a:ext>
            </a:extLst>
          </p:cNvPr>
          <p:cNvSpPr txBox="1"/>
          <p:nvPr/>
        </p:nvSpPr>
        <p:spPr>
          <a:xfrm>
            <a:off x="5456839" y="6244819"/>
            <a:ext cx="3287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Up to  2.6 % field variation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>
                <a:solidFill>
                  <a:srgbClr val="FF0000"/>
                </a:solidFill>
              </a:rPr>
              <a:t>Up to  2.8 % gradient variation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3DF37D-0BC6-F8F1-4D84-1704C85F0667}"/>
              </a:ext>
            </a:extLst>
          </p:cNvPr>
          <p:cNvSpPr txBox="1"/>
          <p:nvPr/>
        </p:nvSpPr>
        <p:spPr>
          <a:xfrm>
            <a:off x="2392739" y="860164"/>
            <a:ext cx="1026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BQF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B20084-54AA-1B2C-3072-2FEC9D2E07F8}"/>
              </a:ext>
            </a:extLst>
          </p:cNvPr>
          <p:cNvSpPr txBox="1"/>
          <p:nvPr/>
        </p:nvSpPr>
        <p:spPr>
          <a:xfrm>
            <a:off x="3268847" y="869376"/>
            <a:ext cx="1026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BQD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FA0ECE-B745-C19D-8052-32372515A28C}"/>
              </a:ext>
            </a:extLst>
          </p:cNvPr>
          <p:cNvSpPr txBox="1"/>
          <p:nvPr/>
        </p:nvSpPr>
        <p:spPr>
          <a:xfrm>
            <a:off x="1144824" y="860164"/>
            <a:ext cx="50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6DED4F-CEC0-17EB-9C6B-6DA81F713969}"/>
              </a:ext>
            </a:extLst>
          </p:cNvPr>
          <p:cNvSpPr txBox="1"/>
          <p:nvPr/>
        </p:nvSpPr>
        <p:spPr>
          <a:xfrm>
            <a:off x="5034347" y="860164"/>
            <a:ext cx="583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FA6B5B-7105-FFFC-C49F-8D417D5D6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61" y="1229496"/>
            <a:ext cx="6044086" cy="1901429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158051C-7D80-EB33-623F-95618C62F2B1}"/>
              </a:ext>
            </a:extLst>
          </p:cNvPr>
          <p:cNvCxnSpPr>
            <a:cxnSpLocks/>
          </p:cNvCxnSpPr>
          <p:nvPr/>
        </p:nvCxnSpPr>
        <p:spPr>
          <a:xfrm>
            <a:off x="2061454" y="3066227"/>
            <a:ext cx="40544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0E11322-5C98-BED0-5A6D-21C19E55BA4C}"/>
              </a:ext>
            </a:extLst>
          </p:cNvPr>
          <p:cNvSpPr txBox="1"/>
          <p:nvPr/>
        </p:nvSpPr>
        <p:spPr>
          <a:xfrm>
            <a:off x="1637634" y="3073538"/>
            <a:ext cx="1253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5 cm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CC824D0-5625-DE90-5395-B35FF336AB4B}"/>
              </a:ext>
            </a:extLst>
          </p:cNvPr>
          <p:cNvCxnSpPr>
            <a:cxnSpLocks/>
          </p:cNvCxnSpPr>
          <p:nvPr/>
        </p:nvCxnSpPr>
        <p:spPr>
          <a:xfrm>
            <a:off x="3106383" y="3062121"/>
            <a:ext cx="312899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6024410-1F2C-9725-1505-5987CF805D2C}"/>
              </a:ext>
            </a:extLst>
          </p:cNvPr>
          <p:cNvSpPr txBox="1"/>
          <p:nvPr/>
        </p:nvSpPr>
        <p:spPr>
          <a:xfrm>
            <a:off x="2637774" y="3082736"/>
            <a:ext cx="13352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3 cm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979CA56-BF0B-1873-577C-A4252D61FD87}"/>
              </a:ext>
            </a:extLst>
          </p:cNvPr>
          <p:cNvCxnSpPr>
            <a:cxnSpLocks/>
          </p:cNvCxnSpPr>
          <p:nvPr/>
        </p:nvCxnSpPr>
        <p:spPr>
          <a:xfrm>
            <a:off x="4092669" y="3062121"/>
            <a:ext cx="405441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55DA6F7-8BE8-4EDC-CF69-37ABC1156F8A}"/>
              </a:ext>
            </a:extLst>
          </p:cNvPr>
          <p:cNvSpPr txBox="1"/>
          <p:nvPr/>
        </p:nvSpPr>
        <p:spPr>
          <a:xfrm>
            <a:off x="3973050" y="3090446"/>
            <a:ext cx="703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5 cm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3B4D5C8-F75C-F3F7-859E-7CF7771D8188}"/>
              </a:ext>
            </a:extLst>
          </p:cNvPr>
          <p:cNvCxnSpPr>
            <a:cxnSpLocks/>
          </p:cNvCxnSpPr>
          <p:nvPr/>
        </p:nvCxnSpPr>
        <p:spPr>
          <a:xfrm flipV="1">
            <a:off x="2256296" y="879635"/>
            <a:ext cx="0" cy="2103120"/>
          </a:xfrm>
          <a:prstGeom prst="line">
            <a:avLst/>
          </a:prstGeom>
          <a:ln w="952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E5290B6-9FE6-74E1-F992-BE76B6D26AF9}"/>
              </a:ext>
            </a:extLst>
          </p:cNvPr>
          <p:cNvCxnSpPr>
            <a:cxnSpLocks/>
          </p:cNvCxnSpPr>
          <p:nvPr/>
        </p:nvCxnSpPr>
        <p:spPr>
          <a:xfrm flipV="1">
            <a:off x="3281039" y="909340"/>
            <a:ext cx="0" cy="2103120"/>
          </a:xfrm>
          <a:prstGeom prst="line">
            <a:avLst/>
          </a:prstGeom>
          <a:ln w="952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7B50EA9-9D91-7EA0-5AC5-0FE508C9C264}"/>
              </a:ext>
            </a:extLst>
          </p:cNvPr>
          <p:cNvCxnSpPr>
            <a:cxnSpLocks/>
          </p:cNvCxnSpPr>
          <p:nvPr/>
        </p:nvCxnSpPr>
        <p:spPr>
          <a:xfrm flipV="1">
            <a:off x="4308197" y="925355"/>
            <a:ext cx="0" cy="2103120"/>
          </a:xfrm>
          <a:prstGeom prst="line">
            <a:avLst/>
          </a:prstGeom>
          <a:ln w="9525"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77F9C75-7E9C-5FFE-2354-592A87847391}"/>
              </a:ext>
            </a:extLst>
          </p:cNvPr>
          <p:cNvGrpSpPr/>
          <p:nvPr/>
        </p:nvGrpSpPr>
        <p:grpSpPr>
          <a:xfrm>
            <a:off x="7257129" y="3885765"/>
            <a:ext cx="4523546" cy="2330512"/>
            <a:chOff x="6565489" y="3686392"/>
            <a:chExt cx="5237303" cy="306187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34C5F43-3D9F-56C7-719C-7F8554EF4333}"/>
                </a:ext>
              </a:extLst>
            </p:cNvPr>
            <p:cNvGrpSpPr/>
            <p:nvPr/>
          </p:nvGrpSpPr>
          <p:grpSpPr>
            <a:xfrm>
              <a:off x="6565489" y="3704680"/>
              <a:ext cx="5237303" cy="3043588"/>
              <a:chOff x="6947524" y="3704680"/>
              <a:chExt cx="4801153" cy="3043588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B35C7977-D6B9-CEED-6866-D45597EB4A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947524" y="3704680"/>
                <a:ext cx="4801153" cy="3043588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7597F132-D184-57FA-7F59-BC1CEDC96C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396054" y="3840733"/>
                <a:ext cx="1263136" cy="360896"/>
              </a:xfrm>
              <a:prstGeom prst="rect">
                <a:avLst/>
              </a:prstGeom>
            </p:spPr>
          </p:pic>
        </p:grp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B0282CF-C4A5-F689-F4A6-D13C813231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33104" y="3686392"/>
              <a:ext cx="0" cy="2749414"/>
            </a:xfrm>
            <a:prstGeom prst="line">
              <a:avLst/>
            </a:prstGeom>
            <a:ln w="9525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F2D26DD-7F9B-99A8-012D-FAEB41D650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78696" y="3686392"/>
              <a:ext cx="0" cy="2749414"/>
            </a:xfrm>
            <a:prstGeom prst="line">
              <a:avLst/>
            </a:prstGeom>
            <a:ln w="9525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A0D2120-7E14-0C7E-4B97-03EF318C0E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951720" y="3686392"/>
              <a:ext cx="0" cy="2749414"/>
            </a:xfrm>
            <a:prstGeom prst="line">
              <a:avLst/>
            </a:prstGeom>
            <a:ln w="9525"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E918C2-C20C-F679-AA51-0358FE42A49F}"/>
                </a:ext>
              </a:extLst>
            </p:cNvPr>
            <p:cNvSpPr txBox="1"/>
            <p:nvPr/>
          </p:nvSpPr>
          <p:spPr>
            <a:xfrm>
              <a:off x="8008271" y="4215377"/>
              <a:ext cx="5584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3780142-1A40-8620-E672-1F3790D44971}"/>
                </a:ext>
              </a:extLst>
            </p:cNvPr>
            <p:cNvSpPr txBox="1"/>
            <p:nvPr/>
          </p:nvSpPr>
          <p:spPr>
            <a:xfrm>
              <a:off x="8901335" y="4216710"/>
              <a:ext cx="5584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05B1744-D4BF-0208-4A15-45ED4A1DF4BD}"/>
                </a:ext>
              </a:extLst>
            </p:cNvPr>
            <p:cNvSpPr txBox="1"/>
            <p:nvPr/>
          </p:nvSpPr>
          <p:spPr>
            <a:xfrm>
              <a:off x="9556148" y="4201629"/>
              <a:ext cx="5584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DB36A61-28C7-E15B-5581-CDD4F7CACF29}"/>
                </a:ext>
              </a:extLst>
            </p:cNvPr>
            <p:cNvSpPr txBox="1"/>
            <p:nvPr/>
          </p:nvSpPr>
          <p:spPr>
            <a:xfrm>
              <a:off x="10129171" y="4187945"/>
              <a:ext cx="5584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18AE335-03A2-F095-7E6B-F88824A78278}"/>
              </a:ext>
            </a:extLst>
          </p:cNvPr>
          <p:cNvGrpSpPr/>
          <p:nvPr/>
        </p:nvGrpSpPr>
        <p:grpSpPr>
          <a:xfrm>
            <a:off x="7188910" y="595173"/>
            <a:ext cx="4716029" cy="2647642"/>
            <a:chOff x="6569016" y="1236256"/>
            <a:chExt cx="5449690" cy="348239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D24150A-CD90-AE47-C28F-B1714B809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69016" y="1236256"/>
              <a:ext cx="5449690" cy="3482394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A6153FC-2BCE-BEB8-DEBE-DB2726DF5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53136" y="1411709"/>
              <a:ext cx="1753056" cy="690092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908B1774-E9B3-4B4E-BD38-63EBCE6B2139}"/>
              </a:ext>
            </a:extLst>
          </p:cNvPr>
          <p:cNvSpPr txBox="1"/>
          <p:nvPr/>
        </p:nvSpPr>
        <p:spPr>
          <a:xfrm>
            <a:off x="158968" y="3966043"/>
            <a:ext cx="6330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u="sng" dirty="0"/>
              <a:t>Cross-talk</a:t>
            </a:r>
            <a:r>
              <a:rPr lang="en-US" sz="1600" dirty="0"/>
              <a:t>: magnetic interaction between the magnets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Create field and gradient deviation from initial setting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220BB35-2684-C313-466D-E7FB36CBDFDE}"/>
              </a:ext>
            </a:extLst>
          </p:cNvPr>
          <p:cNvSpPr txBox="1"/>
          <p:nvPr/>
        </p:nvSpPr>
        <p:spPr>
          <a:xfrm>
            <a:off x="287061" y="4725590"/>
            <a:ext cx="3847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Cross-talk mitigation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294E64D-D0D9-0212-3975-2110EDD5F6DA}"/>
              </a:ext>
            </a:extLst>
          </p:cNvPr>
          <p:cNvSpPr txBox="1"/>
          <p:nvPr/>
        </p:nvSpPr>
        <p:spPr>
          <a:xfrm>
            <a:off x="174567" y="5139059"/>
            <a:ext cx="69949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Increase space between the magnet (space constraint)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Chamfer on poles extremity (moderate effect, strength reduction)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Correct with field adjustment system (limited capacity)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>
                <a:highlight>
                  <a:srgbClr val="FFFF00"/>
                </a:highlight>
              </a:rPr>
              <a:t>Compensate cross-talk in the PMQs design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C0E1DA5-6F07-BF55-84B3-E83DF6E09BBC}"/>
              </a:ext>
            </a:extLst>
          </p:cNvPr>
          <p:cNvSpPr txBox="1"/>
          <p:nvPr/>
        </p:nvSpPr>
        <p:spPr>
          <a:xfrm>
            <a:off x="8082692" y="3210588"/>
            <a:ext cx="3847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Dipole and quadrupole components along the PMQ assembly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A2E40E3-EC61-2DE3-74CD-43C8A39064CA}"/>
              </a:ext>
            </a:extLst>
          </p:cNvPr>
          <p:cNvSpPr txBox="1"/>
          <p:nvPr/>
        </p:nvSpPr>
        <p:spPr>
          <a:xfrm>
            <a:off x="8478590" y="6216277"/>
            <a:ext cx="31893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Dipole and quadrupole errors cause by cross-talk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264CAC5-CC9A-4832-05B0-48D6C39C31F5}"/>
              </a:ext>
            </a:extLst>
          </p:cNvPr>
          <p:cNvCxnSpPr/>
          <p:nvPr/>
        </p:nvCxnSpPr>
        <p:spPr>
          <a:xfrm flipV="1">
            <a:off x="7381392" y="5417863"/>
            <a:ext cx="1671168" cy="79841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9">
            <a:extLst>
              <a:ext uri="{FF2B5EF4-FFF2-40B4-BE49-F238E27FC236}">
                <a16:creationId xmlns:a16="http://schemas.microsoft.com/office/drawing/2014/main" id="{AE049309-1EA2-9827-80EB-55AE43BB82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1245" y="3242815"/>
            <a:ext cx="1350173" cy="169725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0487DA67-D547-F3A5-DFFA-405EC27C6F6D}"/>
              </a:ext>
            </a:extLst>
          </p:cNvPr>
          <p:cNvSpPr txBox="1"/>
          <p:nvPr/>
        </p:nvSpPr>
        <p:spPr>
          <a:xfrm>
            <a:off x="5063563" y="4864840"/>
            <a:ext cx="22320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Field-gradient adjustment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721426E-4B8C-9870-CDA2-D864D3B441A6}"/>
              </a:ext>
            </a:extLst>
          </p:cNvPr>
          <p:cNvCxnSpPr/>
          <p:nvPr/>
        </p:nvCxnSpPr>
        <p:spPr>
          <a:xfrm>
            <a:off x="5978106" y="3529841"/>
            <a:ext cx="0" cy="315599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6B9F24E-7A2E-874F-1081-5FC5FEB0A390}"/>
              </a:ext>
            </a:extLst>
          </p:cNvPr>
          <p:cNvCxnSpPr/>
          <p:nvPr/>
        </p:nvCxnSpPr>
        <p:spPr>
          <a:xfrm>
            <a:off x="6397925" y="3529840"/>
            <a:ext cx="0" cy="315599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F405CA0-93A5-15B3-82D1-F7BDACEF24E5}"/>
              </a:ext>
            </a:extLst>
          </p:cNvPr>
          <p:cNvCxnSpPr/>
          <p:nvPr/>
        </p:nvCxnSpPr>
        <p:spPr>
          <a:xfrm>
            <a:off x="5980982" y="4348984"/>
            <a:ext cx="0" cy="315599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27667D0A-9602-26EA-84E5-4990398ABFCA}"/>
              </a:ext>
            </a:extLst>
          </p:cNvPr>
          <p:cNvCxnSpPr/>
          <p:nvPr/>
        </p:nvCxnSpPr>
        <p:spPr>
          <a:xfrm>
            <a:off x="6397926" y="4315397"/>
            <a:ext cx="0" cy="315599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6585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90E02-3A6C-2997-E928-12CFBCB2D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E8A9E40E-1D6A-25C4-3489-BE4886956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D2EEA53-DDE9-5AC7-33A7-8160256AB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Hybrid PMQ Development- Alignment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CA6F7904-1C20-DF63-399A-90DA063D4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778" y="979759"/>
            <a:ext cx="9887323" cy="1439971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A8469DC3-CDEC-127C-23DE-CAD8795206E9}"/>
              </a:ext>
            </a:extLst>
          </p:cNvPr>
          <p:cNvSpPr txBox="1"/>
          <p:nvPr/>
        </p:nvSpPr>
        <p:spPr>
          <a:xfrm>
            <a:off x="3496985" y="2294854"/>
            <a:ext cx="5923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Cell CB PMQs alignment on the curved trajectory 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6B44C94C-45F1-0A64-D98E-C354FC60E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894" y="2818799"/>
            <a:ext cx="5187301" cy="3007013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ED71AD69-F199-AC48-7C7E-164F27ACE7F1}"/>
              </a:ext>
            </a:extLst>
          </p:cNvPr>
          <p:cNvSpPr txBox="1"/>
          <p:nvPr/>
        </p:nvSpPr>
        <p:spPr>
          <a:xfrm>
            <a:off x="5360867" y="3172374"/>
            <a:ext cx="670326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dirty="0"/>
              <a:t>Match each PMQ integrated strength (field, gradient) with hard edge model integrated strength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dirty="0"/>
              <a:t>Each PMQ: zero output angle, residual output trajectory error (local field difference with ideal field)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dirty="0"/>
              <a:t>Align PMQs axis to ideal trajectory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dirty="0"/>
              <a:t>Simulation: trajectory, close orbit, tune, </a:t>
            </a:r>
            <a:r>
              <a:rPr lang="en-US" sz="1400" dirty="0" err="1"/>
              <a:t>twiss</a:t>
            </a:r>
            <a:r>
              <a:rPr lang="en-US" sz="1400" dirty="0"/>
              <a:t> function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dirty="0"/>
              <a:t>Adjust PMQs strength and alignment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1400" dirty="0"/>
              <a:t>Trajectory error &lt; +/- 100 µm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B81BA9E-EBC7-6EEE-FFF2-1C0BF4014A3A}"/>
              </a:ext>
            </a:extLst>
          </p:cNvPr>
          <p:cNvSpPr txBox="1"/>
          <p:nvPr/>
        </p:nvSpPr>
        <p:spPr>
          <a:xfrm>
            <a:off x="2033716" y="5976710"/>
            <a:ext cx="3390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Ideal field and PMQs field along the trajectory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D231161-040C-1528-A36F-29BB4ED53558}"/>
              </a:ext>
            </a:extLst>
          </p:cNvPr>
          <p:cNvSpPr txBox="1"/>
          <p:nvPr/>
        </p:nvSpPr>
        <p:spPr>
          <a:xfrm>
            <a:off x="6832030" y="2727863"/>
            <a:ext cx="3390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Alignment strategy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954CCEB-EF57-0613-CD4E-950806E13F3E}"/>
              </a:ext>
            </a:extLst>
          </p:cNvPr>
          <p:cNvSpPr txBox="1"/>
          <p:nvPr/>
        </p:nvSpPr>
        <p:spPr>
          <a:xfrm>
            <a:off x="6728117" y="6438375"/>
            <a:ext cx="3968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(See Minghao’s-Ihar’s presentation)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0FB66A-36C9-F0FB-97BA-9304492E3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5961" y="5147536"/>
            <a:ext cx="7143037" cy="112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4378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2A30E-9A2F-E079-F53D-60B5EB02C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ADD4D257-311F-7E6B-C74C-D5A5738F5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39392F8-D458-9809-7891-EA5F86D46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Hybrid PMQ Development- First Inhouse Prototype</a:t>
            </a:r>
          </a:p>
        </p:txBody>
      </p:sp>
      <p:pic>
        <p:nvPicPr>
          <p:cNvPr id="4" name="Picture 3" descr="A picture containing table&#10;&#10;AI-generated content may be incorrect.">
            <a:extLst>
              <a:ext uri="{FF2B5EF4-FFF2-40B4-BE49-F238E27FC236}">
                <a16:creationId xmlns:a16="http://schemas.microsoft.com/office/drawing/2014/main" id="{1ABC9176-CCD9-16F7-A2AC-FDA5B35E10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1763" y="2830375"/>
            <a:ext cx="1400256" cy="3478056"/>
          </a:xfrm>
          <a:prstGeom prst="rect">
            <a:avLst/>
          </a:prstGeom>
        </p:spPr>
      </p:pic>
      <p:pic>
        <p:nvPicPr>
          <p:cNvPr id="5" name="Picture 4" descr="A picture containing text, orange&#10;&#10;AI-generated content may be incorrect.">
            <a:extLst>
              <a:ext uri="{FF2B5EF4-FFF2-40B4-BE49-F238E27FC236}">
                <a16:creationId xmlns:a16="http://schemas.microsoft.com/office/drawing/2014/main" id="{51B5E4E1-4695-D522-ECDC-701E57A952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5687" y="2253146"/>
            <a:ext cx="1071831" cy="510794"/>
          </a:xfrm>
          <a:prstGeom prst="rect">
            <a:avLst/>
          </a:prstGeom>
        </p:spPr>
      </p:pic>
      <p:pic>
        <p:nvPicPr>
          <p:cNvPr id="6" name="Picture 5" descr="A picture containing table&#10;&#10;AI-generated content may be incorrect.">
            <a:extLst>
              <a:ext uri="{FF2B5EF4-FFF2-40B4-BE49-F238E27FC236}">
                <a16:creationId xmlns:a16="http://schemas.microsoft.com/office/drawing/2014/main" id="{083B5A31-E6CF-AB9E-89DE-1278629B2A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7572" y="2888269"/>
            <a:ext cx="1400256" cy="34485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B17857-A2B8-66CD-6946-173EDDB861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1784" y="2217834"/>
            <a:ext cx="1071832" cy="4864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22E8D8-35EB-41CD-FB30-8F39EBB64F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882" y="1547271"/>
            <a:ext cx="3210523" cy="338861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A6C3E2C-CF09-AFE2-49C3-48B7FB8103AD}"/>
              </a:ext>
            </a:extLst>
          </p:cNvPr>
          <p:cNvSpPr txBox="1"/>
          <p:nvPr/>
        </p:nvSpPr>
        <p:spPr>
          <a:xfrm>
            <a:off x="7242350" y="2070478"/>
            <a:ext cx="46975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Field and gradient strength achieved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Field quality of 10 units achieved after correction with iron shim</a:t>
            </a:r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PM remanence below 5% of specification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Poles material saturation below specification (ASI1006 and cobalt-iron)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D8A9CF-8202-B5B0-97AB-80F80CACF0D2}"/>
              </a:ext>
            </a:extLst>
          </p:cNvPr>
          <p:cNvSpPr txBox="1"/>
          <p:nvPr/>
        </p:nvSpPr>
        <p:spPr>
          <a:xfrm>
            <a:off x="830358" y="4970534"/>
            <a:ext cx="23585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Inhouse hybrid PMQ prototype on the measurement bench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95B06D-D7F4-A637-2FCF-877B28995C51}"/>
              </a:ext>
            </a:extLst>
          </p:cNvPr>
          <p:cNvSpPr txBox="1"/>
          <p:nvPr/>
        </p:nvSpPr>
        <p:spPr>
          <a:xfrm>
            <a:off x="4067672" y="1395191"/>
            <a:ext cx="235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Measurement results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1A84E8-7FDA-7C37-9197-DD71D4092A30}"/>
              </a:ext>
            </a:extLst>
          </p:cNvPr>
          <p:cNvSpPr txBox="1"/>
          <p:nvPr/>
        </p:nvSpPr>
        <p:spPr>
          <a:xfrm>
            <a:off x="8137858" y="1547271"/>
            <a:ext cx="2358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Prototype results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904537-A4E5-566E-2666-476AD3ACC811}"/>
              </a:ext>
            </a:extLst>
          </p:cNvPr>
          <p:cNvSpPr txBox="1"/>
          <p:nvPr/>
        </p:nvSpPr>
        <p:spPr>
          <a:xfrm>
            <a:off x="7955294" y="4243189"/>
            <a:ext cx="2723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Prototype improvement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636ACA-EBA2-909F-FC4E-144BC9210338}"/>
              </a:ext>
            </a:extLst>
          </p:cNvPr>
          <p:cNvSpPr txBox="1"/>
          <p:nvPr/>
        </p:nvSpPr>
        <p:spPr>
          <a:xfrm>
            <a:off x="7242349" y="4693535"/>
            <a:ext cx="4697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/>
              <a:t>Mechanical improvement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/>
              <a:t>Use same material for the poles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/>
              <a:t>Implement temperature compensation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6AC889-C26F-38F2-30A3-FDCBE5EC1DD4}"/>
              </a:ext>
            </a:extLst>
          </p:cNvPr>
          <p:cNvSpPr txBox="1"/>
          <p:nvPr/>
        </p:nvSpPr>
        <p:spPr>
          <a:xfrm>
            <a:off x="4232885" y="1849512"/>
            <a:ext cx="91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Initial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6A3FF3-EA88-E290-1CF5-1E7AE2F07D36}"/>
              </a:ext>
            </a:extLst>
          </p:cNvPr>
          <p:cNvSpPr txBox="1"/>
          <p:nvPr/>
        </p:nvSpPr>
        <p:spPr>
          <a:xfrm>
            <a:off x="5585402" y="1849512"/>
            <a:ext cx="12196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Corrected</a:t>
            </a:r>
          </a:p>
        </p:txBody>
      </p:sp>
    </p:spTree>
    <p:extLst>
      <p:ext uri="{BB962C8B-B14F-4D97-AF65-F5344CB8AC3E}">
        <p14:creationId xmlns:p14="http://schemas.microsoft.com/office/powerpoint/2010/main" val="68709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12A33-8AC3-B238-A974-01D586C982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798BAC46-A8B8-D71E-087D-8C4165157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F886633-7811-A18F-0944-20F52E07D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Hybrid PMQ Development- Gradient Tuning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ACE430-1128-F6B2-DCE6-F6F9D21F413E}"/>
              </a:ext>
            </a:extLst>
          </p:cNvPr>
          <p:cNvSpPr txBox="1"/>
          <p:nvPr/>
        </p:nvSpPr>
        <p:spPr>
          <a:xfrm>
            <a:off x="257794" y="2025661"/>
            <a:ext cx="63401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PM design: lack of tunability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Ideally: +/-5 % gradient tuning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Solution: tuning with moveable soft iron plate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Plate mounted on a translation stage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4% gradient tuning achieved (x2 possible)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Low harmonics variation (&lt; 5 units)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Dipole variation (4%) compensated with horizontal stage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Simple and robust solution for remote tuning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FEA103BC-5F64-E74B-134D-DAEB31670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44807" y="1123104"/>
            <a:ext cx="3529588" cy="242659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6F8CAC1-B159-5909-4792-EA0D1D7AB133}"/>
              </a:ext>
            </a:extLst>
          </p:cNvPr>
          <p:cNvCxnSpPr>
            <a:cxnSpLocks/>
          </p:cNvCxnSpPr>
          <p:nvPr/>
        </p:nvCxnSpPr>
        <p:spPr>
          <a:xfrm flipV="1">
            <a:off x="7910896" y="2198810"/>
            <a:ext cx="132067" cy="15614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480023F2-A698-4190-8049-4B21805C3350}"/>
              </a:ext>
            </a:extLst>
          </p:cNvPr>
          <p:cNvSpPr txBox="1"/>
          <p:nvPr/>
        </p:nvSpPr>
        <p:spPr>
          <a:xfrm>
            <a:off x="7043469" y="3743723"/>
            <a:ext cx="1470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Soft iron plate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FFE4764-C663-5906-2BCF-A3AD231EECE4}"/>
              </a:ext>
            </a:extLst>
          </p:cNvPr>
          <p:cNvCxnSpPr>
            <a:cxnSpLocks/>
          </p:cNvCxnSpPr>
          <p:nvPr/>
        </p:nvCxnSpPr>
        <p:spPr>
          <a:xfrm flipH="1" flipV="1">
            <a:off x="8801934" y="2037131"/>
            <a:ext cx="236120" cy="170659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CD4F34E-F99F-778F-932B-E32AF42DDD6E}"/>
              </a:ext>
            </a:extLst>
          </p:cNvPr>
          <p:cNvSpPr txBox="1"/>
          <p:nvPr/>
        </p:nvSpPr>
        <p:spPr>
          <a:xfrm>
            <a:off x="8789944" y="3743722"/>
            <a:ext cx="2131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Translation stage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8529F3D-07AC-E6AD-6C91-C90D19E2E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28238" y="1385567"/>
            <a:ext cx="2491864" cy="1868899"/>
          </a:xfrm>
          <a:prstGeom prst="rect">
            <a:avLst/>
          </a:prstGeo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B4B2169-46EE-C415-CB71-87A7FC55B97D}"/>
              </a:ext>
            </a:extLst>
          </p:cNvPr>
          <p:cNvCxnSpPr>
            <a:cxnSpLocks/>
          </p:cNvCxnSpPr>
          <p:nvPr/>
        </p:nvCxnSpPr>
        <p:spPr>
          <a:xfrm flipV="1">
            <a:off x="9038054" y="2798923"/>
            <a:ext cx="2546391" cy="9381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CCE7D8E-5D47-FBF0-AACE-21B596DBF8FF}"/>
              </a:ext>
            </a:extLst>
          </p:cNvPr>
          <p:cNvCxnSpPr>
            <a:cxnSpLocks/>
          </p:cNvCxnSpPr>
          <p:nvPr/>
        </p:nvCxnSpPr>
        <p:spPr>
          <a:xfrm flipV="1">
            <a:off x="7910896" y="2667000"/>
            <a:ext cx="3010736" cy="10932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extLst>
              <a:ext uri="{FF2B5EF4-FFF2-40B4-BE49-F238E27FC236}">
                <a16:creationId xmlns:a16="http://schemas.microsoft.com/office/drawing/2014/main" id="{0C0A384A-1043-F069-53B8-A35897333F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053" y="4736183"/>
            <a:ext cx="3130661" cy="201456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2676EC84-8654-10D4-BB08-F5FC6DD63EBA}"/>
              </a:ext>
            </a:extLst>
          </p:cNvPr>
          <p:cNvSpPr txBox="1"/>
          <p:nvPr/>
        </p:nvSpPr>
        <p:spPr>
          <a:xfrm>
            <a:off x="7258053" y="4115802"/>
            <a:ext cx="33536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Measurement</a:t>
            </a:r>
          </a:p>
          <a:p>
            <a:pPr algn="ctr"/>
            <a:r>
              <a:rPr lang="en-US" dirty="0"/>
              <a:t>Gradient vs Plate position</a:t>
            </a:r>
          </a:p>
        </p:txBody>
      </p:sp>
    </p:spTree>
    <p:extLst>
      <p:ext uri="{BB962C8B-B14F-4D97-AF65-F5344CB8AC3E}">
        <p14:creationId xmlns:p14="http://schemas.microsoft.com/office/powerpoint/2010/main" val="14564192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3C24D-390B-1723-FEDF-D32AC0B42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C4318DB-2491-9608-CC94-B75930FD3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8CDD3D1-8541-D47B-EC45-A1829034D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8 Poles Multipoles corrector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D0A903C-C8BA-9A88-916F-6323212A2249}"/>
              </a:ext>
            </a:extLst>
          </p:cNvPr>
          <p:cNvCxnSpPr/>
          <p:nvPr/>
        </p:nvCxnSpPr>
        <p:spPr>
          <a:xfrm>
            <a:off x="738292" y="3822502"/>
            <a:ext cx="2468880" cy="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621C9F8-59AC-8806-5B9C-E2654DF4CFED}"/>
              </a:ext>
            </a:extLst>
          </p:cNvPr>
          <p:cNvCxnSpPr>
            <a:cxnSpLocks/>
          </p:cNvCxnSpPr>
          <p:nvPr/>
        </p:nvCxnSpPr>
        <p:spPr>
          <a:xfrm>
            <a:off x="585573" y="1336522"/>
            <a:ext cx="0" cy="2468880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6110941-895D-C7BA-059D-F77973FA1F16}"/>
              </a:ext>
            </a:extLst>
          </p:cNvPr>
          <p:cNvSpPr txBox="1"/>
          <p:nvPr/>
        </p:nvSpPr>
        <p:spPr>
          <a:xfrm>
            <a:off x="1429837" y="3793435"/>
            <a:ext cx="1138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300 mm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012614-9F72-C827-1AE1-FF200622E683}"/>
              </a:ext>
            </a:extLst>
          </p:cNvPr>
          <p:cNvSpPr txBox="1"/>
          <p:nvPr/>
        </p:nvSpPr>
        <p:spPr>
          <a:xfrm rot="16200000">
            <a:off x="-168436" y="2440385"/>
            <a:ext cx="1138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300 mm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E133FB-4215-28FC-043B-5EB77C48DA74}"/>
              </a:ext>
            </a:extLst>
          </p:cNvPr>
          <p:cNvSpPr txBox="1"/>
          <p:nvPr/>
        </p:nvSpPr>
        <p:spPr>
          <a:xfrm>
            <a:off x="5936837" y="792595"/>
            <a:ext cx="625516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Correct residual magnetic error (field strength, alignment)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Located upstream and downstream of CB element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Efficient design for short longitudinal space (no coil extremity)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Normal-skew multipoles from N=1 to N=4 (dipole-octupole)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Independent control of each multipoles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10 power supply (2 A)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1600" dirty="0"/>
              <a:t>Mechanical design finalized, Prototype in assembly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C81FBC-A3F0-EAE3-2420-EE36DEEEB5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138" y="3233329"/>
            <a:ext cx="4872971" cy="30443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6F5B7B6-63AC-0E0E-7F0C-07420D756229}"/>
              </a:ext>
            </a:extLst>
          </p:cNvPr>
          <p:cNvSpPr txBox="1"/>
          <p:nvPr/>
        </p:nvSpPr>
        <p:spPr>
          <a:xfrm>
            <a:off x="7432710" y="2825062"/>
            <a:ext cx="375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Generated multipoles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3548A8DB-C3AD-6B46-EC35-BA74BBADB9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144" y="1171104"/>
            <a:ext cx="2651398" cy="265139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F2CAD0A3-FF2E-A909-59D1-DCEDE94784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85439" y="1282778"/>
            <a:ext cx="2651398" cy="2651398"/>
          </a:xfrm>
          <a:prstGeom prst="rect">
            <a:avLst/>
          </a:prstGeom>
        </p:spPr>
      </p:pic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2714BF4-9A7E-6C41-ABBC-6F5EB9C7CDB3}"/>
              </a:ext>
            </a:extLst>
          </p:cNvPr>
          <p:cNvCxnSpPr>
            <a:cxnSpLocks/>
          </p:cNvCxnSpPr>
          <p:nvPr/>
        </p:nvCxnSpPr>
        <p:spPr>
          <a:xfrm flipV="1">
            <a:off x="5206762" y="3777411"/>
            <a:ext cx="401174" cy="185682"/>
          </a:xfrm>
          <a:prstGeom prst="straightConnector1">
            <a:avLst/>
          </a:prstGeom>
          <a:ln w="1905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D893464-954B-C29D-E6CA-3B6C3785D920}"/>
              </a:ext>
            </a:extLst>
          </p:cNvPr>
          <p:cNvSpPr txBox="1"/>
          <p:nvPr/>
        </p:nvSpPr>
        <p:spPr>
          <a:xfrm rot="19917360">
            <a:off x="4981379" y="3780652"/>
            <a:ext cx="1138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50 mm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B498C99-A352-BDD2-DE94-83FF9C133A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768" y="4395979"/>
            <a:ext cx="2207171" cy="222884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0E96EA3-F841-D98D-B860-03F9376A2917}"/>
              </a:ext>
            </a:extLst>
          </p:cNvPr>
          <p:cNvSpPr txBox="1"/>
          <p:nvPr/>
        </p:nvSpPr>
        <p:spPr>
          <a:xfrm>
            <a:off x="-83256" y="6398257"/>
            <a:ext cx="375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Mechanical design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F9D85D6-CDEC-3A44-B249-8F799547C9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8477" y="4695128"/>
            <a:ext cx="2207171" cy="1703129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7F23892-DC4B-0F62-F4AE-C96997A3A520}"/>
              </a:ext>
            </a:extLst>
          </p:cNvPr>
          <p:cNvSpPr txBox="1"/>
          <p:nvPr/>
        </p:nvSpPr>
        <p:spPr>
          <a:xfrm>
            <a:off x="4236945" y="6398257"/>
            <a:ext cx="9698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Test Coil</a:t>
            </a:r>
          </a:p>
        </p:txBody>
      </p:sp>
    </p:spTree>
    <p:extLst>
      <p:ext uri="{BB962C8B-B14F-4D97-AF65-F5344CB8AC3E}">
        <p14:creationId xmlns:p14="http://schemas.microsoft.com/office/powerpoint/2010/main" val="1911119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3621F-A09F-0D2D-C26C-A57E3ED2D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3F975910-1471-1885-AB5E-98D882EECF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1F79BD2-16E9-908F-2EF4-CC0E978B0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069" y="2551020"/>
            <a:ext cx="2905931" cy="24384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C4AF5EF-04E3-07E9-91E7-402EE09D8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8617" y="572484"/>
            <a:ext cx="3370918" cy="1742945"/>
          </a:xfrm>
          <a:prstGeom prst="rect">
            <a:avLst/>
          </a:prstGeom>
        </p:spPr>
      </p:pic>
      <p:sp>
        <p:nvSpPr>
          <p:cNvPr id="21" name="Title 2">
            <a:extLst>
              <a:ext uri="{FF2B5EF4-FFF2-40B4-BE49-F238E27FC236}">
                <a16:creationId xmlns:a16="http://schemas.microsoft.com/office/drawing/2014/main" id="{D0001A48-B5AD-26E9-BA53-2833A7E75354}"/>
              </a:ext>
            </a:extLst>
          </p:cNvPr>
          <p:cNvSpPr txBox="1">
            <a:spLocks/>
          </p:cNvSpPr>
          <p:nvPr/>
        </p:nvSpPr>
        <p:spPr>
          <a:xfrm>
            <a:off x="354650" y="110385"/>
            <a:ext cx="11837350" cy="44164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50000"/>
                  </a:srgbClr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Prototype a Novel NLK Injection System for NSLSIIU: Enhance NSLS-II Performance</a:t>
            </a:r>
          </a:p>
        </p:txBody>
      </p:sp>
      <p:sp>
        <p:nvSpPr>
          <p:cNvPr id="23" name="Slide Number Placeholder 3">
            <a:extLst>
              <a:ext uri="{FF2B5EF4-FFF2-40B4-BE49-F238E27FC236}">
                <a16:creationId xmlns:a16="http://schemas.microsoft.com/office/drawing/2014/main" id="{0E20533E-ACA3-77A4-C0C3-69468FE5B002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9945B18B-8F07-46AC-AC8B-E5397ADC69D7}" type="slidenum">
              <a:rPr lang="en-US" sz="1200" smtClean="0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pPr algn="r">
                <a:defRPr/>
              </a:pPr>
              <a:t>22</a:t>
            </a:fld>
            <a:endParaRPr lang="en-US" sz="1200" dirty="0">
              <a:solidFill>
                <a:prstClr val="black">
                  <a:tint val="82000"/>
                </a:prstClr>
              </a:solidFill>
              <a:latin typeface="Aptos" panose="0211000402020202020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1C8F113-1115-CE3C-3F9C-C1A9CE23E72E}"/>
              </a:ext>
            </a:extLst>
          </p:cNvPr>
          <p:cNvSpPr txBox="1"/>
          <p:nvPr/>
        </p:nvSpPr>
        <p:spPr>
          <a:xfrm>
            <a:off x="6525628" y="487447"/>
            <a:ext cx="340457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NLK installation Layout at ID2 upstream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60000"/>
                  <a:lumOff val="4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27B2BD6-4607-FED9-D7AB-11577DB4A8F9}"/>
              </a:ext>
            </a:extLst>
          </p:cNvPr>
          <p:cNvSpPr txBox="1"/>
          <p:nvPr/>
        </p:nvSpPr>
        <p:spPr>
          <a:xfrm>
            <a:off x="9555067" y="2312892"/>
            <a:ext cx="24378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 Display" panose="020B0004020202020204" pitchFamily="34" charset="0"/>
                <a:ea typeface="+mn-ea"/>
                <a:cs typeface="+mn-cs"/>
              </a:rPr>
              <a:t>Pulsed power circuit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60000"/>
                  <a:lumOff val="4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03B0864-8B1C-7D23-3F02-F3EDE51A1180}"/>
              </a:ext>
            </a:extLst>
          </p:cNvPr>
          <p:cNvGrpSpPr/>
          <p:nvPr/>
        </p:nvGrpSpPr>
        <p:grpSpPr>
          <a:xfrm>
            <a:off x="9949534" y="579339"/>
            <a:ext cx="2216371" cy="1719007"/>
            <a:chOff x="8587839" y="-221031"/>
            <a:chExt cx="3225303" cy="2048819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B120DD6-2050-E481-2516-02E5B1061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87839" y="-221031"/>
              <a:ext cx="3225303" cy="2048819"/>
            </a:xfrm>
            <a:prstGeom prst="rect">
              <a:avLst/>
            </a:prstGeom>
          </p:spPr>
        </p:pic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5656321-C777-EFC9-C71B-45EEE208B8FF}"/>
                </a:ext>
              </a:extLst>
            </p:cNvPr>
            <p:cNvSpPr/>
            <p:nvPr/>
          </p:nvSpPr>
          <p:spPr>
            <a:xfrm>
              <a:off x="11092162" y="1378035"/>
              <a:ext cx="150126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A5675B83-493E-F6DD-C523-FF77246CDC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3533" y="2343171"/>
            <a:ext cx="2975605" cy="1646123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55DE8BEA-4A60-3620-FD70-9A3C3C059A47}"/>
              </a:ext>
            </a:extLst>
          </p:cNvPr>
          <p:cNvGrpSpPr/>
          <p:nvPr/>
        </p:nvGrpSpPr>
        <p:grpSpPr>
          <a:xfrm>
            <a:off x="6875726" y="5017650"/>
            <a:ext cx="5288812" cy="1861806"/>
            <a:chOff x="6875726" y="5017650"/>
            <a:chExt cx="5288812" cy="186180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E0F3271-1774-34FB-4479-5B29A227E284}"/>
                </a:ext>
              </a:extLst>
            </p:cNvPr>
            <p:cNvGrpSpPr/>
            <p:nvPr/>
          </p:nvGrpSpPr>
          <p:grpSpPr>
            <a:xfrm>
              <a:off x="6875726" y="5062475"/>
              <a:ext cx="5288812" cy="1816981"/>
              <a:chOff x="6875727" y="4899445"/>
              <a:chExt cx="5288812" cy="1958555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BB1A3005-1355-FFE3-542F-DD58BDA88B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875727" y="4899445"/>
                <a:ext cx="5288812" cy="1958555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0C96DA0F-7020-63DE-760E-BB14BC59E8E8}"/>
                  </a:ext>
                </a:extLst>
              </p:cNvPr>
              <p:cNvSpPr txBox="1"/>
              <p:nvPr/>
            </p:nvSpPr>
            <p:spPr>
              <a:xfrm>
                <a:off x="7263085" y="6496423"/>
                <a:ext cx="245580" cy="2308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0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00F038A-DA97-3237-B71B-02E815896471}"/>
                </a:ext>
              </a:extLst>
            </p:cNvPr>
            <p:cNvSpPr txBox="1"/>
            <p:nvPr/>
          </p:nvSpPr>
          <p:spPr>
            <a:xfrm>
              <a:off x="7722083" y="5017650"/>
              <a:ext cx="335410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56082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Aptos Display" panose="020B0004020202020204" pitchFamily="34" charset="0"/>
                  <a:ea typeface="+mn-ea"/>
                  <a:cs typeface="+mn-cs"/>
                </a:rPr>
                <a:t>Injected beam oscillation reduction 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60000"/>
                    <a:lumOff val="40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BFF3DCF4-F483-55D8-4F2B-2056520C51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4133" y="3893073"/>
            <a:ext cx="2066430" cy="1096367"/>
          </a:xfrm>
          <a:prstGeom prst="rect">
            <a:avLst/>
          </a:prstGeom>
        </p:spPr>
      </p:pic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EC119F77-146C-04E0-D986-DC0FB576C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099" y="1438842"/>
            <a:ext cx="6817930" cy="4640914"/>
          </a:xfrm>
        </p:spPr>
        <p:txBody>
          <a:bodyPr>
            <a:noAutofit/>
          </a:bodyPr>
          <a:lstStyle/>
          <a:p>
            <a:pPr marL="274320" lvl="1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en-US" sz="2000" b="1" dirty="0">
                <a:latin typeface="Aptos Display" panose="020B0004020202020204" pitchFamily="34" charset="0"/>
              </a:rPr>
              <a:t>Beam-dynamics determine</a:t>
            </a:r>
          </a:p>
          <a:p>
            <a:pPr marL="274320" lvl="1" indent="0">
              <a:lnSpc>
                <a:spcPct val="100000"/>
              </a:lnSpc>
              <a:buNone/>
            </a:pPr>
            <a:r>
              <a:rPr lang="en-US" sz="1600" dirty="0"/>
              <a:t>Optimal NLK location at the NSLSII and injected trajectory</a:t>
            </a:r>
            <a:endParaRPr lang="en-US" sz="2000" b="1" dirty="0">
              <a:latin typeface="Aptos Display" panose="020B0004020202020204" pitchFamily="34" charset="0"/>
            </a:endParaRPr>
          </a:p>
          <a:p>
            <a:pPr marL="274320" lvl="1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US" sz="2000" b="1" dirty="0">
                <a:latin typeface="Aptos Display" panose="020B0004020202020204" pitchFamily="34" charset="0"/>
              </a:rPr>
              <a:t>Feasible eight-wire NLK design</a:t>
            </a:r>
            <a:r>
              <a:rPr lang="en-US" sz="2000" dirty="0">
                <a:latin typeface="Aptos Display" panose="020B0004020202020204" pitchFamily="34" charset="0"/>
              </a:rPr>
              <a:t> </a:t>
            </a:r>
          </a:p>
          <a:p>
            <a:pPr marL="274320" lvl="1" indent="0">
              <a:lnSpc>
                <a:spcPct val="100000"/>
              </a:lnSpc>
              <a:buNone/>
            </a:pPr>
            <a:r>
              <a:rPr lang="en-US" sz="1600" dirty="0"/>
              <a:t>Optimized wire geometry satisfies stored-beam transparency, aperture, pulsed-power, mechanical, and fabrication constraints</a:t>
            </a:r>
          </a:p>
          <a:p>
            <a:pPr marL="274320" lvl="1">
              <a:lnSpc>
                <a:spcPct val="100000"/>
              </a:lnSpc>
              <a:spcBef>
                <a:spcPts val="800"/>
              </a:spcBef>
              <a:buFont typeface="Wingdings" panose="05000000000000000000" pitchFamily="2" charset="2"/>
              <a:buChar char="ü"/>
            </a:pPr>
            <a:r>
              <a:rPr lang="en-US" sz="2000" b="1" dirty="0">
                <a:latin typeface="Aptos Display" panose="020B0004020202020204" pitchFamily="34" charset="0"/>
              </a:rPr>
              <a:t>Prototype engineering requirements include </a:t>
            </a:r>
            <a:endParaRPr lang="en-US" sz="2000" dirty="0"/>
          </a:p>
          <a:p>
            <a:pPr marL="274320" lvl="1" indent="0">
              <a:lnSpc>
                <a:spcPct val="100000"/>
              </a:lnSpc>
              <a:buNone/>
            </a:pPr>
            <a:r>
              <a:rPr lang="en-US" sz="1600" dirty="0"/>
              <a:t>Pulsed-power stability, vacuum integration, mechanical tolerances, </a:t>
            </a:r>
          </a:p>
          <a:p>
            <a:pPr marL="274320" lvl="1" indent="0">
              <a:lnSpc>
                <a:spcPct val="100000"/>
              </a:lnSpc>
              <a:buNone/>
            </a:pPr>
            <a:r>
              <a:rPr lang="en-US" sz="1600" dirty="0"/>
              <a:t>controls, diagnostics, and protection requirements established</a:t>
            </a:r>
          </a:p>
          <a:p>
            <a:pPr marL="274320" indent="-45720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1600" b="1" dirty="0">
                <a:latin typeface="Aptos Display" panose="020B0004020202020204" pitchFamily="34" charset="0"/>
              </a:rPr>
              <a:t>    </a:t>
            </a:r>
          </a:p>
          <a:p>
            <a:pPr marL="274320" indent="-457200">
              <a:lnSpc>
                <a:spcPct val="100000"/>
              </a:lnSpc>
              <a:spcBef>
                <a:spcPts val="800"/>
              </a:spcBef>
              <a:buNone/>
            </a:pPr>
            <a:r>
              <a:rPr lang="en-US" sz="2400" b="1" dirty="0">
                <a:latin typeface="Aptos Display" panose="020B0004020202020204" pitchFamily="34" charset="0"/>
              </a:rPr>
              <a:t>    </a:t>
            </a:r>
            <a:r>
              <a:rPr lang="en-US" sz="2000" b="1" dirty="0">
                <a:latin typeface="Aptos Display" panose="020B0004020202020204" pitchFamily="34" charset="0"/>
              </a:rPr>
              <a:t>Summary: </a:t>
            </a:r>
          </a:p>
          <a:p>
            <a:pPr marL="274320" indent="-4572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latin typeface="Aptos Display" panose="020B0004020202020204" pitchFamily="34" charset="0"/>
              </a:rPr>
              <a:t>	</a:t>
            </a:r>
            <a:r>
              <a:rPr lang="en-US" sz="1600" dirty="0">
                <a:latin typeface="Aptos Display" panose="020B0004020202020204" pitchFamily="34" charset="0"/>
              </a:rPr>
              <a:t>W</a:t>
            </a:r>
            <a:r>
              <a:rPr lang="en-US" sz="1600" dirty="0"/>
              <a:t>e have to overcome integration challenges </a:t>
            </a:r>
          </a:p>
          <a:p>
            <a:pPr marL="274320" indent="-45720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/>
              <a:t>       Perform beam validation at NSLS-II: Commission the prototype with beam, demonstrating pulsed-field performance, trajectory control, and injection performance</a:t>
            </a:r>
          </a:p>
          <a:p>
            <a:pPr marL="274320" indent="-45720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latin typeface="Aptos Display" panose="020B0004020202020204" pitchFamily="34" charset="0"/>
            </a:endParaRPr>
          </a:p>
        </p:txBody>
      </p:sp>
      <p:sp>
        <p:nvSpPr>
          <p:cNvPr id="38" name="Slide Number Placeholder 3">
            <a:extLst>
              <a:ext uri="{FF2B5EF4-FFF2-40B4-BE49-F238E27FC236}">
                <a16:creationId xmlns:a16="http://schemas.microsoft.com/office/drawing/2014/main" id="{DA91CC9D-E459-C83C-70E0-AD92C0420116}"/>
              </a:ext>
            </a:extLst>
          </p:cNvPr>
          <p:cNvSpPr txBox="1">
            <a:spLocks/>
          </p:cNvSpPr>
          <p:nvPr/>
        </p:nvSpPr>
        <p:spPr>
          <a:xfrm>
            <a:off x="11340414" y="6468995"/>
            <a:ext cx="432486" cy="365125"/>
          </a:xfrm>
          <a:prstGeom prst="rect">
            <a:avLst/>
          </a:prstGeom>
        </p:spPr>
        <p:txBody>
          <a:bodyPr lIns="0" tIns="0" rIns="45720" bIns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3A556B-7C63-244D-9B7C-B0EA8042B330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EF089CF-CCCF-A9A2-DBE0-A1A54B3C43D2}"/>
              </a:ext>
            </a:extLst>
          </p:cNvPr>
          <p:cNvSpPr txBox="1"/>
          <p:nvPr/>
        </p:nvSpPr>
        <p:spPr>
          <a:xfrm>
            <a:off x="1757556" y="810612"/>
            <a:ext cx="17592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Xi Yang et al.</a:t>
            </a:r>
          </a:p>
        </p:txBody>
      </p:sp>
    </p:spTree>
    <p:extLst>
      <p:ext uri="{BB962C8B-B14F-4D97-AF65-F5344CB8AC3E}">
        <p14:creationId xmlns:p14="http://schemas.microsoft.com/office/powerpoint/2010/main" val="8913074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4E6DA-516C-EF58-F243-73E0EA2F4A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DAFB1FF-036A-5F5B-D3D5-64B431DD1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53C19F6-9A46-19B8-6AA1-0A0EB5BC1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Conclusion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595DC0-674A-5B73-66FF-45E2F8DB4D7A}"/>
              </a:ext>
            </a:extLst>
          </p:cNvPr>
          <p:cNvSpPr txBox="1"/>
          <p:nvPr/>
        </p:nvSpPr>
        <p:spPr>
          <a:xfrm>
            <a:off x="459476" y="755719"/>
            <a:ext cx="9882399" cy="351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Validated magnetic designs of Halbach and hybrid PMQs for the NSLS-IIU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15 Halbach PMQs procured from Vac Magnetics and 1 PMQ assembled in-house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Halbach PMQ updated design with harmonics correction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 hybrid PMQ prototype built and assembled in-house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Test of complex bend concept in NSLS-II ring with hybrid PMQs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Radiation resistance study of Sm2Co17 PM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Accurate magnets assembly alignment and measurement on curved trajectory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Production of 2700+ PMQs for NSLSII-U 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00439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E3B90-0BBA-4393-5B83-BBB3F370A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F649394B-79B1-778B-86C9-BDA398987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14" y="6316595"/>
            <a:ext cx="432486" cy="365125"/>
          </a:xfrm>
        </p:spPr>
        <p:txBody>
          <a:bodyPr/>
          <a:lstStyle/>
          <a:p>
            <a:fld id="{933A556B-7C63-244D-9B7C-B0EA8042B330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D75EE5D-CD48-BCE3-54A7-B3236C2B1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777" y="107257"/>
            <a:ext cx="11787327" cy="902525"/>
          </a:xfrm>
        </p:spPr>
        <p:txBody>
          <a:bodyPr>
            <a:noAutofit/>
          </a:bodyPr>
          <a:lstStyle/>
          <a:p>
            <a:r>
              <a:rPr lang="en-US" sz="2600" dirty="0"/>
              <a:t>Acknowledgements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F2AA9FCA-381A-2C91-51C8-A91FEA0914ED}"/>
              </a:ext>
            </a:extLst>
          </p:cNvPr>
          <p:cNvSpPr txBox="1"/>
          <p:nvPr/>
        </p:nvSpPr>
        <p:spPr>
          <a:xfrm>
            <a:off x="910344" y="1009782"/>
            <a:ext cx="1037131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>
                <a:solidFill>
                  <a:srgbClr val="0070C0"/>
                </a:solidFill>
              </a:rPr>
              <a:t>Contributors:</a:t>
            </a:r>
          </a:p>
          <a:p>
            <a:pPr marL="457200"/>
            <a:r>
              <a:rPr lang="en-US" dirty="0"/>
              <a:t>BNL/NSLS-II:</a:t>
            </a:r>
          </a:p>
          <a:p>
            <a:pPr marL="457200"/>
            <a:r>
              <a:rPr lang="en-US" dirty="0"/>
              <a:t>S. Sharma, T. Brookbank , M. </a:t>
            </a:r>
            <a:r>
              <a:rPr lang="en-US" dirty="0" err="1"/>
              <a:t>Breitfeller</a:t>
            </a:r>
            <a:r>
              <a:rPr lang="en-US" dirty="0"/>
              <a:t>, S. Brooks, O. </a:t>
            </a:r>
            <a:r>
              <a:rPr lang="en-US" dirty="0" err="1"/>
              <a:t>Chubar</a:t>
            </a:r>
            <a:r>
              <a:rPr lang="en-US" dirty="0"/>
              <a:t>, F. </a:t>
            </a:r>
            <a:r>
              <a:rPr lang="en-US" dirty="0" err="1"/>
              <a:t>DePaola</a:t>
            </a:r>
            <a:r>
              <a:rPr lang="en-US" dirty="0"/>
              <a:t>, L. Doom, R. </a:t>
            </a:r>
            <a:r>
              <a:rPr lang="en-US" dirty="0" err="1"/>
              <a:t>Faussete</a:t>
            </a:r>
            <a:r>
              <a:rPr lang="en-US" dirty="0"/>
              <a:t>, R. Gambella, B. Holland, P. Joshi, A. Khan, B. </a:t>
            </a:r>
            <a:r>
              <a:rPr lang="en-US" dirty="0" err="1"/>
              <a:t>Kosciuk</a:t>
            </a:r>
            <a:r>
              <a:rPr lang="en-US" dirty="0"/>
              <a:t>, M. Musardo, D. </a:t>
            </a:r>
            <a:r>
              <a:rPr lang="en-US" dirty="0" err="1"/>
              <a:t>Padrazo</a:t>
            </a:r>
            <a:r>
              <a:rPr lang="en-US" dirty="0"/>
              <a:t>, B. Parker, M. </a:t>
            </a:r>
            <a:r>
              <a:rPr lang="en-US" dirty="0" err="1"/>
              <a:t>Seegitz</a:t>
            </a:r>
            <a:r>
              <a:rPr lang="en-US" dirty="0"/>
              <a:t>, T. </a:t>
            </a:r>
            <a:r>
              <a:rPr lang="en-US" dirty="0" err="1"/>
              <a:t>Shaftan</a:t>
            </a:r>
            <a:r>
              <a:rPr lang="en-US" dirty="0"/>
              <a:t>, V. </a:t>
            </a:r>
            <a:r>
              <a:rPr lang="en-US" dirty="0" err="1"/>
              <a:t>Smalyuk</a:t>
            </a:r>
            <a:r>
              <a:rPr lang="en-US" dirty="0"/>
              <a:t>, C. </a:t>
            </a:r>
            <a:r>
              <a:rPr lang="en-US" dirty="0" err="1"/>
              <a:t>Spataro</a:t>
            </a:r>
            <a:r>
              <a:rPr lang="en-US" dirty="0"/>
              <a:t>,, C. Stelmach, T. Tanabe, R. Todd, G. Wang, T. Yuke, T. Roff, A. Caruso</a:t>
            </a:r>
          </a:p>
          <a:p>
            <a:pPr marL="457200"/>
            <a:r>
              <a:rPr lang="en-US" dirty="0"/>
              <a:t>ANL/APSU: C. </a:t>
            </a:r>
            <a:r>
              <a:rPr lang="en-US" dirty="0" err="1"/>
              <a:t>Doose</a:t>
            </a:r>
            <a:r>
              <a:rPr lang="en-US" dirty="0"/>
              <a:t>, A. Jain, M. </a:t>
            </a:r>
            <a:r>
              <a:rPr lang="en-US" dirty="0" err="1"/>
              <a:t>Jaski</a:t>
            </a:r>
            <a:endParaRPr lang="en-US" dirty="0"/>
          </a:p>
          <a:p>
            <a:pPr marL="457200"/>
            <a:r>
              <a:rPr lang="en-US" dirty="0" err="1"/>
              <a:t>FermiLab</a:t>
            </a:r>
            <a:r>
              <a:rPr lang="en-US" dirty="0"/>
              <a:t>: J. DiMarco</a:t>
            </a:r>
          </a:p>
          <a:p>
            <a:pPr marL="45720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205988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 Color 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05C78"/>
      </a:accent1>
      <a:accent2>
        <a:srgbClr val="00ADDC"/>
      </a:accent2>
      <a:accent3>
        <a:srgbClr val="B2D33B"/>
      </a:accent3>
      <a:accent4>
        <a:srgbClr val="F68B1F"/>
      </a:accent4>
      <a:accent5>
        <a:srgbClr val="B72467"/>
      </a:accent5>
      <a:accent6>
        <a:srgbClr val="FFCD34"/>
      </a:accent6>
      <a:hlink>
        <a:srgbClr val="4881C3"/>
      </a:hlink>
      <a:folHlink>
        <a:srgbClr val="51499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5" id="{02B1611D-C42F-0A41-BAED-D3B41970EBE3}" vid="{7E203859-C242-EE45-BB6D-C700A593D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9561e60-dc75-4c28-a1c9-2e8d8870196b}" enabled="0" method="" siteId="{89561e60-dc75-4c28-a1c9-2e8d8870196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bnl-ppt-template-widescreen (2)</Template>
  <TotalTime>502</TotalTime>
  <Words>2011</Words>
  <Application>Microsoft Office PowerPoint</Application>
  <PresentationFormat>Widescreen</PresentationFormat>
  <Paragraphs>364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System Font Regular</vt:lpstr>
      <vt:lpstr>Wingdings</vt:lpstr>
      <vt:lpstr>BNL</vt:lpstr>
      <vt:lpstr>Complex Bend PMQs Magnets development for NSLSII-U  NSLS II- MAX IV Workshop: Fourth and Future Generation Light Source Design Challenges </vt:lpstr>
      <vt:lpstr>Outline</vt:lpstr>
      <vt:lpstr>PowerPoint Presentation</vt:lpstr>
      <vt:lpstr>Historical and Recent use of PM in Accelerators</vt:lpstr>
      <vt:lpstr>NSLSII-U Complex Bend Lattice Magnets </vt:lpstr>
      <vt:lpstr>Bend Lattice Magnets Specifications and Projects</vt:lpstr>
      <vt:lpstr>Halbach PMQ Development- Magnetic design</vt:lpstr>
      <vt:lpstr>Halbach PMQ Development- Sensitivity to errors</vt:lpstr>
      <vt:lpstr>Halbach PMQ Development-Prototypes Measurement</vt:lpstr>
      <vt:lpstr>Halbach PMQ Development- Harmonics correction</vt:lpstr>
      <vt:lpstr>Halbach PMQ Development- Harmonics correction</vt:lpstr>
      <vt:lpstr>Halbach PMQ Development- Harmonics correction</vt:lpstr>
      <vt:lpstr>Halbach PMQ Development- Harmonics correction</vt:lpstr>
      <vt:lpstr>Halbach PMQ Development- PM Radiation Resistance</vt:lpstr>
      <vt:lpstr>Hybrid PMQ Development- Magnetic Design for NSLSII-U</vt:lpstr>
      <vt:lpstr>Hybrid PMQ Development- Design for Cell replacement project</vt:lpstr>
      <vt:lpstr>Hybrid PMQ Development- Cross-talk</vt:lpstr>
      <vt:lpstr>Hybrid PMQ Development- Alignment</vt:lpstr>
      <vt:lpstr>Hybrid PMQ Development- First Inhouse Prototype</vt:lpstr>
      <vt:lpstr>Hybrid PMQ Development- Gradient Tuning</vt:lpstr>
      <vt:lpstr>8 Poles Multipoles corrector</vt:lpstr>
      <vt:lpstr>PowerPoint Presentation</vt:lpstr>
      <vt:lpstr>Conclusion</vt:lpstr>
      <vt:lpstr>Acknowledgements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N'Gotta, Patrick (PS)</dc:creator>
  <cp:keywords/>
  <dc:description/>
  <cp:lastModifiedBy>N'Gotta, Patrick (PS)</cp:lastModifiedBy>
  <cp:revision>1</cp:revision>
  <dcterms:created xsi:type="dcterms:W3CDTF">2026-09-29T15:02:23Z</dcterms:created>
  <dcterms:modified xsi:type="dcterms:W3CDTF">2026-10-02T13:42:18Z</dcterms:modified>
  <cp:category/>
</cp:coreProperties>
</file>